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7" r:id="rId4"/>
    <p:sldId id="263" r:id="rId5"/>
    <p:sldId id="265" r:id="rId6"/>
    <p:sldId id="260" r:id="rId7"/>
    <p:sldId id="262" r:id="rId8"/>
    <p:sldId id="264" r:id="rId9"/>
    <p:sldId id="261" r:id="rId10"/>
    <p:sldId id="269" r:id="rId11"/>
    <p:sldId id="266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3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3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601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16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302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39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08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6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1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6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7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7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0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jectkudu/ku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6200" dirty="0"/>
              <a:t>Project </a:t>
            </a:r>
            <a:r>
              <a:rPr lang="en-AU" sz="6200" dirty="0" smtClean="0"/>
              <a:t>Kudu</a:t>
            </a:r>
            <a:endParaRPr lang="en-AU" sz="6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The Magic </a:t>
            </a:r>
            <a:r>
              <a:rPr lang="en-AU" sz="3200" dirty="0"/>
              <a:t>behind Azure </a:t>
            </a:r>
            <a:r>
              <a:rPr lang="en-AU" sz="3200" dirty="0" smtClean="0"/>
              <a:t>Websites</a:t>
            </a:r>
            <a:endParaRPr lang="en-A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985974" y="590366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 smtClean="0">
                <a:solidFill>
                  <a:srgbClr val="969696"/>
                </a:solidFill>
              </a:rPr>
              <a:t>By Alexey Shcherbak</a:t>
            </a:r>
          </a:p>
          <a:p>
            <a:pPr algn="r"/>
            <a:r>
              <a:rPr lang="en-AU" dirty="0" smtClean="0">
                <a:solidFill>
                  <a:srgbClr val="969696"/>
                </a:solidFill>
              </a:rPr>
              <a:t>Kloud Solutions</a:t>
            </a:r>
            <a:endParaRPr lang="en-AU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9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9151684" cy="1644869"/>
          </a:xfrm>
        </p:spPr>
        <p:txBody>
          <a:bodyPr/>
          <a:lstStyle/>
          <a:p>
            <a:r>
              <a:rPr lang="en-AU" dirty="0" smtClean="0">
                <a:solidFill>
                  <a:srgbClr val="002060"/>
                </a:solidFill>
              </a:rPr>
              <a:t>Custom version of Kudu in Azure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254469"/>
            <a:ext cx="8915399" cy="429263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Customize Kudu build and push it into your Azure Websites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Flexibility and level of control, like what Software-as-a-Service provider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Easy to fix bugs and add bleeding edge features</a:t>
            </a:r>
            <a:endParaRPr lang="en-A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4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4" b="15546"/>
          <a:stretch/>
        </p:blipFill>
        <p:spPr>
          <a:xfrm>
            <a:off x="2809929" y="315379"/>
            <a:ext cx="8257464" cy="6238529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74731" y="567559"/>
            <a:ext cx="3090041" cy="566738"/>
          </a:xfrm>
        </p:spPr>
        <p:txBody>
          <a:bodyPr>
            <a:noAutofit/>
          </a:bodyPr>
          <a:lstStyle/>
          <a:p>
            <a:pPr algn="ctr"/>
            <a:r>
              <a:rPr lang="en-AU" sz="4000" dirty="0" smtClean="0">
                <a:solidFill>
                  <a:srgbClr val="FFFF00"/>
                </a:solidFill>
              </a:rPr>
              <a:t>Dark sides ?</a:t>
            </a:r>
            <a:endParaRPr lang="en-AU" sz="4000" dirty="0">
              <a:solidFill>
                <a:srgbClr val="FFFF00"/>
              </a:solidFill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262577" y="2657037"/>
            <a:ext cx="4804816" cy="15552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endParaRPr lang="en-AU" sz="4000" dirty="0">
              <a:solidFill>
                <a:srgbClr val="00B0F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873767" y="4247959"/>
            <a:ext cx="4020206" cy="1522219"/>
          </a:xfrm>
          <a:prstGeom prst="wedgeRoundRectCallout">
            <a:avLst>
              <a:gd name="adj1" fmla="val -32674"/>
              <a:gd name="adj2" fmla="val -72413"/>
              <a:gd name="adj3" fmla="val 16667"/>
            </a:avLst>
          </a:prstGeom>
          <a:solidFill>
            <a:srgbClr val="96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500" dirty="0">
                <a:solidFill>
                  <a:srgbClr val="FFFF00"/>
                </a:solidFill>
              </a:rPr>
              <a:t>YES, we do have few of them</a:t>
            </a:r>
            <a:r>
              <a:rPr lang="en-AU" sz="3500" dirty="0" smtClean="0">
                <a:solidFill>
                  <a:srgbClr val="FFFF00"/>
                </a:solidFill>
              </a:rPr>
              <a:t>…</a:t>
            </a:r>
            <a:endParaRPr lang="en-AU" sz="3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28612"/>
            <a:ext cx="8456740" cy="1376855"/>
          </a:xfrm>
        </p:spPr>
        <p:txBody>
          <a:bodyPr/>
          <a:lstStyle/>
          <a:p>
            <a:pPr algn="r"/>
            <a:r>
              <a:rPr lang="en-AU" dirty="0" smtClean="0">
                <a:solidFill>
                  <a:srgbClr val="002060"/>
                </a:solidFill>
              </a:rPr>
              <a:t>Bad sides and murky waters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915194"/>
            <a:ext cx="9200452" cy="469286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No authentication out-of-the-box – not ready for prod.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i="1" dirty="0" smtClean="0">
                <a:solidFill>
                  <a:srgbClr val="002060"/>
                </a:solidFill>
              </a:rPr>
              <a:t>Is it secure? Main app runs under LocalSystem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2060"/>
                </a:solidFill>
              </a:rPr>
              <a:t>On-</a:t>
            </a:r>
            <a:r>
              <a:rPr lang="en-AU" sz="2400" dirty="0" err="1">
                <a:solidFill>
                  <a:srgbClr val="002060"/>
                </a:solidFill>
              </a:rPr>
              <a:t>prem</a:t>
            </a:r>
            <a:r>
              <a:rPr lang="en-AU" sz="2400" dirty="0">
                <a:solidFill>
                  <a:srgbClr val="002060"/>
                </a:solidFill>
              </a:rPr>
              <a:t> is not on a </a:t>
            </a:r>
            <a:r>
              <a:rPr lang="en-AU" sz="2400" dirty="0" smtClean="0">
                <a:solidFill>
                  <a:srgbClr val="002060"/>
                </a:solidFill>
              </a:rPr>
              <a:t>par with Azure functionality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i="1" dirty="0" smtClean="0">
                <a:solidFill>
                  <a:srgbClr val="002060"/>
                </a:solidFill>
              </a:rPr>
              <a:t>Lack of obvious things – SSL certs, web.config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No public API, yet.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i="1" dirty="0" smtClean="0">
                <a:solidFill>
                  <a:srgbClr val="002060"/>
                </a:solidFill>
              </a:rPr>
              <a:t>You can still call MVC actions – they are pretty API-</a:t>
            </a:r>
            <a:r>
              <a:rPr lang="en-AU" sz="2400" i="1" dirty="0" err="1" smtClean="0">
                <a:solidFill>
                  <a:srgbClr val="002060"/>
                </a:solidFill>
              </a:rPr>
              <a:t>ish</a:t>
            </a:r>
            <a:r>
              <a:rPr lang="en-AU" sz="2400" i="1" dirty="0" smtClean="0">
                <a:solidFill>
                  <a:srgbClr val="00206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i="1" dirty="0" smtClean="0">
                <a:solidFill>
                  <a:srgbClr val="002060"/>
                </a:solidFill>
              </a:rPr>
              <a:t>Action Routes are evolving rapidly, and it’s a mess </a:t>
            </a:r>
            <a:r>
              <a:rPr lang="en-AU" sz="2400" i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r>
              <a:rPr lang="en-AU" sz="2400" i="1" dirty="0" smtClean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9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542084" cy="1755648"/>
          </a:xfrm>
        </p:spPr>
        <p:txBody>
          <a:bodyPr/>
          <a:lstStyle/>
          <a:p>
            <a:pPr algn="r"/>
            <a:r>
              <a:rPr lang="en-AU" dirty="0"/>
              <a:t>Bad sides and murky </a:t>
            </a:r>
            <a:r>
              <a:rPr lang="en-AU" dirty="0" smtClean="0"/>
              <a:t>waters continued…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487168"/>
            <a:ext cx="8915399" cy="39014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002060"/>
                </a:solidFill>
              </a:rPr>
              <a:t>You can ruin your Azure websites deployment badly. </a:t>
            </a:r>
            <a:endParaRPr lang="en-AU" sz="2400" dirty="0" smtClean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i="1" dirty="0" smtClean="0">
                <a:solidFill>
                  <a:srgbClr val="002060"/>
                </a:solidFill>
              </a:rPr>
              <a:t>Reaping what you sow.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Bleeding </a:t>
            </a:r>
            <a:r>
              <a:rPr lang="en-AU" sz="2400" dirty="0">
                <a:solidFill>
                  <a:srgbClr val="002060"/>
                </a:solidFill>
              </a:rPr>
              <a:t>edge </a:t>
            </a:r>
            <a:r>
              <a:rPr lang="en-AU" sz="2400" dirty="0" smtClean="0">
                <a:solidFill>
                  <a:srgbClr val="002060"/>
                </a:solidFill>
              </a:rPr>
              <a:t>stuff breaks, often. Really OFTEN.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i="1" dirty="0" smtClean="0">
                <a:solidFill>
                  <a:srgbClr val="002060"/>
                </a:solidFill>
              </a:rPr>
              <a:t>If it’s working for you – don’t update </a:t>
            </a:r>
            <a:r>
              <a:rPr lang="en-AU" sz="2400" i="1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AU" sz="2400" i="1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Build routine is not very intuitive.</a:t>
            </a:r>
          </a:p>
          <a:p>
            <a:endParaRPr lang="en-A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4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6" b="-606"/>
          <a:stretch/>
        </p:blipFill>
        <p:spPr>
          <a:xfrm>
            <a:off x="2220931" y="567559"/>
            <a:ext cx="8915400" cy="60156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20931" y="567559"/>
            <a:ext cx="8915400" cy="709448"/>
          </a:xfrm>
        </p:spPr>
        <p:txBody>
          <a:bodyPr>
            <a:normAutofit fontScale="90000"/>
          </a:bodyPr>
          <a:lstStyle/>
          <a:p>
            <a:pPr algn="ctr"/>
            <a:r>
              <a:rPr lang="en-AU" sz="5000" dirty="0" smtClean="0">
                <a:solidFill>
                  <a:srgbClr val="FFC000"/>
                </a:solidFill>
              </a:rPr>
              <a:t>Any questions?</a:t>
            </a:r>
            <a:endParaRPr lang="en-AU" sz="5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4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35880" y="604589"/>
            <a:ext cx="6019800" cy="693420"/>
          </a:xfrm>
        </p:spPr>
        <p:txBody>
          <a:bodyPr>
            <a:normAutofit/>
          </a:bodyPr>
          <a:lstStyle/>
          <a:p>
            <a:r>
              <a:rPr lang="en-AU" sz="3300" dirty="0" smtClean="0">
                <a:solidFill>
                  <a:srgbClr val="002060"/>
                </a:solidFill>
              </a:rPr>
              <a:t>What is Project Kudu?</a:t>
            </a:r>
            <a:endParaRPr lang="en-AU" sz="3300" dirty="0">
              <a:solidFill>
                <a:srgbClr val="00206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06" y="604589"/>
            <a:ext cx="2966180" cy="395490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635880" y="1582250"/>
            <a:ext cx="7312280" cy="492827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Powers all Azure Websites features: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Full .SCM.AzureWebsites.Net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WebJobs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Private Git Repo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Build and deploy CI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Open-sourced </a:t>
            </a:r>
            <a:r>
              <a:rPr lang="en-AU" sz="2400" dirty="0" smtClean="0">
                <a:solidFill>
                  <a:srgbClr val="002060"/>
                </a:solidFill>
              </a:rPr>
              <a:t>and developed @GitHub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Easily hosts inside your own IIS Server</a:t>
            </a:r>
          </a:p>
        </p:txBody>
      </p:sp>
    </p:spTree>
    <p:extLst>
      <p:ext uri="{BB962C8B-B14F-4D97-AF65-F5344CB8AC3E}">
        <p14:creationId xmlns:p14="http://schemas.microsoft.com/office/powerpoint/2010/main" val="34353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2060"/>
                </a:solidFill>
              </a:rPr>
              <a:t>How can I install it?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348092" cy="44622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solidFill>
                  <a:srgbClr val="002060"/>
                </a:solidFill>
              </a:rPr>
              <a:t>Clone the </a:t>
            </a:r>
            <a:r>
              <a:rPr lang="en-AU" sz="2400" dirty="0">
                <a:solidFill>
                  <a:srgbClr val="002060"/>
                </a:solidFill>
              </a:rPr>
              <a:t>repo from </a:t>
            </a:r>
            <a:r>
              <a:rPr lang="en-AU" sz="2400" dirty="0">
                <a:solidFill>
                  <a:srgbClr val="002060"/>
                </a:solidFill>
                <a:hlinkClick r:id="rId2"/>
              </a:rPr>
              <a:t>https://</a:t>
            </a:r>
            <a:r>
              <a:rPr lang="en-AU" sz="2400" dirty="0" smtClean="0">
                <a:solidFill>
                  <a:srgbClr val="002060"/>
                </a:solidFill>
                <a:hlinkClick r:id="rId2"/>
              </a:rPr>
              <a:t>github.com/projectkudu/kudu</a:t>
            </a:r>
            <a:r>
              <a:rPr lang="en-AU" sz="2400" dirty="0" smtClean="0">
                <a:solidFill>
                  <a:srgbClr val="00206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>
                <a:solidFill>
                  <a:srgbClr val="002060"/>
                </a:solidFill>
              </a:rPr>
              <a:t>Run </a:t>
            </a:r>
            <a:r>
              <a:rPr lang="en-AU" sz="24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build.cmd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solidFill>
                  <a:srgbClr val="002060"/>
                </a:solidFill>
              </a:rPr>
              <a:t>Take artefacts from project folder</a:t>
            </a:r>
            <a:r>
              <a:rPr lang="en-AU" sz="2400" dirty="0">
                <a:solidFill>
                  <a:srgbClr val="002060"/>
                </a:solidFill>
              </a:rPr>
              <a:t>: </a:t>
            </a:r>
            <a:endParaRPr lang="en-AU" sz="2400" dirty="0" smtClean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r>
              <a:rPr lang="en-AU" sz="2200" dirty="0" smtClean="0">
                <a:solidFill>
                  <a:srgbClr val="002060"/>
                </a:solidFill>
              </a:rPr>
              <a:t>		</a:t>
            </a:r>
            <a:r>
              <a:rPr lang="en-AU" sz="30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KuduWeb</a:t>
            </a:r>
            <a:r>
              <a:rPr lang="en-AU" sz="3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AU" sz="2400" dirty="0" smtClean="0">
                <a:solidFill>
                  <a:srgbClr val="002060"/>
                </a:solidFill>
                <a:cs typeface="Consolas" panose="020B0609020204030204" pitchFamily="49" charset="0"/>
              </a:rPr>
              <a:t>– main app to create child apps\sites</a:t>
            </a:r>
          </a:p>
          <a:p>
            <a:pPr marL="400050" lvl="1" indent="0">
              <a:buNone/>
            </a:pPr>
            <a:r>
              <a:rPr lang="en-AU" sz="3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sz="3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AU" sz="3000" dirty="0" err="1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SiteExtensions</a:t>
            </a:r>
            <a:r>
              <a:rPr lang="en-AU" sz="3000" dirty="0" smtClean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AU" sz="2400" dirty="0" smtClean="0">
                <a:solidFill>
                  <a:srgbClr val="002060"/>
                </a:solidFill>
                <a:cs typeface="Consolas" panose="020B0609020204030204" pitchFamily="49" charset="0"/>
              </a:rPr>
              <a:t>Admin app for each site</a:t>
            </a:r>
            <a:endParaRPr lang="en-AU" sz="3000" dirty="0" smtClean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solidFill>
                  <a:srgbClr val="002060"/>
                </a:solidFill>
              </a:rPr>
              <a:t>Configure your IIS and few web.config paths\settings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solidFill>
                  <a:srgbClr val="002060"/>
                </a:solidFill>
              </a:rPr>
              <a:t>…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>
                <a:solidFill>
                  <a:srgbClr val="002060"/>
                </a:solidFill>
              </a:rPr>
              <a:t>Profit!</a:t>
            </a:r>
            <a:endParaRPr lang="en-A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4" b="5149"/>
          <a:stretch/>
        </p:blipFill>
        <p:spPr>
          <a:xfrm>
            <a:off x="2312690" y="536028"/>
            <a:ext cx="9023884" cy="5292000"/>
          </a:xfrm>
        </p:spPr>
      </p:pic>
    </p:spTree>
    <p:extLst>
      <p:ext uri="{BB962C8B-B14F-4D97-AF65-F5344CB8AC3E}">
        <p14:creationId xmlns:p14="http://schemas.microsoft.com/office/powerpoint/2010/main" val="248176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589212" y="670560"/>
            <a:ext cx="8915400" cy="5240662"/>
          </a:xfrm>
        </p:spPr>
        <p:txBody>
          <a:bodyPr>
            <a:normAutofit/>
          </a:bodyPr>
          <a:lstStyle/>
          <a:p>
            <a:r>
              <a:rPr lang="en-AU" sz="3600" dirty="0" smtClean="0"/>
              <a:t> Main </a:t>
            </a:r>
            <a:r>
              <a:rPr lang="en-AU" sz="3600" dirty="0"/>
              <a:t>kudu </a:t>
            </a:r>
            <a:r>
              <a:rPr lang="en-AU" sz="3600" dirty="0" smtClean="0"/>
              <a:t>features.</a:t>
            </a:r>
            <a:endParaRPr lang="en-AU" sz="3400" dirty="0" smtClean="0"/>
          </a:p>
          <a:p>
            <a:r>
              <a:rPr lang="en-AU" sz="3600" dirty="0"/>
              <a:t> </a:t>
            </a:r>
            <a:r>
              <a:rPr lang="en-AU" sz="3600" dirty="0" smtClean="0"/>
              <a:t>Deploy </a:t>
            </a:r>
            <a:r>
              <a:rPr lang="en-AU" sz="3600" dirty="0"/>
              <a:t>with git </a:t>
            </a:r>
            <a:r>
              <a:rPr lang="en-AU" sz="3600" dirty="0" smtClean="0"/>
              <a:t>push.</a:t>
            </a:r>
          </a:p>
          <a:p>
            <a:r>
              <a:rPr lang="en-AU" sz="3600" dirty="0" smtClean="0"/>
              <a:t> </a:t>
            </a:r>
            <a:r>
              <a:rPr lang="en-AU" sz="3600" dirty="0" err="1" smtClean="0"/>
              <a:t>WebHooks</a:t>
            </a:r>
            <a:r>
              <a:rPr lang="en-AU" sz="3600" dirty="0" smtClean="0"/>
              <a:t> </a:t>
            </a:r>
            <a:r>
              <a:rPr lang="en-AU" sz="3600" dirty="0"/>
              <a:t>with </a:t>
            </a:r>
            <a:r>
              <a:rPr lang="en-AU" sz="3600" dirty="0" err="1" smtClean="0"/>
              <a:t>sms</a:t>
            </a:r>
            <a:r>
              <a:rPr lang="en-AU" sz="3600" dirty="0" smtClean="0"/>
              <a:t> (</a:t>
            </a:r>
            <a:r>
              <a:rPr lang="en-AU" sz="3600" dirty="0" err="1" smtClean="0"/>
              <a:t>Zapier</a:t>
            </a:r>
            <a:r>
              <a:rPr lang="en-AU" sz="3600" dirty="0" smtClean="0"/>
              <a:t>/</a:t>
            </a:r>
            <a:r>
              <a:rPr lang="en-AU" sz="3600" dirty="0" err="1" smtClean="0"/>
              <a:t>Twilio</a:t>
            </a:r>
            <a:r>
              <a:rPr lang="en-AU" sz="3600" smtClean="0"/>
              <a:t>)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26865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pPr lvl="1"/>
            <a:endParaRPr lang="en-AU" dirty="0" smtClean="0"/>
          </a:p>
          <a:p>
            <a:endParaRPr lang="en-AU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1" b="3618"/>
          <a:stretch/>
        </p:blipFill>
        <p:spPr>
          <a:xfrm>
            <a:off x="2967584" y="141890"/>
            <a:ext cx="6879095" cy="6012000"/>
          </a:xfrm>
        </p:spPr>
      </p:pic>
    </p:spTree>
    <p:extLst>
      <p:ext uri="{BB962C8B-B14F-4D97-AF65-F5344CB8AC3E}">
        <p14:creationId xmlns:p14="http://schemas.microsoft.com/office/powerpoint/2010/main" val="25597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390144"/>
            <a:ext cx="8915399" cy="1572768"/>
          </a:xfrm>
        </p:spPr>
        <p:txBody>
          <a:bodyPr>
            <a:noAutofit/>
          </a:bodyPr>
          <a:lstStyle/>
          <a:p>
            <a:r>
              <a:rPr lang="en-AU" dirty="0" smtClean="0">
                <a:solidFill>
                  <a:srgbClr val="002060"/>
                </a:solidFill>
              </a:rPr>
              <a:t>Full </a:t>
            </a:r>
            <a:r>
              <a:rPr lang="en-AU" dirty="0">
                <a:solidFill>
                  <a:srgbClr val="002060"/>
                </a:solidFill>
              </a:rPr>
              <a:t>IIS </a:t>
            </a:r>
            <a:r>
              <a:rPr lang="en-AU" dirty="0" smtClean="0">
                <a:solidFill>
                  <a:srgbClr val="002060"/>
                </a:solidFill>
              </a:rPr>
              <a:t>vs </a:t>
            </a:r>
            <a:r>
              <a:rPr lang="en-AU" dirty="0">
                <a:solidFill>
                  <a:srgbClr val="002060"/>
                </a:solidFill>
              </a:rPr>
              <a:t>IIS </a:t>
            </a:r>
            <a:r>
              <a:rPr lang="en-AU" dirty="0" smtClean="0">
                <a:solidFill>
                  <a:srgbClr val="002060"/>
                </a:solidFill>
              </a:rPr>
              <a:t>Express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89212" y="1853184"/>
            <a:ext cx="9090724" cy="480364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Like IIS but without maintenance hassle.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Dev environment is closer to test\production one – less “configurations-dependant” bugs.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Your machine server is publicly available to other devs and showcases of Work-In-Progress stuff.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endParaRPr lang="en-A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4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89211" y="426720"/>
            <a:ext cx="8915399" cy="1365504"/>
          </a:xfrm>
        </p:spPr>
        <p:txBody>
          <a:bodyPr/>
          <a:lstStyle/>
          <a:p>
            <a:r>
              <a:rPr lang="en-AU" dirty="0" smtClean="0">
                <a:solidFill>
                  <a:srgbClr val="002060"/>
                </a:solidFill>
              </a:rPr>
              <a:t>Your own Micro-CI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589211" y="2243328"/>
            <a:ext cx="8915399" cy="418185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Quick HTML | CSS | JS updates after “git push”. Like front-end “edit-save-refresh”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Can run your tests in background (in theory).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Can notify you via PostDeployment hook - less time for coffee and socializing, yaw!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Kudu can do custom build scripts too…</a:t>
            </a:r>
            <a:endParaRPr lang="en-A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90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194816"/>
          </a:xfrm>
        </p:spPr>
        <p:txBody>
          <a:bodyPr/>
          <a:lstStyle/>
          <a:p>
            <a:r>
              <a:rPr lang="en-AU" dirty="0" smtClean="0">
                <a:solidFill>
                  <a:srgbClr val="002060"/>
                </a:solidFill>
              </a:rPr>
              <a:t>Web Jobs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589212" y="2157984"/>
            <a:ext cx="9115108" cy="427939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Easy way to do background service via “continuous job”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Build your own scheduler </a:t>
            </a:r>
            <a:r>
              <a:rPr lang="en-AU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  <a:sym typeface="Wingdings" panose="05000000000000000000" pitchFamily="2" charset="2"/>
              </a:rPr>
              <a:t>Stored in repository, no need to install</a:t>
            </a: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 smtClean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Quick and easy way to set up triggered processing.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400" dirty="0" smtClean="0">
                <a:solidFill>
                  <a:srgbClr val="002060"/>
                </a:solidFill>
              </a:rPr>
              <a:t>E.g. “run this </a:t>
            </a:r>
            <a:r>
              <a:rPr lang="en-AU" sz="2400" dirty="0" err="1" smtClean="0">
                <a:solidFill>
                  <a:srgbClr val="002060"/>
                </a:solidFill>
              </a:rPr>
              <a:t>powershell</a:t>
            </a:r>
            <a:r>
              <a:rPr lang="en-AU" sz="2400" dirty="0" smtClean="0">
                <a:solidFill>
                  <a:srgbClr val="002060"/>
                </a:solidFill>
              </a:rPr>
              <a:t> script when </a:t>
            </a:r>
            <a:r>
              <a:rPr lang="en-AU" sz="2400" dirty="0" err="1" smtClean="0">
                <a:solidFill>
                  <a:srgbClr val="002060"/>
                </a:solidFill>
              </a:rPr>
              <a:t>JobX</a:t>
            </a:r>
            <a:r>
              <a:rPr lang="en-AU" sz="2400" dirty="0" smtClean="0">
                <a:solidFill>
                  <a:srgbClr val="002060"/>
                </a:solidFill>
              </a:rPr>
              <a:t> </a:t>
            </a:r>
            <a:r>
              <a:rPr lang="en-AU" sz="2400" dirty="0" err="1" smtClean="0">
                <a:solidFill>
                  <a:srgbClr val="002060"/>
                </a:solidFill>
              </a:rPr>
              <a:t>url</a:t>
            </a:r>
            <a:r>
              <a:rPr lang="en-AU" sz="2400" dirty="0" smtClean="0">
                <a:solidFill>
                  <a:srgbClr val="002060"/>
                </a:solidFill>
              </a:rPr>
              <a:t> called”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3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4708</TotalTime>
  <Words>406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Consolas</vt:lpstr>
      <vt:lpstr>Wingdings</vt:lpstr>
      <vt:lpstr>Wingdings 3</vt:lpstr>
      <vt:lpstr>Wisp</vt:lpstr>
      <vt:lpstr>Project Kudu</vt:lpstr>
      <vt:lpstr>What is Project Kudu?</vt:lpstr>
      <vt:lpstr>How can I install it?</vt:lpstr>
      <vt:lpstr>PowerPoint Presentation</vt:lpstr>
      <vt:lpstr>PowerPoint Presentation</vt:lpstr>
      <vt:lpstr>PowerPoint Presentation</vt:lpstr>
      <vt:lpstr>Full IIS vs IIS Express</vt:lpstr>
      <vt:lpstr>Your own Micro-CI</vt:lpstr>
      <vt:lpstr>Web Jobs</vt:lpstr>
      <vt:lpstr>Custom version of Kudu in Azure</vt:lpstr>
      <vt:lpstr>Dark sides ?</vt:lpstr>
      <vt:lpstr>Bad sides and murky waters</vt:lpstr>
      <vt:lpstr>Bad sides and murky waters continued…</vt:lpstr>
      <vt:lpstr>Any questions?</vt:lpstr>
    </vt:vector>
  </TitlesOfParts>
  <Company>Kloud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Kudu</dc:title>
  <dc:creator>Alexey Shcherbak</dc:creator>
  <cp:lastModifiedBy>Alexey Shcherbak</cp:lastModifiedBy>
  <cp:revision>149</cp:revision>
  <dcterms:created xsi:type="dcterms:W3CDTF">2014-07-24T01:33:56Z</dcterms:created>
  <dcterms:modified xsi:type="dcterms:W3CDTF">2014-10-09T13:19:34Z</dcterms:modified>
</cp:coreProperties>
</file>