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70" d="100"/>
          <a:sy n="70" d="100"/>
        </p:scale>
        <p:origin x="426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643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03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4490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266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6382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237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6319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859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869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382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513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281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61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742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218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825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021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0929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Wisp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Alexey Shcherbak - DB</dc:creator>
  <cp:lastModifiedBy>Alexey Shcherbak - DB</cp:lastModifiedBy>
  <cp:revision>4</cp:revision>
  <dcterms:created xsi:type="dcterms:W3CDTF">2015-08-22T08:44:36Z</dcterms:created>
  <dcterms:modified xsi:type="dcterms:W3CDTF">2015-08-22T12:45:21Z</dcterms:modified>
</cp:coreProperties>
</file>