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6" r:id="rId1"/>
  </p:sldMasterIdLst>
  <p:notesMasterIdLst>
    <p:notesMasterId r:id="rId96"/>
  </p:notesMasterIdLst>
  <p:handoutMasterIdLst>
    <p:handoutMasterId r:id="rId97"/>
  </p:handoutMasterIdLst>
  <p:sldIdLst>
    <p:sldId id="258" r:id="rId2"/>
    <p:sldId id="259" r:id="rId3"/>
    <p:sldId id="260" r:id="rId4"/>
    <p:sldId id="261" r:id="rId5"/>
    <p:sldId id="262" r:id="rId6"/>
    <p:sldId id="263" r:id="rId7"/>
    <p:sldId id="264" r:id="rId8"/>
    <p:sldId id="267" r:id="rId9"/>
    <p:sldId id="268" r:id="rId10"/>
    <p:sldId id="269" r:id="rId11"/>
    <p:sldId id="271" r:id="rId12"/>
    <p:sldId id="272" r:id="rId13"/>
    <p:sldId id="274" r:id="rId14"/>
    <p:sldId id="275" r:id="rId15"/>
    <p:sldId id="276" r:id="rId16"/>
    <p:sldId id="277" r:id="rId17"/>
    <p:sldId id="370"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 id="294"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9" r:id="rId57"/>
    <p:sldId id="320" r:id="rId58"/>
    <p:sldId id="321" r:id="rId59"/>
    <p:sldId id="328" r:id="rId60"/>
    <p:sldId id="329" r:id="rId61"/>
    <p:sldId id="331" r:id="rId62"/>
    <p:sldId id="332" r:id="rId63"/>
    <p:sldId id="333" r:id="rId64"/>
    <p:sldId id="334" r:id="rId65"/>
    <p:sldId id="335" r:id="rId66"/>
    <p:sldId id="336" r:id="rId67"/>
    <p:sldId id="337" r:id="rId68"/>
    <p:sldId id="338"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3" r:id="rId89"/>
    <p:sldId id="364" r:id="rId90"/>
    <p:sldId id="365" r:id="rId91"/>
    <p:sldId id="366" r:id="rId92"/>
    <p:sldId id="367" r:id="rId93"/>
    <p:sldId id="368" r:id="rId94"/>
    <p:sldId id="369" r:id="rId95"/>
  </p:sldIdLst>
  <p:sldSz cx="9144000" cy="6858000" type="screen4x3"/>
  <p:notesSz cx="6858000" cy="9144000"/>
  <p:embeddedFontLst>
    <p:embeddedFont>
      <p:font typeface="仿宋_GB2312" pitchFamily="49" charset="-122"/>
      <p:regular r:id="rId98"/>
    </p:embeddedFont>
    <p:embeddedFont>
      <p:font typeface="Tahoma" pitchFamily="34" charset="0"/>
      <p:regular r:id="rId99"/>
      <p:bold r:id="rId100"/>
    </p:embeddedFont>
    <p:embeddedFont>
      <p:font typeface="华文细黑" pitchFamily="2" charset="-122"/>
      <p:regular r:id="rId101"/>
    </p:embeddedFont>
    <p:embeddedFont>
      <p:font typeface="Gulim" pitchFamily="34" charset="-127"/>
      <p:regular r:id="rId102"/>
    </p:embeddedFont>
    <p:embeddedFont>
      <p:font typeface="-윤체L" charset="-127"/>
      <p:regular r:id="rId103"/>
    </p:embeddedFont>
    <p:embeddedFont>
      <p:font typeface="黑体" pitchFamily="2" charset="-122"/>
      <p:regular r:id="rId104"/>
    </p:embeddedFont>
    <p:embeddedFont>
      <p:font typeface="华文彩云" pitchFamily="2" charset="-122"/>
      <p:regular r:id="rId105"/>
    </p:embeddedFont>
  </p:embeddedFontLst>
  <p:defaultTextStyle>
    <a:defPPr>
      <a:defRPr lang="ko-KR"/>
    </a:defPPr>
    <a:lvl1pPr algn="l" rtl="0" eaLnBrk="0" fontAlgn="base" hangingPunct="0">
      <a:spcBef>
        <a:spcPct val="0"/>
      </a:spcBef>
      <a:spcAft>
        <a:spcPct val="0"/>
      </a:spcAft>
      <a:defRPr kern="1200">
        <a:solidFill>
          <a:schemeClr val="tx1"/>
        </a:solidFill>
        <a:latin typeface="Arial" charset="0"/>
        <a:ea typeface="Gulim" pitchFamily="34" charset="-127"/>
        <a:cs typeface="+mn-cs"/>
      </a:defRPr>
    </a:lvl1pPr>
    <a:lvl2pPr marL="457200" algn="l" rtl="0" eaLnBrk="0" fontAlgn="base" hangingPunct="0">
      <a:spcBef>
        <a:spcPct val="0"/>
      </a:spcBef>
      <a:spcAft>
        <a:spcPct val="0"/>
      </a:spcAft>
      <a:defRPr kern="1200">
        <a:solidFill>
          <a:schemeClr val="tx1"/>
        </a:solidFill>
        <a:latin typeface="Arial" charset="0"/>
        <a:ea typeface="Gulim" pitchFamily="34" charset="-127"/>
        <a:cs typeface="+mn-cs"/>
      </a:defRPr>
    </a:lvl2pPr>
    <a:lvl3pPr marL="914400" algn="l" rtl="0" eaLnBrk="0" fontAlgn="base" hangingPunct="0">
      <a:spcBef>
        <a:spcPct val="0"/>
      </a:spcBef>
      <a:spcAft>
        <a:spcPct val="0"/>
      </a:spcAft>
      <a:defRPr kern="1200">
        <a:solidFill>
          <a:schemeClr val="tx1"/>
        </a:solidFill>
        <a:latin typeface="Arial" charset="0"/>
        <a:ea typeface="Gulim" pitchFamily="34" charset="-127"/>
        <a:cs typeface="+mn-cs"/>
      </a:defRPr>
    </a:lvl3pPr>
    <a:lvl4pPr marL="1371600" algn="l" rtl="0" eaLnBrk="0" fontAlgn="base" hangingPunct="0">
      <a:spcBef>
        <a:spcPct val="0"/>
      </a:spcBef>
      <a:spcAft>
        <a:spcPct val="0"/>
      </a:spcAft>
      <a:defRPr kern="1200">
        <a:solidFill>
          <a:schemeClr val="tx1"/>
        </a:solidFill>
        <a:latin typeface="Arial" charset="0"/>
        <a:ea typeface="Gulim" pitchFamily="34" charset="-127"/>
        <a:cs typeface="+mn-cs"/>
      </a:defRPr>
    </a:lvl4pPr>
    <a:lvl5pPr marL="1828800" algn="l" rtl="0" eaLnBrk="0" fontAlgn="base" hangingPunct="0">
      <a:spcBef>
        <a:spcPct val="0"/>
      </a:spcBef>
      <a:spcAft>
        <a:spcPct val="0"/>
      </a:spcAft>
      <a:defRPr kern="1200">
        <a:solidFill>
          <a:schemeClr val="tx1"/>
        </a:solidFill>
        <a:latin typeface="Arial" charset="0"/>
        <a:ea typeface="Gulim" pitchFamily="34" charset="-127"/>
        <a:cs typeface="+mn-cs"/>
      </a:defRPr>
    </a:lvl5pPr>
    <a:lvl6pPr marL="2286000" algn="l" defTabSz="914400" rtl="0" eaLnBrk="1" latinLnBrk="0" hangingPunct="1">
      <a:defRPr kern="1200">
        <a:solidFill>
          <a:schemeClr val="tx1"/>
        </a:solidFill>
        <a:latin typeface="Arial" charset="0"/>
        <a:ea typeface="Gulim" pitchFamily="34" charset="-127"/>
        <a:cs typeface="+mn-cs"/>
      </a:defRPr>
    </a:lvl6pPr>
    <a:lvl7pPr marL="2743200" algn="l" defTabSz="914400" rtl="0" eaLnBrk="1" latinLnBrk="0" hangingPunct="1">
      <a:defRPr kern="1200">
        <a:solidFill>
          <a:schemeClr val="tx1"/>
        </a:solidFill>
        <a:latin typeface="Arial" charset="0"/>
        <a:ea typeface="Gulim" pitchFamily="34" charset="-127"/>
        <a:cs typeface="+mn-cs"/>
      </a:defRPr>
    </a:lvl7pPr>
    <a:lvl8pPr marL="3200400" algn="l" defTabSz="914400" rtl="0" eaLnBrk="1" latinLnBrk="0" hangingPunct="1">
      <a:defRPr kern="1200">
        <a:solidFill>
          <a:schemeClr val="tx1"/>
        </a:solidFill>
        <a:latin typeface="Arial" charset="0"/>
        <a:ea typeface="Gulim" pitchFamily="34" charset="-127"/>
        <a:cs typeface="+mn-cs"/>
      </a:defRPr>
    </a:lvl8pPr>
    <a:lvl9pPr marL="3657600" algn="l" defTabSz="914400" rtl="0" eaLnBrk="1" latinLnBrk="0" hangingPunct="1">
      <a:defRPr kern="1200">
        <a:solidFill>
          <a:schemeClr val="tx1"/>
        </a:solidFill>
        <a:latin typeface="Arial" charset="0"/>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C3EAE"/>
    <a:srgbClr val="FF3300"/>
    <a:srgbClr val="FFFF00"/>
    <a:srgbClr val="FF0000"/>
    <a:srgbClr val="002B80"/>
    <a:srgbClr val="0033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0049" autoAdjust="0"/>
  </p:normalViewPr>
  <p:slideViewPr>
    <p:cSldViewPr>
      <p:cViewPr>
        <p:scale>
          <a:sx n="66" d="100"/>
          <a:sy n="66" d="100"/>
        </p:scale>
        <p:origin x="-1416" y="-3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103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6.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52.wmf"/><Relationship Id="rId7" Type="http://schemas.openxmlformats.org/officeDocument/2006/relationships/image" Target="../media/image64.wmf"/><Relationship Id="rId2" Type="http://schemas.openxmlformats.org/officeDocument/2006/relationships/image" Target="../media/image51.wmf"/><Relationship Id="rId1" Type="http://schemas.openxmlformats.org/officeDocument/2006/relationships/image" Target="../media/image60.wmf"/><Relationship Id="rId6" Type="http://schemas.openxmlformats.org/officeDocument/2006/relationships/image" Target="../media/image63.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5.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emf"/><Relationship Id="rId1" Type="http://schemas.openxmlformats.org/officeDocument/2006/relationships/image" Target="../media/image76.wmf"/><Relationship Id="rId5" Type="http://schemas.openxmlformats.org/officeDocument/2006/relationships/image" Target="../media/image79.wmf"/><Relationship Id="rId4"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1.wmf"/><Relationship Id="rId3" Type="http://schemas.openxmlformats.org/officeDocument/2006/relationships/image" Target="../media/image82.wmf"/><Relationship Id="rId7" Type="http://schemas.openxmlformats.org/officeDocument/2006/relationships/image" Target="../media/image86.wmf"/><Relationship Id="rId12" Type="http://schemas.openxmlformats.org/officeDocument/2006/relationships/image" Target="../media/image90.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9.wmf"/><Relationship Id="rId5" Type="http://schemas.openxmlformats.org/officeDocument/2006/relationships/image" Target="../media/image84.wmf"/><Relationship Id="rId10" Type="http://schemas.openxmlformats.org/officeDocument/2006/relationships/image" Target="../media/image88.wmf"/><Relationship Id="rId4" Type="http://schemas.openxmlformats.org/officeDocument/2006/relationships/image" Target="../media/image83.wmf"/><Relationship Id="rId9" Type="http://schemas.openxmlformats.org/officeDocument/2006/relationships/image" Target="../media/image21.wmf"/><Relationship Id="rId14"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101.wmf"/><Relationship Id="rId3" Type="http://schemas.openxmlformats.org/officeDocument/2006/relationships/image" Target="../media/image21.wmf"/><Relationship Id="rId7" Type="http://schemas.openxmlformats.org/officeDocument/2006/relationships/image" Target="../media/image98.wmf"/><Relationship Id="rId12" Type="http://schemas.openxmlformats.org/officeDocument/2006/relationships/image" Target="../media/image84.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7.wmf"/><Relationship Id="rId11" Type="http://schemas.openxmlformats.org/officeDocument/2006/relationships/image" Target="../media/image100.wmf"/><Relationship Id="rId5" Type="http://schemas.openxmlformats.org/officeDocument/2006/relationships/image" Target="../media/image96.wmf"/><Relationship Id="rId10" Type="http://schemas.openxmlformats.org/officeDocument/2006/relationships/image" Target="../media/image99.wmf"/><Relationship Id="rId4" Type="http://schemas.openxmlformats.org/officeDocument/2006/relationships/image" Target="../media/image95.wmf"/><Relationship Id="rId9" Type="http://schemas.openxmlformats.org/officeDocument/2006/relationships/image" Target="../media/image85.wmf"/><Relationship Id="rId14" Type="http://schemas.openxmlformats.org/officeDocument/2006/relationships/image" Target="../media/image10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95.wmf"/><Relationship Id="rId7" Type="http://schemas.openxmlformats.org/officeDocument/2006/relationships/image" Target="../media/image105.wmf"/><Relationship Id="rId2" Type="http://schemas.openxmlformats.org/officeDocument/2006/relationships/image" Target="../media/image21.wmf"/><Relationship Id="rId1" Type="http://schemas.openxmlformats.org/officeDocument/2006/relationships/image" Target="../media/image103.wmf"/><Relationship Id="rId6" Type="http://schemas.openxmlformats.org/officeDocument/2006/relationships/image" Target="../media/image104.wmf"/><Relationship Id="rId5" Type="http://schemas.openxmlformats.org/officeDocument/2006/relationships/image" Target="../media/image85.wmf"/><Relationship Id="rId4" Type="http://schemas.openxmlformats.org/officeDocument/2006/relationships/image" Target="../media/image98.wmf"/><Relationship Id="rId9" Type="http://schemas.openxmlformats.org/officeDocument/2006/relationships/image" Target="../media/image10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87.wmf"/><Relationship Id="rId7" Type="http://schemas.openxmlformats.org/officeDocument/2006/relationships/image" Target="../media/image22.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84.wmf"/><Relationship Id="rId5" Type="http://schemas.openxmlformats.org/officeDocument/2006/relationships/image" Target="../media/image110.wmf"/><Relationship Id="rId10" Type="http://schemas.openxmlformats.org/officeDocument/2006/relationships/image" Target="../media/image112.wmf"/><Relationship Id="rId4" Type="http://schemas.openxmlformats.org/officeDocument/2006/relationships/image" Target="../media/image21.wmf"/><Relationship Id="rId9"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87.wmf"/><Relationship Id="rId1" Type="http://schemas.openxmlformats.org/officeDocument/2006/relationships/image" Target="../media/image113.wmf"/><Relationship Id="rId6" Type="http://schemas.openxmlformats.org/officeDocument/2006/relationships/image" Target="../media/image2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87.wmf"/><Relationship Id="rId1" Type="http://schemas.openxmlformats.org/officeDocument/2006/relationships/image" Target="../media/image117.wmf"/><Relationship Id="rId6" Type="http://schemas.openxmlformats.org/officeDocument/2006/relationships/image" Target="../media/image22.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84.wmf"/><Relationship Id="rId7" Type="http://schemas.openxmlformats.org/officeDocument/2006/relationships/image" Target="../media/image124.wmf"/><Relationship Id="rId2" Type="http://schemas.openxmlformats.org/officeDocument/2006/relationships/image" Target="../media/image122.wmf"/><Relationship Id="rId1" Type="http://schemas.openxmlformats.org/officeDocument/2006/relationships/image" Target="../media/image121.emf"/><Relationship Id="rId6" Type="http://schemas.openxmlformats.org/officeDocument/2006/relationships/image" Target="../media/image85.wmf"/><Relationship Id="rId11" Type="http://schemas.openxmlformats.org/officeDocument/2006/relationships/image" Target="../media/image128.wmf"/><Relationship Id="rId5" Type="http://schemas.openxmlformats.org/officeDocument/2006/relationships/image" Target="../media/image87.wmf"/><Relationship Id="rId10" Type="http://schemas.openxmlformats.org/officeDocument/2006/relationships/image" Target="../media/image127.wmf"/><Relationship Id="rId4" Type="http://schemas.openxmlformats.org/officeDocument/2006/relationships/image" Target="../media/image123.wmf"/><Relationship Id="rId9" Type="http://schemas.openxmlformats.org/officeDocument/2006/relationships/image" Target="../media/image12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30.wmf"/><Relationship Id="rId7" Type="http://schemas.openxmlformats.org/officeDocument/2006/relationships/image" Target="../media/image131.emf"/><Relationship Id="rId2" Type="http://schemas.openxmlformats.org/officeDocument/2006/relationships/image" Target="../media/image87.wmf"/><Relationship Id="rId1" Type="http://schemas.openxmlformats.org/officeDocument/2006/relationships/image" Target="../media/image129.emf"/><Relationship Id="rId6" Type="http://schemas.openxmlformats.org/officeDocument/2006/relationships/image" Target="../media/image22.wmf"/><Relationship Id="rId11" Type="http://schemas.openxmlformats.org/officeDocument/2006/relationships/image" Target="../media/image85.wmf"/><Relationship Id="rId5" Type="http://schemas.openxmlformats.org/officeDocument/2006/relationships/image" Target="../media/image98.wmf"/><Relationship Id="rId10" Type="http://schemas.openxmlformats.org/officeDocument/2006/relationships/image" Target="../media/image134.wmf"/><Relationship Id="rId4" Type="http://schemas.openxmlformats.org/officeDocument/2006/relationships/image" Target="../media/image30.wmf"/><Relationship Id="rId9"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2.wmf"/><Relationship Id="rId18" Type="http://schemas.openxmlformats.org/officeDocument/2006/relationships/image" Target="../media/image147.wmf"/><Relationship Id="rId3" Type="http://schemas.openxmlformats.org/officeDocument/2006/relationships/image" Target="../media/image87.wmf"/><Relationship Id="rId7" Type="http://schemas.openxmlformats.org/officeDocument/2006/relationships/image" Target="../media/image22.wmf"/><Relationship Id="rId12" Type="http://schemas.openxmlformats.org/officeDocument/2006/relationships/image" Target="../media/image141.wmf"/><Relationship Id="rId17" Type="http://schemas.openxmlformats.org/officeDocument/2006/relationships/image" Target="../media/image146.wmf"/><Relationship Id="rId2" Type="http://schemas.openxmlformats.org/officeDocument/2006/relationships/image" Target="../media/image136.wmf"/><Relationship Id="rId16" Type="http://schemas.openxmlformats.org/officeDocument/2006/relationships/image" Target="../media/image145.wmf"/><Relationship Id="rId1" Type="http://schemas.openxmlformats.org/officeDocument/2006/relationships/image" Target="../media/image135.wmf"/><Relationship Id="rId6" Type="http://schemas.openxmlformats.org/officeDocument/2006/relationships/image" Target="../media/image98.wmf"/><Relationship Id="rId11" Type="http://schemas.openxmlformats.org/officeDocument/2006/relationships/image" Target="../media/image140.wmf"/><Relationship Id="rId5" Type="http://schemas.openxmlformats.org/officeDocument/2006/relationships/image" Target="../media/image30.wmf"/><Relationship Id="rId15" Type="http://schemas.openxmlformats.org/officeDocument/2006/relationships/image" Target="../media/image144.wmf"/><Relationship Id="rId10" Type="http://schemas.openxmlformats.org/officeDocument/2006/relationships/image" Target="../media/image139.wmf"/><Relationship Id="rId19" Type="http://schemas.openxmlformats.org/officeDocument/2006/relationships/image" Target="../media/image148.wmf"/><Relationship Id="rId4" Type="http://schemas.openxmlformats.org/officeDocument/2006/relationships/image" Target="../media/image137.wmf"/><Relationship Id="rId9" Type="http://schemas.openxmlformats.org/officeDocument/2006/relationships/image" Target="../media/image118.wmf"/><Relationship Id="rId14" Type="http://schemas.openxmlformats.org/officeDocument/2006/relationships/image" Target="../media/image14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0.wmf"/><Relationship Id="rId7" Type="http://schemas.openxmlformats.org/officeDocument/2006/relationships/image" Target="../media/image151.emf"/><Relationship Id="rId2" Type="http://schemas.openxmlformats.org/officeDocument/2006/relationships/image" Target="../media/image87.wmf"/><Relationship Id="rId1" Type="http://schemas.openxmlformats.org/officeDocument/2006/relationships/image" Target="../media/image149.emf"/><Relationship Id="rId6" Type="http://schemas.openxmlformats.org/officeDocument/2006/relationships/image" Target="../media/image138.wmf"/><Relationship Id="rId5" Type="http://schemas.openxmlformats.org/officeDocument/2006/relationships/image" Target="../media/image22.wmf"/><Relationship Id="rId4"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52.wmf"/><Relationship Id="rId1"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87.wmf"/><Relationship Id="rId1" Type="http://schemas.openxmlformats.org/officeDocument/2006/relationships/image" Target="../media/image153.wmf"/><Relationship Id="rId6" Type="http://schemas.openxmlformats.org/officeDocument/2006/relationships/image" Target="../media/image156.wmf"/><Relationship Id="rId5" Type="http://schemas.openxmlformats.org/officeDocument/2006/relationships/image" Target="../media/image22.wmf"/><Relationship Id="rId4" Type="http://schemas.openxmlformats.org/officeDocument/2006/relationships/image" Target="../media/image1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87.wmf"/><Relationship Id="rId1" Type="http://schemas.openxmlformats.org/officeDocument/2006/relationships/image" Target="../media/image157.wmf"/><Relationship Id="rId6" Type="http://schemas.openxmlformats.org/officeDocument/2006/relationships/image" Target="../media/image156.wmf"/><Relationship Id="rId5" Type="http://schemas.openxmlformats.org/officeDocument/2006/relationships/image" Target="../media/image22.wmf"/><Relationship Id="rId4" Type="http://schemas.openxmlformats.org/officeDocument/2006/relationships/image" Target="../media/image15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87.wmf"/><Relationship Id="rId1" Type="http://schemas.openxmlformats.org/officeDocument/2006/relationships/image" Target="../media/image159.wmf"/><Relationship Id="rId5" Type="http://schemas.openxmlformats.org/officeDocument/2006/relationships/image" Target="../media/image22.wmf"/><Relationship Id="rId4" Type="http://schemas.openxmlformats.org/officeDocument/2006/relationships/image" Target="../media/image16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87.wmf"/><Relationship Id="rId1" Type="http://schemas.openxmlformats.org/officeDocument/2006/relationships/image" Target="../media/image161.wmf"/><Relationship Id="rId5" Type="http://schemas.openxmlformats.org/officeDocument/2006/relationships/image" Target="../media/image22.wmf"/><Relationship Id="rId4" Type="http://schemas.openxmlformats.org/officeDocument/2006/relationships/image" Target="../media/image16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54.wmf"/><Relationship Id="rId7" Type="http://schemas.openxmlformats.org/officeDocument/2006/relationships/image" Target="../media/image165.wmf"/><Relationship Id="rId2" Type="http://schemas.openxmlformats.org/officeDocument/2006/relationships/image" Target="../media/image87.wmf"/><Relationship Id="rId1" Type="http://schemas.openxmlformats.org/officeDocument/2006/relationships/image" Target="../media/image163.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1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52.wmf"/><Relationship Id="rId7" Type="http://schemas.openxmlformats.org/officeDocument/2006/relationships/image" Target="../media/image139.wmf"/><Relationship Id="rId2" Type="http://schemas.openxmlformats.org/officeDocument/2006/relationships/image" Target="../media/image87.wmf"/><Relationship Id="rId1" Type="http://schemas.openxmlformats.org/officeDocument/2006/relationships/image" Target="../media/image167.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2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21.wmf"/><Relationship Id="rId7" Type="http://schemas.openxmlformats.org/officeDocument/2006/relationships/image" Target="../media/image173.wmf"/><Relationship Id="rId2" Type="http://schemas.openxmlformats.org/officeDocument/2006/relationships/image" Target="../media/image87.wmf"/><Relationship Id="rId1" Type="http://schemas.openxmlformats.org/officeDocument/2006/relationships/image" Target="../media/image170.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2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8.wmf"/><Relationship Id="rId7" Type="http://schemas.openxmlformats.org/officeDocument/2006/relationships/image" Target="../media/image123.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22.wmf"/><Relationship Id="rId5" Type="http://schemas.openxmlformats.org/officeDocument/2006/relationships/image" Target="../media/image179.wmf"/><Relationship Id="rId4" Type="http://schemas.openxmlformats.org/officeDocument/2006/relationships/image" Target="../media/image8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2.emf"/><Relationship Id="rId2" Type="http://schemas.openxmlformats.org/officeDocument/2006/relationships/image" Target="../media/image181.wmf"/><Relationship Id="rId1" Type="http://schemas.openxmlformats.org/officeDocument/2006/relationships/image" Target="../media/image180.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128.wmf"/><Relationship Id="rId3" Type="http://schemas.openxmlformats.org/officeDocument/2006/relationships/image" Target="../media/image124.wmf"/><Relationship Id="rId7" Type="http://schemas.openxmlformats.org/officeDocument/2006/relationships/image" Target="../media/image187.wmf"/><Relationship Id="rId12" Type="http://schemas.openxmlformats.org/officeDocument/2006/relationships/image" Target="../media/image189.wmf"/><Relationship Id="rId17" Type="http://schemas.openxmlformats.org/officeDocument/2006/relationships/image" Target="../media/image193.wmf"/><Relationship Id="rId2" Type="http://schemas.openxmlformats.org/officeDocument/2006/relationships/image" Target="../media/image184.wmf"/><Relationship Id="rId16" Type="http://schemas.openxmlformats.org/officeDocument/2006/relationships/image" Target="../media/image192.wmf"/><Relationship Id="rId1" Type="http://schemas.openxmlformats.org/officeDocument/2006/relationships/image" Target="../media/image183.wmf"/><Relationship Id="rId6" Type="http://schemas.openxmlformats.org/officeDocument/2006/relationships/image" Target="../media/image186.wmf"/><Relationship Id="rId11" Type="http://schemas.openxmlformats.org/officeDocument/2006/relationships/image" Target="../media/image110.wmf"/><Relationship Id="rId5" Type="http://schemas.openxmlformats.org/officeDocument/2006/relationships/image" Target="../media/image185.wmf"/><Relationship Id="rId15" Type="http://schemas.openxmlformats.org/officeDocument/2006/relationships/image" Target="../media/image191.wmf"/><Relationship Id="rId10" Type="http://schemas.openxmlformats.org/officeDocument/2006/relationships/image" Target="../media/image22.wmf"/><Relationship Id="rId4" Type="http://schemas.openxmlformats.org/officeDocument/2006/relationships/image" Target="../media/image125.wmf"/><Relationship Id="rId9" Type="http://schemas.openxmlformats.org/officeDocument/2006/relationships/image" Target="../media/image188.wmf"/><Relationship Id="rId14" Type="http://schemas.openxmlformats.org/officeDocument/2006/relationships/image" Target="../media/image19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3.wmf"/><Relationship Id="rId12" Type="http://schemas.openxmlformats.org/officeDocument/2006/relationships/image" Target="../media/image190.wmf"/><Relationship Id="rId2" Type="http://schemas.openxmlformats.org/officeDocument/2006/relationships/image" Target="../media/image87.wmf"/><Relationship Id="rId1" Type="http://schemas.openxmlformats.org/officeDocument/2006/relationships/image" Target="../media/image194.wmf"/><Relationship Id="rId6" Type="http://schemas.openxmlformats.org/officeDocument/2006/relationships/image" Target="../media/image128.wmf"/><Relationship Id="rId11" Type="http://schemas.openxmlformats.org/officeDocument/2006/relationships/image" Target="../media/image110.wmf"/><Relationship Id="rId5" Type="http://schemas.openxmlformats.org/officeDocument/2006/relationships/image" Target="../media/image189.wmf"/><Relationship Id="rId15" Type="http://schemas.openxmlformats.org/officeDocument/2006/relationships/image" Target="../media/image84.wmf"/><Relationship Id="rId10" Type="http://schemas.openxmlformats.org/officeDocument/2006/relationships/image" Target="../media/image188.wmf"/><Relationship Id="rId4" Type="http://schemas.openxmlformats.org/officeDocument/2006/relationships/image" Target="../media/image22.wmf"/><Relationship Id="rId9" Type="http://schemas.openxmlformats.org/officeDocument/2006/relationships/image" Target="../media/image195.wmf"/><Relationship Id="rId14" Type="http://schemas.openxmlformats.org/officeDocument/2006/relationships/image" Target="../media/image196.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99.wmf"/><Relationship Id="rId7" Type="http://schemas.openxmlformats.org/officeDocument/2006/relationships/image" Target="../media/image22.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110.wmf"/><Relationship Id="rId5" Type="http://schemas.openxmlformats.org/officeDocument/2006/relationships/image" Target="../media/image101.wmf"/><Relationship Id="rId10" Type="http://schemas.openxmlformats.org/officeDocument/2006/relationships/image" Target="../media/image87.wmf"/><Relationship Id="rId4" Type="http://schemas.openxmlformats.org/officeDocument/2006/relationships/image" Target="../media/image200.wmf"/><Relationship Id="rId9" Type="http://schemas.openxmlformats.org/officeDocument/2006/relationships/image" Target="../media/image20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4" Type="http://schemas.openxmlformats.org/officeDocument/2006/relationships/image" Target="../media/image20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8.wmf"/><Relationship Id="rId3" Type="http://schemas.openxmlformats.org/officeDocument/2006/relationships/image" Target="../media/image18.emf"/><Relationship Id="rId7" Type="http://schemas.openxmlformats.org/officeDocument/2006/relationships/image" Target="../media/image22.wmf"/><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emf"/><Relationship Id="rId10" Type="http://schemas.openxmlformats.org/officeDocument/2006/relationships/image" Target="../media/image25.wmf"/><Relationship Id="rId4" Type="http://schemas.openxmlformats.org/officeDocument/2006/relationships/image" Target="../media/image19.emf"/><Relationship Id="rId9" Type="http://schemas.openxmlformats.org/officeDocument/2006/relationships/image" Target="../media/image24.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wmf"/><Relationship Id="rId7" Type="http://schemas.openxmlformats.org/officeDocument/2006/relationships/image" Target="../media/image219.e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emf"/><Relationship Id="rId5" Type="http://schemas.openxmlformats.org/officeDocument/2006/relationships/image" Target="../media/image217.wmf"/><Relationship Id="rId4" Type="http://schemas.openxmlformats.org/officeDocument/2006/relationships/image" Target="../media/image21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3.wmf"/><Relationship Id="rId7" Type="http://schemas.openxmlformats.org/officeDocument/2006/relationships/image" Target="../media/image226.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87.wmf"/><Relationship Id="rId5" Type="http://schemas.openxmlformats.org/officeDocument/2006/relationships/image" Target="../media/image225.wmf"/><Relationship Id="rId4" Type="http://schemas.openxmlformats.org/officeDocument/2006/relationships/image" Target="../media/image224.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29.emf"/><Relationship Id="rId7" Type="http://schemas.openxmlformats.org/officeDocument/2006/relationships/image" Target="../media/image232.emf"/><Relationship Id="rId2" Type="http://schemas.openxmlformats.org/officeDocument/2006/relationships/image" Target="../media/image228.emf"/><Relationship Id="rId1" Type="http://schemas.openxmlformats.org/officeDocument/2006/relationships/image" Target="../media/image227.wmf"/><Relationship Id="rId6" Type="http://schemas.openxmlformats.org/officeDocument/2006/relationships/image" Target="../media/image231.emf"/><Relationship Id="rId11" Type="http://schemas.openxmlformats.org/officeDocument/2006/relationships/image" Target="../media/image236.wmf"/><Relationship Id="rId5" Type="http://schemas.openxmlformats.org/officeDocument/2006/relationships/image" Target="../media/image230.wmf"/><Relationship Id="rId10" Type="http://schemas.openxmlformats.org/officeDocument/2006/relationships/image" Target="../media/image235.wmf"/><Relationship Id="rId4" Type="http://schemas.openxmlformats.org/officeDocument/2006/relationships/image" Target="../media/image220.wmf"/><Relationship Id="rId9" Type="http://schemas.openxmlformats.org/officeDocument/2006/relationships/image" Target="../media/image23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37.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9.wmf"/><Relationship Id="rId7" Type="http://schemas.openxmlformats.org/officeDocument/2006/relationships/image" Target="../media/image242.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241.wmf"/><Relationship Id="rId5" Type="http://schemas.openxmlformats.org/officeDocument/2006/relationships/image" Target="../media/image187.wmf"/><Relationship Id="rId10" Type="http://schemas.openxmlformats.org/officeDocument/2006/relationships/image" Target="../media/image245.wmf"/><Relationship Id="rId4" Type="http://schemas.openxmlformats.org/officeDocument/2006/relationships/image" Target="../media/image240.wmf"/><Relationship Id="rId9" Type="http://schemas.openxmlformats.org/officeDocument/2006/relationships/image" Target="../media/image24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48.wmf"/><Relationship Id="rId7" Type="http://schemas.openxmlformats.org/officeDocument/2006/relationships/image" Target="../media/image252.e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emf"/><Relationship Id="rId5" Type="http://schemas.openxmlformats.org/officeDocument/2006/relationships/image" Target="../media/image250.wmf"/><Relationship Id="rId4" Type="http://schemas.openxmlformats.org/officeDocument/2006/relationships/image" Target="../media/image24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image" Target="../media/image264.emf"/><Relationship Id="rId3" Type="http://schemas.openxmlformats.org/officeDocument/2006/relationships/image" Target="../media/image255.wmf"/><Relationship Id="rId7" Type="http://schemas.openxmlformats.org/officeDocument/2006/relationships/image" Target="../media/image259.wmf"/><Relationship Id="rId12" Type="http://schemas.openxmlformats.org/officeDocument/2006/relationships/image" Target="../media/image263.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11" Type="http://schemas.openxmlformats.org/officeDocument/2006/relationships/image" Target="../media/image262.wmf"/><Relationship Id="rId5" Type="http://schemas.openxmlformats.org/officeDocument/2006/relationships/image" Target="../media/image257.emf"/><Relationship Id="rId10" Type="http://schemas.openxmlformats.org/officeDocument/2006/relationships/image" Target="../media/image261.wmf"/><Relationship Id="rId4" Type="http://schemas.openxmlformats.org/officeDocument/2006/relationships/image" Target="../media/image256.emf"/><Relationship Id="rId9" Type="http://schemas.openxmlformats.org/officeDocument/2006/relationships/image" Target="../media/image26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image" Target="../media/image267.wmf"/><Relationship Id="rId7" Type="http://schemas.openxmlformats.org/officeDocument/2006/relationships/image" Target="../media/image270.wmf"/><Relationship Id="rId2" Type="http://schemas.openxmlformats.org/officeDocument/2006/relationships/image" Target="../media/image266.wmf"/><Relationship Id="rId1" Type="http://schemas.openxmlformats.org/officeDocument/2006/relationships/image" Target="../media/image265.wmf"/><Relationship Id="rId6" Type="http://schemas.openxmlformats.org/officeDocument/2006/relationships/image" Target="../media/image269.wmf"/><Relationship Id="rId5" Type="http://schemas.openxmlformats.org/officeDocument/2006/relationships/image" Target="../media/image246.wmf"/><Relationship Id="rId10" Type="http://schemas.openxmlformats.org/officeDocument/2006/relationships/image" Target="../media/image273.wmf"/><Relationship Id="rId4" Type="http://schemas.openxmlformats.org/officeDocument/2006/relationships/image" Target="../media/image268.wmf"/><Relationship Id="rId9" Type="http://schemas.openxmlformats.org/officeDocument/2006/relationships/image" Target="../media/image272.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1.wmf"/><Relationship Id="rId3" Type="http://schemas.openxmlformats.org/officeDocument/2006/relationships/image" Target="../media/image275.wmf"/><Relationship Id="rId7" Type="http://schemas.openxmlformats.org/officeDocument/2006/relationships/image" Target="../media/image279.wmf"/><Relationship Id="rId12" Type="http://schemas.openxmlformats.org/officeDocument/2006/relationships/image" Target="../media/image141.wmf"/><Relationship Id="rId2" Type="http://schemas.openxmlformats.org/officeDocument/2006/relationships/image" Target="../media/image274.wmf"/><Relationship Id="rId16" Type="http://schemas.openxmlformats.org/officeDocument/2006/relationships/image" Target="../media/image282.wmf"/><Relationship Id="rId1" Type="http://schemas.openxmlformats.org/officeDocument/2006/relationships/image" Target="../media/image239.wmf"/><Relationship Id="rId6" Type="http://schemas.openxmlformats.org/officeDocument/2006/relationships/image" Target="../media/image278.wmf"/><Relationship Id="rId11" Type="http://schemas.openxmlformats.org/officeDocument/2006/relationships/image" Target="../media/image85.wmf"/><Relationship Id="rId5" Type="http://schemas.openxmlformats.org/officeDocument/2006/relationships/image" Target="../media/image277.wmf"/><Relationship Id="rId15" Type="http://schemas.openxmlformats.org/officeDocument/2006/relationships/image" Target="../media/image128.wmf"/><Relationship Id="rId10" Type="http://schemas.openxmlformats.org/officeDocument/2006/relationships/image" Target="../media/image30.wmf"/><Relationship Id="rId4" Type="http://schemas.openxmlformats.org/officeDocument/2006/relationships/image" Target="../media/image276.wmf"/><Relationship Id="rId9" Type="http://schemas.openxmlformats.org/officeDocument/2006/relationships/image" Target="../media/image87.wmf"/><Relationship Id="rId14" Type="http://schemas.openxmlformats.org/officeDocument/2006/relationships/image" Target="../media/image13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75.wmf"/><Relationship Id="rId7" Type="http://schemas.openxmlformats.org/officeDocument/2006/relationships/image" Target="../media/image285.wmf"/><Relationship Id="rId2" Type="http://schemas.openxmlformats.org/officeDocument/2006/relationships/image" Target="../media/image274.wmf"/><Relationship Id="rId1" Type="http://schemas.openxmlformats.org/officeDocument/2006/relationships/image" Target="../media/image239.wmf"/><Relationship Id="rId6" Type="http://schemas.openxmlformats.org/officeDocument/2006/relationships/image" Target="../media/image284.wmf"/><Relationship Id="rId11" Type="http://schemas.openxmlformats.org/officeDocument/2006/relationships/image" Target="../media/image289.wmf"/><Relationship Id="rId5" Type="http://schemas.openxmlformats.org/officeDocument/2006/relationships/image" Target="../media/image283.wmf"/><Relationship Id="rId10" Type="http://schemas.openxmlformats.org/officeDocument/2006/relationships/image" Target="../media/image288.wmf"/><Relationship Id="rId4" Type="http://schemas.openxmlformats.org/officeDocument/2006/relationships/image" Target="../media/image276.wmf"/><Relationship Id="rId9" Type="http://schemas.openxmlformats.org/officeDocument/2006/relationships/image" Target="../media/image28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7.wmf"/><Relationship Id="rId7" Type="http://schemas.openxmlformats.org/officeDocument/2006/relationships/image" Target="../media/image30.wmf"/><Relationship Id="rId2" Type="http://schemas.openxmlformats.org/officeDocument/2006/relationships/image" Target="../media/image6.wmf"/><Relationship Id="rId1" Type="http://schemas.openxmlformats.org/officeDocument/2006/relationships/image" Target="../media/image29.wmf"/><Relationship Id="rId6" Type="http://schemas.openxmlformats.org/officeDocument/2006/relationships/image" Target="../media/image10.wmf"/><Relationship Id="rId11" Type="http://schemas.openxmlformats.org/officeDocument/2006/relationships/image" Target="../media/image34.wmf"/><Relationship Id="rId5" Type="http://schemas.openxmlformats.org/officeDocument/2006/relationships/image" Target="../media/image9.wmf"/><Relationship Id="rId10" Type="http://schemas.openxmlformats.org/officeDocument/2006/relationships/image" Target="../media/image33.wmf"/><Relationship Id="rId4" Type="http://schemas.openxmlformats.org/officeDocument/2006/relationships/image" Target="../media/image8.wmf"/><Relationship Id="rId9" Type="http://schemas.openxmlformats.org/officeDocument/2006/relationships/image" Target="../media/image32.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91.wmf"/><Relationship Id="rId1" Type="http://schemas.openxmlformats.org/officeDocument/2006/relationships/image" Target="../media/image29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573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fld id="{7AE3F337-17D4-48F4-A90D-B59BF4A20D11}" type="datetime1">
              <a:rPr lang="zh-CN" altLang="en-US"/>
              <a:pPr>
                <a:defRPr/>
              </a:pPr>
              <a:t>2015-9-13</a:t>
            </a:fld>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Gulim" pitchFamily="34" charset="-127"/>
              </a:defRPr>
            </a:lvl1pPr>
          </a:lstStyle>
          <a:p>
            <a:pPr>
              <a:defRPr/>
            </a:pPr>
            <a:fld id="{F1B95D8B-B1A1-48DF-AA9E-EB3C4D1031AF}" type="slidenum">
              <a:rPr lang="zh-CN" altLang="en-US"/>
              <a:pPr>
                <a:defRPr/>
              </a:pPr>
              <a:t>‹#›</a:t>
            </a:fld>
            <a:endParaRPr lang="en-US" altLang="zh-CN"/>
          </a:p>
        </p:txBody>
      </p:sp>
    </p:spTree>
    <p:extLst>
      <p:ext uri="{BB962C8B-B14F-4D97-AF65-F5344CB8AC3E}">
        <p14:creationId xmlns:p14="http://schemas.microsoft.com/office/powerpoint/2010/main" val="1177561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fld id="{44E4688C-FC93-4648-864F-689F0695A9AA}" type="datetime1">
              <a:rPr lang="zh-CN" altLang="en-US"/>
              <a:pPr>
                <a:defRPr/>
              </a:pPr>
              <a:t>2015-9-13</a:t>
            </a:fld>
            <a:endParaRPr lang="en-US" altLang="zh-CN"/>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atin typeface="Gulim" pitchFamily="34" charset="-127"/>
              </a:defRPr>
            </a:lvl1pPr>
          </a:lstStyle>
          <a:p>
            <a:pPr>
              <a:defRPr/>
            </a:pPr>
            <a:fld id="{0A6DE53E-9958-430D-837D-1B1176245123}" type="slidenum">
              <a:rPr lang="zh-CN" altLang="en-US"/>
              <a:pPr>
                <a:defRPr/>
              </a:pPr>
              <a:t>‹#›</a:t>
            </a:fld>
            <a:endParaRPr lang="en-US" altLang="zh-CN"/>
          </a:p>
        </p:txBody>
      </p:sp>
    </p:spTree>
    <p:extLst>
      <p:ext uri="{BB962C8B-B14F-4D97-AF65-F5344CB8AC3E}">
        <p14:creationId xmlns:p14="http://schemas.microsoft.com/office/powerpoint/2010/main" val="3576327798"/>
      </p:ext>
    </p:extLst>
  </p:cSld>
  <p:clrMap bg1="lt1" tx1="dk1" bg2="lt2" tx2="dk2" accent1="accent1" accent2="accent2" accent3="accent3" accent4="accent4" accent5="accent5" accent6="accent6" hlink="hlink" folHlink="folHlink"/>
  <p:hf hdr="0" ftr="0"/>
  <p:notesStyle>
    <a:lvl1pPr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E40CAF7-9648-4B23-8000-E5536A6F0241}" type="datetime1">
              <a:rPr lang="zh-CN" altLang="en-US" smtClean="0">
                <a:latin typeface="Gulim" pitchFamily="34" charset="-127"/>
              </a:rPr>
              <a:pPr/>
              <a:t>2015-9-13</a:t>
            </a:fld>
            <a:endParaRPr lang="en-US" altLang="zh-CN" smtClean="0">
              <a:latin typeface="Gulim" pitchFamily="34" charset="-127"/>
            </a:endParaRPr>
          </a:p>
        </p:txBody>
      </p:sp>
      <p:sp>
        <p:nvSpPr>
          <p:cNvPr id="115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C57B908-3BC7-46FB-872A-3982905CB8D0}" type="slidenum">
              <a:rPr lang="zh-CN" altLang="en-US" smtClean="0">
                <a:latin typeface="Gulim" pitchFamily="34" charset="-127"/>
              </a:rPr>
              <a:pPr/>
              <a:t>32</a:t>
            </a:fld>
            <a:endParaRPr lang="en-US" altLang="zh-CN" smtClean="0">
              <a:latin typeface="Gulim" pitchFamily="34" charset="-127"/>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有误第二个</a:t>
            </a:r>
            <a:r>
              <a:rPr lang="en-US" altLang="zh-CN" smtClean="0"/>
              <a:t>f6</a:t>
            </a:r>
            <a:r>
              <a:rPr lang="zh-CN" altLang="en-US" smtClean="0"/>
              <a:t>要变成</a:t>
            </a:r>
            <a:r>
              <a:rPr lang="en-US" altLang="zh-CN" smtClean="0"/>
              <a:t>f7</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752600" y="1600200"/>
            <a:ext cx="7391400" cy="4191000"/>
            <a:chOff x="528" y="1296"/>
            <a:chExt cx="4848" cy="2496"/>
          </a:xfrm>
        </p:grpSpPr>
        <p:sp>
          <p:nvSpPr>
            <p:cNvPr id="5" name="AutoShape 3"/>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4"/>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 name="Rectangle 5"/>
          <p:cNvSpPr>
            <a:spLocks noChangeArrowheads="1"/>
          </p:cNvSpPr>
          <p:nvPr/>
        </p:nvSpPr>
        <p:spPr bwMode="auto">
          <a:xfrm>
            <a:off x="5776913" y="1219200"/>
            <a:ext cx="3367087" cy="533400"/>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6"/>
          <p:cNvSpPr>
            <a:spLocks noChangeArrowheads="1"/>
          </p:cNvSpPr>
          <p:nvPr/>
        </p:nvSpPr>
        <p:spPr bwMode="auto">
          <a:xfrm>
            <a:off x="0" y="1219200"/>
            <a:ext cx="9155113" cy="38100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grpSp>
        <p:nvGrpSpPr>
          <p:cNvPr id="9" name="Group 7"/>
          <p:cNvGrpSpPr>
            <a:grpSpLocks/>
          </p:cNvGrpSpPr>
          <p:nvPr/>
        </p:nvGrpSpPr>
        <p:grpSpPr bwMode="auto">
          <a:xfrm>
            <a:off x="1981200" y="1600200"/>
            <a:ext cx="7162800" cy="3657600"/>
            <a:chOff x="528" y="1296"/>
            <a:chExt cx="4848" cy="2496"/>
          </a:xfrm>
        </p:grpSpPr>
        <p:sp>
          <p:nvSpPr>
            <p:cNvPr id="10" name="AutoShape 8"/>
            <p:cNvSpPr>
              <a:spLocks noChangeArrowheads="1"/>
            </p:cNvSpPr>
            <p:nvPr/>
          </p:nvSpPr>
          <p:spPr bwMode="auto">
            <a:xfrm flipH="1">
              <a:off x="528" y="1296"/>
              <a:ext cx="1776" cy="2496"/>
            </a:xfrm>
            <a:prstGeom prst="flowChartDelay">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9"/>
            <p:cNvSpPr>
              <a:spLocks noChangeArrowheads="1"/>
            </p:cNvSpPr>
            <p:nvPr/>
          </p:nvSpPr>
          <p:spPr bwMode="auto">
            <a:xfrm>
              <a:off x="2304" y="1296"/>
              <a:ext cx="3072" cy="2496"/>
            </a:xfrm>
            <a:prstGeom prst="rect">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2" name="Rectangle 10"/>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1"/>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4" name="Picture 12" descr="Image-0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3"/>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Freeform 16"/>
          <p:cNvSpPr>
            <a:spLocks noEditPoints="1"/>
          </p:cNvSpPr>
          <p:nvPr/>
        </p:nvSpPr>
        <p:spPr bwMode="auto">
          <a:xfrm rot="16200000">
            <a:off x="22225" y="838200"/>
            <a:ext cx="293688" cy="293688"/>
          </a:xfrm>
          <a:custGeom>
            <a:avLst/>
            <a:gdLst>
              <a:gd name="T0" fmla="*/ 42563 w 207"/>
              <a:gd name="T1" fmla="*/ 42563 h 207"/>
              <a:gd name="T2" fmla="*/ 146135 w 207"/>
              <a:gd name="T3" fmla="*/ 0 h 207"/>
              <a:gd name="T4" fmla="*/ 249706 w 207"/>
              <a:gd name="T5" fmla="*/ 42563 h 207"/>
              <a:gd name="T6" fmla="*/ 293688 w 207"/>
              <a:gd name="T7" fmla="*/ 146135 h 207"/>
              <a:gd name="T8" fmla="*/ 249706 w 207"/>
              <a:gd name="T9" fmla="*/ 249706 h 207"/>
              <a:gd name="T10" fmla="*/ 146135 w 207"/>
              <a:gd name="T11" fmla="*/ 293688 h 207"/>
              <a:gd name="T12" fmla="*/ 42563 w 207"/>
              <a:gd name="T13" fmla="*/ 249706 h 207"/>
              <a:gd name="T14" fmla="*/ 0 w 207"/>
              <a:gd name="T15" fmla="*/ 146135 h 207"/>
              <a:gd name="T16" fmla="*/ 42563 w 207"/>
              <a:gd name="T17" fmla="*/ 42563 h 207"/>
              <a:gd name="T18" fmla="*/ 63845 w 207"/>
              <a:gd name="T19" fmla="*/ 80871 h 207"/>
              <a:gd name="T20" fmla="*/ 52495 w 207"/>
              <a:gd name="T21" fmla="*/ 87965 h 207"/>
              <a:gd name="T22" fmla="*/ 53914 w 207"/>
              <a:gd name="T23" fmla="*/ 100734 h 207"/>
              <a:gd name="T24" fmla="*/ 134784 w 207"/>
              <a:gd name="T25" fmla="*/ 236937 h 207"/>
              <a:gd name="T26" fmla="*/ 139041 w 207"/>
              <a:gd name="T27" fmla="*/ 242612 h 207"/>
              <a:gd name="T28" fmla="*/ 146135 w 207"/>
              <a:gd name="T29" fmla="*/ 244031 h 207"/>
              <a:gd name="T30" fmla="*/ 153229 w 207"/>
              <a:gd name="T31" fmla="*/ 242612 h 207"/>
              <a:gd name="T32" fmla="*/ 157485 w 207"/>
              <a:gd name="T33" fmla="*/ 236937 h 207"/>
              <a:gd name="T34" fmla="*/ 239774 w 207"/>
              <a:gd name="T35" fmla="*/ 102152 h 207"/>
              <a:gd name="T36" fmla="*/ 239774 w 207"/>
              <a:gd name="T37" fmla="*/ 87965 h 207"/>
              <a:gd name="T38" fmla="*/ 229843 w 207"/>
              <a:gd name="T39" fmla="*/ 80871 h 207"/>
              <a:gd name="T40" fmla="*/ 63845 w 207"/>
              <a:gd name="T41" fmla="*/ 80871 h 207"/>
              <a:gd name="T42" fmla="*/ 146135 w 207"/>
              <a:gd name="T43" fmla="*/ 225586 h 207"/>
              <a:gd name="T44" fmla="*/ 69520 w 207"/>
              <a:gd name="T45" fmla="*/ 97896 h 207"/>
              <a:gd name="T46" fmla="*/ 224168 w 207"/>
              <a:gd name="T47" fmla="*/ 97896 h 207"/>
              <a:gd name="T48" fmla="*/ 146135 w 207"/>
              <a:gd name="T49" fmla="*/ 22558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7" name="Group 17"/>
          <p:cNvGrpSpPr>
            <a:grpSpLocks/>
          </p:cNvGrpSpPr>
          <p:nvPr/>
        </p:nvGrpSpPr>
        <p:grpSpPr bwMode="auto">
          <a:xfrm>
            <a:off x="339725" y="61913"/>
            <a:ext cx="923925" cy="1114425"/>
            <a:chOff x="178" y="138"/>
            <a:chExt cx="595" cy="738"/>
          </a:xfrm>
        </p:grpSpPr>
        <p:sp>
          <p:nvSpPr>
            <p:cNvPr id="18" name="Freeform 18"/>
            <p:cNvSpPr>
              <a:spLocks/>
            </p:cNvSpPr>
            <p:nvPr userDrawn="1"/>
          </p:nvSpPr>
          <p:spPr bwMode="auto">
            <a:xfrm>
              <a:off x="178" y="159"/>
              <a:ext cx="155" cy="258"/>
            </a:xfrm>
            <a:custGeom>
              <a:avLst/>
              <a:gdLst>
                <a:gd name="T0" fmla="*/ 67 w 23"/>
                <a:gd name="T1" fmla="*/ 183 h 38"/>
                <a:gd name="T2" fmla="*/ 88 w 23"/>
                <a:gd name="T3" fmla="*/ 7 h 38"/>
                <a:gd name="T4" fmla="*/ 101 w 23"/>
                <a:gd name="T5" fmla="*/ 0 h 38"/>
                <a:gd name="T6" fmla="*/ 101 w 23"/>
                <a:gd name="T7" fmla="*/ 0 h 38"/>
                <a:gd name="T8" fmla="*/ 20 w 23"/>
                <a:gd name="T9" fmla="*/ 48 h 38"/>
                <a:gd name="T10" fmla="*/ 0 w 23"/>
                <a:gd name="T11" fmla="*/ 136 h 38"/>
                <a:gd name="T12" fmla="*/ 47 w 23"/>
                <a:gd name="T13" fmla="*/ 217 h 38"/>
                <a:gd name="T14" fmla="*/ 155 w 23"/>
                <a:gd name="T15" fmla="*/ 258 h 38"/>
                <a:gd name="T16" fmla="*/ 155 w 23"/>
                <a:gd name="T17" fmla="*/ 258 h 38"/>
                <a:gd name="T18" fmla="*/ 67 w 23"/>
                <a:gd name="T19" fmla="*/ 18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9" name="Freeform 19"/>
            <p:cNvSpPr>
              <a:spLocks/>
            </p:cNvSpPr>
            <p:nvPr userDrawn="1"/>
          </p:nvSpPr>
          <p:spPr bwMode="auto">
            <a:xfrm>
              <a:off x="212" y="424"/>
              <a:ext cx="297" cy="407"/>
            </a:xfrm>
            <a:custGeom>
              <a:avLst/>
              <a:gdLst>
                <a:gd name="T0" fmla="*/ 101 w 44"/>
                <a:gd name="T1" fmla="*/ 305 h 60"/>
                <a:gd name="T2" fmla="*/ 189 w 44"/>
                <a:gd name="T3" fmla="*/ 244 h 60"/>
                <a:gd name="T4" fmla="*/ 277 w 44"/>
                <a:gd name="T5" fmla="*/ 149 h 60"/>
                <a:gd name="T6" fmla="*/ 257 w 44"/>
                <a:gd name="T7" fmla="*/ 41 h 60"/>
                <a:gd name="T8" fmla="*/ 155 w 44"/>
                <a:gd name="T9" fmla="*/ 0 h 60"/>
                <a:gd name="T10" fmla="*/ 176 w 44"/>
                <a:gd name="T11" fmla="*/ 27 h 60"/>
                <a:gd name="T12" fmla="*/ 176 w 44"/>
                <a:gd name="T13" fmla="*/ 122 h 60"/>
                <a:gd name="T14" fmla="*/ 108 w 44"/>
                <a:gd name="T15" fmla="*/ 176 h 60"/>
                <a:gd name="T16" fmla="*/ 34 w 44"/>
                <a:gd name="T17" fmla="*/ 224 h 60"/>
                <a:gd name="T18" fmla="*/ 20 w 44"/>
                <a:gd name="T19" fmla="*/ 319 h 60"/>
                <a:gd name="T20" fmla="*/ 68 w 44"/>
                <a:gd name="T21" fmla="*/ 407 h 60"/>
                <a:gd name="T22" fmla="*/ 68 w 44"/>
                <a:gd name="T23" fmla="*/ 407 h 60"/>
                <a:gd name="T24" fmla="*/ 101 w 44"/>
                <a:gd name="T25" fmla="*/ 305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0" name="Freeform 20"/>
            <p:cNvSpPr>
              <a:spLocks/>
            </p:cNvSpPr>
            <p:nvPr userDrawn="1"/>
          </p:nvSpPr>
          <p:spPr bwMode="auto">
            <a:xfrm>
              <a:off x="671" y="723"/>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1" name="Freeform 21"/>
            <p:cNvSpPr>
              <a:spLocks/>
            </p:cNvSpPr>
            <p:nvPr userDrawn="1"/>
          </p:nvSpPr>
          <p:spPr bwMode="auto">
            <a:xfrm>
              <a:off x="543" y="607"/>
              <a:ext cx="121" cy="108"/>
            </a:xfrm>
            <a:custGeom>
              <a:avLst/>
              <a:gdLst>
                <a:gd name="T0" fmla="*/ 101 w 18"/>
                <a:gd name="T1" fmla="*/ 61 h 16"/>
                <a:gd name="T2" fmla="*/ 67 w 18"/>
                <a:gd name="T3" fmla="*/ 0 h 16"/>
                <a:gd name="T4" fmla="*/ 7 w 18"/>
                <a:gd name="T5" fmla="*/ 20 h 16"/>
                <a:gd name="T6" fmla="*/ 20 w 18"/>
                <a:gd name="T7" fmla="*/ 47 h 16"/>
                <a:gd name="T8" fmla="*/ 121 w 18"/>
                <a:gd name="T9" fmla="*/ 108 h 16"/>
                <a:gd name="T10" fmla="*/ 101 w 18"/>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2" name="Freeform 22"/>
            <p:cNvSpPr>
              <a:spLocks/>
            </p:cNvSpPr>
            <p:nvPr userDrawn="1"/>
          </p:nvSpPr>
          <p:spPr bwMode="auto">
            <a:xfrm>
              <a:off x="664" y="546"/>
              <a:ext cx="60" cy="27"/>
            </a:xfrm>
            <a:custGeom>
              <a:avLst/>
              <a:gdLst>
                <a:gd name="T0" fmla="*/ 20 w 9"/>
                <a:gd name="T1" fmla="*/ 20 h 4"/>
                <a:gd name="T2" fmla="*/ 60 w 9"/>
                <a:gd name="T3" fmla="*/ 20 h 4"/>
                <a:gd name="T4" fmla="*/ 60 w 9"/>
                <a:gd name="T5" fmla="*/ 20 h 4"/>
                <a:gd name="T6" fmla="*/ 0 w 9"/>
                <a:gd name="T7" fmla="*/ 0 h 4"/>
                <a:gd name="T8" fmla="*/ 20 w 9"/>
                <a:gd name="T9" fmla="*/ 2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3" name="Freeform 23"/>
            <p:cNvSpPr>
              <a:spLocks/>
            </p:cNvSpPr>
            <p:nvPr userDrawn="1"/>
          </p:nvSpPr>
          <p:spPr bwMode="auto">
            <a:xfrm>
              <a:off x="515" y="206"/>
              <a:ext cx="189" cy="204"/>
            </a:xfrm>
            <a:custGeom>
              <a:avLst/>
              <a:gdLst>
                <a:gd name="T0" fmla="*/ 68 w 28"/>
                <a:gd name="T1" fmla="*/ 204 h 30"/>
                <a:gd name="T2" fmla="*/ 135 w 28"/>
                <a:gd name="T3" fmla="*/ 129 h 30"/>
                <a:gd name="T4" fmla="*/ 149 w 28"/>
                <a:gd name="T5" fmla="*/ 61 h 30"/>
                <a:gd name="T6" fmla="*/ 189 w 28"/>
                <a:gd name="T7" fmla="*/ 0 h 30"/>
                <a:gd name="T8" fmla="*/ 74 w 28"/>
                <a:gd name="T9" fmla="*/ 20 h 30"/>
                <a:gd name="T10" fmla="*/ 34 w 28"/>
                <a:gd name="T11" fmla="*/ 75 h 30"/>
                <a:gd name="T12" fmla="*/ 0 w 28"/>
                <a:gd name="T13" fmla="*/ 163 h 30"/>
                <a:gd name="T14" fmla="*/ 68 w 28"/>
                <a:gd name="T15" fmla="*/ 204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4" name="Freeform 24"/>
            <p:cNvSpPr>
              <a:spLocks/>
            </p:cNvSpPr>
            <p:nvPr userDrawn="1"/>
          </p:nvSpPr>
          <p:spPr bwMode="auto">
            <a:xfrm>
              <a:off x="213" y="138"/>
              <a:ext cx="560" cy="738"/>
            </a:xfrm>
            <a:custGeom>
              <a:avLst/>
              <a:gdLst>
                <a:gd name="T0" fmla="*/ 520 w 83"/>
                <a:gd name="T1" fmla="*/ 240 h 114"/>
                <a:gd name="T2" fmla="*/ 553 w 83"/>
                <a:gd name="T3" fmla="*/ 175 h 114"/>
                <a:gd name="T4" fmla="*/ 540 w 83"/>
                <a:gd name="T5" fmla="*/ 91 h 114"/>
                <a:gd name="T6" fmla="*/ 486 w 83"/>
                <a:gd name="T7" fmla="*/ 71 h 114"/>
                <a:gd name="T8" fmla="*/ 445 w 83"/>
                <a:gd name="T9" fmla="*/ 129 h 114"/>
                <a:gd name="T10" fmla="*/ 432 w 83"/>
                <a:gd name="T11" fmla="*/ 194 h 114"/>
                <a:gd name="T12" fmla="*/ 364 w 83"/>
                <a:gd name="T13" fmla="*/ 265 h 114"/>
                <a:gd name="T14" fmla="*/ 297 w 83"/>
                <a:gd name="T15" fmla="*/ 227 h 114"/>
                <a:gd name="T16" fmla="*/ 270 w 83"/>
                <a:gd name="T17" fmla="*/ 129 h 114"/>
                <a:gd name="T18" fmla="*/ 175 w 83"/>
                <a:gd name="T19" fmla="*/ 13 h 114"/>
                <a:gd name="T20" fmla="*/ 61 w 83"/>
                <a:gd name="T21" fmla="*/ 26 h 114"/>
                <a:gd name="T22" fmla="*/ 47 w 83"/>
                <a:gd name="T23" fmla="*/ 32 h 114"/>
                <a:gd name="T24" fmla="*/ 27 w 83"/>
                <a:gd name="T25" fmla="*/ 201 h 114"/>
                <a:gd name="T26" fmla="*/ 115 w 83"/>
                <a:gd name="T27" fmla="*/ 272 h 114"/>
                <a:gd name="T28" fmla="*/ 148 w 83"/>
                <a:gd name="T29" fmla="*/ 278 h 114"/>
                <a:gd name="T30" fmla="*/ 250 w 83"/>
                <a:gd name="T31" fmla="*/ 317 h 114"/>
                <a:gd name="T32" fmla="*/ 270 w 83"/>
                <a:gd name="T33" fmla="*/ 421 h 114"/>
                <a:gd name="T34" fmla="*/ 182 w 83"/>
                <a:gd name="T35" fmla="*/ 511 h 114"/>
                <a:gd name="T36" fmla="*/ 94 w 83"/>
                <a:gd name="T37" fmla="*/ 570 h 114"/>
                <a:gd name="T38" fmla="*/ 61 w 83"/>
                <a:gd name="T39" fmla="*/ 667 h 114"/>
                <a:gd name="T40" fmla="*/ 74 w 83"/>
                <a:gd name="T41" fmla="*/ 693 h 114"/>
                <a:gd name="T42" fmla="*/ 223 w 83"/>
                <a:gd name="T43" fmla="*/ 680 h 114"/>
                <a:gd name="T44" fmla="*/ 277 w 83"/>
                <a:gd name="T45" fmla="*/ 576 h 114"/>
                <a:gd name="T46" fmla="*/ 310 w 83"/>
                <a:gd name="T47" fmla="*/ 492 h 114"/>
                <a:gd name="T48" fmla="*/ 331 w 83"/>
                <a:gd name="T49" fmla="*/ 473 h 114"/>
                <a:gd name="T50" fmla="*/ 391 w 83"/>
                <a:gd name="T51" fmla="*/ 453 h 114"/>
                <a:gd name="T52" fmla="*/ 425 w 83"/>
                <a:gd name="T53" fmla="*/ 511 h 114"/>
                <a:gd name="T54" fmla="*/ 445 w 83"/>
                <a:gd name="T55" fmla="*/ 557 h 114"/>
                <a:gd name="T56" fmla="*/ 452 w 83"/>
                <a:gd name="T57" fmla="*/ 563 h 114"/>
                <a:gd name="T58" fmla="*/ 452 w 83"/>
                <a:gd name="T59" fmla="*/ 563 h 114"/>
                <a:gd name="T60" fmla="*/ 459 w 83"/>
                <a:gd name="T61" fmla="*/ 563 h 114"/>
                <a:gd name="T62" fmla="*/ 526 w 83"/>
                <a:gd name="T63" fmla="*/ 486 h 114"/>
                <a:gd name="T64" fmla="*/ 506 w 83"/>
                <a:gd name="T65" fmla="*/ 414 h 114"/>
                <a:gd name="T66" fmla="*/ 506 w 83"/>
                <a:gd name="T67" fmla="*/ 414 h 114"/>
                <a:gd name="T68" fmla="*/ 466 w 83"/>
                <a:gd name="T69" fmla="*/ 414 h 114"/>
                <a:gd name="T70" fmla="*/ 445 w 83"/>
                <a:gd name="T71" fmla="*/ 395 h 114"/>
                <a:gd name="T72" fmla="*/ 439 w 83"/>
                <a:gd name="T73" fmla="*/ 324 h 114"/>
                <a:gd name="T74" fmla="*/ 520 w 83"/>
                <a:gd name="T75" fmla="*/ 2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25" name="Freeform 25"/>
          <p:cNvSpPr>
            <a:spLocks noEditPoints="1"/>
          </p:cNvSpPr>
          <p:nvPr/>
        </p:nvSpPr>
        <p:spPr bwMode="auto">
          <a:xfrm rot="16200000">
            <a:off x="3705225" y="109538"/>
            <a:ext cx="434975" cy="434975"/>
          </a:xfrm>
          <a:custGeom>
            <a:avLst/>
            <a:gdLst>
              <a:gd name="T0" fmla="*/ 63040 w 207"/>
              <a:gd name="T1" fmla="*/ 63040 h 207"/>
              <a:gd name="T2" fmla="*/ 216437 w 207"/>
              <a:gd name="T3" fmla="*/ 0 h 207"/>
              <a:gd name="T4" fmla="*/ 369834 w 207"/>
              <a:gd name="T5" fmla="*/ 63040 h 207"/>
              <a:gd name="T6" fmla="*/ 434975 w 207"/>
              <a:gd name="T7" fmla="*/ 216437 h 207"/>
              <a:gd name="T8" fmla="*/ 369834 w 207"/>
              <a:gd name="T9" fmla="*/ 369834 h 207"/>
              <a:gd name="T10" fmla="*/ 216437 w 207"/>
              <a:gd name="T11" fmla="*/ 434975 h 207"/>
              <a:gd name="T12" fmla="*/ 63040 w 207"/>
              <a:gd name="T13" fmla="*/ 369834 h 207"/>
              <a:gd name="T14" fmla="*/ 0 w 207"/>
              <a:gd name="T15" fmla="*/ 216437 h 207"/>
              <a:gd name="T16" fmla="*/ 63040 w 207"/>
              <a:gd name="T17" fmla="*/ 63040 h 207"/>
              <a:gd name="T18" fmla="*/ 94560 w 207"/>
              <a:gd name="T19" fmla="*/ 119776 h 207"/>
              <a:gd name="T20" fmla="*/ 77749 w 207"/>
              <a:gd name="T21" fmla="*/ 130282 h 207"/>
              <a:gd name="T22" fmla="*/ 79850 w 207"/>
              <a:gd name="T23" fmla="*/ 149194 h 207"/>
              <a:gd name="T24" fmla="*/ 199626 w 207"/>
              <a:gd name="T25" fmla="*/ 350922 h 207"/>
              <a:gd name="T26" fmla="*/ 205930 w 207"/>
              <a:gd name="T27" fmla="*/ 359327 h 207"/>
              <a:gd name="T28" fmla="*/ 216437 w 207"/>
              <a:gd name="T29" fmla="*/ 361429 h 207"/>
              <a:gd name="T30" fmla="*/ 226943 w 207"/>
              <a:gd name="T31" fmla="*/ 359327 h 207"/>
              <a:gd name="T32" fmla="*/ 233247 w 207"/>
              <a:gd name="T33" fmla="*/ 350922 h 207"/>
              <a:gd name="T34" fmla="*/ 355125 w 207"/>
              <a:gd name="T35" fmla="*/ 151296 h 207"/>
              <a:gd name="T36" fmla="*/ 355125 w 207"/>
              <a:gd name="T37" fmla="*/ 130282 h 207"/>
              <a:gd name="T38" fmla="*/ 340415 w 207"/>
              <a:gd name="T39" fmla="*/ 119776 h 207"/>
              <a:gd name="T40" fmla="*/ 94560 w 207"/>
              <a:gd name="T41" fmla="*/ 119776 h 207"/>
              <a:gd name="T42" fmla="*/ 216437 w 207"/>
              <a:gd name="T43" fmla="*/ 334111 h 207"/>
              <a:gd name="T44" fmla="*/ 102965 w 207"/>
              <a:gd name="T45" fmla="*/ 144992 h 207"/>
              <a:gd name="T46" fmla="*/ 332010 w 207"/>
              <a:gd name="T47" fmla="*/ 144992 h 207"/>
              <a:gd name="T48" fmla="*/ 216437 w 207"/>
              <a:gd name="T49" fmla="*/ 334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6"/>
          <p:cNvSpPr>
            <a:spLocks noEditPoints="1"/>
          </p:cNvSpPr>
          <p:nvPr/>
        </p:nvSpPr>
        <p:spPr bwMode="auto">
          <a:xfrm rot="16200000">
            <a:off x="8332788" y="544513"/>
            <a:ext cx="576262" cy="576262"/>
          </a:xfrm>
          <a:custGeom>
            <a:avLst/>
            <a:gdLst>
              <a:gd name="T0" fmla="*/ 83516 w 207"/>
              <a:gd name="T1" fmla="*/ 83516 h 207"/>
              <a:gd name="T2" fmla="*/ 286739 w 207"/>
              <a:gd name="T3" fmla="*/ 0 h 207"/>
              <a:gd name="T4" fmla="*/ 489962 w 207"/>
              <a:gd name="T5" fmla="*/ 83516 h 207"/>
              <a:gd name="T6" fmla="*/ 576262 w 207"/>
              <a:gd name="T7" fmla="*/ 286739 h 207"/>
              <a:gd name="T8" fmla="*/ 489962 w 207"/>
              <a:gd name="T9" fmla="*/ 489962 h 207"/>
              <a:gd name="T10" fmla="*/ 286739 w 207"/>
              <a:gd name="T11" fmla="*/ 576262 h 207"/>
              <a:gd name="T12" fmla="*/ 83516 w 207"/>
              <a:gd name="T13" fmla="*/ 489962 h 207"/>
              <a:gd name="T14" fmla="*/ 0 w 207"/>
              <a:gd name="T15" fmla="*/ 286739 h 207"/>
              <a:gd name="T16" fmla="*/ 83516 w 207"/>
              <a:gd name="T17" fmla="*/ 83516 h 207"/>
              <a:gd name="T18" fmla="*/ 125274 w 207"/>
              <a:gd name="T19" fmla="*/ 158681 h 207"/>
              <a:gd name="T20" fmla="*/ 103003 w 207"/>
              <a:gd name="T21" fmla="*/ 172600 h 207"/>
              <a:gd name="T22" fmla="*/ 105787 w 207"/>
              <a:gd name="T23" fmla="*/ 197655 h 207"/>
              <a:gd name="T24" fmla="*/ 264468 w 207"/>
              <a:gd name="T25" fmla="*/ 464907 h 207"/>
              <a:gd name="T26" fmla="*/ 272820 w 207"/>
              <a:gd name="T27" fmla="*/ 476043 h 207"/>
              <a:gd name="T28" fmla="*/ 286739 w 207"/>
              <a:gd name="T29" fmla="*/ 478826 h 207"/>
              <a:gd name="T30" fmla="*/ 300658 w 207"/>
              <a:gd name="T31" fmla="*/ 476043 h 207"/>
              <a:gd name="T32" fmla="*/ 309010 w 207"/>
              <a:gd name="T33" fmla="*/ 464907 h 207"/>
              <a:gd name="T34" fmla="*/ 470475 w 207"/>
              <a:gd name="T35" fmla="*/ 200439 h 207"/>
              <a:gd name="T36" fmla="*/ 470475 w 207"/>
              <a:gd name="T37" fmla="*/ 172600 h 207"/>
              <a:gd name="T38" fmla="*/ 450988 w 207"/>
              <a:gd name="T39" fmla="*/ 158681 h 207"/>
              <a:gd name="T40" fmla="*/ 125274 w 207"/>
              <a:gd name="T41" fmla="*/ 158681 h 207"/>
              <a:gd name="T42" fmla="*/ 286739 w 207"/>
              <a:gd name="T43" fmla="*/ 442636 h 207"/>
              <a:gd name="T44" fmla="*/ 136410 w 207"/>
              <a:gd name="T45" fmla="*/ 192087 h 207"/>
              <a:gd name="T46" fmla="*/ 439852 w 207"/>
              <a:gd name="T47" fmla="*/ 192087 h 207"/>
              <a:gd name="T48" fmla="*/ 286739 w 207"/>
              <a:gd name="T49" fmla="*/ 44263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7"/>
          <p:cNvSpPr>
            <a:spLocks noEditPoints="1"/>
          </p:cNvSpPr>
          <p:nvPr/>
        </p:nvSpPr>
        <p:spPr bwMode="auto">
          <a:xfrm rot="16200000">
            <a:off x="5329238" y="457200"/>
            <a:ext cx="746125" cy="746125"/>
          </a:xfrm>
          <a:custGeom>
            <a:avLst/>
            <a:gdLst>
              <a:gd name="T0" fmla="*/ 108134 w 207"/>
              <a:gd name="T1" fmla="*/ 108134 h 207"/>
              <a:gd name="T2" fmla="*/ 371260 w 207"/>
              <a:gd name="T3" fmla="*/ 0 h 207"/>
              <a:gd name="T4" fmla="*/ 634386 w 207"/>
              <a:gd name="T5" fmla="*/ 108134 h 207"/>
              <a:gd name="T6" fmla="*/ 746125 w 207"/>
              <a:gd name="T7" fmla="*/ 371260 h 207"/>
              <a:gd name="T8" fmla="*/ 634386 w 207"/>
              <a:gd name="T9" fmla="*/ 634386 h 207"/>
              <a:gd name="T10" fmla="*/ 371260 w 207"/>
              <a:gd name="T11" fmla="*/ 746125 h 207"/>
              <a:gd name="T12" fmla="*/ 108134 w 207"/>
              <a:gd name="T13" fmla="*/ 634386 h 207"/>
              <a:gd name="T14" fmla="*/ 0 w 207"/>
              <a:gd name="T15" fmla="*/ 371260 h 207"/>
              <a:gd name="T16" fmla="*/ 108134 w 207"/>
              <a:gd name="T17" fmla="*/ 108134 h 207"/>
              <a:gd name="T18" fmla="*/ 162201 w 207"/>
              <a:gd name="T19" fmla="*/ 205455 h 207"/>
              <a:gd name="T20" fmla="*/ 133365 w 207"/>
              <a:gd name="T21" fmla="*/ 223477 h 207"/>
              <a:gd name="T22" fmla="*/ 136970 w 207"/>
              <a:gd name="T23" fmla="*/ 255917 h 207"/>
              <a:gd name="T24" fmla="*/ 342425 w 207"/>
              <a:gd name="T25" fmla="*/ 601946 h 207"/>
              <a:gd name="T26" fmla="*/ 353238 w 207"/>
              <a:gd name="T27" fmla="*/ 616364 h 207"/>
              <a:gd name="T28" fmla="*/ 371260 w 207"/>
              <a:gd name="T29" fmla="*/ 619969 h 207"/>
              <a:gd name="T30" fmla="*/ 389283 w 207"/>
              <a:gd name="T31" fmla="*/ 616364 h 207"/>
              <a:gd name="T32" fmla="*/ 400096 w 207"/>
              <a:gd name="T33" fmla="*/ 601946 h 207"/>
              <a:gd name="T34" fmla="*/ 609155 w 207"/>
              <a:gd name="T35" fmla="*/ 259522 h 207"/>
              <a:gd name="T36" fmla="*/ 609155 w 207"/>
              <a:gd name="T37" fmla="*/ 223477 h 207"/>
              <a:gd name="T38" fmla="*/ 583924 w 207"/>
              <a:gd name="T39" fmla="*/ 205455 h 207"/>
              <a:gd name="T40" fmla="*/ 162201 w 207"/>
              <a:gd name="T41" fmla="*/ 205455 h 207"/>
              <a:gd name="T42" fmla="*/ 371260 w 207"/>
              <a:gd name="T43" fmla="*/ 573111 h 207"/>
              <a:gd name="T44" fmla="*/ 176619 w 207"/>
              <a:gd name="T45" fmla="*/ 248708 h 207"/>
              <a:gd name="T46" fmla="*/ 569506 w 207"/>
              <a:gd name="T47" fmla="*/ 248708 h 207"/>
              <a:gd name="T48" fmla="*/ 371260 w 207"/>
              <a:gd name="T49" fmla="*/ 573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1438" name="Rectangle 14"/>
          <p:cNvSpPr>
            <a:spLocks noGrp="1" noChangeArrowheads="1"/>
          </p:cNvSpPr>
          <p:nvPr>
            <p:ph type="ctrTitle"/>
          </p:nvPr>
        </p:nvSpPr>
        <p:spPr>
          <a:xfrm>
            <a:off x="2286000" y="2819400"/>
            <a:ext cx="6629400" cy="1143000"/>
          </a:xfrm>
        </p:spPr>
        <p:txBody>
          <a:bodyPr/>
          <a:lstStyle>
            <a:lvl1pPr>
              <a:defRPr/>
            </a:lvl1pPr>
          </a:lstStyle>
          <a:p>
            <a:r>
              <a:rPr lang="ko-KR" altLang="en-US"/>
              <a:t>마스터 제목 스타일 편집</a:t>
            </a:r>
          </a:p>
        </p:txBody>
      </p:sp>
      <p:sp>
        <p:nvSpPr>
          <p:cNvPr id="231439" name="Rectangle 15"/>
          <p:cNvSpPr>
            <a:spLocks noGrp="1" noChangeArrowheads="1"/>
          </p:cNvSpPr>
          <p:nvPr>
            <p:ph type="subTitle" idx="1"/>
          </p:nvPr>
        </p:nvSpPr>
        <p:spPr>
          <a:xfrm>
            <a:off x="2286000" y="3962400"/>
            <a:ext cx="6629400" cy="685800"/>
          </a:xfrm>
        </p:spPr>
        <p:txBody>
          <a:bodyPr/>
          <a:lstStyle>
            <a:lvl1pPr marL="0" indent="0" algn="ctr">
              <a:buFont typeface="Wingdings" pitchFamily="2" charset="2"/>
              <a:buNone/>
              <a:defRPr/>
            </a:lvl1pPr>
          </a:lstStyle>
          <a:p>
            <a:r>
              <a:rPr lang="ko-KR" altLang="en-US"/>
              <a:t>마스터 부제목 스타일 편집</a:t>
            </a:r>
          </a:p>
        </p:txBody>
      </p:sp>
      <p:sp>
        <p:nvSpPr>
          <p:cNvPr id="28" name="Rectangle 28"/>
          <p:cNvSpPr>
            <a:spLocks noGrp="1" noChangeArrowheads="1"/>
          </p:cNvSpPr>
          <p:nvPr>
            <p:ph type="dt" sz="half" idx="10"/>
          </p:nvPr>
        </p:nvSpPr>
        <p:spPr/>
        <p:txBody>
          <a:bodyPr/>
          <a:lstStyle>
            <a:lvl1pPr>
              <a:defRPr/>
            </a:lvl1pPr>
          </a:lstStyle>
          <a:p>
            <a:pPr>
              <a:defRPr/>
            </a:pPr>
            <a:fld id="{300407E9-46A3-4C35-BD18-267496CD1635}" type="datetime1">
              <a:rPr lang="zh-CN" altLang="en-US"/>
              <a:pPr>
                <a:defRPr/>
              </a:pPr>
              <a:t>2015-9-13</a:t>
            </a:fld>
            <a:endParaRPr lang="zh-CN" altLang="zh-CN"/>
          </a:p>
        </p:txBody>
      </p:sp>
      <p:sp>
        <p:nvSpPr>
          <p:cNvPr id="29" name="Rectangle 29"/>
          <p:cNvSpPr>
            <a:spLocks noGrp="1" noChangeArrowheads="1"/>
          </p:cNvSpPr>
          <p:nvPr>
            <p:ph type="ftr" sz="quarter" idx="11"/>
          </p:nvPr>
        </p:nvSpPr>
        <p:spPr/>
        <p:txBody>
          <a:bodyPr/>
          <a:lstStyle>
            <a:lvl1pPr>
              <a:defRPr/>
            </a:lvl1pPr>
          </a:lstStyle>
          <a:p>
            <a:pPr>
              <a:defRPr/>
            </a:pPr>
            <a:r>
              <a:rPr lang="zh-CN" altLang="en-US"/>
              <a:t>信号与系统</a:t>
            </a:r>
          </a:p>
        </p:txBody>
      </p:sp>
      <p:sp>
        <p:nvSpPr>
          <p:cNvPr id="30" name="Rectangle 30"/>
          <p:cNvSpPr>
            <a:spLocks noGrp="1" noChangeArrowheads="1"/>
          </p:cNvSpPr>
          <p:nvPr>
            <p:ph type="sldNum" sz="quarter" idx="12"/>
          </p:nvPr>
        </p:nvSpPr>
        <p:spPr/>
        <p:txBody>
          <a:bodyPr/>
          <a:lstStyle>
            <a:lvl1pPr>
              <a:defRPr/>
            </a:lvl1pPr>
          </a:lstStyle>
          <a:p>
            <a:pPr>
              <a:defRPr/>
            </a:pPr>
            <a:fld id="{20D6A931-E0A3-4621-B0E9-82742190D212}" type="slidenum">
              <a:rPr lang="en-US" altLang="ko-KR"/>
              <a:pPr>
                <a:defRPr/>
              </a:pPr>
              <a:t>‹#›</a:t>
            </a:fld>
            <a:endParaRPr lang="en-US" altLang="ko-KR"/>
          </a:p>
        </p:txBody>
      </p:sp>
    </p:spTree>
    <p:extLst>
      <p:ext uri="{BB962C8B-B14F-4D97-AF65-F5344CB8AC3E}">
        <p14:creationId xmlns:p14="http://schemas.microsoft.com/office/powerpoint/2010/main" val="379722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3AF3BE18-5127-434C-9601-FF55F9DE7D42}" type="datetime1">
              <a:rPr lang="zh-CN" altLang="en-US"/>
              <a:pPr>
                <a:defRPr/>
              </a:pPr>
              <a:t>2015-9-13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483E610A-1153-4DF8-A539-519779283883}" type="slidenum">
              <a:rPr lang="en-US" altLang="ko-KR"/>
              <a:pPr>
                <a:defRPr/>
              </a:pPr>
              <a:t>‹#›</a:t>
            </a:fld>
            <a:endParaRPr lang="en-US" altLang="ko-KR"/>
          </a:p>
        </p:txBody>
      </p:sp>
    </p:spTree>
    <p:extLst>
      <p:ext uri="{BB962C8B-B14F-4D97-AF65-F5344CB8AC3E}">
        <p14:creationId xmlns:p14="http://schemas.microsoft.com/office/powerpoint/2010/main" val="24525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4025" y="152400"/>
            <a:ext cx="2111375" cy="5797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52400"/>
            <a:ext cx="6183312" cy="5797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7CFF39AD-AB2A-4D82-981E-72DB7BFBB461}" type="datetime1">
              <a:rPr lang="zh-CN" altLang="en-US"/>
              <a:pPr>
                <a:defRPr/>
              </a:pPr>
              <a:t>2015-9-13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D8A6A265-E831-4DA7-BCF1-EF11F7FEEC56}" type="slidenum">
              <a:rPr lang="en-US" altLang="ko-KR"/>
              <a:pPr>
                <a:defRPr/>
              </a:pPr>
              <a:t>‹#›</a:t>
            </a:fld>
            <a:endParaRPr lang="en-US" altLang="ko-KR"/>
          </a:p>
        </p:txBody>
      </p:sp>
    </p:spTree>
    <p:extLst>
      <p:ext uri="{BB962C8B-B14F-4D97-AF65-F5344CB8AC3E}">
        <p14:creationId xmlns:p14="http://schemas.microsoft.com/office/powerpoint/2010/main" val="40871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7D456B4B-FFA3-45F9-B145-764B3FCE453C}" type="datetime1">
              <a:rPr lang="zh-CN" altLang="en-US"/>
              <a:pPr>
                <a:defRPr/>
              </a:pPr>
              <a:t>2015-9-13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A47AB13D-51F8-467F-B4B3-38B344132ECE}" type="slidenum">
              <a:rPr lang="en-US" altLang="ko-KR"/>
              <a:pPr>
                <a:defRPr/>
              </a:pPr>
              <a:t>‹#›</a:t>
            </a:fld>
            <a:endParaRPr lang="en-US" altLang="ko-KR"/>
          </a:p>
        </p:txBody>
      </p:sp>
    </p:spTree>
    <p:extLst>
      <p:ext uri="{BB962C8B-B14F-4D97-AF65-F5344CB8AC3E}">
        <p14:creationId xmlns:p14="http://schemas.microsoft.com/office/powerpoint/2010/main" val="24494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2"/>
          <p:cNvSpPr>
            <a:spLocks noGrp="1" noChangeArrowheads="1"/>
          </p:cNvSpPr>
          <p:nvPr>
            <p:ph type="dt" sz="half" idx="10"/>
          </p:nvPr>
        </p:nvSpPr>
        <p:spPr>
          <a:ln/>
        </p:spPr>
        <p:txBody>
          <a:bodyPr/>
          <a:lstStyle>
            <a:lvl1pPr>
              <a:defRPr/>
            </a:lvl1pPr>
          </a:lstStyle>
          <a:p>
            <a:pPr>
              <a:defRPr/>
            </a:pPr>
            <a:fld id="{CC810DAF-551D-4E76-A0E6-AF01FA635249}" type="datetime1">
              <a:rPr lang="zh-CN" altLang="en-US"/>
              <a:pPr>
                <a:defRPr/>
              </a:pPr>
              <a:t>2015-9-13</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ACD5931D-1039-4898-B784-8C76A3799650}" type="slidenum">
              <a:rPr lang="en-US" altLang="ko-KR"/>
              <a:pPr>
                <a:defRPr/>
              </a:pPr>
              <a:t>‹#›</a:t>
            </a:fld>
            <a:endParaRPr lang="en-US" altLang="ko-KR"/>
          </a:p>
        </p:txBody>
      </p:sp>
    </p:spTree>
    <p:extLst>
      <p:ext uri="{BB962C8B-B14F-4D97-AF65-F5344CB8AC3E}">
        <p14:creationId xmlns:p14="http://schemas.microsoft.com/office/powerpoint/2010/main" val="303058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00200"/>
            <a:ext cx="4135437"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00200"/>
            <a:ext cx="4137025"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dt" sz="half" idx="10"/>
          </p:nvPr>
        </p:nvSpPr>
        <p:spPr>
          <a:ln/>
        </p:spPr>
        <p:txBody>
          <a:bodyPr/>
          <a:lstStyle>
            <a:lvl1pPr>
              <a:defRPr/>
            </a:lvl1pPr>
          </a:lstStyle>
          <a:p>
            <a:pPr>
              <a:defRPr/>
            </a:pPr>
            <a:fld id="{2350FAC7-35CD-4E39-A61D-F276AA207F21}" type="datetime1">
              <a:rPr lang="zh-CN" altLang="en-US"/>
              <a:pPr>
                <a:defRPr/>
              </a:pPr>
              <a:t>2015-9-13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4BDC997E-4FAA-457B-80D6-CAA6F052223C}" type="slidenum">
              <a:rPr lang="en-US" altLang="ko-KR"/>
              <a:pPr>
                <a:defRPr/>
              </a:pPr>
              <a:t>‹#›</a:t>
            </a:fld>
            <a:endParaRPr lang="en-US" altLang="ko-KR"/>
          </a:p>
        </p:txBody>
      </p:sp>
    </p:spTree>
    <p:extLst>
      <p:ext uri="{BB962C8B-B14F-4D97-AF65-F5344CB8AC3E}">
        <p14:creationId xmlns:p14="http://schemas.microsoft.com/office/powerpoint/2010/main" val="354811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2"/>
          <p:cNvSpPr>
            <a:spLocks noGrp="1" noChangeArrowheads="1"/>
          </p:cNvSpPr>
          <p:nvPr>
            <p:ph type="dt" sz="half" idx="10"/>
          </p:nvPr>
        </p:nvSpPr>
        <p:spPr>
          <a:ln/>
        </p:spPr>
        <p:txBody>
          <a:bodyPr/>
          <a:lstStyle>
            <a:lvl1pPr>
              <a:defRPr/>
            </a:lvl1pPr>
          </a:lstStyle>
          <a:p>
            <a:pPr>
              <a:defRPr/>
            </a:pPr>
            <a:fld id="{E3984252-22A1-4319-8BB3-830EDEA6DA47}" type="datetime1">
              <a:rPr lang="zh-CN" altLang="en-US"/>
              <a:pPr>
                <a:defRPr/>
              </a:pPr>
              <a:t>2015-9-13</a:t>
            </a:fld>
            <a:endParaRPr lang="zh-CN" altLang="zh-CN"/>
          </a:p>
        </p:txBody>
      </p:sp>
      <p:sp>
        <p:nvSpPr>
          <p:cNvPr id="8"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9" name="Rectangle 24"/>
          <p:cNvSpPr>
            <a:spLocks noGrp="1" noChangeArrowheads="1"/>
          </p:cNvSpPr>
          <p:nvPr>
            <p:ph type="sldNum" sz="quarter" idx="12"/>
          </p:nvPr>
        </p:nvSpPr>
        <p:spPr>
          <a:ln/>
        </p:spPr>
        <p:txBody>
          <a:bodyPr/>
          <a:lstStyle>
            <a:lvl1pPr>
              <a:defRPr/>
            </a:lvl1pPr>
          </a:lstStyle>
          <a:p>
            <a:pPr>
              <a:defRPr/>
            </a:pPr>
            <a:fld id="{2EB95C17-3519-46DF-B336-187C9172F130}" type="slidenum">
              <a:rPr lang="en-US" altLang="ko-KR"/>
              <a:pPr>
                <a:defRPr/>
              </a:pPr>
              <a:t>‹#›</a:t>
            </a:fld>
            <a:endParaRPr lang="en-US" altLang="ko-KR"/>
          </a:p>
        </p:txBody>
      </p:sp>
    </p:spTree>
    <p:extLst>
      <p:ext uri="{BB962C8B-B14F-4D97-AF65-F5344CB8AC3E}">
        <p14:creationId xmlns:p14="http://schemas.microsoft.com/office/powerpoint/2010/main" val="66619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2"/>
          <p:cNvSpPr>
            <a:spLocks noGrp="1" noChangeArrowheads="1"/>
          </p:cNvSpPr>
          <p:nvPr>
            <p:ph type="dt" sz="half" idx="10"/>
          </p:nvPr>
        </p:nvSpPr>
        <p:spPr>
          <a:ln/>
        </p:spPr>
        <p:txBody>
          <a:bodyPr/>
          <a:lstStyle>
            <a:lvl1pPr>
              <a:defRPr/>
            </a:lvl1pPr>
          </a:lstStyle>
          <a:p>
            <a:pPr>
              <a:defRPr/>
            </a:pPr>
            <a:fld id="{E6F576E6-EFAF-4FD2-8259-EF4FC482D87F}" type="datetime1">
              <a:rPr lang="zh-CN" altLang="en-US"/>
              <a:pPr>
                <a:defRPr/>
              </a:pPr>
              <a:t>2015-9-13</a:t>
            </a:fld>
            <a:endParaRPr lang="zh-CN" altLang="zh-CN"/>
          </a:p>
        </p:txBody>
      </p:sp>
      <p:sp>
        <p:nvSpPr>
          <p:cNvPr id="4"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5" name="Rectangle 24"/>
          <p:cNvSpPr>
            <a:spLocks noGrp="1" noChangeArrowheads="1"/>
          </p:cNvSpPr>
          <p:nvPr>
            <p:ph type="sldNum" sz="quarter" idx="12"/>
          </p:nvPr>
        </p:nvSpPr>
        <p:spPr>
          <a:ln/>
        </p:spPr>
        <p:txBody>
          <a:bodyPr/>
          <a:lstStyle>
            <a:lvl1pPr>
              <a:defRPr/>
            </a:lvl1pPr>
          </a:lstStyle>
          <a:p>
            <a:pPr>
              <a:defRPr/>
            </a:pPr>
            <a:fld id="{D2819F5C-CAF3-402B-BD94-1345B2462458}" type="slidenum">
              <a:rPr lang="en-US" altLang="ko-KR"/>
              <a:pPr>
                <a:defRPr/>
              </a:pPr>
              <a:t>‹#›</a:t>
            </a:fld>
            <a:endParaRPr lang="en-US" altLang="ko-KR"/>
          </a:p>
        </p:txBody>
      </p:sp>
    </p:spTree>
    <p:extLst>
      <p:ext uri="{BB962C8B-B14F-4D97-AF65-F5344CB8AC3E}">
        <p14:creationId xmlns:p14="http://schemas.microsoft.com/office/powerpoint/2010/main" val="351879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dt" sz="half" idx="10"/>
          </p:nvPr>
        </p:nvSpPr>
        <p:spPr>
          <a:ln/>
        </p:spPr>
        <p:txBody>
          <a:bodyPr/>
          <a:lstStyle>
            <a:lvl1pPr>
              <a:defRPr/>
            </a:lvl1pPr>
          </a:lstStyle>
          <a:p>
            <a:pPr>
              <a:defRPr/>
            </a:pPr>
            <a:fld id="{068C19EE-8C42-4624-89B5-45EFD89F82FC}" type="datetime1">
              <a:rPr lang="zh-CN" altLang="en-US"/>
              <a:pPr>
                <a:defRPr/>
              </a:pPr>
              <a:t>2015-9-13</a:t>
            </a:fld>
            <a:endParaRPr lang="zh-CN" altLang="zh-CN"/>
          </a:p>
        </p:txBody>
      </p:sp>
      <p:sp>
        <p:nvSpPr>
          <p:cNvPr id="3"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4" name="Rectangle 24"/>
          <p:cNvSpPr>
            <a:spLocks noGrp="1" noChangeArrowheads="1"/>
          </p:cNvSpPr>
          <p:nvPr>
            <p:ph type="sldNum" sz="quarter" idx="12"/>
          </p:nvPr>
        </p:nvSpPr>
        <p:spPr>
          <a:ln/>
        </p:spPr>
        <p:txBody>
          <a:bodyPr/>
          <a:lstStyle>
            <a:lvl1pPr>
              <a:defRPr/>
            </a:lvl1pPr>
          </a:lstStyle>
          <a:p>
            <a:pPr>
              <a:defRPr/>
            </a:pPr>
            <a:fld id="{01018F52-AD5F-40A4-9AB3-09B944666EF2}" type="slidenum">
              <a:rPr lang="en-US" altLang="ko-KR"/>
              <a:pPr>
                <a:defRPr/>
              </a:pPr>
              <a:t>‹#›</a:t>
            </a:fld>
            <a:endParaRPr lang="en-US" altLang="ko-KR"/>
          </a:p>
        </p:txBody>
      </p:sp>
    </p:spTree>
    <p:extLst>
      <p:ext uri="{BB962C8B-B14F-4D97-AF65-F5344CB8AC3E}">
        <p14:creationId xmlns:p14="http://schemas.microsoft.com/office/powerpoint/2010/main" val="412929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80142ECF-C41B-4DA4-9749-90946D1254EB}" type="datetime1">
              <a:rPr lang="zh-CN" altLang="en-US"/>
              <a:pPr>
                <a:defRPr/>
              </a:pPr>
              <a:t>2015-9-13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F89591C3-E747-4F17-9EB2-6162CAA9B861}" type="slidenum">
              <a:rPr lang="en-US" altLang="ko-KR"/>
              <a:pPr>
                <a:defRPr/>
              </a:pPr>
              <a:t>‹#›</a:t>
            </a:fld>
            <a:endParaRPr lang="en-US" altLang="ko-KR"/>
          </a:p>
        </p:txBody>
      </p:sp>
    </p:spTree>
    <p:extLst>
      <p:ext uri="{BB962C8B-B14F-4D97-AF65-F5344CB8AC3E}">
        <p14:creationId xmlns:p14="http://schemas.microsoft.com/office/powerpoint/2010/main" val="186106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612A184C-EA04-4134-9227-F7035C1AA811}" type="datetime1">
              <a:rPr lang="zh-CN" altLang="en-US"/>
              <a:pPr>
                <a:defRPr/>
              </a:pPr>
              <a:t>2015-9-13</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B0B7B3A1-73C0-417E-AE84-71356810F0C4}" type="slidenum">
              <a:rPr lang="en-US" altLang="ko-KR"/>
              <a:pPr>
                <a:defRPr/>
              </a:pPr>
              <a:t>‹#›</a:t>
            </a:fld>
            <a:endParaRPr lang="en-US" altLang="ko-KR"/>
          </a:p>
        </p:txBody>
      </p:sp>
    </p:spTree>
    <p:extLst>
      <p:ext uri="{BB962C8B-B14F-4D97-AF65-F5344CB8AC3E}">
        <p14:creationId xmlns:p14="http://schemas.microsoft.com/office/powerpoint/2010/main" val="330370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4"/>
          <p:cNvSpPr>
            <a:spLocks noChangeArrowheads="1"/>
          </p:cNvSpPr>
          <p:nvPr/>
        </p:nvSpPr>
        <p:spPr bwMode="auto">
          <a:xfrm>
            <a:off x="0" y="1284288"/>
            <a:ext cx="9156700" cy="5040312"/>
          </a:xfrm>
          <a:prstGeom prst="rect">
            <a:avLst/>
          </a:prstGeom>
          <a:solidFill>
            <a:srgbClr val="F3F8F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pic>
        <p:nvPicPr>
          <p:cNvPr id="1029" name="Picture 5" descr="Image-0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ChangeArrowheads="1"/>
          </p:cNvSpPr>
          <p:nvPr/>
        </p:nvSpPr>
        <p:spPr bwMode="auto">
          <a:xfrm>
            <a:off x="0" y="1136650"/>
            <a:ext cx="9155113" cy="23495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31" name="Freeform 7"/>
          <p:cNvSpPr>
            <a:spLocks/>
          </p:cNvSpPr>
          <p:nvPr/>
        </p:nvSpPr>
        <p:spPr bwMode="auto">
          <a:xfrm>
            <a:off x="3765550" y="1238250"/>
            <a:ext cx="5391150" cy="352425"/>
          </a:xfrm>
          <a:custGeom>
            <a:avLst/>
            <a:gdLst>
              <a:gd name="T0" fmla="*/ 5391150 w 534"/>
              <a:gd name="T1" fmla="*/ 0 h 35"/>
              <a:gd name="T2" fmla="*/ 151437 w 534"/>
              <a:gd name="T3" fmla="*/ 0 h 35"/>
              <a:gd name="T4" fmla="*/ 0 w 534"/>
              <a:gd name="T5" fmla="*/ 171178 h 35"/>
              <a:gd name="T6" fmla="*/ 151437 w 534"/>
              <a:gd name="T7" fmla="*/ 352425 h 35"/>
              <a:gd name="T8" fmla="*/ 5391150 w 534"/>
              <a:gd name="T9" fmla="*/ 352425 h 35"/>
              <a:gd name="T10" fmla="*/ 5391150 w 534"/>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32" name="Group 8"/>
          <p:cNvGrpSpPr>
            <a:grpSpLocks/>
          </p:cNvGrpSpPr>
          <p:nvPr/>
        </p:nvGrpSpPr>
        <p:grpSpPr bwMode="auto">
          <a:xfrm>
            <a:off x="254000" y="161925"/>
            <a:ext cx="738188" cy="915988"/>
            <a:chOff x="178" y="138"/>
            <a:chExt cx="595" cy="738"/>
          </a:xfrm>
        </p:grpSpPr>
        <p:sp>
          <p:nvSpPr>
            <p:cNvPr id="1042" name="Freeform 9"/>
            <p:cNvSpPr>
              <a:spLocks/>
            </p:cNvSpPr>
            <p:nvPr/>
          </p:nvSpPr>
          <p:spPr bwMode="auto">
            <a:xfrm>
              <a:off x="178" y="158"/>
              <a:ext cx="155" cy="257"/>
            </a:xfrm>
            <a:custGeom>
              <a:avLst/>
              <a:gdLst>
                <a:gd name="T0" fmla="*/ 67 w 23"/>
                <a:gd name="T1" fmla="*/ 183 h 38"/>
                <a:gd name="T2" fmla="*/ 88 w 23"/>
                <a:gd name="T3" fmla="*/ 7 h 38"/>
                <a:gd name="T4" fmla="*/ 101 w 23"/>
                <a:gd name="T5" fmla="*/ 0 h 38"/>
                <a:gd name="T6" fmla="*/ 101 w 23"/>
                <a:gd name="T7" fmla="*/ 0 h 38"/>
                <a:gd name="T8" fmla="*/ 20 w 23"/>
                <a:gd name="T9" fmla="*/ 47 h 38"/>
                <a:gd name="T10" fmla="*/ 0 w 23"/>
                <a:gd name="T11" fmla="*/ 135 h 38"/>
                <a:gd name="T12" fmla="*/ 47 w 23"/>
                <a:gd name="T13" fmla="*/ 216 h 38"/>
                <a:gd name="T14" fmla="*/ 155 w 23"/>
                <a:gd name="T15" fmla="*/ 257 h 38"/>
                <a:gd name="T16" fmla="*/ 155 w 23"/>
                <a:gd name="T17" fmla="*/ 257 h 38"/>
                <a:gd name="T18" fmla="*/ 67 w 23"/>
                <a:gd name="T19" fmla="*/ 18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3" name="Freeform 10"/>
            <p:cNvSpPr>
              <a:spLocks/>
            </p:cNvSpPr>
            <p:nvPr/>
          </p:nvSpPr>
          <p:spPr bwMode="auto">
            <a:xfrm>
              <a:off x="213" y="425"/>
              <a:ext cx="297" cy="408"/>
            </a:xfrm>
            <a:custGeom>
              <a:avLst/>
              <a:gdLst>
                <a:gd name="T0" fmla="*/ 101 w 44"/>
                <a:gd name="T1" fmla="*/ 306 h 60"/>
                <a:gd name="T2" fmla="*/ 189 w 44"/>
                <a:gd name="T3" fmla="*/ 245 h 60"/>
                <a:gd name="T4" fmla="*/ 277 w 44"/>
                <a:gd name="T5" fmla="*/ 150 h 60"/>
                <a:gd name="T6" fmla="*/ 257 w 44"/>
                <a:gd name="T7" fmla="*/ 41 h 60"/>
                <a:gd name="T8" fmla="*/ 155 w 44"/>
                <a:gd name="T9" fmla="*/ 0 h 60"/>
                <a:gd name="T10" fmla="*/ 176 w 44"/>
                <a:gd name="T11" fmla="*/ 27 h 60"/>
                <a:gd name="T12" fmla="*/ 176 w 44"/>
                <a:gd name="T13" fmla="*/ 122 h 60"/>
                <a:gd name="T14" fmla="*/ 108 w 44"/>
                <a:gd name="T15" fmla="*/ 177 h 60"/>
                <a:gd name="T16" fmla="*/ 34 w 44"/>
                <a:gd name="T17" fmla="*/ 224 h 60"/>
                <a:gd name="T18" fmla="*/ 20 w 44"/>
                <a:gd name="T19" fmla="*/ 320 h 60"/>
                <a:gd name="T20" fmla="*/ 68 w 44"/>
                <a:gd name="T21" fmla="*/ 408 h 60"/>
                <a:gd name="T22" fmla="*/ 68 w 44"/>
                <a:gd name="T23" fmla="*/ 408 h 60"/>
                <a:gd name="T24" fmla="*/ 101 w 44"/>
                <a:gd name="T25" fmla="*/ 30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4" name="Freeform 11"/>
            <p:cNvSpPr>
              <a:spLocks/>
            </p:cNvSpPr>
            <p:nvPr/>
          </p:nvSpPr>
          <p:spPr bwMode="auto">
            <a:xfrm>
              <a:off x="671" y="723"/>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5" name="Freeform 12"/>
            <p:cNvSpPr>
              <a:spLocks/>
            </p:cNvSpPr>
            <p:nvPr/>
          </p:nvSpPr>
          <p:spPr bwMode="auto">
            <a:xfrm>
              <a:off x="543" y="607"/>
              <a:ext cx="123" cy="106"/>
            </a:xfrm>
            <a:custGeom>
              <a:avLst/>
              <a:gdLst>
                <a:gd name="T0" fmla="*/ 103 w 18"/>
                <a:gd name="T1" fmla="*/ 60 h 16"/>
                <a:gd name="T2" fmla="*/ 68 w 18"/>
                <a:gd name="T3" fmla="*/ 0 h 16"/>
                <a:gd name="T4" fmla="*/ 7 w 18"/>
                <a:gd name="T5" fmla="*/ 20 h 16"/>
                <a:gd name="T6" fmla="*/ 21 w 18"/>
                <a:gd name="T7" fmla="*/ 46 h 16"/>
                <a:gd name="T8" fmla="*/ 123 w 18"/>
                <a:gd name="T9" fmla="*/ 106 h 16"/>
                <a:gd name="T10" fmla="*/ 103 w 18"/>
                <a:gd name="T11" fmla="*/ 6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6" name="Freeform 13"/>
            <p:cNvSpPr>
              <a:spLocks/>
            </p:cNvSpPr>
            <p:nvPr/>
          </p:nvSpPr>
          <p:spPr bwMode="auto">
            <a:xfrm>
              <a:off x="664" y="546"/>
              <a:ext cx="60" cy="27"/>
            </a:xfrm>
            <a:custGeom>
              <a:avLst/>
              <a:gdLst>
                <a:gd name="T0" fmla="*/ 20 w 9"/>
                <a:gd name="T1" fmla="*/ 20 h 4"/>
                <a:gd name="T2" fmla="*/ 60 w 9"/>
                <a:gd name="T3" fmla="*/ 20 h 4"/>
                <a:gd name="T4" fmla="*/ 60 w 9"/>
                <a:gd name="T5" fmla="*/ 20 h 4"/>
                <a:gd name="T6" fmla="*/ 0 w 9"/>
                <a:gd name="T7" fmla="*/ 0 h 4"/>
                <a:gd name="T8" fmla="*/ 20 w 9"/>
                <a:gd name="T9" fmla="*/ 2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7" name="Freeform 14"/>
            <p:cNvSpPr>
              <a:spLocks/>
            </p:cNvSpPr>
            <p:nvPr/>
          </p:nvSpPr>
          <p:spPr bwMode="auto">
            <a:xfrm>
              <a:off x="515" y="206"/>
              <a:ext cx="189" cy="205"/>
            </a:xfrm>
            <a:custGeom>
              <a:avLst/>
              <a:gdLst>
                <a:gd name="T0" fmla="*/ 68 w 28"/>
                <a:gd name="T1" fmla="*/ 205 h 30"/>
                <a:gd name="T2" fmla="*/ 135 w 28"/>
                <a:gd name="T3" fmla="*/ 130 h 30"/>
                <a:gd name="T4" fmla="*/ 149 w 28"/>
                <a:gd name="T5" fmla="*/ 62 h 30"/>
                <a:gd name="T6" fmla="*/ 189 w 28"/>
                <a:gd name="T7" fmla="*/ 0 h 30"/>
                <a:gd name="T8" fmla="*/ 74 w 28"/>
                <a:gd name="T9" fmla="*/ 21 h 30"/>
                <a:gd name="T10" fmla="*/ 34 w 28"/>
                <a:gd name="T11" fmla="*/ 75 h 30"/>
                <a:gd name="T12" fmla="*/ 0 w 28"/>
                <a:gd name="T13" fmla="*/ 164 h 30"/>
                <a:gd name="T14" fmla="*/ 68 w 28"/>
                <a:gd name="T15" fmla="*/ 205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8" name="Freeform 15"/>
            <p:cNvSpPr>
              <a:spLocks/>
            </p:cNvSpPr>
            <p:nvPr/>
          </p:nvSpPr>
          <p:spPr bwMode="auto">
            <a:xfrm>
              <a:off x="213" y="138"/>
              <a:ext cx="560" cy="738"/>
            </a:xfrm>
            <a:custGeom>
              <a:avLst/>
              <a:gdLst>
                <a:gd name="T0" fmla="*/ 520 w 83"/>
                <a:gd name="T1" fmla="*/ 240 h 114"/>
                <a:gd name="T2" fmla="*/ 553 w 83"/>
                <a:gd name="T3" fmla="*/ 175 h 114"/>
                <a:gd name="T4" fmla="*/ 540 w 83"/>
                <a:gd name="T5" fmla="*/ 91 h 114"/>
                <a:gd name="T6" fmla="*/ 486 w 83"/>
                <a:gd name="T7" fmla="*/ 71 h 114"/>
                <a:gd name="T8" fmla="*/ 445 w 83"/>
                <a:gd name="T9" fmla="*/ 129 h 114"/>
                <a:gd name="T10" fmla="*/ 432 w 83"/>
                <a:gd name="T11" fmla="*/ 194 h 114"/>
                <a:gd name="T12" fmla="*/ 364 w 83"/>
                <a:gd name="T13" fmla="*/ 265 h 114"/>
                <a:gd name="T14" fmla="*/ 297 w 83"/>
                <a:gd name="T15" fmla="*/ 227 h 114"/>
                <a:gd name="T16" fmla="*/ 270 w 83"/>
                <a:gd name="T17" fmla="*/ 129 h 114"/>
                <a:gd name="T18" fmla="*/ 175 w 83"/>
                <a:gd name="T19" fmla="*/ 13 h 114"/>
                <a:gd name="T20" fmla="*/ 61 w 83"/>
                <a:gd name="T21" fmla="*/ 26 h 114"/>
                <a:gd name="T22" fmla="*/ 47 w 83"/>
                <a:gd name="T23" fmla="*/ 32 h 114"/>
                <a:gd name="T24" fmla="*/ 27 w 83"/>
                <a:gd name="T25" fmla="*/ 201 h 114"/>
                <a:gd name="T26" fmla="*/ 115 w 83"/>
                <a:gd name="T27" fmla="*/ 272 h 114"/>
                <a:gd name="T28" fmla="*/ 148 w 83"/>
                <a:gd name="T29" fmla="*/ 278 h 114"/>
                <a:gd name="T30" fmla="*/ 250 w 83"/>
                <a:gd name="T31" fmla="*/ 317 h 114"/>
                <a:gd name="T32" fmla="*/ 270 w 83"/>
                <a:gd name="T33" fmla="*/ 421 h 114"/>
                <a:gd name="T34" fmla="*/ 182 w 83"/>
                <a:gd name="T35" fmla="*/ 511 h 114"/>
                <a:gd name="T36" fmla="*/ 94 w 83"/>
                <a:gd name="T37" fmla="*/ 570 h 114"/>
                <a:gd name="T38" fmla="*/ 61 w 83"/>
                <a:gd name="T39" fmla="*/ 667 h 114"/>
                <a:gd name="T40" fmla="*/ 74 w 83"/>
                <a:gd name="T41" fmla="*/ 693 h 114"/>
                <a:gd name="T42" fmla="*/ 223 w 83"/>
                <a:gd name="T43" fmla="*/ 680 h 114"/>
                <a:gd name="T44" fmla="*/ 277 w 83"/>
                <a:gd name="T45" fmla="*/ 576 h 114"/>
                <a:gd name="T46" fmla="*/ 310 w 83"/>
                <a:gd name="T47" fmla="*/ 492 h 114"/>
                <a:gd name="T48" fmla="*/ 331 w 83"/>
                <a:gd name="T49" fmla="*/ 473 h 114"/>
                <a:gd name="T50" fmla="*/ 391 w 83"/>
                <a:gd name="T51" fmla="*/ 453 h 114"/>
                <a:gd name="T52" fmla="*/ 425 w 83"/>
                <a:gd name="T53" fmla="*/ 511 h 114"/>
                <a:gd name="T54" fmla="*/ 445 w 83"/>
                <a:gd name="T55" fmla="*/ 557 h 114"/>
                <a:gd name="T56" fmla="*/ 452 w 83"/>
                <a:gd name="T57" fmla="*/ 563 h 114"/>
                <a:gd name="T58" fmla="*/ 452 w 83"/>
                <a:gd name="T59" fmla="*/ 563 h 114"/>
                <a:gd name="T60" fmla="*/ 459 w 83"/>
                <a:gd name="T61" fmla="*/ 563 h 114"/>
                <a:gd name="T62" fmla="*/ 526 w 83"/>
                <a:gd name="T63" fmla="*/ 486 h 114"/>
                <a:gd name="T64" fmla="*/ 506 w 83"/>
                <a:gd name="T65" fmla="*/ 414 h 114"/>
                <a:gd name="T66" fmla="*/ 506 w 83"/>
                <a:gd name="T67" fmla="*/ 414 h 114"/>
                <a:gd name="T68" fmla="*/ 466 w 83"/>
                <a:gd name="T69" fmla="*/ 414 h 114"/>
                <a:gd name="T70" fmla="*/ 445 w 83"/>
                <a:gd name="T71" fmla="*/ 395 h 114"/>
                <a:gd name="T72" fmla="*/ 439 w 83"/>
                <a:gd name="T73" fmla="*/ 324 h 114"/>
                <a:gd name="T74" fmla="*/ 520 w 83"/>
                <a:gd name="T75" fmla="*/ 2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1033" name="Freeform 16"/>
          <p:cNvSpPr>
            <a:spLocks noEditPoints="1"/>
          </p:cNvSpPr>
          <p:nvPr/>
        </p:nvSpPr>
        <p:spPr bwMode="auto">
          <a:xfrm rot="-5400000">
            <a:off x="2822575" y="28575"/>
            <a:ext cx="434975" cy="434975"/>
          </a:xfrm>
          <a:custGeom>
            <a:avLst/>
            <a:gdLst>
              <a:gd name="T0" fmla="*/ 63040 w 207"/>
              <a:gd name="T1" fmla="*/ 63040 h 207"/>
              <a:gd name="T2" fmla="*/ 216437 w 207"/>
              <a:gd name="T3" fmla="*/ 0 h 207"/>
              <a:gd name="T4" fmla="*/ 369834 w 207"/>
              <a:gd name="T5" fmla="*/ 63040 h 207"/>
              <a:gd name="T6" fmla="*/ 434975 w 207"/>
              <a:gd name="T7" fmla="*/ 216437 h 207"/>
              <a:gd name="T8" fmla="*/ 369834 w 207"/>
              <a:gd name="T9" fmla="*/ 369834 h 207"/>
              <a:gd name="T10" fmla="*/ 216437 w 207"/>
              <a:gd name="T11" fmla="*/ 434975 h 207"/>
              <a:gd name="T12" fmla="*/ 63040 w 207"/>
              <a:gd name="T13" fmla="*/ 369834 h 207"/>
              <a:gd name="T14" fmla="*/ 0 w 207"/>
              <a:gd name="T15" fmla="*/ 216437 h 207"/>
              <a:gd name="T16" fmla="*/ 63040 w 207"/>
              <a:gd name="T17" fmla="*/ 63040 h 207"/>
              <a:gd name="T18" fmla="*/ 94560 w 207"/>
              <a:gd name="T19" fmla="*/ 119776 h 207"/>
              <a:gd name="T20" fmla="*/ 77749 w 207"/>
              <a:gd name="T21" fmla="*/ 130282 h 207"/>
              <a:gd name="T22" fmla="*/ 79850 w 207"/>
              <a:gd name="T23" fmla="*/ 149194 h 207"/>
              <a:gd name="T24" fmla="*/ 199626 w 207"/>
              <a:gd name="T25" fmla="*/ 350922 h 207"/>
              <a:gd name="T26" fmla="*/ 205930 w 207"/>
              <a:gd name="T27" fmla="*/ 359327 h 207"/>
              <a:gd name="T28" fmla="*/ 216437 w 207"/>
              <a:gd name="T29" fmla="*/ 361429 h 207"/>
              <a:gd name="T30" fmla="*/ 226943 w 207"/>
              <a:gd name="T31" fmla="*/ 359327 h 207"/>
              <a:gd name="T32" fmla="*/ 233247 w 207"/>
              <a:gd name="T33" fmla="*/ 350922 h 207"/>
              <a:gd name="T34" fmla="*/ 355125 w 207"/>
              <a:gd name="T35" fmla="*/ 151296 h 207"/>
              <a:gd name="T36" fmla="*/ 355125 w 207"/>
              <a:gd name="T37" fmla="*/ 130282 h 207"/>
              <a:gd name="T38" fmla="*/ 340415 w 207"/>
              <a:gd name="T39" fmla="*/ 119776 h 207"/>
              <a:gd name="T40" fmla="*/ 94560 w 207"/>
              <a:gd name="T41" fmla="*/ 119776 h 207"/>
              <a:gd name="T42" fmla="*/ 216437 w 207"/>
              <a:gd name="T43" fmla="*/ 334111 h 207"/>
              <a:gd name="T44" fmla="*/ 102965 w 207"/>
              <a:gd name="T45" fmla="*/ 144992 h 207"/>
              <a:gd name="T46" fmla="*/ 332010 w 207"/>
              <a:gd name="T47" fmla="*/ 144992 h 207"/>
              <a:gd name="T48" fmla="*/ 216437 w 207"/>
              <a:gd name="T49" fmla="*/ 3341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4" name="Freeform 17"/>
          <p:cNvSpPr>
            <a:spLocks noEditPoints="1"/>
          </p:cNvSpPr>
          <p:nvPr/>
        </p:nvSpPr>
        <p:spPr bwMode="auto">
          <a:xfrm rot="-5400000">
            <a:off x="7793037" y="222251"/>
            <a:ext cx="665163" cy="665162"/>
          </a:xfrm>
          <a:custGeom>
            <a:avLst/>
            <a:gdLst>
              <a:gd name="T0" fmla="*/ 96400 w 207"/>
              <a:gd name="T1" fmla="*/ 96400 h 207"/>
              <a:gd name="T2" fmla="*/ 330975 w 207"/>
              <a:gd name="T3" fmla="*/ 0 h 207"/>
              <a:gd name="T4" fmla="*/ 565549 w 207"/>
              <a:gd name="T5" fmla="*/ 96400 h 207"/>
              <a:gd name="T6" fmla="*/ 665163 w 207"/>
              <a:gd name="T7" fmla="*/ 330974 h 207"/>
              <a:gd name="T8" fmla="*/ 565549 w 207"/>
              <a:gd name="T9" fmla="*/ 565548 h 207"/>
              <a:gd name="T10" fmla="*/ 330975 w 207"/>
              <a:gd name="T11" fmla="*/ 665162 h 207"/>
              <a:gd name="T12" fmla="*/ 96400 w 207"/>
              <a:gd name="T13" fmla="*/ 565548 h 207"/>
              <a:gd name="T14" fmla="*/ 0 w 207"/>
              <a:gd name="T15" fmla="*/ 330974 h 207"/>
              <a:gd name="T16" fmla="*/ 96400 w 207"/>
              <a:gd name="T17" fmla="*/ 96400 h 207"/>
              <a:gd name="T18" fmla="*/ 144601 w 207"/>
              <a:gd name="T19" fmla="*/ 183161 h 207"/>
              <a:gd name="T20" fmla="*/ 118894 w 207"/>
              <a:gd name="T21" fmla="*/ 199227 h 207"/>
              <a:gd name="T22" fmla="*/ 122107 w 207"/>
              <a:gd name="T23" fmla="*/ 228147 h 207"/>
              <a:gd name="T24" fmla="*/ 305268 w 207"/>
              <a:gd name="T25" fmla="*/ 536628 h 207"/>
              <a:gd name="T26" fmla="*/ 314908 w 207"/>
              <a:gd name="T27" fmla="*/ 549482 h 207"/>
              <a:gd name="T28" fmla="*/ 330975 w 207"/>
              <a:gd name="T29" fmla="*/ 552695 h 207"/>
              <a:gd name="T30" fmla="*/ 347042 w 207"/>
              <a:gd name="T31" fmla="*/ 549482 h 207"/>
              <a:gd name="T32" fmla="*/ 356682 w 207"/>
              <a:gd name="T33" fmla="*/ 536628 h 207"/>
              <a:gd name="T34" fmla="*/ 543056 w 207"/>
              <a:gd name="T35" fmla="*/ 231361 h 207"/>
              <a:gd name="T36" fmla="*/ 543056 w 207"/>
              <a:gd name="T37" fmla="*/ 199227 h 207"/>
              <a:gd name="T38" fmla="*/ 520562 w 207"/>
              <a:gd name="T39" fmla="*/ 183161 h 207"/>
              <a:gd name="T40" fmla="*/ 144601 w 207"/>
              <a:gd name="T41" fmla="*/ 183161 h 207"/>
              <a:gd name="T42" fmla="*/ 330975 w 207"/>
              <a:gd name="T43" fmla="*/ 510922 h 207"/>
              <a:gd name="T44" fmla="*/ 157454 w 207"/>
              <a:gd name="T45" fmla="*/ 221721 h 207"/>
              <a:gd name="T46" fmla="*/ 507709 w 207"/>
              <a:gd name="T47" fmla="*/ 221721 h 207"/>
              <a:gd name="T48" fmla="*/ 330975 w 207"/>
              <a:gd name="T49" fmla="*/ 510922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5" name="Rectangle 18"/>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6" name="Freeform 19"/>
          <p:cNvSpPr>
            <a:spLocks noEditPoints="1"/>
          </p:cNvSpPr>
          <p:nvPr/>
        </p:nvSpPr>
        <p:spPr bwMode="auto">
          <a:xfrm rot="-5400000">
            <a:off x="1066800" y="762000"/>
            <a:ext cx="293688" cy="293688"/>
          </a:xfrm>
          <a:custGeom>
            <a:avLst/>
            <a:gdLst>
              <a:gd name="T0" fmla="*/ 42563 w 207"/>
              <a:gd name="T1" fmla="*/ 42563 h 207"/>
              <a:gd name="T2" fmla="*/ 146135 w 207"/>
              <a:gd name="T3" fmla="*/ 0 h 207"/>
              <a:gd name="T4" fmla="*/ 249706 w 207"/>
              <a:gd name="T5" fmla="*/ 42563 h 207"/>
              <a:gd name="T6" fmla="*/ 293688 w 207"/>
              <a:gd name="T7" fmla="*/ 146135 h 207"/>
              <a:gd name="T8" fmla="*/ 249706 w 207"/>
              <a:gd name="T9" fmla="*/ 249706 h 207"/>
              <a:gd name="T10" fmla="*/ 146135 w 207"/>
              <a:gd name="T11" fmla="*/ 293688 h 207"/>
              <a:gd name="T12" fmla="*/ 42563 w 207"/>
              <a:gd name="T13" fmla="*/ 249706 h 207"/>
              <a:gd name="T14" fmla="*/ 0 w 207"/>
              <a:gd name="T15" fmla="*/ 146135 h 207"/>
              <a:gd name="T16" fmla="*/ 42563 w 207"/>
              <a:gd name="T17" fmla="*/ 42563 h 207"/>
              <a:gd name="T18" fmla="*/ 63845 w 207"/>
              <a:gd name="T19" fmla="*/ 80871 h 207"/>
              <a:gd name="T20" fmla="*/ 52495 w 207"/>
              <a:gd name="T21" fmla="*/ 87965 h 207"/>
              <a:gd name="T22" fmla="*/ 53914 w 207"/>
              <a:gd name="T23" fmla="*/ 100734 h 207"/>
              <a:gd name="T24" fmla="*/ 134784 w 207"/>
              <a:gd name="T25" fmla="*/ 236937 h 207"/>
              <a:gd name="T26" fmla="*/ 139041 w 207"/>
              <a:gd name="T27" fmla="*/ 242612 h 207"/>
              <a:gd name="T28" fmla="*/ 146135 w 207"/>
              <a:gd name="T29" fmla="*/ 244031 h 207"/>
              <a:gd name="T30" fmla="*/ 153229 w 207"/>
              <a:gd name="T31" fmla="*/ 242612 h 207"/>
              <a:gd name="T32" fmla="*/ 157485 w 207"/>
              <a:gd name="T33" fmla="*/ 236937 h 207"/>
              <a:gd name="T34" fmla="*/ 239774 w 207"/>
              <a:gd name="T35" fmla="*/ 102152 h 207"/>
              <a:gd name="T36" fmla="*/ 239774 w 207"/>
              <a:gd name="T37" fmla="*/ 87965 h 207"/>
              <a:gd name="T38" fmla="*/ 229843 w 207"/>
              <a:gd name="T39" fmla="*/ 80871 h 207"/>
              <a:gd name="T40" fmla="*/ 63845 w 207"/>
              <a:gd name="T41" fmla="*/ 80871 h 207"/>
              <a:gd name="T42" fmla="*/ 146135 w 207"/>
              <a:gd name="T43" fmla="*/ 225586 h 207"/>
              <a:gd name="T44" fmla="*/ 69520 w 207"/>
              <a:gd name="T45" fmla="*/ 97896 h 207"/>
              <a:gd name="T46" fmla="*/ 224168 w 207"/>
              <a:gd name="T47" fmla="*/ 97896 h 207"/>
              <a:gd name="T48" fmla="*/ 146135 w 207"/>
              <a:gd name="T49" fmla="*/ 22558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7" name="Rectangle 20"/>
          <p:cNvSpPr>
            <a:spLocks noGrp="1" noChangeArrowheads="1"/>
          </p:cNvSpPr>
          <p:nvPr>
            <p:ph type="title"/>
          </p:nvPr>
        </p:nvSpPr>
        <p:spPr bwMode="auto">
          <a:xfrm>
            <a:off x="1143000" y="1524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38" name="Rectangle 21"/>
          <p:cNvSpPr>
            <a:spLocks noGrp="1" noChangeArrowheads="1"/>
          </p:cNvSpPr>
          <p:nvPr>
            <p:ph type="body" idx="1"/>
          </p:nvPr>
        </p:nvSpPr>
        <p:spPr bwMode="auto">
          <a:xfrm>
            <a:off x="468313" y="1600200"/>
            <a:ext cx="8424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30422" name="Rectangle 22"/>
          <p:cNvSpPr>
            <a:spLocks noGrp="1" noChangeArrowheads="1"/>
          </p:cNvSpPr>
          <p:nvPr>
            <p:ph type="dt" sz="half" idx="2"/>
          </p:nvPr>
        </p:nvSpPr>
        <p:spPr bwMode="auto">
          <a:xfrm>
            <a:off x="180975" y="6324600"/>
            <a:ext cx="3022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2000" b="1">
                <a:solidFill>
                  <a:srgbClr val="002B80"/>
                </a:solidFill>
                <a:latin typeface="-윤체L" pitchFamily="18" charset="-127"/>
                <a:ea typeface="+mn-ea"/>
              </a:defRPr>
            </a:lvl1pPr>
          </a:lstStyle>
          <a:p>
            <a:pPr>
              <a:defRPr/>
            </a:pPr>
            <a:fld id="{096D3BB6-2289-4216-8EE1-039218B941AF}" type="datetime1">
              <a:rPr lang="zh-CN" altLang="en-US"/>
              <a:pPr>
                <a:defRPr/>
              </a:pPr>
              <a:t>2015-9-13</a:t>
            </a:fld>
            <a:endParaRPr lang="zh-CN" altLang="zh-CN"/>
          </a:p>
        </p:txBody>
      </p:sp>
      <p:sp>
        <p:nvSpPr>
          <p:cNvPr id="230423" name="Rectangle 23"/>
          <p:cNvSpPr>
            <a:spLocks noGrp="1" noChangeArrowheads="1"/>
          </p:cNvSpPr>
          <p:nvPr>
            <p:ph type="ftr" sz="quarter" idx="3"/>
          </p:nvPr>
        </p:nvSpPr>
        <p:spPr bwMode="auto">
          <a:xfrm>
            <a:off x="3203575" y="6308725"/>
            <a:ext cx="42481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2000" b="1">
                <a:solidFill>
                  <a:srgbClr val="002B80"/>
                </a:solidFill>
                <a:latin typeface="+mj-lt"/>
                <a:ea typeface="+mj-ea"/>
              </a:defRPr>
            </a:lvl1pPr>
          </a:lstStyle>
          <a:p>
            <a:pPr>
              <a:defRPr/>
            </a:pPr>
            <a:r>
              <a:rPr lang="zh-CN" altLang="en-US"/>
              <a:t>信号与系统</a:t>
            </a:r>
          </a:p>
        </p:txBody>
      </p:sp>
      <p:sp>
        <p:nvSpPr>
          <p:cNvPr id="230424" name="Rectangle 24"/>
          <p:cNvSpPr>
            <a:spLocks noGrp="1" noChangeArrowheads="1"/>
          </p:cNvSpPr>
          <p:nvPr>
            <p:ph type="sldNum" sz="quarter" idx="4"/>
          </p:nvPr>
        </p:nvSpPr>
        <p:spPr bwMode="auto">
          <a:xfrm>
            <a:off x="6948488"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2000" b="1">
                <a:solidFill>
                  <a:srgbClr val="003399"/>
                </a:solidFill>
                <a:latin typeface="-윤체L" pitchFamily="18" charset="-127"/>
                <a:ea typeface="-윤체L" pitchFamily="18" charset="-127"/>
              </a:defRPr>
            </a:lvl1pPr>
          </a:lstStyle>
          <a:p>
            <a:pPr>
              <a:defRPr/>
            </a:pPr>
            <a:fld id="{871CBF6E-CCC0-4B6A-9823-B627BC4323F8}"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75"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iming>
    <p:tnLst>
      <p:par>
        <p:cTn id="1" dur="indefinite" restart="never" nodeType="tmRoot"/>
      </p:par>
    </p:tnLst>
  </p:timing>
  <p:hf hdr="0"/>
  <p:txStyles>
    <p:titleStyle>
      <a:lvl1pPr algn="ctr" rtl="0" eaLnBrk="0" fontAlgn="base" latinLnBrk="1" hangingPunct="0">
        <a:spcBef>
          <a:spcPct val="0"/>
        </a:spcBef>
        <a:spcAft>
          <a:spcPct val="0"/>
        </a:spcAft>
        <a:defRPr kumimoji="1" sz="4000" b="1">
          <a:solidFill>
            <a:srgbClr val="003399"/>
          </a:solidFill>
          <a:latin typeface="+mj-lt"/>
          <a:ea typeface="+mj-ea"/>
          <a:cs typeface="+mj-cs"/>
        </a:defRPr>
      </a:lvl1pPr>
      <a:lvl2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2pPr>
      <a:lvl3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3pPr>
      <a:lvl4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4pPr>
      <a:lvl5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5pPr>
      <a:lvl6pPr marL="457200" algn="ctr" rtl="0" fontAlgn="base" latinLnBrk="1">
        <a:spcBef>
          <a:spcPct val="0"/>
        </a:spcBef>
        <a:spcAft>
          <a:spcPct val="0"/>
        </a:spcAft>
        <a:defRPr kumimoji="1" sz="4000" b="1">
          <a:solidFill>
            <a:srgbClr val="003399"/>
          </a:solidFill>
          <a:latin typeface="黑体" pitchFamily="49" charset="-122"/>
          <a:ea typeface="黑体" pitchFamily="49" charset="-122"/>
        </a:defRPr>
      </a:lvl6pPr>
      <a:lvl7pPr marL="914400" algn="ctr" rtl="0" fontAlgn="base" latinLnBrk="1">
        <a:spcBef>
          <a:spcPct val="0"/>
        </a:spcBef>
        <a:spcAft>
          <a:spcPct val="0"/>
        </a:spcAft>
        <a:defRPr kumimoji="1" sz="4000" b="1">
          <a:solidFill>
            <a:srgbClr val="003399"/>
          </a:solidFill>
          <a:latin typeface="黑体" pitchFamily="49" charset="-122"/>
          <a:ea typeface="黑体" pitchFamily="49" charset="-122"/>
        </a:defRPr>
      </a:lvl7pPr>
      <a:lvl8pPr marL="1371600" algn="ctr" rtl="0" fontAlgn="base" latinLnBrk="1">
        <a:spcBef>
          <a:spcPct val="0"/>
        </a:spcBef>
        <a:spcAft>
          <a:spcPct val="0"/>
        </a:spcAft>
        <a:defRPr kumimoji="1" sz="4000" b="1">
          <a:solidFill>
            <a:srgbClr val="003399"/>
          </a:solidFill>
          <a:latin typeface="黑体" pitchFamily="49" charset="-122"/>
          <a:ea typeface="黑体" pitchFamily="49" charset="-122"/>
        </a:defRPr>
      </a:lvl8pPr>
      <a:lvl9pPr marL="1828800" algn="ctr" rtl="0" fontAlgn="base" latinLnBrk="1">
        <a:spcBef>
          <a:spcPct val="0"/>
        </a:spcBef>
        <a:spcAft>
          <a:spcPct val="0"/>
        </a:spcAft>
        <a:defRPr kumimoji="1" sz="4000" b="1">
          <a:solidFill>
            <a:srgbClr val="003399"/>
          </a:solidFill>
          <a:latin typeface="黑体" pitchFamily="49" charset="-122"/>
          <a:ea typeface="黑体" pitchFamily="49" charset="-122"/>
        </a:defRPr>
      </a:lvl9pPr>
    </p:titleStyle>
    <p:bodyStyle>
      <a:lvl1pPr marL="342900" indent="-342900" algn="l" rtl="0" eaLnBrk="0" fontAlgn="base" latinLnBrk="1" hangingPunct="0">
        <a:spcBef>
          <a:spcPct val="20000"/>
        </a:spcBef>
        <a:spcAft>
          <a:spcPct val="0"/>
        </a:spcAft>
        <a:buSzPct val="70000"/>
        <a:buFont typeface="Wingdings" pitchFamily="2" charset="2"/>
        <a:buChar char="l"/>
        <a:defRPr kumimoji="1" sz="2800" b="1">
          <a:solidFill>
            <a:srgbClr val="003399"/>
          </a:solidFill>
          <a:latin typeface="+mn-lt"/>
          <a:ea typeface="+mn-ea"/>
          <a:cs typeface="+mn-cs"/>
        </a:defRPr>
      </a:lvl1pPr>
      <a:lvl2pPr marL="742950" indent="-285750" algn="l" rtl="0" eaLnBrk="0" fontAlgn="base" latinLnBrk="1" hangingPunct="0">
        <a:spcBef>
          <a:spcPct val="20000"/>
        </a:spcBef>
        <a:spcAft>
          <a:spcPct val="0"/>
        </a:spcAft>
        <a:buSzPct val="60000"/>
        <a:buFont typeface="Wingdings" pitchFamily="2" charset="2"/>
        <a:buChar char="u"/>
        <a:defRPr kumimoji="1" sz="2600" b="1">
          <a:solidFill>
            <a:srgbClr val="003399"/>
          </a:solidFill>
          <a:latin typeface="+mn-lt"/>
          <a:ea typeface="+mn-ea"/>
        </a:defRPr>
      </a:lvl2pPr>
      <a:lvl3pPr marL="1143000" indent="-228600" algn="l" rtl="0" eaLnBrk="0" fontAlgn="base" latinLnBrk="1" hangingPunct="0">
        <a:spcBef>
          <a:spcPct val="20000"/>
        </a:spcBef>
        <a:spcAft>
          <a:spcPct val="0"/>
        </a:spcAft>
        <a:buSzPct val="50000"/>
        <a:buFont typeface="Wingdings" pitchFamily="2" charset="2"/>
        <a:buChar char="Ø"/>
        <a:defRPr kumimoji="1" sz="2400" b="1">
          <a:solidFill>
            <a:srgbClr val="003399"/>
          </a:solidFill>
          <a:latin typeface="+mn-lt"/>
          <a:ea typeface="+mn-ea"/>
        </a:defRPr>
      </a:lvl3pPr>
      <a:lvl4pPr marL="1600200" indent="-228600" algn="l" rtl="0" eaLnBrk="0" fontAlgn="base" latinLnBrk="1" hangingPunct="0">
        <a:spcBef>
          <a:spcPct val="20000"/>
        </a:spcBef>
        <a:spcAft>
          <a:spcPct val="0"/>
        </a:spcAft>
        <a:buChar char="–"/>
        <a:defRPr kumimoji="1" sz="2000" b="1">
          <a:solidFill>
            <a:srgbClr val="003399"/>
          </a:solidFill>
          <a:latin typeface="+mn-lt"/>
          <a:ea typeface="+mn-ea"/>
        </a:defRPr>
      </a:lvl4pPr>
      <a:lvl5pPr marL="2057400" indent="-228600" algn="l" rtl="0" eaLnBrk="0" fontAlgn="base" latinLnBrk="1" hangingPunct="0">
        <a:spcBef>
          <a:spcPct val="20000"/>
        </a:spcBef>
        <a:spcAft>
          <a:spcPct val="0"/>
        </a:spcAft>
        <a:buChar char="»"/>
        <a:defRPr kumimoji="1">
          <a:solidFill>
            <a:srgbClr val="003399"/>
          </a:solidFill>
          <a:latin typeface="+mn-lt"/>
          <a:ea typeface="+mn-ea"/>
        </a:defRPr>
      </a:lvl5pPr>
      <a:lvl6pPr marL="2514600" indent="-228600" algn="l" rtl="0" fontAlgn="base" latinLnBrk="1">
        <a:spcBef>
          <a:spcPct val="20000"/>
        </a:spcBef>
        <a:spcAft>
          <a:spcPct val="0"/>
        </a:spcAft>
        <a:buChar char="»"/>
        <a:defRPr kumimoji="1">
          <a:solidFill>
            <a:srgbClr val="003399"/>
          </a:solidFill>
          <a:latin typeface="+mn-lt"/>
          <a:ea typeface="+mn-ea"/>
        </a:defRPr>
      </a:lvl6pPr>
      <a:lvl7pPr marL="2971800" indent="-228600" algn="l" rtl="0" fontAlgn="base" latinLnBrk="1">
        <a:spcBef>
          <a:spcPct val="20000"/>
        </a:spcBef>
        <a:spcAft>
          <a:spcPct val="0"/>
        </a:spcAft>
        <a:buChar char="»"/>
        <a:defRPr kumimoji="1">
          <a:solidFill>
            <a:srgbClr val="003399"/>
          </a:solidFill>
          <a:latin typeface="+mn-lt"/>
          <a:ea typeface="+mn-ea"/>
        </a:defRPr>
      </a:lvl7pPr>
      <a:lvl8pPr marL="3429000" indent="-228600" algn="l" rtl="0" fontAlgn="base" latinLnBrk="1">
        <a:spcBef>
          <a:spcPct val="20000"/>
        </a:spcBef>
        <a:spcAft>
          <a:spcPct val="0"/>
        </a:spcAft>
        <a:buChar char="»"/>
        <a:defRPr kumimoji="1">
          <a:solidFill>
            <a:srgbClr val="003399"/>
          </a:solidFill>
          <a:latin typeface="+mn-lt"/>
          <a:ea typeface="+mn-ea"/>
        </a:defRPr>
      </a:lvl8pPr>
      <a:lvl9pPr marL="3886200" indent="-228600" algn="l" rtl="0" fontAlgn="base" latinLnBrk="1">
        <a:spcBef>
          <a:spcPct val="20000"/>
        </a:spcBef>
        <a:spcAft>
          <a:spcPct val="0"/>
        </a:spcAft>
        <a:buChar char="»"/>
        <a:defRPr kumimoji="1">
          <a:solidFill>
            <a:srgbClr val="00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1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w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20.bin"/><Relationship Id="rId18" Type="http://schemas.openxmlformats.org/officeDocument/2006/relationships/image" Target="../media/image23.wmf"/><Relationship Id="rId26" Type="http://schemas.openxmlformats.org/officeDocument/2006/relationships/image" Target="../media/image27.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0.e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9.bin"/><Relationship Id="rId24" Type="http://schemas.openxmlformats.org/officeDocument/2006/relationships/image" Target="../media/image26.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28.wmf"/><Relationship Id="rId10" Type="http://schemas.openxmlformats.org/officeDocument/2006/relationships/image" Target="../media/image19.emf"/><Relationship Id="rId19" Type="http://schemas.openxmlformats.org/officeDocument/2006/relationships/oleObject" Target="../embeddings/oleObject23.bin"/><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1.wmf"/><Relationship Id="rId22" Type="http://schemas.openxmlformats.org/officeDocument/2006/relationships/image" Target="../media/image25.wmf"/><Relationship Id="rId27"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33.bin"/><Relationship Id="rId18" Type="http://schemas.openxmlformats.org/officeDocument/2006/relationships/image" Target="../media/image31.wmf"/><Relationship Id="rId26" Type="http://schemas.openxmlformats.org/officeDocument/2006/relationships/oleObject" Target="../embeddings/oleObject41.bin"/><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9.wmf"/><Relationship Id="rId17" Type="http://schemas.openxmlformats.org/officeDocument/2006/relationships/oleObject" Target="../embeddings/oleObject35.bin"/><Relationship Id="rId25"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5.vml"/><Relationship Id="rId6" Type="http://schemas.openxmlformats.org/officeDocument/2006/relationships/image" Target="../media/image6.wmf"/><Relationship Id="rId11" Type="http://schemas.openxmlformats.org/officeDocument/2006/relationships/oleObject" Target="../embeddings/oleObject32.bin"/><Relationship Id="rId24" Type="http://schemas.openxmlformats.org/officeDocument/2006/relationships/oleObject" Target="../embeddings/oleObject39.bin"/><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34.wmf"/><Relationship Id="rId10" Type="http://schemas.openxmlformats.org/officeDocument/2006/relationships/image" Target="../media/image8.wmf"/><Relationship Id="rId19" Type="http://schemas.openxmlformats.org/officeDocument/2006/relationships/oleObject" Target="../embeddings/oleObject36.bin"/><Relationship Id="rId4" Type="http://schemas.openxmlformats.org/officeDocument/2006/relationships/image" Target="../media/image29.wmf"/><Relationship Id="rId9" Type="http://schemas.openxmlformats.org/officeDocument/2006/relationships/oleObject" Target="../embeddings/oleObject31.bin"/><Relationship Id="rId14" Type="http://schemas.openxmlformats.org/officeDocument/2006/relationships/image" Target="../media/image10.wmf"/><Relationship Id="rId22" Type="http://schemas.openxmlformats.org/officeDocument/2006/relationships/image" Target="../media/image33.wmf"/><Relationship Id="rId27"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4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8.vml"/><Relationship Id="rId6" Type="http://schemas.openxmlformats.org/officeDocument/2006/relationships/image" Target="../media/image43.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3.bin"/><Relationship Id="rId14" Type="http://schemas.openxmlformats.org/officeDocument/2006/relationships/image" Target="../media/image4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62.bin"/><Relationship Id="rId18" Type="http://schemas.openxmlformats.org/officeDocument/2006/relationships/image" Target="../media/image56.w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53.wmf"/><Relationship Id="rId17" Type="http://schemas.openxmlformats.org/officeDocument/2006/relationships/oleObject" Target="../embeddings/oleObject64.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9.vml"/><Relationship Id="rId6" Type="http://schemas.openxmlformats.org/officeDocument/2006/relationships/image" Target="../media/image50.wmf"/><Relationship Id="rId11" Type="http://schemas.openxmlformats.org/officeDocument/2006/relationships/oleObject" Target="../embeddings/oleObject61.bin"/><Relationship Id="rId24" Type="http://schemas.openxmlformats.org/officeDocument/2006/relationships/image" Target="../media/image59.w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10" Type="http://schemas.openxmlformats.org/officeDocument/2006/relationships/image" Target="../media/image52.wmf"/><Relationship Id="rId19" Type="http://schemas.openxmlformats.org/officeDocument/2006/relationships/oleObject" Target="../embeddings/oleObject65.bin"/><Relationship Id="rId4" Type="http://schemas.openxmlformats.org/officeDocument/2006/relationships/image" Target="../media/image49.wmf"/><Relationship Id="rId9" Type="http://schemas.openxmlformats.org/officeDocument/2006/relationships/oleObject" Target="../embeddings/oleObject60.bin"/><Relationship Id="rId14" Type="http://schemas.openxmlformats.org/officeDocument/2006/relationships/image" Target="../media/image54.wmf"/><Relationship Id="rId22" Type="http://schemas.openxmlformats.org/officeDocument/2006/relationships/image" Target="../media/image58.wmf"/></Relationships>
</file>

<file path=ppt/slides/_rels/slide29.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73.bin"/><Relationship Id="rId18" Type="http://schemas.openxmlformats.org/officeDocument/2006/relationships/image" Target="../media/image65.w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62.wmf"/><Relationship Id="rId1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10.vml"/><Relationship Id="rId6" Type="http://schemas.openxmlformats.org/officeDocument/2006/relationships/image" Target="../media/image51.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61.wmf"/><Relationship Id="rId19" Type="http://schemas.openxmlformats.org/officeDocument/2006/relationships/oleObject" Target="../embeddings/oleObject76.bin"/><Relationship Id="rId4" Type="http://schemas.openxmlformats.org/officeDocument/2006/relationships/image" Target="../media/image60.wmf"/><Relationship Id="rId9" Type="http://schemas.openxmlformats.org/officeDocument/2006/relationships/oleObject" Target="../embeddings/oleObject71.bin"/><Relationship Id="rId14" Type="http://schemas.openxmlformats.org/officeDocument/2006/relationships/image" Target="../media/image63.wmf"/><Relationship Id="rId22" Type="http://schemas.openxmlformats.org/officeDocument/2006/relationships/image" Target="../media/image6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9.wmf"/><Relationship Id="rId5" Type="http://schemas.openxmlformats.org/officeDocument/2006/relationships/oleObject" Target="../embeddings/oleObject7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81.bin"/></Relationships>
</file>

<file path=ppt/slides/_rels/slide3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3.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70.wmf"/><Relationship Id="rId4" Type="http://schemas.openxmlformats.org/officeDocument/2006/relationships/image" Target="../media/image72.wmf"/><Relationship Id="rId9" Type="http://schemas.openxmlformats.org/officeDocument/2006/relationships/oleObject" Target="../embeddings/oleObject8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79.wmf"/><Relationship Id="rId3" Type="http://schemas.openxmlformats.org/officeDocument/2006/relationships/notesSlide" Target="../notesSlides/notesSlide1.xml"/><Relationship Id="rId7" Type="http://schemas.openxmlformats.org/officeDocument/2006/relationships/image" Target="../media/image77.emf"/><Relationship Id="rId12"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8.bin"/><Relationship Id="rId11" Type="http://schemas.openxmlformats.org/officeDocument/2006/relationships/image" Target="../media/image74.wmf"/><Relationship Id="rId5" Type="http://schemas.openxmlformats.org/officeDocument/2006/relationships/image" Target="../media/image76.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78.wmf"/></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97.bin"/><Relationship Id="rId18" Type="http://schemas.openxmlformats.org/officeDocument/2006/relationships/image" Target="../media/image87.wmf"/><Relationship Id="rId26" Type="http://schemas.openxmlformats.org/officeDocument/2006/relationships/oleObject" Target="../embeddings/oleObject105.bin"/><Relationship Id="rId39" Type="http://schemas.openxmlformats.org/officeDocument/2006/relationships/oleObject" Target="../embeddings/oleObject117.bin"/><Relationship Id="rId3" Type="http://schemas.openxmlformats.org/officeDocument/2006/relationships/oleObject" Target="../embeddings/oleObject92.bin"/><Relationship Id="rId21" Type="http://schemas.openxmlformats.org/officeDocument/2006/relationships/oleObject" Target="../embeddings/oleObject101.bin"/><Relationship Id="rId34" Type="http://schemas.openxmlformats.org/officeDocument/2006/relationships/oleObject" Target="../embeddings/oleObject112.bin"/><Relationship Id="rId42" Type="http://schemas.openxmlformats.org/officeDocument/2006/relationships/oleObject" Target="../embeddings/oleObject119.bin"/><Relationship Id="rId47" Type="http://schemas.openxmlformats.org/officeDocument/2006/relationships/oleObject" Target="../embeddings/oleObject124.bin"/><Relationship Id="rId50" Type="http://schemas.openxmlformats.org/officeDocument/2006/relationships/oleObject" Target="../embeddings/oleObject127.bin"/><Relationship Id="rId7" Type="http://schemas.openxmlformats.org/officeDocument/2006/relationships/oleObject" Target="../embeddings/oleObject94.bin"/><Relationship Id="rId12" Type="http://schemas.openxmlformats.org/officeDocument/2006/relationships/image" Target="../media/image84.wmf"/><Relationship Id="rId17" Type="http://schemas.openxmlformats.org/officeDocument/2006/relationships/oleObject" Target="../embeddings/oleObject99.bin"/><Relationship Id="rId25" Type="http://schemas.openxmlformats.org/officeDocument/2006/relationships/oleObject" Target="../embeddings/oleObject104.bin"/><Relationship Id="rId33" Type="http://schemas.openxmlformats.org/officeDocument/2006/relationships/oleObject" Target="../embeddings/oleObject111.bin"/><Relationship Id="rId38" Type="http://schemas.openxmlformats.org/officeDocument/2006/relationships/oleObject" Target="../embeddings/oleObject116.bin"/><Relationship Id="rId46"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86.wmf"/><Relationship Id="rId20" Type="http://schemas.openxmlformats.org/officeDocument/2006/relationships/image" Target="../media/image21.wmf"/><Relationship Id="rId29" Type="http://schemas.openxmlformats.org/officeDocument/2006/relationships/oleObject" Target="../embeddings/oleObject108.bin"/><Relationship Id="rId41" Type="http://schemas.openxmlformats.org/officeDocument/2006/relationships/image" Target="../media/image90.wmf"/><Relationship Id="rId1" Type="http://schemas.openxmlformats.org/officeDocument/2006/relationships/vmlDrawing" Target="../drawings/vmlDrawing14.vml"/><Relationship Id="rId6" Type="http://schemas.openxmlformats.org/officeDocument/2006/relationships/image" Target="../media/image81.wmf"/><Relationship Id="rId11" Type="http://schemas.openxmlformats.org/officeDocument/2006/relationships/oleObject" Target="../embeddings/oleObject96.bin"/><Relationship Id="rId24" Type="http://schemas.openxmlformats.org/officeDocument/2006/relationships/oleObject" Target="../embeddings/oleObject103.bin"/><Relationship Id="rId32" Type="http://schemas.openxmlformats.org/officeDocument/2006/relationships/oleObject" Target="../embeddings/oleObject110.bin"/><Relationship Id="rId37" Type="http://schemas.openxmlformats.org/officeDocument/2006/relationships/oleObject" Target="../embeddings/oleObject115.bin"/><Relationship Id="rId40" Type="http://schemas.openxmlformats.org/officeDocument/2006/relationships/oleObject" Target="../embeddings/oleObject118.bin"/><Relationship Id="rId45" Type="http://schemas.openxmlformats.org/officeDocument/2006/relationships/oleObject" Target="../embeddings/oleObject122.bin"/><Relationship Id="rId53" Type="http://schemas.openxmlformats.org/officeDocument/2006/relationships/image" Target="../media/image92.wmf"/><Relationship Id="rId5" Type="http://schemas.openxmlformats.org/officeDocument/2006/relationships/oleObject" Target="../embeddings/oleObject93.bin"/><Relationship Id="rId15" Type="http://schemas.openxmlformats.org/officeDocument/2006/relationships/oleObject" Target="../embeddings/oleObject98.bin"/><Relationship Id="rId23" Type="http://schemas.openxmlformats.org/officeDocument/2006/relationships/oleObject" Target="../embeddings/oleObject102.bin"/><Relationship Id="rId28" Type="http://schemas.openxmlformats.org/officeDocument/2006/relationships/oleObject" Target="../embeddings/oleObject107.bin"/><Relationship Id="rId36" Type="http://schemas.openxmlformats.org/officeDocument/2006/relationships/oleObject" Target="../embeddings/oleObject114.bin"/><Relationship Id="rId49" Type="http://schemas.openxmlformats.org/officeDocument/2006/relationships/oleObject" Target="../embeddings/oleObject126.bin"/><Relationship Id="rId10" Type="http://schemas.openxmlformats.org/officeDocument/2006/relationships/image" Target="../media/image83.wmf"/><Relationship Id="rId19" Type="http://schemas.openxmlformats.org/officeDocument/2006/relationships/oleObject" Target="../embeddings/oleObject100.bin"/><Relationship Id="rId31" Type="http://schemas.openxmlformats.org/officeDocument/2006/relationships/image" Target="../media/image89.wmf"/><Relationship Id="rId44" Type="http://schemas.openxmlformats.org/officeDocument/2006/relationships/oleObject" Target="../embeddings/oleObject121.bin"/><Relationship Id="rId52" Type="http://schemas.openxmlformats.org/officeDocument/2006/relationships/oleObject" Target="../embeddings/oleObject128.bin"/><Relationship Id="rId4" Type="http://schemas.openxmlformats.org/officeDocument/2006/relationships/image" Target="../media/image80.wmf"/><Relationship Id="rId9" Type="http://schemas.openxmlformats.org/officeDocument/2006/relationships/oleObject" Target="../embeddings/oleObject95.bin"/><Relationship Id="rId14" Type="http://schemas.openxmlformats.org/officeDocument/2006/relationships/image" Target="../media/image85.wmf"/><Relationship Id="rId22" Type="http://schemas.openxmlformats.org/officeDocument/2006/relationships/image" Target="../media/image88.wmf"/><Relationship Id="rId27" Type="http://schemas.openxmlformats.org/officeDocument/2006/relationships/oleObject" Target="../embeddings/oleObject106.bin"/><Relationship Id="rId30" Type="http://schemas.openxmlformats.org/officeDocument/2006/relationships/oleObject" Target="../embeddings/oleObject109.bin"/><Relationship Id="rId35" Type="http://schemas.openxmlformats.org/officeDocument/2006/relationships/oleObject" Target="../embeddings/oleObject113.bin"/><Relationship Id="rId43" Type="http://schemas.openxmlformats.org/officeDocument/2006/relationships/oleObject" Target="../embeddings/oleObject120.bin"/><Relationship Id="rId48" Type="http://schemas.openxmlformats.org/officeDocument/2006/relationships/oleObject" Target="../embeddings/oleObject125.bin"/><Relationship Id="rId8" Type="http://schemas.openxmlformats.org/officeDocument/2006/relationships/image" Target="../media/image82.wmf"/><Relationship Id="rId51" Type="http://schemas.openxmlformats.org/officeDocument/2006/relationships/image" Target="../media/image91.wmf"/></Relationships>
</file>

<file path=ppt/slides/_rels/slide3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34.bin"/><Relationship Id="rId18" Type="http://schemas.openxmlformats.org/officeDocument/2006/relationships/image" Target="../media/image81.wmf"/><Relationship Id="rId26" Type="http://schemas.openxmlformats.org/officeDocument/2006/relationships/oleObject" Target="../embeddings/oleObject141.bin"/><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96.wmf"/><Relationship Id="rId17" Type="http://schemas.openxmlformats.org/officeDocument/2006/relationships/oleObject" Target="../embeddings/oleObject136.bin"/><Relationship Id="rId25" Type="http://schemas.openxmlformats.org/officeDocument/2006/relationships/image" Target="../media/image100.wmf"/><Relationship Id="rId33" Type="http://schemas.openxmlformats.org/officeDocument/2006/relationships/image" Target="../media/image102.wmf"/><Relationship Id="rId2" Type="http://schemas.openxmlformats.org/officeDocument/2006/relationships/slideLayout" Target="../slideLayouts/slideLayout2.xml"/><Relationship Id="rId16" Type="http://schemas.openxmlformats.org/officeDocument/2006/relationships/image" Target="../media/image98.wmf"/><Relationship Id="rId20" Type="http://schemas.openxmlformats.org/officeDocument/2006/relationships/image" Target="../media/image85.wmf"/><Relationship Id="rId29" Type="http://schemas.openxmlformats.org/officeDocument/2006/relationships/oleObject" Target="../embeddings/oleObject143.bin"/><Relationship Id="rId1" Type="http://schemas.openxmlformats.org/officeDocument/2006/relationships/vmlDrawing" Target="../drawings/vmlDrawing15.vml"/><Relationship Id="rId6" Type="http://schemas.openxmlformats.org/officeDocument/2006/relationships/image" Target="../media/image94.wmf"/><Relationship Id="rId11" Type="http://schemas.openxmlformats.org/officeDocument/2006/relationships/oleObject" Target="../embeddings/oleObject133.bin"/><Relationship Id="rId24" Type="http://schemas.openxmlformats.org/officeDocument/2006/relationships/oleObject" Target="../embeddings/oleObject140.bin"/><Relationship Id="rId32" Type="http://schemas.openxmlformats.org/officeDocument/2006/relationships/oleObject" Target="../embeddings/oleObject145.bin"/><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84.wmf"/><Relationship Id="rId10" Type="http://schemas.openxmlformats.org/officeDocument/2006/relationships/image" Target="../media/image95.wmf"/><Relationship Id="rId19" Type="http://schemas.openxmlformats.org/officeDocument/2006/relationships/oleObject" Target="../embeddings/oleObject137.bin"/><Relationship Id="rId31" Type="http://schemas.openxmlformats.org/officeDocument/2006/relationships/oleObject" Target="../embeddings/oleObject144.bin"/><Relationship Id="rId4" Type="http://schemas.openxmlformats.org/officeDocument/2006/relationships/image" Target="../media/image93.wmf"/><Relationship Id="rId9" Type="http://schemas.openxmlformats.org/officeDocument/2006/relationships/oleObject" Target="../embeddings/oleObject132.bin"/><Relationship Id="rId14" Type="http://schemas.openxmlformats.org/officeDocument/2006/relationships/image" Target="../media/image97.wmf"/><Relationship Id="rId22" Type="http://schemas.openxmlformats.org/officeDocument/2006/relationships/image" Target="../media/image99.wmf"/><Relationship Id="rId27" Type="http://schemas.openxmlformats.org/officeDocument/2006/relationships/oleObject" Target="../embeddings/oleObject142.bin"/><Relationship Id="rId30" Type="http://schemas.openxmlformats.org/officeDocument/2006/relationships/image" Target="../media/image101.wmf"/></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51.bin"/><Relationship Id="rId18" Type="http://schemas.openxmlformats.org/officeDocument/2006/relationships/image" Target="../media/image106.wmf"/><Relationship Id="rId3" Type="http://schemas.openxmlformats.org/officeDocument/2006/relationships/oleObject" Target="../embeddings/oleObject146.bin"/><Relationship Id="rId21" Type="http://schemas.openxmlformats.org/officeDocument/2006/relationships/oleObject" Target="../embeddings/oleObject156.bin"/><Relationship Id="rId7" Type="http://schemas.openxmlformats.org/officeDocument/2006/relationships/oleObject" Target="../embeddings/oleObject148.bin"/><Relationship Id="rId12" Type="http://schemas.openxmlformats.org/officeDocument/2006/relationships/image" Target="../media/image85.wmf"/><Relationship Id="rId17" Type="http://schemas.openxmlformats.org/officeDocument/2006/relationships/oleObject" Target="../embeddings/oleObject153.bin"/><Relationship Id="rId2" Type="http://schemas.openxmlformats.org/officeDocument/2006/relationships/slideLayout" Target="../slideLayouts/slideLayout2.xml"/><Relationship Id="rId16" Type="http://schemas.openxmlformats.org/officeDocument/2006/relationships/image" Target="../media/image105.wmf"/><Relationship Id="rId20" Type="http://schemas.openxmlformats.org/officeDocument/2006/relationships/oleObject" Target="../embeddings/oleObject155.bin"/><Relationship Id="rId1" Type="http://schemas.openxmlformats.org/officeDocument/2006/relationships/vmlDrawing" Target="../drawings/vmlDrawing16.vml"/><Relationship Id="rId6" Type="http://schemas.openxmlformats.org/officeDocument/2006/relationships/image" Target="../media/image21.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7.bin"/><Relationship Id="rId10" Type="http://schemas.openxmlformats.org/officeDocument/2006/relationships/image" Target="../media/image98.wmf"/><Relationship Id="rId19" Type="http://schemas.openxmlformats.org/officeDocument/2006/relationships/oleObject" Target="../embeddings/oleObject154.bin"/><Relationship Id="rId4" Type="http://schemas.openxmlformats.org/officeDocument/2006/relationships/image" Target="../media/image103.wmf"/><Relationship Id="rId9" Type="http://schemas.openxmlformats.org/officeDocument/2006/relationships/oleObject" Target="../embeddings/oleObject149.bin"/><Relationship Id="rId14" Type="http://schemas.openxmlformats.org/officeDocument/2006/relationships/image" Target="../media/image104.wmf"/><Relationship Id="rId22" Type="http://schemas.openxmlformats.org/officeDocument/2006/relationships/image" Target="../media/image10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163.bin"/><Relationship Id="rId18" Type="http://schemas.openxmlformats.org/officeDocument/2006/relationships/oleObject" Target="../embeddings/oleObject166.bin"/><Relationship Id="rId3" Type="http://schemas.openxmlformats.org/officeDocument/2006/relationships/oleObject" Target="../embeddings/oleObject158.bin"/><Relationship Id="rId21" Type="http://schemas.openxmlformats.org/officeDocument/2006/relationships/image" Target="../media/image104.wmf"/><Relationship Id="rId7" Type="http://schemas.openxmlformats.org/officeDocument/2006/relationships/oleObject" Target="../embeddings/oleObject160.bin"/><Relationship Id="rId12" Type="http://schemas.openxmlformats.org/officeDocument/2006/relationships/image" Target="../media/image110.wmf"/><Relationship Id="rId17" Type="http://schemas.openxmlformats.org/officeDocument/2006/relationships/oleObject" Target="../embeddings/oleObject165.bin"/><Relationship Id="rId25" Type="http://schemas.openxmlformats.org/officeDocument/2006/relationships/image" Target="../media/image112.wmf"/><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oleObject" Target="../embeddings/oleObject167.bin"/><Relationship Id="rId1" Type="http://schemas.openxmlformats.org/officeDocument/2006/relationships/vmlDrawing" Target="../drawings/vmlDrawing17.vml"/><Relationship Id="rId6" Type="http://schemas.openxmlformats.org/officeDocument/2006/relationships/image" Target="../media/image109.wmf"/><Relationship Id="rId11" Type="http://schemas.openxmlformats.org/officeDocument/2006/relationships/oleObject" Target="../embeddings/oleObject162.bin"/><Relationship Id="rId24" Type="http://schemas.openxmlformats.org/officeDocument/2006/relationships/oleObject" Target="../embeddings/oleObject170.bin"/><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9.bin"/><Relationship Id="rId10" Type="http://schemas.openxmlformats.org/officeDocument/2006/relationships/image" Target="../media/image21.wmf"/><Relationship Id="rId19"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61.bin"/><Relationship Id="rId14" Type="http://schemas.openxmlformats.org/officeDocument/2006/relationships/image" Target="../media/image84.wmf"/><Relationship Id="rId22" Type="http://schemas.openxmlformats.org/officeDocument/2006/relationships/oleObject" Target="../embeddings/oleObject168.bin"/></Relationships>
</file>

<file path=ppt/slides/_rels/slide39.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7.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15.wmf"/><Relationship Id="rId4" Type="http://schemas.openxmlformats.org/officeDocument/2006/relationships/image" Target="../media/image113.wmf"/><Relationship Id="rId9" Type="http://schemas.openxmlformats.org/officeDocument/2006/relationships/oleObject" Target="../embeddings/oleObject174.bin"/><Relationship Id="rId14" Type="http://schemas.openxmlformats.org/officeDocument/2006/relationships/image" Target="../media/image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7.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19.wmf"/><Relationship Id="rId4" Type="http://schemas.openxmlformats.org/officeDocument/2006/relationships/image" Target="../media/image117.wmf"/><Relationship Id="rId9" Type="http://schemas.openxmlformats.org/officeDocument/2006/relationships/oleObject" Target="../embeddings/oleObject180.bin"/><Relationship Id="rId14" Type="http://schemas.openxmlformats.org/officeDocument/2006/relationships/image" Target="../media/image22.wmf"/></Relationships>
</file>

<file path=ppt/slides/_rels/slide41.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88.bin"/><Relationship Id="rId18" Type="http://schemas.openxmlformats.org/officeDocument/2006/relationships/image" Target="../media/image125.wmf"/><Relationship Id="rId26" Type="http://schemas.openxmlformats.org/officeDocument/2006/relationships/oleObject" Target="../embeddings/oleObject196.bin"/><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87.wmf"/><Relationship Id="rId17" Type="http://schemas.openxmlformats.org/officeDocument/2006/relationships/oleObject" Target="../embeddings/oleObject190.bin"/><Relationship Id="rId25" Type="http://schemas.openxmlformats.org/officeDocument/2006/relationships/oleObject" Target="../embeddings/oleObject195.bin"/><Relationship Id="rId2" Type="http://schemas.openxmlformats.org/officeDocument/2006/relationships/slideLayout" Target="../slideLayouts/slideLayout2.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20.vml"/><Relationship Id="rId6" Type="http://schemas.openxmlformats.org/officeDocument/2006/relationships/image" Target="../media/image122.wmf"/><Relationship Id="rId11" Type="http://schemas.openxmlformats.org/officeDocument/2006/relationships/oleObject" Target="../embeddings/oleObject187.bin"/><Relationship Id="rId24" Type="http://schemas.openxmlformats.org/officeDocument/2006/relationships/oleObject" Target="../embeddings/oleObject194.bin"/><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image" Target="../media/image127.wmf"/><Relationship Id="rId10" Type="http://schemas.openxmlformats.org/officeDocument/2006/relationships/image" Target="../media/image123.wmf"/><Relationship Id="rId19" Type="http://schemas.openxmlformats.org/officeDocument/2006/relationships/oleObject" Target="../embeddings/oleObject191.bin"/><Relationship Id="rId4" Type="http://schemas.openxmlformats.org/officeDocument/2006/relationships/image" Target="../media/image121.emf"/><Relationship Id="rId9" Type="http://schemas.openxmlformats.org/officeDocument/2006/relationships/oleObject" Target="../embeddings/oleObject186.bin"/><Relationship Id="rId14" Type="http://schemas.openxmlformats.org/officeDocument/2006/relationships/image" Target="../media/image85.wmf"/><Relationship Id="rId22" Type="http://schemas.openxmlformats.org/officeDocument/2006/relationships/oleObject" Target="../embeddings/oleObject193.bin"/><Relationship Id="rId27" Type="http://schemas.openxmlformats.org/officeDocument/2006/relationships/image" Target="../media/image128.wmf"/></Relationships>
</file>

<file path=ppt/slides/_rels/slide42.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202.bin"/><Relationship Id="rId18" Type="http://schemas.openxmlformats.org/officeDocument/2006/relationships/oleObject" Target="../embeddings/oleObject205.bin"/><Relationship Id="rId26" Type="http://schemas.openxmlformats.org/officeDocument/2006/relationships/image" Target="../media/image85.wmf"/><Relationship Id="rId3" Type="http://schemas.openxmlformats.org/officeDocument/2006/relationships/oleObject" Target="../embeddings/oleObject197.bin"/><Relationship Id="rId21" Type="http://schemas.openxmlformats.org/officeDocument/2006/relationships/image" Target="../media/image133.wmf"/><Relationship Id="rId7" Type="http://schemas.openxmlformats.org/officeDocument/2006/relationships/oleObject" Target="../embeddings/oleObject199.bin"/><Relationship Id="rId12" Type="http://schemas.openxmlformats.org/officeDocument/2006/relationships/image" Target="../media/image98.wmf"/><Relationship Id="rId17" Type="http://schemas.openxmlformats.org/officeDocument/2006/relationships/oleObject" Target="../embeddings/oleObject204.bin"/><Relationship Id="rId25" Type="http://schemas.openxmlformats.org/officeDocument/2006/relationships/oleObject" Target="../embeddings/oleObject209.bin"/><Relationship Id="rId2" Type="http://schemas.openxmlformats.org/officeDocument/2006/relationships/slideLayout" Target="../slideLayouts/slideLayout2.xml"/><Relationship Id="rId16" Type="http://schemas.openxmlformats.org/officeDocument/2006/relationships/image" Target="../media/image131.emf"/><Relationship Id="rId20" Type="http://schemas.openxmlformats.org/officeDocument/2006/relationships/oleObject" Target="../embeddings/oleObject206.bin"/><Relationship Id="rId1" Type="http://schemas.openxmlformats.org/officeDocument/2006/relationships/vmlDrawing" Target="../drawings/vmlDrawing21.vml"/><Relationship Id="rId6" Type="http://schemas.openxmlformats.org/officeDocument/2006/relationships/image" Target="../media/image87.wmf"/><Relationship Id="rId11" Type="http://schemas.openxmlformats.org/officeDocument/2006/relationships/oleObject" Target="../embeddings/oleObject201.bin"/><Relationship Id="rId24" Type="http://schemas.openxmlformats.org/officeDocument/2006/relationships/image" Target="../media/image134.wmf"/><Relationship Id="rId5" Type="http://schemas.openxmlformats.org/officeDocument/2006/relationships/oleObject" Target="../embeddings/oleObject198.bin"/><Relationship Id="rId15" Type="http://schemas.openxmlformats.org/officeDocument/2006/relationships/oleObject" Target="../embeddings/oleObject203.bin"/><Relationship Id="rId23" Type="http://schemas.openxmlformats.org/officeDocument/2006/relationships/oleObject" Target="../embeddings/oleObject208.bin"/><Relationship Id="rId10" Type="http://schemas.openxmlformats.org/officeDocument/2006/relationships/image" Target="../media/image30.wmf"/><Relationship Id="rId19" Type="http://schemas.openxmlformats.org/officeDocument/2006/relationships/image" Target="../media/image132.wmf"/><Relationship Id="rId4" Type="http://schemas.openxmlformats.org/officeDocument/2006/relationships/image" Target="../media/image129.emf"/><Relationship Id="rId9" Type="http://schemas.openxmlformats.org/officeDocument/2006/relationships/oleObject" Target="../embeddings/oleObject200.bin"/><Relationship Id="rId14" Type="http://schemas.openxmlformats.org/officeDocument/2006/relationships/image" Target="../media/image22.wmf"/><Relationship Id="rId22" Type="http://schemas.openxmlformats.org/officeDocument/2006/relationships/oleObject" Target="../embeddings/oleObject207.bin"/></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215.bin"/><Relationship Id="rId18" Type="http://schemas.openxmlformats.org/officeDocument/2006/relationships/image" Target="../media/image138.wmf"/><Relationship Id="rId26" Type="http://schemas.openxmlformats.org/officeDocument/2006/relationships/oleObject" Target="../embeddings/oleObject223.bin"/><Relationship Id="rId39" Type="http://schemas.openxmlformats.org/officeDocument/2006/relationships/oleObject" Target="../embeddings/oleObject231.bin"/><Relationship Id="rId3" Type="http://schemas.openxmlformats.org/officeDocument/2006/relationships/oleObject" Target="../embeddings/oleObject210.bin"/><Relationship Id="rId21" Type="http://schemas.openxmlformats.org/officeDocument/2006/relationships/image" Target="../media/image118.wmf"/><Relationship Id="rId34" Type="http://schemas.openxmlformats.org/officeDocument/2006/relationships/image" Target="../media/image142.wmf"/><Relationship Id="rId42" Type="http://schemas.openxmlformats.org/officeDocument/2006/relationships/image" Target="../media/image146.wmf"/><Relationship Id="rId47" Type="http://schemas.openxmlformats.org/officeDocument/2006/relationships/oleObject" Target="../embeddings/oleObject236.bin"/><Relationship Id="rId50" Type="http://schemas.openxmlformats.org/officeDocument/2006/relationships/image" Target="../media/image148.wmf"/><Relationship Id="rId7" Type="http://schemas.openxmlformats.org/officeDocument/2006/relationships/oleObject" Target="../embeddings/oleObject212.bin"/><Relationship Id="rId12" Type="http://schemas.openxmlformats.org/officeDocument/2006/relationships/image" Target="../media/image30.wmf"/><Relationship Id="rId17" Type="http://schemas.openxmlformats.org/officeDocument/2006/relationships/oleObject" Target="../embeddings/oleObject217.bin"/><Relationship Id="rId25" Type="http://schemas.openxmlformats.org/officeDocument/2006/relationships/oleObject" Target="../embeddings/oleObject222.bin"/><Relationship Id="rId33" Type="http://schemas.openxmlformats.org/officeDocument/2006/relationships/oleObject" Target="../embeddings/oleObject228.bin"/><Relationship Id="rId38" Type="http://schemas.openxmlformats.org/officeDocument/2006/relationships/image" Target="../media/image144.wmf"/><Relationship Id="rId46" Type="http://schemas.openxmlformats.org/officeDocument/2006/relationships/oleObject" Target="../embeddings/oleObject235.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oleObject" Target="../embeddings/oleObject219.bin"/><Relationship Id="rId29" Type="http://schemas.openxmlformats.org/officeDocument/2006/relationships/oleObject" Target="../embeddings/oleObject225.bin"/><Relationship Id="rId41" Type="http://schemas.openxmlformats.org/officeDocument/2006/relationships/oleObject" Target="../embeddings/oleObject232.bin"/><Relationship Id="rId1" Type="http://schemas.openxmlformats.org/officeDocument/2006/relationships/vmlDrawing" Target="../drawings/vmlDrawing22.vml"/><Relationship Id="rId6" Type="http://schemas.openxmlformats.org/officeDocument/2006/relationships/image" Target="../media/image136.wmf"/><Relationship Id="rId11" Type="http://schemas.openxmlformats.org/officeDocument/2006/relationships/oleObject" Target="../embeddings/oleObject214.bin"/><Relationship Id="rId24" Type="http://schemas.openxmlformats.org/officeDocument/2006/relationships/oleObject" Target="../embeddings/oleObject221.bin"/><Relationship Id="rId32" Type="http://schemas.openxmlformats.org/officeDocument/2006/relationships/oleObject" Target="../embeddings/oleObject227.bin"/><Relationship Id="rId37" Type="http://schemas.openxmlformats.org/officeDocument/2006/relationships/oleObject" Target="../embeddings/oleObject230.bin"/><Relationship Id="rId40" Type="http://schemas.openxmlformats.org/officeDocument/2006/relationships/image" Target="../media/image145.wmf"/><Relationship Id="rId45" Type="http://schemas.openxmlformats.org/officeDocument/2006/relationships/image" Target="../media/image147.w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image" Target="../media/image139.wmf"/><Relationship Id="rId28" Type="http://schemas.openxmlformats.org/officeDocument/2006/relationships/image" Target="../media/image140.wmf"/><Relationship Id="rId36" Type="http://schemas.openxmlformats.org/officeDocument/2006/relationships/image" Target="../media/image143.wmf"/><Relationship Id="rId49" Type="http://schemas.openxmlformats.org/officeDocument/2006/relationships/oleObject" Target="../embeddings/oleObject238.bin"/><Relationship Id="rId10" Type="http://schemas.openxmlformats.org/officeDocument/2006/relationships/image" Target="../media/image137.wmf"/><Relationship Id="rId19" Type="http://schemas.openxmlformats.org/officeDocument/2006/relationships/oleObject" Target="../embeddings/oleObject218.bin"/><Relationship Id="rId31" Type="http://schemas.openxmlformats.org/officeDocument/2006/relationships/image" Target="../media/image141.wmf"/><Relationship Id="rId44" Type="http://schemas.openxmlformats.org/officeDocument/2006/relationships/oleObject" Target="../embeddings/oleObject234.bin"/><Relationship Id="rId4" Type="http://schemas.openxmlformats.org/officeDocument/2006/relationships/image" Target="../media/image135.wmf"/><Relationship Id="rId9" Type="http://schemas.openxmlformats.org/officeDocument/2006/relationships/oleObject" Target="../embeddings/oleObject213.bin"/><Relationship Id="rId14" Type="http://schemas.openxmlformats.org/officeDocument/2006/relationships/image" Target="../media/image98.wmf"/><Relationship Id="rId22" Type="http://schemas.openxmlformats.org/officeDocument/2006/relationships/oleObject" Target="../embeddings/oleObject220.bin"/><Relationship Id="rId27" Type="http://schemas.openxmlformats.org/officeDocument/2006/relationships/oleObject" Target="../embeddings/oleObject224.bin"/><Relationship Id="rId30" Type="http://schemas.openxmlformats.org/officeDocument/2006/relationships/oleObject" Target="../embeddings/oleObject226.bin"/><Relationship Id="rId35" Type="http://schemas.openxmlformats.org/officeDocument/2006/relationships/oleObject" Target="../embeddings/oleObject229.bin"/><Relationship Id="rId43" Type="http://schemas.openxmlformats.org/officeDocument/2006/relationships/oleObject" Target="../embeddings/oleObject233.bin"/><Relationship Id="rId48" Type="http://schemas.openxmlformats.org/officeDocument/2006/relationships/oleObject" Target="../embeddings/oleObject237.bin"/><Relationship Id="rId8" Type="http://schemas.openxmlformats.org/officeDocument/2006/relationships/image" Target="../media/image87.wmf"/><Relationship Id="rId51" Type="http://schemas.openxmlformats.org/officeDocument/2006/relationships/oleObject" Target="../embeddings/oleObject239.bin"/></Relationships>
</file>

<file path=ppt/slides/_rels/slide44.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image" Target="../media/image151.emf"/><Relationship Id="rId1" Type="http://schemas.openxmlformats.org/officeDocument/2006/relationships/vmlDrawing" Target="../drawings/vmlDrawing23.vml"/><Relationship Id="rId6" Type="http://schemas.openxmlformats.org/officeDocument/2006/relationships/image" Target="../media/image87.wmf"/><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98.wmf"/><Relationship Id="rId4" Type="http://schemas.openxmlformats.org/officeDocument/2006/relationships/image" Target="../media/image149.emf"/><Relationship Id="rId9" Type="http://schemas.openxmlformats.org/officeDocument/2006/relationships/oleObject" Target="../embeddings/oleObject243.bin"/><Relationship Id="rId14" Type="http://schemas.openxmlformats.org/officeDocument/2006/relationships/image" Target="../media/image138.wmf"/></Relationships>
</file>

<file path=ppt/slides/_rels/slide4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7.bin"/><Relationship Id="rId7"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52.wmf"/><Relationship Id="rId5" Type="http://schemas.openxmlformats.org/officeDocument/2006/relationships/oleObject" Target="../embeddings/oleObject248.bin"/><Relationship Id="rId4" Type="http://schemas.openxmlformats.org/officeDocument/2006/relationships/image" Target="../media/image87.wmf"/></Relationships>
</file>

<file path=ppt/slides/_rels/slide46.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255.bin"/><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7.w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155.wmf"/><Relationship Id="rId4" Type="http://schemas.openxmlformats.org/officeDocument/2006/relationships/image" Target="../media/image153.wmf"/><Relationship Id="rId9" Type="http://schemas.openxmlformats.org/officeDocument/2006/relationships/oleObject" Target="../embeddings/oleObject253.bin"/><Relationship Id="rId14" Type="http://schemas.openxmlformats.org/officeDocument/2006/relationships/image" Target="../media/image156.wmf"/></Relationships>
</file>

<file path=ppt/slides/_rels/slide47.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261.bin"/><Relationship Id="rId3" Type="http://schemas.openxmlformats.org/officeDocument/2006/relationships/oleObject" Target="../embeddings/oleObject256.bin"/><Relationship Id="rId7" Type="http://schemas.openxmlformats.org/officeDocument/2006/relationships/oleObject" Target="../embeddings/oleObject258.bin"/><Relationship Id="rId12"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image" Target="../media/image158.wmf"/><Relationship Id="rId1" Type="http://schemas.openxmlformats.org/officeDocument/2006/relationships/vmlDrawing" Target="../drawings/vmlDrawing26.vml"/><Relationship Id="rId6" Type="http://schemas.openxmlformats.org/officeDocument/2006/relationships/image" Target="../media/image87.wmf"/><Relationship Id="rId11" Type="http://schemas.openxmlformats.org/officeDocument/2006/relationships/oleObject" Target="../embeddings/oleObject260.bin"/><Relationship Id="rId5" Type="http://schemas.openxmlformats.org/officeDocument/2006/relationships/oleObject" Target="../embeddings/oleObject257.bin"/><Relationship Id="rId15" Type="http://schemas.openxmlformats.org/officeDocument/2006/relationships/oleObject" Target="../embeddings/oleObject262.bin"/><Relationship Id="rId10" Type="http://schemas.openxmlformats.org/officeDocument/2006/relationships/image" Target="../media/image155.wmf"/><Relationship Id="rId4" Type="http://schemas.openxmlformats.org/officeDocument/2006/relationships/image" Target="../media/image157.wmf"/><Relationship Id="rId9" Type="http://schemas.openxmlformats.org/officeDocument/2006/relationships/oleObject" Target="../embeddings/oleObject259.bin"/><Relationship Id="rId14" Type="http://schemas.openxmlformats.org/officeDocument/2006/relationships/image" Target="../media/image156.wmf"/></Relationships>
</file>

<file path=ppt/slides/_rels/slide48.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7.wmf"/><Relationship Id="rId11" Type="http://schemas.openxmlformats.org/officeDocument/2006/relationships/oleObject" Target="../embeddings/oleObject267.bin"/><Relationship Id="rId5" Type="http://schemas.openxmlformats.org/officeDocument/2006/relationships/oleObject" Target="../embeddings/oleObject264.bin"/><Relationship Id="rId10" Type="http://schemas.openxmlformats.org/officeDocument/2006/relationships/image" Target="../media/image160.wmf"/><Relationship Id="rId4" Type="http://schemas.openxmlformats.org/officeDocument/2006/relationships/image" Target="../media/image159.wmf"/><Relationship Id="rId9" Type="http://schemas.openxmlformats.org/officeDocument/2006/relationships/oleObject" Target="../embeddings/oleObject266.bin"/></Relationships>
</file>

<file path=ppt/slides/_rels/slide49.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162.wmf"/><Relationship Id="rId4" Type="http://schemas.openxmlformats.org/officeDocument/2006/relationships/image" Target="../media/image161.wmf"/><Relationship Id="rId9" Type="http://schemas.openxmlformats.org/officeDocument/2006/relationships/oleObject" Target="../embeddings/oleObject27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278.bin"/><Relationship Id="rId18" Type="http://schemas.openxmlformats.org/officeDocument/2006/relationships/image" Target="../media/image166.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2.wmf"/><Relationship Id="rId17" Type="http://schemas.openxmlformats.org/officeDocument/2006/relationships/oleObject" Target="../embeddings/oleObject280.bin"/><Relationship Id="rId2" Type="http://schemas.openxmlformats.org/officeDocument/2006/relationships/slideLayout" Target="../slideLayouts/slideLayout2.xml"/><Relationship Id="rId16" Type="http://schemas.openxmlformats.org/officeDocument/2006/relationships/image" Target="../media/image165.wmf"/><Relationship Id="rId1" Type="http://schemas.openxmlformats.org/officeDocument/2006/relationships/vmlDrawing" Target="../drawings/vmlDrawing29.vml"/><Relationship Id="rId6" Type="http://schemas.openxmlformats.org/officeDocument/2006/relationships/image" Target="../media/image87.w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164.wmf"/><Relationship Id="rId4" Type="http://schemas.openxmlformats.org/officeDocument/2006/relationships/image" Target="../media/image163.wmf"/><Relationship Id="rId9" Type="http://schemas.openxmlformats.org/officeDocument/2006/relationships/oleObject" Target="../embeddings/oleObject276.bin"/><Relationship Id="rId14" Type="http://schemas.openxmlformats.org/officeDocument/2006/relationships/image" Target="../media/image23.wmf"/></Relationships>
</file>

<file path=ppt/slides/_rels/slide51.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286.bin"/><Relationship Id="rId18" Type="http://schemas.openxmlformats.org/officeDocument/2006/relationships/image" Target="../media/image139.w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168.wmf"/><Relationship Id="rId17" Type="http://schemas.openxmlformats.org/officeDocument/2006/relationships/oleObject" Target="../embeddings/oleObject289.bin"/><Relationship Id="rId2" Type="http://schemas.openxmlformats.org/officeDocument/2006/relationships/slideLayout" Target="../slideLayouts/slideLayout2.xml"/><Relationship Id="rId16" Type="http://schemas.openxmlformats.org/officeDocument/2006/relationships/oleObject" Target="../embeddings/oleObject288.bin"/><Relationship Id="rId20" Type="http://schemas.openxmlformats.org/officeDocument/2006/relationships/image" Target="../media/image110.wmf"/><Relationship Id="rId1" Type="http://schemas.openxmlformats.org/officeDocument/2006/relationships/vmlDrawing" Target="../drawings/vmlDrawing30.vml"/><Relationship Id="rId6" Type="http://schemas.openxmlformats.org/officeDocument/2006/relationships/image" Target="../media/image87.wmf"/><Relationship Id="rId11" Type="http://schemas.openxmlformats.org/officeDocument/2006/relationships/oleObject" Target="../embeddings/oleObject285.bin"/><Relationship Id="rId5" Type="http://schemas.openxmlformats.org/officeDocument/2006/relationships/oleObject" Target="../embeddings/oleObject282.bin"/><Relationship Id="rId15" Type="http://schemas.openxmlformats.org/officeDocument/2006/relationships/image" Target="../media/image169.wmf"/><Relationship Id="rId10" Type="http://schemas.openxmlformats.org/officeDocument/2006/relationships/image" Target="../media/image22.wmf"/><Relationship Id="rId19" Type="http://schemas.openxmlformats.org/officeDocument/2006/relationships/oleObject" Target="../embeddings/oleObject290.bin"/><Relationship Id="rId4" Type="http://schemas.openxmlformats.org/officeDocument/2006/relationships/image" Target="../media/image167.wmf"/><Relationship Id="rId9" Type="http://schemas.openxmlformats.org/officeDocument/2006/relationships/oleObject" Target="../embeddings/oleObject284.bin"/><Relationship Id="rId14" Type="http://schemas.openxmlformats.org/officeDocument/2006/relationships/oleObject" Target="../embeddings/oleObject287.bin"/></Relationships>
</file>

<file path=ppt/slides/_rels/slide5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96.bin"/><Relationship Id="rId18" Type="http://schemas.openxmlformats.org/officeDocument/2006/relationships/oleObject" Target="../embeddings/oleObject300.bin"/><Relationship Id="rId3" Type="http://schemas.openxmlformats.org/officeDocument/2006/relationships/oleObject" Target="../embeddings/oleObject291.bin"/><Relationship Id="rId21" Type="http://schemas.openxmlformats.org/officeDocument/2006/relationships/image" Target="../media/image128.wmf"/><Relationship Id="rId7" Type="http://schemas.openxmlformats.org/officeDocument/2006/relationships/oleObject" Target="../embeddings/oleObject293.bin"/><Relationship Id="rId12" Type="http://schemas.openxmlformats.org/officeDocument/2006/relationships/image" Target="../media/image171.wmf"/><Relationship Id="rId17"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oleObject" Target="../embeddings/oleObject298.bin"/><Relationship Id="rId20" Type="http://schemas.openxmlformats.org/officeDocument/2006/relationships/oleObject" Target="../embeddings/oleObject301.bin"/><Relationship Id="rId1" Type="http://schemas.openxmlformats.org/officeDocument/2006/relationships/vmlDrawing" Target="../drawings/vmlDrawing31.vml"/><Relationship Id="rId6" Type="http://schemas.openxmlformats.org/officeDocument/2006/relationships/image" Target="../media/image87.wmf"/><Relationship Id="rId11" Type="http://schemas.openxmlformats.org/officeDocument/2006/relationships/oleObject" Target="../embeddings/oleObject295.bin"/><Relationship Id="rId5" Type="http://schemas.openxmlformats.org/officeDocument/2006/relationships/oleObject" Target="../embeddings/oleObject292.bin"/><Relationship Id="rId15" Type="http://schemas.openxmlformats.org/officeDocument/2006/relationships/oleObject" Target="../embeddings/oleObject297.bin"/><Relationship Id="rId10" Type="http://schemas.openxmlformats.org/officeDocument/2006/relationships/image" Target="../media/image22.wmf"/><Relationship Id="rId19"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294.bin"/><Relationship Id="rId14" Type="http://schemas.openxmlformats.org/officeDocument/2006/relationships/image" Target="../media/image17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75.wmf"/><Relationship Id="rId5" Type="http://schemas.openxmlformats.org/officeDocument/2006/relationships/oleObject" Target="../embeddings/oleObject303.bin"/><Relationship Id="rId4" Type="http://schemas.openxmlformats.org/officeDocument/2006/relationships/image" Target="../media/image174.wmf"/></Relationships>
</file>

<file path=ppt/slides/_rels/slide54.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309.bin"/><Relationship Id="rId18" Type="http://schemas.openxmlformats.org/officeDocument/2006/relationships/oleObject" Target="../embeddings/oleObject312.bin"/><Relationship Id="rId3" Type="http://schemas.openxmlformats.org/officeDocument/2006/relationships/oleObject" Target="../embeddings/oleObject304.bin"/><Relationship Id="rId21" Type="http://schemas.openxmlformats.org/officeDocument/2006/relationships/oleObject" Target="../embeddings/oleObject315.bin"/><Relationship Id="rId7" Type="http://schemas.openxmlformats.org/officeDocument/2006/relationships/oleObject" Target="../embeddings/oleObject306.bin"/><Relationship Id="rId12" Type="http://schemas.openxmlformats.org/officeDocument/2006/relationships/image" Target="../media/image179.wmf"/><Relationship Id="rId17" Type="http://schemas.openxmlformats.org/officeDocument/2006/relationships/oleObject" Target="../embeddings/oleObject311.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oleObject" Target="../embeddings/oleObject314.bin"/><Relationship Id="rId1" Type="http://schemas.openxmlformats.org/officeDocument/2006/relationships/vmlDrawing" Target="../drawings/vmlDrawing33.vml"/><Relationship Id="rId6" Type="http://schemas.openxmlformats.org/officeDocument/2006/relationships/image" Target="../media/image177.wmf"/><Relationship Id="rId11" Type="http://schemas.openxmlformats.org/officeDocument/2006/relationships/oleObject" Target="../embeddings/oleObject308.bin"/><Relationship Id="rId24" Type="http://schemas.openxmlformats.org/officeDocument/2006/relationships/oleObject" Target="../embeddings/oleObject318.bin"/><Relationship Id="rId5" Type="http://schemas.openxmlformats.org/officeDocument/2006/relationships/oleObject" Target="../embeddings/oleObject305.bin"/><Relationship Id="rId15" Type="http://schemas.openxmlformats.org/officeDocument/2006/relationships/oleObject" Target="../embeddings/oleObject310.bin"/><Relationship Id="rId23" Type="http://schemas.openxmlformats.org/officeDocument/2006/relationships/oleObject" Target="../embeddings/oleObject317.bin"/><Relationship Id="rId10" Type="http://schemas.openxmlformats.org/officeDocument/2006/relationships/image" Target="../media/image87.wmf"/><Relationship Id="rId19" Type="http://schemas.openxmlformats.org/officeDocument/2006/relationships/oleObject" Target="../embeddings/oleObject313.bin"/><Relationship Id="rId4" Type="http://schemas.openxmlformats.org/officeDocument/2006/relationships/image" Target="../media/image176.wmf"/><Relationship Id="rId9" Type="http://schemas.openxmlformats.org/officeDocument/2006/relationships/oleObject" Target="../embeddings/oleObject307.bin"/><Relationship Id="rId14" Type="http://schemas.openxmlformats.org/officeDocument/2006/relationships/image" Target="../media/image22.wmf"/><Relationship Id="rId22" Type="http://schemas.openxmlformats.org/officeDocument/2006/relationships/oleObject" Target="../embeddings/oleObject316.bin"/></Relationships>
</file>

<file path=ppt/slides/_rels/slide55.x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oleObject" Target="../embeddings/oleObject319.bin"/><Relationship Id="rId7" Type="http://schemas.openxmlformats.org/officeDocument/2006/relationships/oleObject" Target="../embeddings/oleObject32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81.wmf"/><Relationship Id="rId5" Type="http://schemas.openxmlformats.org/officeDocument/2006/relationships/oleObject" Target="../embeddings/oleObject320.bin"/><Relationship Id="rId4" Type="http://schemas.openxmlformats.org/officeDocument/2006/relationships/image" Target="../media/image180.emf"/></Relationships>
</file>

<file path=ppt/slides/_rels/slide56.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327.bin"/><Relationship Id="rId18" Type="http://schemas.openxmlformats.org/officeDocument/2006/relationships/image" Target="../media/image87.wmf"/><Relationship Id="rId26" Type="http://schemas.openxmlformats.org/officeDocument/2006/relationships/oleObject" Target="../embeddings/oleObject334.bin"/><Relationship Id="rId39" Type="http://schemas.openxmlformats.org/officeDocument/2006/relationships/image" Target="../media/image193.wmf"/><Relationship Id="rId3" Type="http://schemas.openxmlformats.org/officeDocument/2006/relationships/oleObject" Target="../embeddings/oleObject322.bin"/><Relationship Id="rId21" Type="http://schemas.openxmlformats.org/officeDocument/2006/relationships/image" Target="../media/image188.wmf"/><Relationship Id="rId34" Type="http://schemas.openxmlformats.org/officeDocument/2006/relationships/oleObject" Target="../embeddings/oleObject339.bin"/><Relationship Id="rId7" Type="http://schemas.openxmlformats.org/officeDocument/2006/relationships/oleObject" Target="../embeddings/oleObject324.bin"/><Relationship Id="rId12" Type="http://schemas.openxmlformats.org/officeDocument/2006/relationships/image" Target="../media/image185.wmf"/><Relationship Id="rId17" Type="http://schemas.openxmlformats.org/officeDocument/2006/relationships/oleObject" Target="../embeddings/oleObject329.bin"/><Relationship Id="rId25" Type="http://schemas.openxmlformats.org/officeDocument/2006/relationships/image" Target="../media/image110.wmf"/><Relationship Id="rId33" Type="http://schemas.openxmlformats.org/officeDocument/2006/relationships/image" Target="../media/image190.wmf"/><Relationship Id="rId38" Type="http://schemas.openxmlformats.org/officeDocument/2006/relationships/oleObject" Target="../embeddings/oleObject341.bin"/><Relationship Id="rId2" Type="http://schemas.openxmlformats.org/officeDocument/2006/relationships/slideLayout" Target="../slideLayouts/slideLayout2.xml"/><Relationship Id="rId16" Type="http://schemas.openxmlformats.org/officeDocument/2006/relationships/image" Target="../media/image187.wmf"/><Relationship Id="rId20" Type="http://schemas.openxmlformats.org/officeDocument/2006/relationships/oleObject" Target="../embeddings/oleObject331.bin"/><Relationship Id="rId29" Type="http://schemas.openxmlformats.org/officeDocument/2006/relationships/image" Target="../media/image189.wmf"/><Relationship Id="rId1" Type="http://schemas.openxmlformats.org/officeDocument/2006/relationships/vmlDrawing" Target="../drawings/vmlDrawing35.vml"/><Relationship Id="rId6" Type="http://schemas.openxmlformats.org/officeDocument/2006/relationships/image" Target="../media/image184.wmf"/><Relationship Id="rId11" Type="http://schemas.openxmlformats.org/officeDocument/2006/relationships/oleObject" Target="../embeddings/oleObject326.bin"/><Relationship Id="rId24" Type="http://schemas.openxmlformats.org/officeDocument/2006/relationships/oleObject" Target="../embeddings/oleObject333.bin"/><Relationship Id="rId32" Type="http://schemas.openxmlformats.org/officeDocument/2006/relationships/oleObject" Target="../embeddings/oleObject338.bin"/><Relationship Id="rId37" Type="http://schemas.openxmlformats.org/officeDocument/2006/relationships/image" Target="../media/image192.wmf"/><Relationship Id="rId40" Type="http://schemas.openxmlformats.org/officeDocument/2006/relationships/oleObject" Target="../embeddings/oleObject342.bin"/><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image" Target="../media/image22.wmf"/><Relationship Id="rId28" Type="http://schemas.openxmlformats.org/officeDocument/2006/relationships/oleObject" Target="../embeddings/oleObject336.bin"/><Relationship Id="rId36" Type="http://schemas.openxmlformats.org/officeDocument/2006/relationships/oleObject" Target="../embeddings/oleObject340.bin"/><Relationship Id="rId10" Type="http://schemas.openxmlformats.org/officeDocument/2006/relationships/image" Target="../media/image125.wmf"/><Relationship Id="rId19" Type="http://schemas.openxmlformats.org/officeDocument/2006/relationships/oleObject" Target="../embeddings/oleObject330.bin"/><Relationship Id="rId31" Type="http://schemas.openxmlformats.org/officeDocument/2006/relationships/image" Target="../media/image128.wmf"/><Relationship Id="rId4" Type="http://schemas.openxmlformats.org/officeDocument/2006/relationships/image" Target="../media/image183.wmf"/><Relationship Id="rId9" Type="http://schemas.openxmlformats.org/officeDocument/2006/relationships/oleObject" Target="../embeddings/oleObject325.bin"/><Relationship Id="rId14" Type="http://schemas.openxmlformats.org/officeDocument/2006/relationships/image" Target="../media/image186.wmf"/><Relationship Id="rId22" Type="http://schemas.openxmlformats.org/officeDocument/2006/relationships/oleObject" Target="../embeddings/oleObject332.bin"/><Relationship Id="rId27" Type="http://schemas.openxmlformats.org/officeDocument/2006/relationships/oleObject" Target="../embeddings/oleObject335.bin"/><Relationship Id="rId30" Type="http://schemas.openxmlformats.org/officeDocument/2006/relationships/oleObject" Target="../embeddings/oleObject337.bin"/><Relationship Id="rId35" Type="http://schemas.openxmlformats.org/officeDocument/2006/relationships/image" Target="../media/image191.wmf"/></Relationships>
</file>

<file path=ppt/slides/_rels/slide57.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348.bin"/><Relationship Id="rId18" Type="http://schemas.openxmlformats.org/officeDocument/2006/relationships/image" Target="../media/image192.wmf"/><Relationship Id="rId26" Type="http://schemas.openxmlformats.org/officeDocument/2006/relationships/oleObject" Target="../embeddings/oleObject356.bin"/><Relationship Id="rId39" Type="http://schemas.openxmlformats.org/officeDocument/2006/relationships/image" Target="../media/image84.wmf"/><Relationship Id="rId3" Type="http://schemas.openxmlformats.org/officeDocument/2006/relationships/oleObject" Target="../embeddings/oleObject343.bin"/><Relationship Id="rId21" Type="http://schemas.openxmlformats.org/officeDocument/2006/relationships/image" Target="../media/image195.wmf"/><Relationship Id="rId34" Type="http://schemas.openxmlformats.org/officeDocument/2006/relationships/oleObject" Target="../embeddings/oleObject361.bin"/><Relationship Id="rId7" Type="http://schemas.openxmlformats.org/officeDocument/2006/relationships/oleObject" Target="../embeddings/oleObject345.bin"/><Relationship Id="rId12" Type="http://schemas.openxmlformats.org/officeDocument/2006/relationships/image" Target="../media/image189.wmf"/><Relationship Id="rId17" Type="http://schemas.openxmlformats.org/officeDocument/2006/relationships/oleObject" Target="../embeddings/oleObject350.bin"/><Relationship Id="rId25" Type="http://schemas.openxmlformats.org/officeDocument/2006/relationships/image" Target="../media/image188.wmf"/><Relationship Id="rId33" Type="http://schemas.openxmlformats.org/officeDocument/2006/relationships/oleObject" Target="../embeddings/oleObject360.bin"/><Relationship Id="rId38" Type="http://schemas.openxmlformats.org/officeDocument/2006/relationships/oleObject" Target="../embeddings/oleObject364.bin"/><Relationship Id="rId2" Type="http://schemas.openxmlformats.org/officeDocument/2006/relationships/slideLayout" Target="../slideLayouts/slideLayout2.xml"/><Relationship Id="rId16" Type="http://schemas.openxmlformats.org/officeDocument/2006/relationships/image" Target="../media/image193.wmf"/><Relationship Id="rId20" Type="http://schemas.openxmlformats.org/officeDocument/2006/relationships/oleObject" Target="../embeddings/oleObject352.bin"/><Relationship Id="rId29" Type="http://schemas.openxmlformats.org/officeDocument/2006/relationships/oleObject" Target="../embeddings/oleObject358.bin"/><Relationship Id="rId1" Type="http://schemas.openxmlformats.org/officeDocument/2006/relationships/vmlDrawing" Target="../drawings/vmlDrawing36.vml"/><Relationship Id="rId6" Type="http://schemas.openxmlformats.org/officeDocument/2006/relationships/image" Target="../media/image87.wmf"/><Relationship Id="rId11" Type="http://schemas.openxmlformats.org/officeDocument/2006/relationships/oleObject" Target="../embeddings/oleObject347.bin"/><Relationship Id="rId24" Type="http://schemas.openxmlformats.org/officeDocument/2006/relationships/oleObject" Target="../embeddings/oleObject355.bin"/><Relationship Id="rId32" Type="http://schemas.openxmlformats.org/officeDocument/2006/relationships/image" Target="../media/image191.wmf"/><Relationship Id="rId37" Type="http://schemas.openxmlformats.org/officeDocument/2006/relationships/oleObject" Target="../embeddings/oleObject363.bin"/><Relationship Id="rId5" Type="http://schemas.openxmlformats.org/officeDocument/2006/relationships/oleObject" Target="../embeddings/oleObject344.bin"/><Relationship Id="rId15" Type="http://schemas.openxmlformats.org/officeDocument/2006/relationships/oleObject" Target="../embeddings/oleObject349.bin"/><Relationship Id="rId23" Type="http://schemas.openxmlformats.org/officeDocument/2006/relationships/oleObject" Target="../embeddings/oleObject354.bin"/><Relationship Id="rId28" Type="http://schemas.openxmlformats.org/officeDocument/2006/relationships/image" Target="../media/image110.wmf"/><Relationship Id="rId36" Type="http://schemas.openxmlformats.org/officeDocument/2006/relationships/oleObject" Target="../embeddings/oleObject362.bin"/><Relationship Id="rId10" Type="http://schemas.openxmlformats.org/officeDocument/2006/relationships/image" Target="../media/image22.wmf"/><Relationship Id="rId19" Type="http://schemas.openxmlformats.org/officeDocument/2006/relationships/oleObject" Target="../embeddings/oleObject351.bin"/><Relationship Id="rId31" Type="http://schemas.openxmlformats.org/officeDocument/2006/relationships/oleObject" Target="../embeddings/oleObject359.bin"/><Relationship Id="rId4" Type="http://schemas.openxmlformats.org/officeDocument/2006/relationships/image" Target="../media/image194.wmf"/><Relationship Id="rId9" Type="http://schemas.openxmlformats.org/officeDocument/2006/relationships/oleObject" Target="../embeddings/oleObject346.bin"/><Relationship Id="rId14" Type="http://schemas.openxmlformats.org/officeDocument/2006/relationships/image" Target="../media/image128.wmf"/><Relationship Id="rId22" Type="http://schemas.openxmlformats.org/officeDocument/2006/relationships/oleObject" Target="../embeddings/oleObject353.bin"/><Relationship Id="rId27" Type="http://schemas.openxmlformats.org/officeDocument/2006/relationships/oleObject" Target="../embeddings/oleObject357.bin"/><Relationship Id="rId30" Type="http://schemas.openxmlformats.org/officeDocument/2006/relationships/image" Target="../media/image190.wmf"/><Relationship Id="rId35" Type="http://schemas.openxmlformats.org/officeDocument/2006/relationships/image" Target="../media/image19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370.bin"/><Relationship Id="rId18" Type="http://schemas.openxmlformats.org/officeDocument/2006/relationships/image" Target="../media/image201.wmf"/><Relationship Id="rId3" Type="http://schemas.openxmlformats.org/officeDocument/2006/relationships/oleObject" Target="../embeddings/oleObject365.bin"/><Relationship Id="rId21" Type="http://schemas.openxmlformats.org/officeDocument/2006/relationships/oleObject" Target="../embeddings/oleObject375.bin"/><Relationship Id="rId7" Type="http://schemas.openxmlformats.org/officeDocument/2006/relationships/oleObject" Target="../embeddings/oleObject367.bin"/><Relationship Id="rId12" Type="http://schemas.openxmlformats.org/officeDocument/2006/relationships/image" Target="../media/image101.wmf"/><Relationship Id="rId17" Type="http://schemas.openxmlformats.org/officeDocument/2006/relationships/oleObject" Target="../embeddings/oleObject372.bin"/><Relationship Id="rId25" Type="http://schemas.openxmlformats.org/officeDocument/2006/relationships/image" Target="../media/image87.wmf"/><Relationship Id="rId2" Type="http://schemas.openxmlformats.org/officeDocument/2006/relationships/slideLayout" Target="../slideLayouts/slideLayout7.xml"/><Relationship Id="rId16" Type="http://schemas.openxmlformats.org/officeDocument/2006/relationships/image" Target="../media/image22.wmf"/><Relationship Id="rId20" Type="http://schemas.openxmlformats.org/officeDocument/2006/relationships/oleObject" Target="../embeddings/oleObject374.bin"/><Relationship Id="rId1" Type="http://schemas.openxmlformats.org/officeDocument/2006/relationships/vmlDrawing" Target="../drawings/vmlDrawing37.vml"/><Relationship Id="rId6" Type="http://schemas.openxmlformats.org/officeDocument/2006/relationships/image" Target="../media/image198.wmf"/><Relationship Id="rId11" Type="http://schemas.openxmlformats.org/officeDocument/2006/relationships/oleObject" Target="../embeddings/oleObject369.bin"/><Relationship Id="rId24" Type="http://schemas.openxmlformats.org/officeDocument/2006/relationships/oleObject" Target="../embeddings/oleObject377.bin"/><Relationship Id="rId5" Type="http://schemas.openxmlformats.org/officeDocument/2006/relationships/oleObject" Target="../embeddings/oleObject366.bin"/><Relationship Id="rId15" Type="http://schemas.openxmlformats.org/officeDocument/2006/relationships/oleObject" Target="../embeddings/oleObject371.bin"/><Relationship Id="rId23" Type="http://schemas.openxmlformats.org/officeDocument/2006/relationships/oleObject" Target="../embeddings/oleObject376.bin"/><Relationship Id="rId10" Type="http://schemas.openxmlformats.org/officeDocument/2006/relationships/image" Target="../media/image200.wmf"/><Relationship Id="rId19" Type="http://schemas.openxmlformats.org/officeDocument/2006/relationships/oleObject" Target="../embeddings/oleObject373.bin"/><Relationship Id="rId4" Type="http://schemas.openxmlformats.org/officeDocument/2006/relationships/image" Target="../media/image197.wmf"/><Relationship Id="rId9" Type="http://schemas.openxmlformats.org/officeDocument/2006/relationships/oleObject" Target="../embeddings/oleObject368.bin"/><Relationship Id="rId14" Type="http://schemas.openxmlformats.org/officeDocument/2006/relationships/image" Target="../media/image110.wmf"/><Relationship Id="rId22" Type="http://schemas.openxmlformats.org/officeDocument/2006/relationships/image" Target="../media/image20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378.bin"/><Relationship Id="rId7" Type="http://schemas.openxmlformats.org/officeDocument/2006/relationships/oleObject" Target="../embeddings/oleObject38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04.wmf"/><Relationship Id="rId5" Type="http://schemas.openxmlformats.org/officeDocument/2006/relationships/oleObject" Target="../embeddings/oleObject379.bin"/><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38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387.bin"/><Relationship Id="rId3" Type="http://schemas.openxmlformats.org/officeDocument/2006/relationships/oleObject" Target="../embeddings/oleObject382.bin"/><Relationship Id="rId7" Type="http://schemas.openxmlformats.org/officeDocument/2006/relationships/oleObject" Target="../embeddings/oleObject384.bin"/><Relationship Id="rId12" Type="http://schemas.openxmlformats.org/officeDocument/2006/relationships/image" Target="../media/image211.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08.wmf"/><Relationship Id="rId11" Type="http://schemas.openxmlformats.org/officeDocument/2006/relationships/oleObject" Target="../embeddings/oleObject386.bin"/><Relationship Id="rId5" Type="http://schemas.openxmlformats.org/officeDocument/2006/relationships/oleObject" Target="../embeddings/oleObject383.bin"/><Relationship Id="rId10" Type="http://schemas.openxmlformats.org/officeDocument/2006/relationships/image" Target="../media/image210.wmf"/><Relationship Id="rId4" Type="http://schemas.openxmlformats.org/officeDocument/2006/relationships/image" Target="../media/image207.wmf"/><Relationship Id="rId9" Type="http://schemas.openxmlformats.org/officeDocument/2006/relationships/oleObject" Target="../embeddings/oleObject385.bin"/><Relationship Id="rId14" Type="http://schemas.openxmlformats.org/officeDocument/2006/relationships/image" Target="../media/image212.wmf"/></Relationships>
</file>

<file path=ppt/slides/_rels/slide64.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393.bin"/><Relationship Id="rId18" Type="http://schemas.openxmlformats.org/officeDocument/2006/relationships/image" Target="../media/image220.wmf"/><Relationship Id="rId3" Type="http://schemas.openxmlformats.org/officeDocument/2006/relationships/oleObject" Target="../embeddings/oleObject388.bin"/><Relationship Id="rId7" Type="http://schemas.openxmlformats.org/officeDocument/2006/relationships/oleObject" Target="../embeddings/oleObject390.bin"/><Relationship Id="rId12" Type="http://schemas.openxmlformats.org/officeDocument/2006/relationships/image" Target="../media/image217.wmf"/><Relationship Id="rId17" Type="http://schemas.openxmlformats.org/officeDocument/2006/relationships/oleObject" Target="../embeddings/oleObject395.bin"/><Relationship Id="rId2" Type="http://schemas.openxmlformats.org/officeDocument/2006/relationships/slideLayout" Target="../slideLayouts/slideLayout2.xml"/><Relationship Id="rId16" Type="http://schemas.openxmlformats.org/officeDocument/2006/relationships/image" Target="../media/image219.emf"/><Relationship Id="rId1" Type="http://schemas.openxmlformats.org/officeDocument/2006/relationships/vmlDrawing" Target="../drawings/vmlDrawing40.vml"/><Relationship Id="rId6" Type="http://schemas.openxmlformats.org/officeDocument/2006/relationships/image" Target="../media/image214.wmf"/><Relationship Id="rId11" Type="http://schemas.openxmlformats.org/officeDocument/2006/relationships/oleObject" Target="../embeddings/oleObject392.bin"/><Relationship Id="rId5" Type="http://schemas.openxmlformats.org/officeDocument/2006/relationships/oleObject" Target="../embeddings/oleObject389.bin"/><Relationship Id="rId15" Type="http://schemas.openxmlformats.org/officeDocument/2006/relationships/oleObject" Target="../embeddings/oleObject394.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391.bin"/><Relationship Id="rId14" Type="http://schemas.openxmlformats.org/officeDocument/2006/relationships/image" Target="../media/image218.emf"/></Relationships>
</file>

<file path=ppt/slides/_rels/slide65.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401.bin"/><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225.wmf"/><Relationship Id="rId2" Type="http://schemas.openxmlformats.org/officeDocument/2006/relationships/slideLayout" Target="../slideLayouts/slideLayout2.xml"/><Relationship Id="rId16" Type="http://schemas.openxmlformats.org/officeDocument/2006/relationships/image" Target="../media/image226.wmf"/><Relationship Id="rId1" Type="http://schemas.openxmlformats.org/officeDocument/2006/relationships/vmlDrawing" Target="../drawings/vmlDrawing41.vml"/><Relationship Id="rId6" Type="http://schemas.openxmlformats.org/officeDocument/2006/relationships/image" Target="../media/image222.wmf"/><Relationship Id="rId11" Type="http://schemas.openxmlformats.org/officeDocument/2006/relationships/oleObject" Target="../embeddings/oleObject400.bin"/><Relationship Id="rId5" Type="http://schemas.openxmlformats.org/officeDocument/2006/relationships/oleObject" Target="../embeddings/oleObject397.bin"/><Relationship Id="rId15" Type="http://schemas.openxmlformats.org/officeDocument/2006/relationships/oleObject" Target="../embeddings/oleObject402.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399.bin"/><Relationship Id="rId14" Type="http://schemas.openxmlformats.org/officeDocument/2006/relationships/image" Target="../media/image87.wmf"/></Relationships>
</file>

<file path=ppt/slides/_rels/slide66.x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oleObject" Target="../embeddings/oleObject408.bin"/><Relationship Id="rId18" Type="http://schemas.openxmlformats.org/officeDocument/2006/relationships/image" Target="../media/image233.wmf"/><Relationship Id="rId3" Type="http://schemas.openxmlformats.org/officeDocument/2006/relationships/oleObject" Target="../embeddings/oleObject403.bin"/><Relationship Id="rId21" Type="http://schemas.openxmlformats.org/officeDocument/2006/relationships/oleObject" Target="../embeddings/oleObject412.bin"/><Relationship Id="rId7" Type="http://schemas.openxmlformats.org/officeDocument/2006/relationships/oleObject" Target="../embeddings/oleObject405.bin"/><Relationship Id="rId12" Type="http://schemas.openxmlformats.org/officeDocument/2006/relationships/image" Target="../media/image230.wmf"/><Relationship Id="rId17" Type="http://schemas.openxmlformats.org/officeDocument/2006/relationships/oleObject" Target="../embeddings/oleObject410.bin"/><Relationship Id="rId2" Type="http://schemas.openxmlformats.org/officeDocument/2006/relationships/slideLayout" Target="../slideLayouts/slideLayout2.xml"/><Relationship Id="rId16" Type="http://schemas.openxmlformats.org/officeDocument/2006/relationships/image" Target="../media/image232.emf"/><Relationship Id="rId20" Type="http://schemas.openxmlformats.org/officeDocument/2006/relationships/image" Target="../media/image234.wmf"/><Relationship Id="rId1" Type="http://schemas.openxmlformats.org/officeDocument/2006/relationships/vmlDrawing" Target="../drawings/vmlDrawing42.vml"/><Relationship Id="rId6" Type="http://schemas.openxmlformats.org/officeDocument/2006/relationships/image" Target="../media/image228.emf"/><Relationship Id="rId11" Type="http://schemas.openxmlformats.org/officeDocument/2006/relationships/oleObject" Target="../embeddings/oleObject407.bin"/><Relationship Id="rId24" Type="http://schemas.openxmlformats.org/officeDocument/2006/relationships/image" Target="../media/image236.wmf"/><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10" Type="http://schemas.openxmlformats.org/officeDocument/2006/relationships/image" Target="../media/image220.wmf"/><Relationship Id="rId19" Type="http://schemas.openxmlformats.org/officeDocument/2006/relationships/oleObject" Target="../embeddings/oleObject411.bin"/><Relationship Id="rId4" Type="http://schemas.openxmlformats.org/officeDocument/2006/relationships/image" Target="../media/image227.wmf"/><Relationship Id="rId9" Type="http://schemas.openxmlformats.org/officeDocument/2006/relationships/oleObject" Target="../embeddings/oleObject406.bin"/><Relationship Id="rId14" Type="http://schemas.openxmlformats.org/officeDocument/2006/relationships/image" Target="../media/image231.emf"/><Relationship Id="rId22" Type="http://schemas.openxmlformats.org/officeDocument/2006/relationships/image" Target="../media/image23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1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38.wmf"/><Relationship Id="rId5" Type="http://schemas.openxmlformats.org/officeDocument/2006/relationships/oleObject" Target="../embeddings/oleObject415.bin"/><Relationship Id="rId4" Type="http://schemas.openxmlformats.org/officeDocument/2006/relationships/image" Target="../media/image23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421.bin"/><Relationship Id="rId18" Type="http://schemas.openxmlformats.org/officeDocument/2006/relationships/image" Target="../media/image243.wmf"/><Relationship Id="rId3" Type="http://schemas.openxmlformats.org/officeDocument/2006/relationships/oleObject" Target="../embeddings/oleObject416.bin"/><Relationship Id="rId21" Type="http://schemas.openxmlformats.org/officeDocument/2006/relationships/oleObject" Target="../embeddings/oleObject425.bin"/><Relationship Id="rId7" Type="http://schemas.openxmlformats.org/officeDocument/2006/relationships/oleObject" Target="../embeddings/oleObject418.bin"/><Relationship Id="rId12" Type="http://schemas.openxmlformats.org/officeDocument/2006/relationships/image" Target="../media/image187.wmf"/><Relationship Id="rId17" Type="http://schemas.openxmlformats.org/officeDocument/2006/relationships/oleObject" Target="../embeddings/oleObject423.bin"/><Relationship Id="rId2" Type="http://schemas.openxmlformats.org/officeDocument/2006/relationships/slideLayout" Target="../slideLayouts/slideLayout7.xml"/><Relationship Id="rId16" Type="http://schemas.openxmlformats.org/officeDocument/2006/relationships/image" Target="../media/image242.wmf"/><Relationship Id="rId20" Type="http://schemas.openxmlformats.org/officeDocument/2006/relationships/image" Target="../media/image244.wmf"/><Relationship Id="rId1" Type="http://schemas.openxmlformats.org/officeDocument/2006/relationships/vmlDrawing" Target="../drawings/vmlDrawing44.vml"/><Relationship Id="rId6" Type="http://schemas.openxmlformats.org/officeDocument/2006/relationships/image" Target="../media/image125.wmf"/><Relationship Id="rId11" Type="http://schemas.openxmlformats.org/officeDocument/2006/relationships/oleObject" Target="../embeddings/oleObject420.bin"/><Relationship Id="rId5" Type="http://schemas.openxmlformats.org/officeDocument/2006/relationships/oleObject" Target="../embeddings/oleObject417.bin"/><Relationship Id="rId15" Type="http://schemas.openxmlformats.org/officeDocument/2006/relationships/oleObject" Target="../embeddings/oleObject422.bin"/><Relationship Id="rId10" Type="http://schemas.openxmlformats.org/officeDocument/2006/relationships/image" Target="../media/image240.wmf"/><Relationship Id="rId19" Type="http://schemas.openxmlformats.org/officeDocument/2006/relationships/oleObject" Target="../embeddings/oleObject424.bin"/><Relationship Id="rId4" Type="http://schemas.openxmlformats.org/officeDocument/2006/relationships/image" Target="../media/image124.wmf"/><Relationship Id="rId9" Type="http://schemas.openxmlformats.org/officeDocument/2006/relationships/oleObject" Target="../embeddings/oleObject419.bin"/><Relationship Id="rId14" Type="http://schemas.openxmlformats.org/officeDocument/2006/relationships/image" Target="../media/image241.wmf"/><Relationship Id="rId22" Type="http://schemas.openxmlformats.org/officeDocument/2006/relationships/image" Target="../media/image24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431.bin"/><Relationship Id="rId18" Type="http://schemas.openxmlformats.org/officeDocument/2006/relationships/oleObject" Target="../embeddings/oleObject435.bin"/><Relationship Id="rId3" Type="http://schemas.openxmlformats.org/officeDocument/2006/relationships/oleObject" Target="../embeddings/oleObject426.bin"/><Relationship Id="rId7" Type="http://schemas.openxmlformats.org/officeDocument/2006/relationships/oleObject" Target="../embeddings/oleObject428.bin"/><Relationship Id="rId12" Type="http://schemas.openxmlformats.org/officeDocument/2006/relationships/image" Target="../media/image250.wmf"/><Relationship Id="rId17" Type="http://schemas.openxmlformats.org/officeDocument/2006/relationships/oleObject" Target="../embeddings/oleObject434.bin"/><Relationship Id="rId2" Type="http://schemas.openxmlformats.org/officeDocument/2006/relationships/slideLayout" Target="../slideLayouts/slideLayout2.xml"/><Relationship Id="rId16" Type="http://schemas.openxmlformats.org/officeDocument/2006/relationships/image" Target="../media/image251.emf"/><Relationship Id="rId1" Type="http://schemas.openxmlformats.org/officeDocument/2006/relationships/vmlDrawing" Target="../drawings/vmlDrawing45.vml"/><Relationship Id="rId6" Type="http://schemas.openxmlformats.org/officeDocument/2006/relationships/image" Target="../media/image247.wmf"/><Relationship Id="rId11" Type="http://schemas.openxmlformats.org/officeDocument/2006/relationships/oleObject" Target="../embeddings/oleObject430.bin"/><Relationship Id="rId5" Type="http://schemas.openxmlformats.org/officeDocument/2006/relationships/oleObject" Target="../embeddings/oleObject427.bin"/><Relationship Id="rId15" Type="http://schemas.openxmlformats.org/officeDocument/2006/relationships/oleObject" Target="../embeddings/oleObject433.bin"/><Relationship Id="rId10" Type="http://schemas.openxmlformats.org/officeDocument/2006/relationships/image" Target="../media/image249.wmf"/><Relationship Id="rId19" Type="http://schemas.openxmlformats.org/officeDocument/2006/relationships/image" Target="../media/image252.emf"/><Relationship Id="rId4" Type="http://schemas.openxmlformats.org/officeDocument/2006/relationships/image" Target="../media/image246.wmf"/><Relationship Id="rId9" Type="http://schemas.openxmlformats.org/officeDocument/2006/relationships/oleObject" Target="../embeddings/oleObject429.bin"/><Relationship Id="rId14" Type="http://schemas.openxmlformats.org/officeDocument/2006/relationships/oleObject" Target="../embeddings/oleObject432.bin"/></Relationships>
</file>

<file path=ppt/slides/_rels/slide81.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441.bin"/><Relationship Id="rId18" Type="http://schemas.openxmlformats.org/officeDocument/2006/relationships/image" Target="../media/image239.wmf"/><Relationship Id="rId26" Type="http://schemas.openxmlformats.org/officeDocument/2006/relationships/image" Target="../media/image263.wmf"/><Relationship Id="rId3" Type="http://schemas.openxmlformats.org/officeDocument/2006/relationships/oleObject" Target="../embeddings/oleObject436.bin"/><Relationship Id="rId21" Type="http://schemas.openxmlformats.org/officeDocument/2006/relationships/oleObject" Target="../embeddings/oleObject445.bin"/><Relationship Id="rId7" Type="http://schemas.openxmlformats.org/officeDocument/2006/relationships/oleObject" Target="../embeddings/oleObject438.bin"/><Relationship Id="rId12" Type="http://schemas.openxmlformats.org/officeDocument/2006/relationships/image" Target="../media/image257.emf"/><Relationship Id="rId17" Type="http://schemas.openxmlformats.org/officeDocument/2006/relationships/oleObject" Target="../embeddings/oleObject443.bin"/><Relationship Id="rId25" Type="http://schemas.openxmlformats.org/officeDocument/2006/relationships/oleObject" Target="../embeddings/oleObject447.bin"/><Relationship Id="rId2" Type="http://schemas.openxmlformats.org/officeDocument/2006/relationships/slideLayout" Target="../slideLayouts/slideLayout7.xml"/><Relationship Id="rId16" Type="http://schemas.openxmlformats.org/officeDocument/2006/relationships/image" Target="../media/image259.wmf"/><Relationship Id="rId20" Type="http://schemas.openxmlformats.org/officeDocument/2006/relationships/image" Target="../media/image260.wmf"/><Relationship Id="rId1" Type="http://schemas.openxmlformats.org/officeDocument/2006/relationships/vmlDrawing" Target="../drawings/vmlDrawing46.vml"/><Relationship Id="rId6" Type="http://schemas.openxmlformats.org/officeDocument/2006/relationships/image" Target="../media/image254.wmf"/><Relationship Id="rId11" Type="http://schemas.openxmlformats.org/officeDocument/2006/relationships/oleObject" Target="../embeddings/oleObject440.bin"/><Relationship Id="rId24" Type="http://schemas.openxmlformats.org/officeDocument/2006/relationships/image" Target="../media/image262.wmf"/><Relationship Id="rId5" Type="http://schemas.openxmlformats.org/officeDocument/2006/relationships/oleObject" Target="../embeddings/oleObject437.bin"/><Relationship Id="rId15" Type="http://schemas.openxmlformats.org/officeDocument/2006/relationships/oleObject" Target="../embeddings/oleObject442.bin"/><Relationship Id="rId23" Type="http://schemas.openxmlformats.org/officeDocument/2006/relationships/oleObject" Target="../embeddings/oleObject446.bin"/><Relationship Id="rId28" Type="http://schemas.openxmlformats.org/officeDocument/2006/relationships/image" Target="../media/image264.emf"/><Relationship Id="rId10" Type="http://schemas.openxmlformats.org/officeDocument/2006/relationships/image" Target="../media/image256.emf"/><Relationship Id="rId19" Type="http://schemas.openxmlformats.org/officeDocument/2006/relationships/oleObject" Target="../embeddings/oleObject444.bin"/><Relationship Id="rId4" Type="http://schemas.openxmlformats.org/officeDocument/2006/relationships/image" Target="../media/image253.wmf"/><Relationship Id="rId9" Type="http://schemas.openxmlformats.org/officeDocument/2006/relationships/oleObject" Target="../embeddings/oleObject439.bin"/><Relationship Id="rId14" Type="http://schemas.openxmlformats.org/officeDocument/2006/relationships/image" Target="../media/image258.wmf"/><Relationship Id="rId22" Type="http://schemas.openxmlformats.org/officeDocument/2006/relationships/image" Target="../media/image261.wmf"/><Relationship Id="rId27" Type="http://schemas.openxmlformats.org/officeDocument/2006/relationships/oleObject" Target="../embeddings/oleObject448.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454.bin"/><Relationship Id="rId18" Type="http://schemas.openxmlformats.org/officeDocument/2006/relationships/image" Target="../media/image271.wmf"/><Relationship Id="rId3" Type="http://schemas.openxmlformats.org/officeDocument/2006/relationships/oleObject" Target="../embeddings/oleObject449.bin"/><Relationship Id="rId21" Type="http://schemas.openxmlformats.org/officeDocument/2006/relationships/oleObject" Target="../embeddings/oleObject458.bin"/><Relationship Id="rId7" Type="http://schemas.openxmlformats.org/officeDocument/2006/relationships/oleObject" Target="../embeddings/oleObject451.bin"/><Relationship Id="rId12" Type="http://schemas.openxmlformats.org/officeDocument/2006/relationships/image" Target="../media/image246.wmf"/><Relationship Id="rId17" Type="http://schemas.openxmlformats.org/officeDocument/2006/relationships/oleObject" Target="../embeddings/oleObject456.bin"/><Relationship Id="rId2" Type="http://schemas.openxmlformats.org/officeDocument/2006/relationships/slideLayout" Target="../slideLayouts/slideLayout2.xml"/><Relationship Id="rId16" Type="http://schemas.openxmlformats.org/officeDocument/2006/relationships/image" Target="../media/image270.wmf"/><Relationship Id="rId20" Type="http://schemas.openxmlformats.org/officeDocument/2006/relationships/image" Target="../media/image272.wmf"/><Relationship Id="rId1" Type="http://schemas.openxmlformats.org/officeDocument/2006/relationships/vmlDrawing" Target="../drawings/vmlDrawing47.vml"/><Relationship Id="rId6" Type="http://schemas.openxmlformats.org/officeDocument/2006/relationships/image" Target="../media/image266.wmf"/><Relationship Id="rId11" Type="http://schemas.openxmlformats.org/officeDocument/2006/relationships/oleObject" Target="../embeddings/oleObject453.bin"/><Relationship Id="rId5" Type="http://schemas.openxmlformats.org/officeDocument/2006/relationships/oleObject" Target="../embeddings/oleObject450.bin"/><Relationship Id="rId15" Type="http://schemas.openxmlformats.org/officeDocument/2006/relationships/oleObject" Target="../embeddings/oleObject455.bin"/><Relationship Id="rId10" Type="http://schemas.openxmlformats.org/officeDocument/2006/relationships/image" Target="../media/image268.wmf"/><Relationship Id="rId19" Type="http://schemas.openxmlformats.org/officeDocument/2006/relationships/oleObject" Target="../embeddings/oleObject457.bin"/><Relationship Id="rId4" Type="http://schemas.openxmlformats.org/officeDocument/2006/relationships/image" Target="../media/image265.wmf"/><Relationship Id="rId9" Type="http://schemas.openxmlformats.org/officeDocument/2006/relationships/oleObject" Target="../embeddings/oleObject452.bin"/><Relationship Id="rId14" Type="http://schemas.openxmlformats.org/officeDocument/2006/relationships/image" Target="../media/image269.wmf"/><Relationship Id="rId22" Type="http://schemas.openxmlformats.org/officeDocument/2006/relationships/image" Target="../media/image273.wmf"/></Relationships>
</file>

<file path=ppt/slides/_rels/slide85.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464.bin"/><Relationship Id="rId18" Type="http://schemas.openxmlformats.org/officeDocument/2006/relationships/image" Target="../media/image280.wmf"/><Relationship Id="rId26" Type="http://schemas.openxmlformats.org/officeDocument/2006/relationships/oleObject" Target="../embeddings/oleObject471.bin"/><Relationship Id="rId39" Type="http://schemas.openxmlformats.org/officeDocument/2006/relationships/oleObject" Target="../embeddings/oleObject481.bin"/><Relationship Id="rId3" Type="http://schemas.openxmlformats.org/officeDocument/2006/relationships/oleObject" Target="../embeddings/oleObject459.bin"/><Relationship Id="rId21" Type="http://schemas.openxmlformats.org/officeDocument/2006/relationships/image" Target="../media/image87.wmf"/><Relationship Id="rId34" Type="http://schemas.openxmlformats.org/officeDocument/2006/relationships/oleObject" Target="../embeddings/oleObject477.bin"/><Relationship Id="rId42" Type="http://schemas.openxmlformats.org/officeDocument/2006/relationships/oleObject" Target="../embeddings/oleObject483.bin"/><Relationship Id="rId7" Type="http://schemas.openxmlformats.org/officeDocument/2006/relationships/oleObject" Target="../embeddings/oleObject461.bin"/><Relationship Id="rId12" Type="http://schemas.openxmlformats.org/officeDocument/2006/relationships/image" Target="../media/image277.wmf"/><Relationship Id="rId17" Type="http://schemas.openxmlformats.org/officeDocument/2006/relationships/oleObject" Target="../embeddings/oleObject466.bin"/><Relationship Id="rId25" Type="http://schemas.openxmlformats.org/officeDocument/2006/relationships/image" Target="../media/image85.wmf"/><Relationship Id="rId33" Type="http://schemas.openxmlformats.org/officeDocument/2006/relationships/oleObject" Target="../embeddings/oleObject476.bin"/><Relationship Id="rId38" Type="http://schemas.openxmlformats.org/officeDocument/2006/relationships/oleObject" Target="../embeddings/oleObject480.bin"/><Relationship Id="rId2" Type="http://schemas.openxmlformats.org/officeDocument/2006/relationships/slideLayout" Target="../slideLayouts/slideLayout2.xml"/><Relationship Id="rId16" Type="http://schemas.openxmlformats.org/officeDocument/2006/relationships/image" Target="../media/image279.wmf"/><Relationship Id="rId20" Type="http://schemas.openxmlformats.org/officeDocument/2006/relationships/oleObject" Target="../embeddings/oleObject468.bin"/><Relationship Id="rId29" Type="http://schemas.openxmlformats.org/officeDocument/2006/relationships/oleObject" Target="../embeddings/oleObject473.bin"/><Relationship Id="rId41" Type="http://schemas.openxmlformats.org/officeDocument/2006/relationships/image" Target="../media/image128.wmf"/><Relationship Id="rId1" Type="http://schemas.openxmlformats.org/officeDocument/2006/relationships/vmlDrawing" Target="../drawings/vmlDrawing48.vml"/><Relationship Id="rId6" Type="http://schemas.openxmlformats.org/officeDocument/2006/relationships/image" Target="../media/image274.wmf"/><Relationship Id="rId11" Type="http://schemas.openxmlformats.org/officeDocument/2006/relationships/oleObject" Target="../embeddings/oleObject463.bin"/><Relationship Id="rId24" Type="http://schemas.openxmlformats.org/officeDocument/2006/relationships/oleObject" Target="../embeddings/oleObject470.bin"/><Relationship Id="rId32" Type="http://schemas.openxmlformats.org/officeDocument/2006/relationships/oleObject" Target="../embeddings/oleObject475.bin"/><Relationship Id="rId37" Type="http://schemas.openxmlformats.org/officeDocument/2006/relationships/oleObject" Target="../embeddings/oleObject479.bin"/><Relationship Id="rId40" Type="http://schemas.openxmlformats.org/officeDocument/2006/relationships/oleObject" Target="../embeddings/oleObject482.bin"/><Relationship Id="rId5" Type="http://schemas.openxmlformats.org/officeDocument/2006/relationships/oleObject" Target="../embeddings/oleObject460.bin"/><Relationship Id="rId15" Type="http://schemas.openxmlformats.org/officeDocument/2006/relationships/oleObject" Target="../embeddings/oleObject465.bin"/><Relationship Id="rId23" Type="http://schemas.openxmlformats.org/officeDocument/2006/relationships/image" Target="../media/image30.wmf"/><Relationship Id="rId28" Type="http://schemas.openxmlformats.org/officeDocument/2006/relationships/oleObject" Target="../embeddings/oleObject472.bin"/><Relationship Id="rId36" Type="http://schemas.openxmlformats.org/officeDocument/2006/relationships/oleObject" Target="../embeddings/oleObject478.bin"/><Relationship Id="rId10" Type="http://schemas.openxmlformats.org/officeDocument/2006/relationships/image" Target="../media/image276.wmf"/><Relationship Id="rId19" Type="http://schemas.openxmlformats.org/officeDocument/2006/relationships/oleObject" Target="../embeddings/oleObject467.bin"/><Relationship Id="rId31" Type="http://schemas.openxmlformats.org/officeDocument/2006/relationships/image" Target="../media/image281.wmf"/><Relationship Id="rId44" Type="http://schemas.openxmlformats.org/officeDocument/2006/relationships/image" Target="../media/image282.wmf"/><Relationship Id="rId4" Type="http://schemas.openxmlformats.org/officeDocument/2006/relationships/image" Target="../media/image239.wmf"/><Relationship Id="rId9" Type="http://schemas.openxmlformats.org/officeDocument/2006/relationships/oleObject" Target="../embeddings/oleObject462.bin"/><Relationship Id="rId14" Type="http://schemas.openxmlformats.org/officeDocument/2006/relationships/image" Target="../media/image278.wmf"/><Relationship Id="rId22" Type="http://schemas.openxmlformats.org/officeDocument/2006/relationships/oleObject" Target="../embeddings/oleObject469.bin"/><Relationship Id="rId27" Type="http://schemas.openxmlformats.org/officeDocument/2006/relationships/image" Target="../media/image141.wmf"/><Relationship Id="rId30" Type="http://schemas.openxmlformats.org/officeDocument/2006/relationships/oleObject" Target="../embeddings/oleObject474.bin"/><Relationship Id="rId35" Type="http://schemas.openxmlformats.org/officeDocument/2006/relationships/image" Target="../media/image139.wmf"/><Relationship Id="rId43" Type="http://schemas.openxmlformats.org/officeDocument/2006/relationships/oleObject" Target="../embeddings/oleObject484.bin"/></Relationships>
</file>

<file path=ppt/slides/_rels/slide86.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490.bin"/><Relationship Id="rId18" Type="http://schemas.openxmlformats.org/officeDocument/2006/relationships/oleObject" Target="../embeddings/oleObject493.bin"/><Relationship Id="rId3" Type="http://schemas.openxmlformats.org/officeDocument/2006/relationships/oleObject" Target="../embeddings/oleObject485.bin"/><Relationship Id="rId21" Type="http://schemas.openxmlformats.org/officeDocument/2006/relationships/image" Target="../media/image287.wmf"/><Relationship Id="rId7" Type="http://schemas.openxmlformats.org/officeDocument/2006/relationships/oleObject" Target="../embeddings/oleObject487.bin"/><Relationship Id="rId12" Type="http://schemas.openxmlformats.org/officeDocument/2006/relationships/image" Target="../media/image283.wmf"/><Relationship Id="rId17" Type="http://schemas.openxmlformats.org/officeDocument/2006/relationships/oleObject" Target="../embeddings/oleObject492.bin"/><Relationship Id="rId25" Type="http://schemas.openxmlformats.org/officeDocument/2006/relationships/image" Target="../media/image289.wmf"/><Relationship Id="rId2" Type="http://schemas.openxmlformats.org/officeDocument/2006/relationships/slideLayout" Target="../slideLayouts/slideLayout2.xml"/><Relationship Id="rId16" Type="http://schemas.openxmlformats.org/officeDocument/2006/relationships/image" Target="../media/image285.wmf"/><Relationship Id="rId20" Type="http://schemas.openxmlformats.org/officeDocument/2006/relationships/oleObject" Target="../embeddings/oleObject494.bin"/><Relationship Id="rId1" Type="http://schemas.openxmlformats.org/officeDocument/2006/relationships/vmlDrawing" Target="../drawings/vmlDrawing49.vml"/><Relationship Id="rId6" Type="http://schemas.openxmlformats.org/officeDocument/2006/relationships/image" Target="../media/image274.wmf"/><Relationship Id="rId11" Type="http://schemas.openxmlformats.org/officeDocument/2006/relationships/oleObject" Target="../embeddings/oleObject489.bin"/><Relationship Id="rId24" Type="http://schemas.openxmlformats.org/officeDocument/2006/relationships/oleObject" Target="../embeddings/oleObject496.bin"/><Relationship Id="rId5" Type="http://schemas.openxmlformats.org/officeDocument/2006/relationships/oleObject" Target="../embeddings/oleObject486.bin"/><Relationship Id="rId15" Type="http://schemas.openxmlformats.org/officeDocument/2006/relationships/oleObject" Target="../embeddings/oleObject491.bin"/><Relationship Id="rId23" Type="http://schemas.openxmlformats.org/officeDocument/2006/relationships/image" Target="../media/image288.wmf"/><Relationship Id="rId10" Type="http://schemas.openxmlformats.org/officeDocument/2006/relationships/image" Target="../media/image276.wmf"/><Relationship Id="rId19" Type="http://schemas.openxmlformats.org/officeDocument/2006/relationships/image" Target="../media/image286.wmf"/><Relationship Id="rId4" Type="http://schemas.openxmlformats.org/officeDocument/2006/relationships/image" Target="../media/image239.wmf"/><Relationship Id="rId9" Type="http://schemas.openxmlformats.org/officeDocument/2006/relationships/oleObject" Target="../embeddings/oleObject488.bin"/><Relationship Id="rId14" Type="http://schemas.openxmlformats.org/officeDocument/2006/relationships/image" Target="../media/image284.wmf"/><Relationship Id="rId22" Type="http://schemas.openxmlformats.org/officeDocument/2006/relationships/oleObject" Target="../embeddings/oleObject495.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97.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91.wmf"/><Relationship Id="rId5" Type="http://schemas.openxmlformats.org/officeDocument/2006/relationships/oleObject" Target="../embeddings/oleObject498.bin"/><Relationship Id="rId4" Type="http://schemas.openxmlformats.org/officeDocument/2006/relationships/image" Target="../media/image29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30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5210D46-9350-4F90-ABAD-9D653DBC2E19}" type="slidenum">
              <a:rPr lang="en-US" altLang="ko-KR" smtClean="0">
                <a:solidFill>
                  <a:srgbClr val="003399"/>
                </a:solidFill>
                <a:latin typeface="-윤체L" pitchFamily="18" charset="-127"/>
                <a:ea typeface="-윤체L" pitchFamily="18" charset="-127"/>
              </a:rPr>
              <a:pPr/>
              <a:t>1</a:t>
            </a:fld>
            <a:endParaRPr lang="en-US" altLang="ko-KR" smtClean="0">
              <a:solidFill>
                <a:srgbClr val="003399"/>
              </a:solidFill>
              <a:latin typeface="-윤체L" pitchFamily="18" charset="-127"/>
              <a:ea typeface="-윤체L" pitchFamily="18" charset="-127"/>
            </a:endParaRPr>
          </a:p>
        </p:txBody>
      </p:sp>
      <p:sp>
        <p:nvSpPr>
          <p:cNvPr id="3077" name="Rectangle 2"/>
          <p:cNvSpPr>
            <a:spLocks noGrp="1" noChangeArrowheads="1"/>
          </p:cNvSpPr>
          <p:nvPr>
            <p:ph type="title"/>
          </p:nvPr>
        </p:nvSpPr>
        <p:spPr>
          <a:xfrm>
            <a:off x="323850" y="1773238"/>
            <a:ext cx="8458200" cy="4665662"/>
          </a:xfrm>
        </p:spPr>
        <p:txBody>
          <a:bodyPr/>
          <a:lstStyle/>
          <a:p>
            <a:pPr eaLnBrk="1" hangingPunct="1"/>
            <a:r>
              <a:rPr lang="zh-CN" altLang="en-US" dirty="0" smtClean="0">
                <a:ea typeface="华文彩云" pitchFamily="2" charset="-122"/>
              </a:rPr>
              <a:t> </a:t>
            </a:r>
            <a:r>
              <a:rPr lang="zh-CN" altLang="en-US" sz="8800" dirty="0" smtClean="0">
                <a:solidFill>
                  <a:srgbClr val="FF5050"/>
                </a:solidFill>
                <a:ea typeface="华文彩云" pitchFamily="2" charset="-122"/>
              </a:rPr>
              <a:t>信号与系统</a:t>
            </a:r>
            <a:r>
              <a:rPr lang="zh-CN" altLang="en-US" sz="8800" dirty="0" smtClean="0">
                <a:ea typeface="华文彩云" pitchFamily="2" charset="-122"/>
              </a:rPr>
              <a:t/>
            </a:r>
            <a:br>
              <a:rPr lang="zh-CN" altLang="en-US" sz="8800" dirty="0" smtClean="0">
                <a:ea typeface="华文彩云" pitchFamily="2" charset="-122"/>
              </a:rPr>
            </a:br>
            <a:r>
              <a:rPr lang="zh-CN" altLang="en-US" sz="2400" dirty="0" smtClean="0">
                <a:solidFill>
                  <a:srgbClr val="000000"/>
                </a:solidFill>
                <a:ea typeface="仿宋_GB2312" pitchFamily="49" charset="-122"/>
              </a:rPr>
              <a:t>高春仙</a:t>
            </a:r>
            <a:r>
              <a:rPr lang="en-US" altLang="zh-CN" sz="2400" dirty="0" smtClean="0">
                <a:solidFill>
                  <a:srgbClr val="000000"/>
                </a:solidFill>
                <a:ea typeface="仿宋_GB2312" pitchFamily="49" charset="-122"/>
              </a:rPr>
              <a:t/>
            </a:r>
            <a:br>
              <a:rPr lang="en-US" altLang="zh-CN" sz="2400" dirty="0" smtClean="0">
                <a:solidFill>
                  <a:srgbClr val="000000"/>
                </a:solidFill>
                <a:ea typeface="仿宋_GB2312" pitchFamily="49" charset="-122"/>
              </a:rPr>
            </a:br>
            <a:r>
              <a:rPr lang="en-US" altLang="zh-CN" sz="2400" dirty="0" err="1" smtClean="0">
                <a:solidFill>
                  <a:srgbClr val="000000"/>
                </a:solidFill>
                <a:ea typeface="仿宋_GB2312" pitchFamily="49" charset="-122"/>
              </a:rPr>
              <a:t>Email:gaochunxian@xmu.edu.cn</a:t>
            </a:r>
            <a:r>
              <a:rPr lang="en-US" altLang="zh-CN" sz="2400" dirty="0" smtClean="0">
                <a:solidFill>
                  <a:srgbClr val="000000"/>
                </a:solidFill>
                <a:ea typeface="仿宋_GB2312" pitchFamily="49" charset="-122"/>
              </a:rPr>
              <a:t/>
            </a:r>
            <a:br>
              <a:rPr lang="en-US" altLang="zh-CN" sz="2400" dirty="0" smtClean="0">
                <a:solidFill>
                  <a:srgbClr val="000000"/>
                </a:solidFill>
                <a:ea typeface="仿宋_GB2312" pitchFamily="49" charset="-122"/>
              </a:rPr>
            </a:br>
            <a:r>
              <a:rPr lang="en-US" altLang="zh-CN" sz="2400" dirty="0" smtClean="0">
                <a:solidFill>
                  <a:srgbClr val="000000"/>
                </a:solidFill>
                <a:ea typeface="仿宋_GB2312" pitchFamily="49" charset="-122"/>
              </a:rPr>
              <a:t/>
            </a:r>
            <a:br>
              <a:rPr lang="en-US" altLang="zh-CN" sz="2400" dirty="0" smtClean="0">
                <a:solidFill>
                  <a:srgbClr val="000000"/>
                </a:solidFill>
                <a:ea typeface="仿宋_GB2312" pitchFamily="49" charset="-122"/>
              </a:rPr>
            </a:br>
            <a:endParaRPr lang="en-US" altLang="zh-CN" sz="2400" dirty="0" smtClean="0">
              <a:solidFill>
                <a:srgbClr val="000000"/>
              </a:solidFill>
              <a:ea typeface="仿宋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143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258517A-3D64-4362-B7EE-DC8DC4F5B47A}" type="slidenum">
              <a:rPr lang="en-US" altLang="ko-KR" smtClean="0">
                <a:solidFill>
                  <a:srgbClr val="003399"/>
                </a:solidFill>
                <a:latin typeface="-윤체L" pitchFamily="18" charset="-127"/>
                <a:ea typeface="-윤체L" pitchFamily="18" charset="-127"/>
              </a:rPr>
              <a:pPr/>
              <a:t>10</a:t>
            </a:fld>
            <a:endParaRPr lang="en-US" altLang="ko-KR" smtClean="0">
              <a:solidFill>
                <a:srgbClr val="003399"/>
              </a:solidFill>
              <a:latin typeface="-윤체L" pitchFamily="18" charset="-127"/>
              <a:ea typeface="-윤체L" pitchFamily="18" charset="-127"/>
            </a:endParaRPr>
          </a:p>
        </p:txBody>
      </p:sp>
      <p:sp>
        <p:nvSpPr>
          <p:cNvPr id="14341" name="Rectangle 2"/>
          <p:cNvSpPr>
            <a:spLocks noGrp="1" noChangeArrowheads="1"/>
          </p:cNvSpPr>
          <p:nvPr>
            <p:ph type="title"/>
          </p:nvPr>
        </p:nvSpPr>
        <p:spPr>
          <a:xfrm>
            <a:off x="0" y="0"/>
            <a:ext cx="8229600" cy="1384300"/>
          </a:xfrm>
        </p:spPr>
        <p:txBody>
          <a:bodyPr/>
          <a:lstStyle/>
          <a:p>
            <a:pPr eaLnBrk="1" hangingPunct="1"/>
            <a:r>
              <a:rPr lang="zh-CN" altLang="en-US" smtClean="0"/>
              <a:t>二、系统</a:t>
            </a:r>
          </a:p>
        </p:txBody>
      </p:sp>
      <p:sp>
        <p:nvSpPr>
          <p:cNvPr id="14342" name="Rectangle 3"/>
          <p:cNvSpPr>
            <a:spLocks noGrp="1" noChangeArrowheads="1"/>
          </p:cNvSpPr>
          <p:nvPr>
            <p:ph type="body" idx="1"/>
          </p:nvPr>
        </p:nvSpPr>
        <p:spPr>
          <a:xfrm>
            <a:off x="395288" y="2286000"/>
            <a:ext cx="8291512" cy="2971800"/>
          </a:xfrm>
        </p:spPr>
        <p:txBody>
          <a:bodyPr/>
          <a:lstStyle/>
          <a:p>
            <a:pPr eaLnBrk="1" hangingPunct="1"/>
            <a:endParaRPr lang="zh-CN" altLang="en-US" sz="2500" smtClean="0"/>
          </a:p>
          <a:p>
            <a:pPr eaLnBrk="1" hangingPunct="1"/>
            <a:r>
              <a:rPr lang="zh-CN" altLang="en-US" sz="2500" smtClean="0"/>
              <a:t>系统是由若干相互作用和相互依赖的事物组合而成的具有特定功能的整体。</a:t>
            </a:r>
          </a:p>
          <a:p>
            <a:pPr eaLnBrk="1" hangingPunct="1"/>
            <a:endParaRPr lang="zh-CN" altLang="en-US" sz="2500" smtClean="0"/>
          </a:p>
          <a:p>
            <a:pPr eaLnBrk="1" hangingPunct="1"/>
            <a:r>
              <a:rPr lang="zh-CN" altLang="en-US" sz="2500" smtClean="0"/>
              <a:t>通常，利用通信系统、控制系统和计算机系统进行信号的传输、交换与处理。实际上，往往需要将多种系统共同组成一个综合性的复杂整体。如宇宙航行系统。</a:t>
            </a:r>
          </a:p>
        </p:txBody>
      </p:sp>
      <p:sp>
        <p:nvSpPr>
          <p:cNvPr id="14343" name="Rectangle 4"/>
          <p:cNvSpPr>
            <a:spLocks noChangeArrowheads="1"/>
          </p:cNvSpPr>
          <p:nvPr/>
        </p:nvSpPr>
        <p:spPr bwMode="auto">
          <a:xfrm>
            <a:off x="395288" y="1484313"/>
            <a:ext cx="316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1.</a:t>
            </a:r>
            <a:r>
              <a:rPr kumimoji="1" lang="zh-CN" altLang="en-US" sz="2800" b="1">
                <a:solidFill>
                  <a:srgbClr val="003399"/>
                </a:solidFill>
                <a:latin typeface="Times New Roman" pitchFamily="18" charset="0"/>
                <a:ea typeface="华文细黑" pitchFamily="2" charset="-122"/>
              </a:rPr>
              <a:t>系统的概念</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4D5518AB-FA37-4D27-9C1E-60F0A222B2ED}" type="slidenum">
              <a:rPr lang="en-US" altLang="ko-KR" smtClean="0">
                <a:solidFill>
                  <a:srgbClr val="003399"/>
                </a:solidFill>
                <a:latin typeface="-윤체L" pitchFamily="18" charset="-127"/>
                <a:ea typeface="-윤체L" pitchFamily="18" charset="-127"/>
              </a:rPr>
              <a:pPr/>
              <a:t>11</a:t>
            </a:fld>
            <a:endParaRPr lang="en-US" altLang="ko-KR" smtClean="0">
              <a:solidFill>
                <a:srgbClr val="003399"/>
              </a:solidFill>
              <a:latin typeface="-윤체L" pitchFamily="18" charset="-127"/>
              <a:ea typeface="-윤체L" pitchFamily="18" charset="-127"/>
            </a:endParaRPr>
          </a:p>
        </p:txBody>
      </p:sp>
      <p:sp>
        <p:nvSpPr>
          <p:cNvPr id="16389" name="Rectangle 2"/>
          <p:cNvSpPr>
            <a:spLocks noGrp="1" noChangeArrowheads="1"/>
          </p:cNvSpPr>
          <p:nvPr>
            <p:ph type="body" idx="1"/>
          </p:nvPr>
        </p:nvSpPr>
        <p:spPr>
          <a:xfrm>
            <a:off x="304800" y="1981200"/>
            <a:ext cx="8610600" cy="1952625"/>
          </a:xfrm>
        </p:spPr>
        <p:txBody>
          <a:bodyPr/>
          <a:lstStyle/>
          <a:p>
            <a:pPr eaLnBrk="1" hangingPunct="1"/>
            <a:r>
              <a:rPr lang="zh-CN" altLang="en-US" sz="2900" smtClean="0"/>
              <a:t>研究系统所关心的问题是：对于给定信号形式与传输、处理的要求，系统能否与其相匹配，它应具有怎样的功能和特性。</a:t>
            </a:r>
          </a:p>
        </p:txBody>
      </p:sp>
      <p:sp>
        <p:nvSpPr>
          <p:cNvPr id="16390" name="Rectangle 3"/>
          <p:cNvSpPr>
            <a:spLocks noChangeArrowheads="1"/>
          </p:cNvSpPr>
          <p:nvPr/>
        </p:nvSpPr>
        <p:spPr bwMode="auto">
          <a:xfrm>
            <a:off x="838200" y="457200"/>
            <a:ext cx="72628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zh-CN" altLang="en-US" sz="2800" b="1" dirty="0" smtClean="0">
                <a:solidFill>
                  <a:srgbClr val="003399"/>
                </a:solidFill>
                <a:latin typeface="Times New Roman" pitchFamily="18" charset="0"/>
                <a:ea typeface="华文细黑" pitchFamily="2" charset="-122"/>
              </a:rPr>
              <a:t>系统</a:t>
            </a:r>
            <a:r>
              <a:rPr kumimoji="1" lang="zh-CN" altLang="en-US" sz="2800" b="1" dirty="0">
                <a:solidFill>
                  <a:srgbClr val="003399"/>
                </a:solidFill>
                <a:latin typeface="Times New Roman" pitchFamily="18" charset="0"/>
                <a:ea typeface="华文细黑" pitchFamily="2" charset="-122"/>
              </a:rPr>
              <a:t>的研究内容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74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BFC9C14B-6542-4B53-A9CC-F6ACAC012311}" type="slidenum">
              <a:rPr lang="en-US" altLang="ko-KR" smtClean="0">
                <a:solidFill>
                  <a:srgbClr val="003399"/>
                </a:solidFill>
                <a:latin typeface="-윤체L" pitchFamily="18" charset="-127"/>
                <a:ea typeface="-윤체L" pitchFamily="18" charset="-127"/>
              </a:rPr>
              <a:pPr/>
              <a:t>12</a:t>
            </a:fld>
            <a:endParaRPr lang="en-US" altLang="ko-KR" smtClean="0">
              <a:solidFill>
                <a:srgbClr val="003399"/>
              </a:solidFill>
              <a:latin typeface="-윤체L" pitchFamily="18" charset="-127"/>
              <a:ea typeface="-윤체L" pitchFamily="18" charset="-127"/>
            </a:endParaRPr>
          </a:p>
        </p:txBody>
      </p:sp>
      <p:sp>
        <p:nvSpPr>
          <p:cNvPr id="17413" name="Rectangle 2"/>
          <p:cNvSpPr>
            <a:spLocks noGrp="1" noChangeArrowheads="1"/>
          </p:cNvSpPr>
          <p:nvPr>
            <p:ph type="body" idx="1"/>
          </p:nvPr>
        </p:nvSpPr>
        <p:spPr>
          <a:xfrm>
            <a:off x="228600" y="1557338"/>
            <a:ext cx="8915400" cy="4535487"/>
          </a:xfrm>
        </p:spPr>
        <p:txBody>
          <a:bodyPr/>
          <a:lstStyle/>
          <a:p>
            <a:pPr eaLnBrk="1" hangingPunct="1"/>
            <a:endParaRPr lang="zh-CN" altLang="en-US" sz="2500" smtClean="0"/>
          </a:p>
          <a:p>
            <a:pPr eaLnBrk="1" hangingPunct="1"/>
            <a:r>
              <a:rPr lang="zh-CN" altLang="en-US" sz="2500" smtClean="0"/>
              <a:t>离开了信号，电路与系统将失去意义。</a:t>
            </a:r>
          </a:p>
          <a:p>
            <a:pPr eaLnBrk="1" hangingPunct="1"/>
            <a:r>
              <a:rPr lang="zh-CN" altLang="en-US" sz="2500" smtClean="0"/>
              <a:t>信号作为待传输消息的表现形式，可以看作运载消息的工具。</a:t>
            </a:r>
          </a:p>
          <a:p>
            <a:pPr eaLnBrk="1" hangingPunct="1"/>
            <a:r>
              <a:rPr lang="zh-CN" altLang="en-US" sz="2500" smtClean="0"/>
              <a:t>电路或系统则是为传送信号或对信号进行加工处理而构成的某种组合。</a:t>
            </a:r>
          </a:p>
          <a:p>
            <a:pPr eaLnBrk="1" hangingPunct="1"/>
            <a:r>
              <a:rPr lang="zh-CN" altLang="en-US" sz="2500" smtClean="0"/>
              <a:t>研究电路问题着眼在于：为实现系统功能与特性应具有怎样的结构和参数。</a:t>
            </a:r>
          </a:p>
        </p:txBody>
      </p:sp>
      <p:sp>
        <p:nvSpPr>
          <p:cNvPr id="17414" name="Rectangle 3"/>
          <p:cNvSpPr>
            <a:spLocks noChangeArrowheads="1"/>
          </p:cNvSpPr>
          <p:nvPr/>
        </p:nvSpPr>
        <p:spPr bwMode="auto">
          <a:xfrm>
            <a:off x="838200" y="457200"/>
            <a:ext cx="7086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4.</a:t>
            </a:r>
            <a:r>
              <a:rPr kumimoji="1" lang="zh-CN" altLang="en-US" sz="2800" b="1">
                <a:solidFill>
                  <a:srgbClr val="003399"/>
                </a:solidFill>
                <a:latin typeface="Times New Roman" pitchFamily="18" charset="0"/>
                <a:ea typeface="华文细黑" pitchFamily="2" charset="-122"/>
              </a:rPr>
              <a:t>信号、电路（网络）与系统的关系</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1D2B54B6-52AD-41F3-93C6-881DD29AF3CC}" type="slidenum">
              <a:rPr lang="en-US" altLang="ko-KR" smtClean="0">
                <a:solidFill>
                  <a:srgbClr val="003399"/>
                </a:solidFill>
                <a:latin typeface="-윤체L" pitchFamily="18" charset="-127"/>
                <a:ea typeface="-윤체L" pitchFamily="18" charset="-127"/>
              </a:rPr>
              <a:pPr/>
              <a:t>13</a:t>
            </a:fld>
            <a:endParaRPr lang="en-US" altLang="ko-KR" smtClean="0">
              <a:solidFill>
                <a:srgbClr val="003399"/>
              </a:solidFill>
              <a:latin typeface="-윤체L" pitchFamily="18" charset="-127"/>
              <a:ea typeface="-윤체L" pitchFamily="18" charset="-127"/>
            </a:endParaRPr>
          </a:p>
        </p:txBody>
      </p:sp>
      <p:sp>
        <p:nvSpPr>
          <p:cNvPr id="18437" name="Rectangle 2"/>
          <p:cNvSpPr>
            <a:spLocks noChangeArrowheads="1"/>
          </p:cNvSpPr>
          <p:nvPr/>
        </p:nvSpPr>
        <p:spPr bwMode="auto">
          <a:xfrm>
            <a:off x="152400" y="1700213"/>
            <a:ext cx="8686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accent2"/>
              </a:buClr>
              <a:buSzPct val="120000"/>
              <a:buFontTx/>
              <a:buChar char="•"/>
            </a:pPr>
            <a:r>
              <a:rPr kumimoji="1" lang="zh-CN" altLang="en-US" sz="2500" b="1">
                <a:solidFill>
                  <a:srgbClr val="003399"/>
                </a:solidFill>
                <a:latin typeface="Times New Roman" pitchFamily="18" charset="0"/>
                <a:ea typeface="宋体" pitchFamily="2" charset="-122"/>
              </a:rPr>
              <a:t>系统可分为</a:t>
            </a:r>
            <a:r>
              <a:rPr kumimoji="1" lang="zh-CN" altLang="en-US" sz="2500" b="1">
                <a:solidFill>
                  <a:srgbClr val="FF0000"/>
                </a:solidFill>
                <a:latin typeface="Times New Roman" pitchFamily="18" charset="0"/>
                <a:ea typeface="宋体" pitchFamily="2" charset="-122"/>
              </a:rPr>
              <a:t>物理系统</a:t>
            </a:r>
            <a:r>
              <a:rPr kumimoji="1" lang="zh-CN" altLang="en-US" sz="2500" b="1">
                <a:solidFill>
                  <a:srgbClr val="003399"/>
                </a:solidFill>
                <a:latin typeface="Times New Roman" pitchFamily="18" charset="0"/>
                <a:ea typeface="宋体" pitchFamily="2" charset="-122"/>
              </a:rPr>
              <a:t>与</a:t>
            </a:r>
            <a:r>
              <a:rPr kumimoji="1" lang="zh-CN" altLang="en-US" sz="2500" b="1">
                <a:solidFill>
                  <a:srgbClr val="FF0000"/>
                </a:solidFill>
                <a:latin typeface="Times New Roman" pitchFamily="18" charset="0"/>
                <a:ea typeface="宋体" pitchFamily="2" charset="-122"/>
              </a:rPr>
              <a:t>非物理系统</a:t>
            </a:r>
            <a:r>
              <a:rPr kumimoji="1" lang="zh-CN" altLang="en-US" sz="2500" b="1">
                <a:solidFill>
                  <a:srgbClr val="003399"/>
                </a:solidFill>
                <a:latin typeface="Times New Roman" pitchFamily="18" charset="0"/>
                <a:ea typeface="宋体" pitchFamily="2" charset="-122"/>
              </a:rPr>
              <a:t>，</a:t>
            </a:r>
            <a:r>
              <a:rPr kumimoji="1" lang="zh-CN" altLang="en-US" sz="2500" b="1">
                <a:solidFill>
                  <a:srgbClr val="FF0000"/>
                </a:solidFill>
                <a:latin typeface="Times New Roman" pitchFamily="18" charset="0"/>
                <a:ea typeface="宋体" pitchFamily="2" charset="-122"/>
              </a:rPr>
              <a:t>人工系统</a:t>
            </a:r>
            <a:r>
              <a:rPr kumimoji="1" lang="zh-CN" altLang="en-US" sz="2500" b="1">
                <a:solidFill>
                  <a:srgbClr val="003399"/>
                </a:solidFill>
                <a:latin typeface="Times New Roman" pitchFamily="18" charset="0"/>
                <a:ea typeface="宋体" pitchFamily="2" charset="-122"/>
              </a:rPr>
              <a:t>以及</a:t>
            </a:r>
            <a:r>
              <a:rPr kumimoji="1" lang="zh-CN" altLang="en-US" sz="2500" b="1">
                <a:solidFill>
                  <a:srgbClr val="FF0000"/>
                </a:solidFill>
                <a:latin typeface="Times New Roman" pitchFamily="18" charset="0"/>
                <a:ea typeface="宋体" pitchFamily="2" charset="-122"/>
              </a:rPr>
              <a:t>自然系统</a:t>
            </a:r>
            <a:r>
              <a:rPr kumimoji="1" lang="zh-CN" altLang="en-US" sz="2500" b="1">
                <a:solidFill>
                  <a:srgbClr val="003399"/>
                </a:solidFill>
                <a:latin typeface="Times New Roman" pitchFamily="18" charset="0"/>
                <a:ea typeface="宋体" pitchFamily="2" charset="-122"/>
              </a:rPr>
              <a:t>。</a:t>
            </a:r>
          </a:p>
          <a:p>
            <a:pPr marL="342900" indent="-342900" eaLnBrk="1" hangingPunct="1">
              <a:spcBef>
                <a:spcPct val="20000"/>
              </a:spcBef>
              <a:buClr>
                <a:schemeClr val="accent2"/>
              </a:buClr>
              <a:buSzPct val="120000"/>
              <a:buFontTx/>
              <a:buChar char="•"/>
            </a:pPr>
            <a:r>
              <a:rPr kumimoji="1" lang="zh-CN" altLang="en-US" sz="2500" b="1">
                <a:solidFill>
                  <a:srgbClr val="003399"/>
                </a:solidFill>
                <a:latin typeface="Times New Roman" pitchFamily="18" charset="0"/>
                <a:ea typeface="宋体" pitchFamily="2" charset="-122"/>
              </a:rPr>
              <a:t>物理系统：包括通信系统、电力系统、机械系统等；</a:t>
            </a:r>
          </a:p>
          <a:p>
            <a:pPr marL="342900" indent="-342900" eaLnBrk="1" hangingPunct="1">
              <a:spcBef>
                <a:spcPct val="20000"/>
              </a:spcBef>
              <a:buClr>
                <a:schemeClr val="accent2"/>
              </a:buClr>
              <a:buSzPct val="120000"/>
              <a:buFontTx/>
              <a:buChar char="•"/>
            </a:pPr>
            <a:r>
              <a:rPr kumimoji="1" lang="zh-CN" altLang="en-US" sz="2500" b="1">
                <a:solidFill>
                  <a:srgbClr val="003399"/>
                </a:solidFill>
                <a:latin typeface="Times New Roman" pitchFamily="18" charset="0"/>
                <a:ea typeface="宋体" pitchFamily="2" charset="-122"/>
              </a:rPr>
              <a:t>非物理系统：政治结构、经济组织、生产管理等；</a:t>
            </a:r>
          </a:p>
          <a:p>
            <a:pPr marL="342900" indent="-342900" eaLnBrk="1" hangingPunct="1">
              <a:spcBef>
                <a:spcPct val="20000"/>
              </a:spcBef>
              <a:buClr>
                <a:schemeClr val="accent2"/>
              </a:buClr>
              <a:buSzPct val="120000"/>
              <a:buFontTx/>
              <a:buChar char="•"/>
            </a:pPr>
            <a:r>
              <a:rPr kumimoji="1" lang="zh-CN" altLang="en-US" sz="2500" b="1">
                <a:solidFill>
                  <a:srgbClr val="003399"/>
                </a:solidFill>
                <a:latin typeface="Times New Roman" pitchFamily="18" charset="0"/>
                <a:ea typeface="宋体" pitchFamily="2" charset="-122"/>
              </a:rPr>
              <a:t>人工系统：计算机网、交通运输网、水利灌溉网以及交响乐队等；</a:t>
            </a:r>
          </a:p>
          <a:p>
            <a:pPr marL="342900" indent="-342900" eaLnBrk="1" hangingPunct="1">
              <a:spcBef>
                <a:spcPct val="20000"/>
              </a:spcBef>
              <a:buClr>
                <a:schemeClr val="accent2"/>
              </a:buClr>
              <a:buSzPct val="120000"/>
              <a:buFontTx/>
              <a:buChar char="•"/>
            </a:pPr>
            <a:r>
              <a:rPr kumimoji="1" lang="zh-CN" altLang="en-US" sz="2500" b="1">
                <a:solidFill>
                  <a:srgbClr val="003399"/>
                </a:solidFill>
                <a:latin typeface="Times New Roman" pitchFamily="18" charset="0"/>
                <a:ea typeface="宋体" pitchFamily="2" charset="-122"/>
              </a:rPr>
              <a:t>自然系统：小至原子核，大如太阳系，可以是无生命的，也可是有生命的（如动物的神经网络）</a:t>
            </a:r>
            <a:r>
              <a:rPr lang="zh-CN" altLang="en-US" sz="2800" b="1">
                <a:solidFill>
                  <a:srgbClr val="000000"/>
                </a:solidFill>
                <a:latin typeface="Tahoma" pitchFamily="34" charset="0"/>
                <a:ea typeface="宋体" pitchFamily="2" charset="-122"/>
              </a:rPr>
              <a:t>。</a:t>
            </a:r>
          </a:p>
          <a:p>
            <a:pPr marL="342900" indent="-342900" eaLnBrk="1" hangingPunct="1">
              <a:spcBef>
                <a:spcPct val="20000"/>
              </a:spcBef>
              <a:buClr>
                <a:schemeClr val="hlink"/>
              </a:buClr>
              <a:buSzPct val="120000"/>
              <a:buFontTx/>
              <a:buChar char="•"/>
            </a:pPr>
            <a:endParaRPr lang="zh-CN" altLang="en-US" sz="2800" b="1">
              <a:solidFill>
                <a:srgbClr val="000000"/>
              </a:solidFill>
              <a:latin typeface="Tahoma" pitchFamily="34" charset="0"/>
              <a:ea typeface="宋体" pitchFamily="2" charset="-122"/>
            </a:endParaRPr>
          </a:p>
        </p:txBody>
      </p:sp>
      <p:sp>
        <p:nvSpPr>
          <p:cNvPr id="18438" name="Rectangle 3"/>
          <p:cNvSpPr>
            <a:spLocks noChangeArrowheads="1"/>
          </p:cNvSpPr>
          <p:nvPr/>
        </p:nvSpPr>
        <p:spPr bwMode="auto">
          <a:xfrm>
            <a:off x="838200" y="457200"/>
            <a:ext cx="7086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5. </a:t>
            </a:r>
            <a:r>
              <a:rPr kumimoji="1" lang="zh-CN" altLang="en-US" sz="2800" b="1">
                <a:solidFill>
                  <a:srgbClr val="003399"/>
                </a:solidFill>
                <a:latin typeface="Times New Roman" pitchFamily="18" charset="0"/>
                <a:ea typeface="华文细黑" pitchFamily="2" charset="-122"/>
              </a:rPr>
              <a:t>系统的分类</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B6368FC-3BAE-49F0-8B76-7ABE3FFF9037}" type="slidenum">
              <a:rPr lang="en-US" altLang="ko-KR" smtClean="0">
                <a:solidFill>
                  <a:srgbClr val="003399"/>
                </a:solidFill>
                <a:latin typeface="-윤체L" pitchFamily="18" charset="-127"/>
                <a:ea typeface="-윤체L" pitchFamily="18" charset="-127"/>
              </a:rPr>
              <a:pPr/>
              <a:t>14</a:t>
            </a:fld>
            <a:endParaRPr lang="en-US" altLang="ko-KR" smtClean="0">
              <a:solidFill>
                <a:srgbClr val="003399"/>
              </a:solidFill>
              <a:latin typeface="-윤체L" pitchFamily="18" charset="-127"/>
              <a:ea typeface="-윤체L" pitchFamily="18" charset="-127"/>
            </a:endParaRPr>
          </a:p>
        </p:txBody>
      </p:sp>
      <p:sp>
        <p:nvSpPr>
          <p:cNvPr id="19461" name="Rectangle 2"/>
          <p:cNvSpPr>
            <a:spLocks noChangeArrowheads="1"/>
          </p:cNvSpPr>
          <p:nvPr/>
        </p:nvSpPr>
        <p:spPr bwMode="auto">
          <a:xfrm>
            <a:off x="152400" y="1628775"/>
            <a:ext cx="86868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buFontTx/>
              <a:buChar char="•"/>
            </a:pPr>
            <a:r>
              <a:rPr kumimoji="1" lang="zh-CN" altLang="en-US" sz="2500" b="1">
                <a:solidFill>
                  <a:srgbClr val="003399"/>
                </a:solidFill>
                <a:latin typeface="Times New Roman" pitchFamily="18" charset="0"/>
                <a:ea typeface="宋体" pitchFamily="2" charset="-122"/>
              </a:rPr>
              <a:t>在系统或网络理论研究中，进行</a:t>
            </a:r>
            <a:r>
              <a:rPr kumimoji="1" lang="zh-CN" altLang="en-US" sz="2500" b="1">
                <a:solidFill>
                  <a:srgbClr val="FF0000"/>
                </a:solidFill>
                <a:latin typeface="Times New Roman" pitchFamily="18" charset="0"/>
                <a:ea typeface="宋体" pitchFamily="2" charset="-122"/>
              </a:rPr>
              <a:t>系统分析</a:t>
            </a:r>
            <a:r>
              <a:rPr kumimoji="1" lang="zh-CN" altLang="en-US" sz="2500" b="1">
                <a:solidFill>
                  <a:srgbClr val="003399"/>
                </a:solidFill>
                <a:latin typeface="Times New Roman" pitchFamily="18" charset="0"/>
                <a:ea typeface="宋体" pitchFamily="2" charset="-122"/>
              </a:rPr>
              <a:t>与</a:t>
            </a:r>
            <a:r>
              <a:rPr kumimoji="1" lang="zh-CN" altLang="en-US" sz="2500" b="1">
                <a:solidFill>
                  <a:srgbClr val="FF0000"/>
                </a:solidFill>
                <a:latin typeface="Times New Roman" pitchFamily="18" charset="0"/>
                <a:ea typeface="宋体" pitchFamily="2" charset="-122"/>
              </a:rPr>
              <a:t>系统综合</a:t>
            </a:r>
            <a:r>
              <a:rPr kumimoji="1" lang="zh-CN" altLang="en-US" sz="2500" b="1">
                <a:solidFill>
                  <a:srgbClr val="003399"/>
                </a:solidFill>
                <a:latin typeface="Times New Roman" pitchFamily="18" charset="0"/>
                <a:ea typeface="宋体" pitchFamily="2" charset="-122"/>
              </a:rPr>
              <a:t>（网络分析与网络综合）两方面。</a:t>
            </a:r>
          </a:p>
          <a:p>
            <a:pPr marL="342900" indent="-342900" eaLnBrk="1" hangingPunct="1">
              <a:spcBef>
                <a:spcPct val="20000"/>
              </a:spcBef>
              <a:buClr>
                <a:schemeClr val="hlink"/>
              </a:buClr>
              <a:buSzPct val="120000"/>
              <a:buFontTx/>
              <a:buChar char="•"/>
            </a:pPr>
            <a:r>
              <a:rPr kumimoji="1" lang="zh-CN" altLang="en-US" sz="2500" b="1">
                <a:solidFill>
                  <a:srgbClr val="FF0000"/>
                </a:solidFill>
                <a:latin typeface="Times New Roman" pitchFamily="18" charset="0"/>
                <a:ea typeface="宋体" pitchFamily="2" charset="-122"/>
              </a:rPr>
              <a:t>系统分析</a:t>
            </a:r>
            <a:r>
              <a:rPr kumimoji="1" lang="zh-CN" altLang="en-US" sz="2500" b="1">
                <a:solidFill>
                  <a:srgbClr val="003399"/>
                </a:solidFill>
                <a:latin typeface="Times New Roman" pitchFamily="18" charset="0"/>
                <a:ea typeface="宋体" pitchFamily="2" charset="-122"/>
              </a:rPr>
              <a:t>：研究在给定系统的条件下，系统对于输入激励信号所产生的输出响应。</a:t>
            </a:r>
          </a:p>
          <a:p>
            <a:pPr marL="342900" indent="-342900" eaLnBrk="1" hangingPunct="1">
              <a:spcBef>
                <a:spcPct val="20000"/>
              </a:spcBef>
              <a:buClr>
                <a:schemeClr val="hlink"/>
              </a:buClr>
              <a:buSzPct val="120000"/>
              <a:buFontTx/>
              <a:buChar char="•"/>
            </a:pPr>
            <a:r>
              <a:rPr kumimoji="1" lang="zh-CN" altLang="en-US" sz="2500" b="1">
                <a:solidFill>
                  <a:srgbClr val="FF0000"/>
                </a:solidFill>
                <a:latin typeface="Times New Roman" pitchFamily="18" charset="0"/>
                <a:ea typeface="宋体" pitchFamily="2" charset="-122"/>
              </a:rPr>
              <a:t>系统综合</a:t>
            </a:r>
            <a:r>
              <a:rPr kumimoji="1" lang="zh-CN" altLang="en-US" sz="2500" b="1">
                <a:solidFill>
                  <a:srgbClr val="003399"/>
                </a:solidFill>
                <a:latin typeface="Times New Roman" pitchFamily="18" charset="0"/>
                <a:ea typeface="宋体" pitchFamily="2" charset="-122"/>
              </a:rPr>
              <a:t>：按某种需要先提出对于给定激励的响应，而后根据此要求设计（综合）系统。</a:t>
            </a:r>
          </a:p>
          <a:p>
            <a:pPr marL="342900" indent="-342900" eaLnBrk="1" hangingPunct="1">
              <a:spcBef>
                <a:spcPct val="20000"/>
              </a:spcBef>
              <a:buClr>
                <a:schemeClr val="hlink"/>
              </a:buClr>
              <a:buSzPct val="120000"/>
              <a:buFontTx/>
              <a:buChar char="•"/>
            </a:pPr>
            <a:r>
              <a:rPr kumimoji="1" lang="zh-CN" altLang="en-US" sz="2500" b="1">
                <a:solidFill>
                  <a:srgbClr val="003399"/>
                </a:solidFill>
                <a:latin typeface="Times New Roman" pitchFamily="18" charset="0"/>
                <a:ea typeface="宋体" pitchFamily="2" charset="-122"/>
              </a:rPr>
              <a:t>分析与综合二者关系密切，但又有各自的体系和研究方法，一般讲，学习分析是学习综合的基础。</a:t>
            </a:r>
          </a:p>
          <a:p>
            <a:pPr marL="342900" indent="-342900" eaLnBrk="1" hangingPunct="1">
              <a:spcBef>
                <a:spcPct val="20000"/>
              </a:spcBef>
              <a:buClr>
                <a:schemeClr val="hlink"/>
              </a:buClr>
              <a:buSzPct val="120000"/>
              <a:buFontTx/>
              <a:buChar char="•"/>
            </a:pPr>
            <a:r>
              <a:rPr kumimoji="1" lang="zh-CN" altLang="en-US" sz="2500" b="1">
                <a:solidFill>
                  <a:srgbClr val="003399"/>
                </a:solidFill>
                <a:latin typeface="Times New Roman" pitchFamily="18" charset="0"/>
                <a:ea typeface="宋体" pitchFamily="2" charset="-122"/>
              </a:rPr>
              <a:t>本书讨论范围：着重系统分析，以通信系统和控制系统的基本问题为主要背景，研究信号经系统传输或处理的一般规律；着重基本概念和基本分析方法。</a:t>
            </a:r>
          </a:p>
        </p:txBody>
      </p:sp>
      <p:sp>
        <p:nvSpPr>
          <p:cNvPr id="19462" name="Rectangle 3"/>
          <p:cNvSpPr>
            <a:spLocks noChangeArrowheads="1"/>
          </p:cNvSpPr>
          <p:nvPr/>
        </p:nvSpPr>
        <p:spPr bwMode="auto">
          <a:xfrm>
            <a:off x="838200" y="457200"/>
            <a:ext cx="71897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6. </a:t>
            </a:r>
            <a:r>
              <a:rPr kumimoji="1" lang="zh-CN" altLang="en-US" sz="2800" b="1">
                <a:solidFill>
                  <a:srgbClr val="003399"/>
                </a:solidFill>
                <a:latin typeface="Times New Roman" pitchFamily="18" charset="0"/>
                <a:ea typeface="华文细黑" pitchFamily="2" charset="-122"/>
              </a:rPr>
              <a:t>系统的研究问题方法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233E2F74-FE65-4120-B706-A120F3A7D5AF}" type="slidenum">
              <a:rPr lang="en-US" altLang="ko-KR" smtClean="0">
                <a:solidFill>
                  <a:srgbClr val="003399"/>
                </a:solidFill>
                <a:latin typeface="-윤체L" pitchFamily="18" charset="-127"/>
                <a:ea typeface="-윤체L" pitchFamily="18" charset="-127"/>
              </a:rPr>
              <a:pPr/>
              <a:t>15</a:t>
            </a:fld>
            <a:endParaRPr lang="en-US" altLang="ko-KR" smtClean="0">
              <a:solidFill>
                <a:srgbClr val="003399"/>
              </a:solidFill>
              <a:latin typeface="-윤체L" pitchFamily="18" charset="-127"/>
              <a:ea typeface="-윤체L" pitchFamily="18" charset="-127"/>
            </a:endParaRPr>
          </a:p>
        </p:txBody>
      </p:sp>
      <p:sp>
        <p:nvSpPr>
          <p:cNvPr id="20485" name="Rectangle 2"/>
          <p:cNvSpPr>
            <a:spLocks noGrp="1" noChangeArrowheads="1"/>
          </p:cNvSpPr>
          <p:nvPr>
            <p:ph type="title"/>
          </p:nvPr>
        </p:nvSpPr>
        <p:spPr>
          <a:xfrm>
            <a:off x="304800" y="1628775"/>
            <a:ext cx="8458200" cy="3240088"/>
          </a:xfrm>
        </p:spPr>
        <p:txBody>
          <a:bodyPr/>
          <a:lstStyle/>
          <a:p>
            <a:pPr eaLnBrk="1" hangingPunct="1"/>
            <a:r>
              <a:rPr lang="zh-CN" altLang="en-US" sz="7200" smtClean="0">
                <a:solidFill>
                  <a:srgbClr val="0C3EAE"/>
                </a:solidFill>
              </a:rPr>
              <a:t>第二节</a:t>
            </a:r>
            <a:br>
              <a:rPr lang="zh-CN" altLang="en-US" sz="7200" smtClean="0">
                <a:solidFill>
                  <a:srgbClr val="0C3EAE"/>
                </a:solidFill>
              </a:rPr>
            </a:br>
            <a:r>
              <a:rPr lang="zh-CN" altLang="en-US" sz="7200" smtClean="0">
                <a:solidFill>
                  <a:srgbClr val="0C3EAE"/>
                </a:solidFill>
              </a:rPr>
              <a:t>信号的描述、分类和典型示例</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1A769718-5AAF-41C9-BF5F-F4AAC0C8E359}" type="slidenum">
              <a:rPr lang="en-US" altLang="ko-KR" smtClean="0">
                <a:solidFill>
                  <a:srgbClr val="003399"/>
                </a:solidFill>
                <a:latin typeface="-윤체L" pitchFamily="18" charset="-127"/>
                <a:ea typeface="-윤체L" pitchFamily="18" charset="-127"/>
              </a:rPr>
              <a:pPr/>
              <a:t>16</a:t>
            </a:fld>
            <a:endParaRPr lang="en-US" altLang="ko-KR" smtClean="0">
              <a:solidFill>
                <a:srgbClr val="003399"/>
              </a:solidFill>
              <a:latin typeface="-윤체L" pitchFamily="18" charset="-127"/>
              <a:ea typeface="-윤체L" pitchFamily="18" charset="-127"/>
            </a:endParaRPr>
          </a:p>
        </p:txBody>
      </p:sp>
      <p:sp>
        <p:nvSpPr>
          <p:cNvPr id="21509" name="Text Box 2"/>
          <p:cNvSpPr txBox="1">
            <a:spLocks noChangeArrowheads="1"/>
          </p:cNvSpPr>
          <p:nvPr/>
        </p:nvSpPr>
        <p:spPr bwMode="auto">
          <a:xfrm>
            <a:off x="5181600" y="472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21510" name="Rectangle 3"/>
          <p:cNvSpPr>
            <a:spLocks noGrp="1" noChangeArrowheads="1"/>
          </p:cNvSpPr>
          <p:nvPr>
            <p:ph type="body" idx="1"/>
          </p:nvPr>
        </p:nvSpPr>
        <p:spPr>
          <a:xfrm>
            <a:off x="381000" y="304800"/>
            <a:ext cx="7720013" cy="533400"/>
          </a:xfrm>
        </p:spPr>
        <p:txBody>
          <a:bodyPr/>
          <a:lstStyle/>
          <a:p>
            <a:pPr algn="ctr" eaLnBrk="1" hangingPunct="1">
              <a:buFont typeface="Wingdings" pitchFamily="2" charset="2"/>
              <a:buNone/>
            </a:pPr>
            <a:r>
              <a:rPr lang="en-US" altLang="zh-CN" smtClean="0">
                <a:ea typeface="华文细黑" pitchFamily="2" charset="-122"/>
              </a:rPr>
              <a:t>1.</a:t>
            </a:r>
            <a:r>
              <a:rPr lang="zh-CN" altLang="en-US" smtClean="0">
                <a:ea typeface="华文细黑" pitchFamily="2" charset="-122"/>
              </a:rPr>
              <a:t>信号的描述</a:t>
            </a:r>
          </a:p>
        </p:txBody>
      </p:sp>
      <p:graphicFrame>
        <p:nvGraphicFramePr>
          <p:cNvPr id="21511" name="Object 4"/>
          <p:cNvGraphicFramePr>
            <a:graphicFrameLocks noChangeAspect="1"/>
          </p:cNvGraphicFramePr>
          <p:nvPr/>
        </p:nvGraphicFramePr>
        <p:xfrm>
          <a:off x="858838" y="2852738"/>
          <a:ext cx="5464175" cy="990600"/>
        </p:xfrm>
        <a:graphic>
          <a:graphicData uri="http://schemas.openxmlformats.org/presentationml/2006/ole">
            <mc:AlternateContent xmlns:mc="http://schemas.openxmlformats.org/markup-compatibility/2006">
              <mc:Choice xmlns:v="urn:schemas-microsoft-com:vml" Requires="v">
                <p:oleObj spid="_x0000_s21557" name="Equation" r:id="rId3" imgW="2514600" imgH="457200" progId="Equation.DSMT4">
                  <p:embed/>
                </p:oleObj>
              </mc:Choice>
              <mc:Fallback>
                <p:oleObj name="Equation" r:id="rId3" imgW="25146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8" y="2852738"/>
                        <a:ext cx="5464175" cy="9906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5"/>
          <p:cNvGraphicFramePr>
            <a:graphicFrameLocks noChangeAspect="1"/>
          </p:cNvGraphicFramePr>
          <p:nvPr>
            <p:extLst>
              <p:ext uri="{D42A27DB-BD31-4B8C-83A1-F6EECF244321}">
                <p14:modId xmlns:p14="http://schemas.microsoft.com/office/powerpoint/2010/main" val="453689874"/>
              </p:ext>
            </p:extLst>
          </p:nvPr>
        </p:nvGraphicFramePr>
        <p:xfrm>
          <a:off x="755576" y="5445224"/>
          <a:ext cx="4470400" cy="439738"/>
        </p:xfrm>
        <a:graphic>
          <a:graphicData uri="http://schemas.openxmlformats.org/presentationml/2006/ole">
            <mc:AlternateContent xmlns:mc="http://schemas.openxmlformats.org/markup-compatibility/2006">
              <mc:Choice xmlns:v="urn:schemas-microsoft-com:vml" Requires="v">
                <p:oleObj spid="_x0000_s21558" name="Equation" r:id="rId5" imgW="2057400" imgH="203040" progId="Equation.DSMT4">
                  <p:embed/>
                </p:oleObj>
              </mc:Choice>
              <mc:Fallback>
                <p:oleObj name="Equation" r:id="rId5" imgW="2057400" imgH="203040" progId="Equation.DSMT4">
                  <p:embed/>
                  <p:pic>
                    <p:nvPicPr>
                      <p:cNvPr id="0" name="Object 5"/>
                      <p:cNvPicPr>
                        <a:picLocks noChangeAspect="1" noChangeArrowheads="1"/>
                      </p:cNvPicPr>
                      <p:nvPr/>
                    </p:nvPicPr>
                    <p:blipFill>
                      <a:blip r:embed="rId6"/>
                      <a:srcRect/>
                      <a:stretch>
                        <a:fillRect/>
                      </a:stretch>
                    </p:blipFill>
                    <p:spPr bwMode="auto">
                      <a:xfrm>
                        <a:off x="755576" y="5445224"/>
                        <a:ext cx="4470400" cy="439738"/>
                      </a:xfrm>
                      <a:prstGeom prst="rect">
                        <a:avLst/>
                      </a:prstGeom>
                      <a:noFill/>
                      <a:ln>
                        <a:noFill/>
                      </a:ln>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6"/>
          <p:cNvGraphicFramePr>
            <a:graphicFrameLocks noChangeAspect="1"/>
          </p:cNvGraphicFramePr>
          <p:nvPr/>
        </p:nvGraphicFramePr>
        <p:xfrm>
          <a:off x="827088" y="3933825"/>
          <a:ext cx="7070725" cy="1433513"/>
        </p:xfrm>
        <a:graphic>
          <a:graphicData uri="http://schemas.openxmlformats.org/presentationml/2006/ole">
            <mc:AlternateContent xmlns:mc="http://schemas.openxmlformats.org/markup-compatibility/2006">
              <mc:Choice xmlns:v="urn:schemas-microsoft-com:vml" Requires="v">
                <p:oleObj spid="_x0000_s21559" name="Equation" r:id="rId7" imgW="3251200" imgH="660400" progId="Equation.DSMT4">
                  <p:embed/>
                </p:oleObj>
              </mc:Choice>
              <mc:Fallback>
                <p:oleObj name="Equation" r:id="rId7" imgW="3251200" imgH="660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933825"/>
                        <a:ext cx="7070725" cy="1433513"/>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Rectangle 8"/>
          <p:cNvSpPr>
            <a:spLocks noChangeArrowheads="1"/>
          </p:cNvSpPr>
          <p:nvPr/>
        </p:nvSpPr>
        <p:spPr bwMode="auto">
          <a:xfrm>
            <a:off x="457200" y="1700213"/>
            <a:ext cx="86868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buSzPct val="70000"/>
              <a:buFont typeface="Wingdings" pitchFamily="2" charset="2"/>
              <a:buChar char="l"/>
            </a:pPr>
            <a:r>
              <a:rPr kumimoji="1" lang="zh-CN" altLang="en-US" sz="2400" b="1">
                <a:latin typeface="Times New Roman" pitchFamily="18" charset="0"/>
                <a:ea typeface="宋体" pitchFamily="2" charset="-122"/>
              </a:rPr>
              <a:t>信号一般可表示为一个或多个变量的函数。</a:t>
            </a:r>
            <a:r>
              <a:rPr kumimoji="1" lang="zh-CN" altLang="en-US" sz="2400" b="1">
                <a:solidFill>
                  <a:srgbClr val="003399"/>
                </a:solidFill>
                <a:latin typeface="Times New Roman" pitchFamily="18" charset="0"/>
                <a:ea typeface="宋体" pitchFamily="2" charset="-122"/>
              </a:rPr>
              <a:t>即描述信号的基本方法是写出它的数学表达式</a:t>
            </a:r>
            <a:r>
              <a:rPr kumimoji="1" lang="zh-CN" altLang="en-US" sz="2400" b="1">
                <a:latin typeface="Times New Roman" pitchFamily="18" charset="0"/>
                <a:ea typeface="宋体" pitchFamily="2" charset="-122"/>
              </a:rPr>
              <a:t>。所以通常把信号与函数两名词通用。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70" name="页脚占位符 4"/>
          <p:cNvSpPr>
            <a:spLocks noGrp="1"/>
          </p:cNvSpPr>
          <p:nvPr>
            <p:ph type="ftr" sz="quarter" idx="11"/>
          </p:nvPr>
        </p:nvSpPr>
        <p:spPr/>
        <p:txBody>
          <a:bodyPr/>
          <a:lstStyle/>
          <a:p>
            <a:pPr>
              <a:defRPr/>
            </a:pPr>
            <a:r>
              <a:rPr lang="zh-CN" altLang="en-US"/>
              <a:t>信号与系统</a:t>
            </a: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F5BA8D6-05CF-4FD4-B453-19591D51A27A}" type="slidenum">
              <a:rPr lang="en-US" altLang="ko-KR" smtClean="0">
                <a:solidFill>
                  <a:srgbClr val="003399"/>
                </a:solidFill>
                <a:latin typeface="-윤체L" pitchFamily="18" charset="-127"/>
                <a:ea typeface="-윤체L" pitchFamily="18" charset="-127"/>
              </a:rPr>
              <a:pPr/>
              <a:t>17</a:t>
            </a:fld>
            <a:endParaRPr lang="en-US" altLang="ko-KR" smtClean="0">
              <a:solidFill>
                <a:srgbClr val="003399"/>
              </a:solidFill>
              <a:latin typeface="-윤체L" pitchFamily="18" charset="-127"/>
              <a:ea typeface="-윤체L" pitchFamily="18" charset="-127"/>
            </a:endParaRPr>
          </a:p>
        </p:txBody>
      </p:sp>
      <p:sp>
        <p:nvSpPr>
          <p:cNvPr id="22533" name="Rectangle 2"/>
          <p:cNvSpPr>
            <a:spLocks noGrp="1" noChangeArrowheads="1"/>
          </p:cNvSpPr>
          <p:nvPr>
            <p:ph type="title"/>
          </p:nvPr>
        </p:nvSpPr>
        <p:spPr/>
        <p:txBody>
          <a:bodyPr/>
          <a:lstStyle/>
          <a:p>
            <a:pPr eaLnBrk="1" hangingPunct="1"/>
            <a:r>
              <a:rPr lang="zh-CN" altLang="en-US" sz="3600" smtClean="0">
                <a:latin typeface="Times New Roman" pitchFamily="18" charset="0"/>
                <a:ea typeface="华文细黑" pitchFamily="2" charset="-122"/>
              </a:rPr>
              <a:t>信号时频域关系图</a:t>
            </a:r>
          </a:p>
        </p:txBody>
      </p:sp>
      <p:grpSp>
        <p:nvGrpSpPr>
          <p:cNvPr id="2" name="Group 4"/>
          <p:cNvGrpSpPr>
            <a:grpSpLocks/>
          </p:cNvGrpSpPr>
          <p:nvPr/>
        </p:nvGrpSpPr>
        <p:grpSpPr bwMode="auto">
          <a:xfrm>
            <a:off x="2487613" y="2205038"/>
            <a:ext cx="4892675" cy="2097087"/>
            <a:chOff x="1430" y="1253"/>
            <a:chExt cx="3082" cy="1321"/>
          </a:xfrm>
        </p:grpSpPr>
        <p:sp>
          <p:nvSpPr>
            <p:cNvPr id="22559" name="Rectangle 5"/>
            <p:cNvSpPr>
              <a:spLocks noChangeArrowheads="1"/>
            </p:cNvSpPr>
            <p:nvPr/>
          </p:nvSpPr>
          <p:spPr bwMode="auto">
            <a:xfrm rot="-5400000">
              <a:off x="1270" y="1656"/>
              <a:ext cx="4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Amplitude</a:t>
              </a:r>
              <a:endParaRPr kumimoji="1" lang="en-US" altLang="zh-CN" sz="2400">
                <a:solidFill>
                  <a:srgbClr val="003399"/>
                </a:solidFill>
                <a:latin typeface="Times New Roman" pitchFamily="18" charset="0"/>
                <a:ea typeface="宋体" pitchFamily="2" charset="-122"/>
              </a:endParaRPr>
            </a:p>
          </p:txBody>
        </p:sp>
        <p:sp>
          <p:nvSpPr>
            <p:cNvPr id="22560" name="Rectangle 6"/>
            <p:cNvSpPr>
              <a:spLocks noChangeArrowheads="1"/>
            </p:cNvSpPr>
            <p:nvPr/>
          </p:nvSpPr>
          <p:spPr bwMode="auto">
            <a:xfrm>
              <a:off x="3640" y="1628"/>
              <a:ext cx="2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Time</a:t>
              </a:r>
              <a:endParaRPr kumimoji="1" lang="en-US" altLang="zh-CN" sz="2400">
                <a:solidFill>
                  <a:srgbClr val="003399"/>
                </a:solidFill>
                <a:latin typeface="Times New Roman" pitchFamily="18" charset="0"/>
                <a:ea typeface="宋体" pitchFamily="2" charset="-122"/>
              </a:endParaRPr>
            </a:p>
          </p:txBody>
        </p:sp>
        <p:sp>
          <p:nvSpPr>
            <p:cNvPr id="22561" name="Line 7"/>
            <p:cNvSpPr>
              <a:spLocks noChangeShapeType="1"/>
            </p:cNvSpPr>
            <p:nvPr/>
          </p:nvSpPr>
          <p:spPr bwMode="auto">
            <a:xfrm flipV="1">
              <a:off x="1575" y="1253"/>
              <a:ext cx="1" cy="117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2" name="Line 8"/>
            <p:cNvSpPr>
              <a:spLocks noChangeShapeType="1"/>
            </p:cNvSpPr>
            <p:nvPr/>
          </p:nvSpPr>
          <p:spPr bwMode="auto">
            <a:xfrm>
              <a:off x="1575" y="1756"/>
              <a:ext cx="2576" cy="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3" name="Line 9"/>
            <p:cNvSpPr>
              <a:spLocks noChangeShapeType="1"/>
            </p:cNvSpPr>
            <p:nvPr/>
          </p:nvSpPr>
          <p:spPr bwMode="auto">
            <a:xfrm>
              <a:off x="1575" y="1756"/>
              <a:ext cx="1216" cy="81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4" name="Freeform 10"/>
            <p:cNvSpPr>
              <a:spLocks/>
            </p:cNvSpPr>
            <p:nvPr/>
          </p:nvSpPr>
          <p:spPr bwMode="auto">
            <a:xfrm>
              <a:off x="1582" y="1328"/>
              <a:ext cx="1765" cy="428"/>
            </a:xfrm>
            <a:custGeom>
              <a:avLst/>
              <a:gdLst>
                <a:gd name="T0" fmla="*/ 1743 w 1765"/>
                <a:gd name="T1" fmla="*/ 368 h 428"/>
                <a:gd name="T2" fmla="*/ 1698 w 1765"/>
                <a:gd name="T3" fmla="*/ 277 h 428"/>
                <a:gd name="T4" fmla="*/ 1653 w 1765"/>
                <a:gd name="T5" fmla="*/ 165 h 428"/>
                <a:gd name="T6" fmla="*/ 1608 w 1765"/>
                <a:gd name="T7" fmla="*/ 67 h 428"/>
                <a:gd name="T8" fmla="*/ 1562 w 1765"/>
                <a:gd name="T9" fmla="*/ 7 h 428"/>
                <a:gd name="T10" fmla="*/ 1517 w 1765"/>
                <a:gd name="T11" fmla="*/ 7 h 428"/>
                <a:gd name="T12" fmla="*/ 1480 w 1765"/>
                <a:gd name="T13" fmla="*/ 67 h 428"/>
                <a:gd name="T14" fmla="*/ 1435 w 1765"/>
                <a:gd name="T15" fmla="*/ 165 h 428"/>
                <a:gd name="T16" fmla="*/ 1390 w 1765"/>
                <a:gd name="T17" fmla="*/ 277 h 428"/>
                <a:gd name="T18" fmla="*/ 1345 w 1765"/>
                <a:gd name="T19" fmla="*/ 368 h 428"/>
                <a:gd name="T20" fmla="*/ 1300 w 1765"/>
                <a:gd name="T21" fmla="*/ 420 h 428"/>
                <a:gd name="T22" fmla="*/ 1255 w 1765"/>
                <a:gd name="T23" fmla="*/ 428 h 428"/>
                <a:gd name="T24" fmla="*/ 1209 w 1765"/>
                <a:gd name="T25" fmla="*/ 398 h 428"/>
                <a:gd name="T26" fmla="*/ 1164 w 1765"/>
                <a:gd name="T27" fmla="*/ 352 h 428"/>
                <a:gd name="T28" fmla="*/ 1119 w 1765"/>
                <a:gd name="T29" fmla="*/ 322 h 428"/>
                <a:gd name="T30" fmla="*/ 1074 w 1765"/>
                <a:gd name="T31" fmla="*/ 322 h 428"/>
                <a:gd name="T32" fmla="*/ 1037 w 1765"/>
                <a:gd name="T33" fmla="*/ 352 h 428"/>
                <a:gd name="T34" fmla="*/ 992 w 1765"/>
                <a:gd name="T35" fmla="*/ 398 h 428"/>
                <a:gd name="T36" fmla="*/ 947 w 1765"/>
                <a:gd name="T37" fmla="*/ 428 h 428"/>
                <a:gd name="T38" fmla="*/ 902 w 1765"/>
                <a:gd name="T39" fmla="*/ 420 h 428"/>
                <a:gd name="T40" fmla="*/ 856 w 1765"/>
                <a:gd name="T41" fmla="*/ 368 h 428"/>
                <a:gd name="T42" fmla="*/ 811 w 1765"/>
                <a:gd name="T43" fmla="*/ 277 h 428"/>
                <a:gd name="T44" fmla="*/ 766 w 1765"/>
                <a:gd name="T45" fmla="*/ 165 h 428"/>
                <a:gd name="T46" fmla="*/ 729 w 1765"/>
                <a:gd name="T47" fmla="*/ 67 h 428"/>
                <a:gd name="T48" fmla="*/ 684 w 1765"/>
                <a:gd name="T49" fmla="*/ 7 h 428"/>
                <a:gd name="T50" fmla="*/ 639 w 1765"/>
                <a:gd name="T51" fmla="*/ 7 h 428"/>
                <a:gd name="T52" fmla="*/ 594 w 1765"/>
                <a:gd name="T53" fmla="*/ 67 h 428"/>
                <a:gd name="T54" fmla="*/ 548 w 1765"/>
                <a:gd name="T55" fmla="*/ 165 h 428"/>
                <a:gd name="T56" fmla="*/ 503 w 1765"/>
                <a:gd name="T57" fmla="*/ 277 h 428"/>
                <a:gd name="T58" fmla="*/ 466 w 1765"/>
                <a:gd name="T59" fmla="*/ 368 h 428"/>
                <a:gd name="T60" fmla="*/ 421 w 1765"/>
                <a:gd name="T61" fmla="*/ 420 h 428"/>
                <a:gd name="T62" fmla="*/ 376 w 1765"/>
                <a:gd name="T63" fmla="*/ 428 h 428"/>
                <a:gd name="T64" fmla="*/ 331 w 1765"/>
                <a:gd name="T65" fmla="*/ 398 h 428"/>
                <a:gd name="T66" fmla="*/ 286 w 1765"/>
                <a:gd name="T67" fmla="*/ 352 h 428"/>
                <a:gd name="T68" fmla="*/ 241 w 1765"/>
                <a:gd name="T69" fmla="*/ 322 h 428"/>
                <a:gd name="T70" fmla="*/ 195 w 1765"/>
                <a:gd name="T71" fmla="*/ 322 h 428"/>
                <a:gd name="T72" fmla="*/ 150 w 1765"/>
                <a:gd name="T73" fmla="*/ 352 h 428"/>
                <a:gd name="T74" fmla="*/ 113 w 1765"/>
                <a:gd name="T75" fmla="*/ 398 h 428"/>
                <a:gd name="T76" fmla="*/ 68 w 1765"/>
                <a:gd name="T77" fmla="*/ 428 h 428"/>
                <a:gd name="T78" fmla="*/ 23 w 1765"/>
                <a:gd name="T79" fmla="*/ 420 h 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65"/>
                <a:gd name="T121" fmla="*/ 0 h 428"/>
                <a:gd name="T122" fmla="*/ 1765 w 1765"/>
                <a:gd name="T123" fmla="*/ 428 h 4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65" h="428">
                  <a:moveTo>
                    <a:pt x="1765" y="405"/>
                  </a:moveTo>
                  <a:lnTo>
                    <a:pt x="1743" y="368"/>
                  </a:lnTo>
                  <a:lnTo>
                    <a:pt x="1720" y="330"/>
                  </a:lnTo>
                  <a:lnTo>
                    <a:pt x="1698" y="277"/>
                  </a:lnTo>
                  <a:lnTo>
                    <a:pt x="1675" y="225"/>
                  </a:lnTo>
                  <a:lnTo>
                    <a:pt x="1653" y="165"/>
                  </a:lnTo>
                  <a:lnTo>
                    <a:pt x="1630" y="112"/>
                  </a:lnTo>
                  <a:lnTo>
                    <a:pt x="1608" y="67"/>
                  </a:lnTo>
                  <a:lnTo>
                    <a:pt x="1585" y="30"/>
                  </a:lnTo>
                  <a:lnTo>
                    <a:pt x="1562" y="7"/>
                  </a:lnTo>
                  <a:lnTo>
                    <a:pt x="1540" y="0"/>
                  </a:lnTo>
                  <a:lnTo>
                    <a:pt x="1517" y="7"/>
                  </a:lnTo>
                  <a:lnTo>
                    <a:pt x="1495" y="30"/>
                  </a:lnTo>
                  <a:lnTo>
                    <a:pt x="1480" y="67"/>
                  </a:lnTo>
                  <a:lnTo>
                    <a:pt x="1450" y="112"/>
                  </a:lnTo>
                  <a:lnTo>
                    <a:pt x="1435" y="165"/>
                  </a:lnTo>
                  <a:lnTo>
                    <a:pt x="1405" y="225"/>
                  </a:lnTo>
                  <a:lnTo>
                    <a:pt x="1390" y="277"/>
                  </a:lnTo>
                  <a:lnTo>
                    <a:pt x="1367" y="330"/>
                  </a:lnTo>
                  <a:lnTo>
                    <a:pt x="1345" y="368"/>
                  </a:lnTo>
                  <a:lnTo>
                    <a:pt x="1322" y="405"/>
                  </a:lnTo>
                  <a:lnTo>
                    <a:pt x="1300" y="420"/>
                  </a:lnTo>
                  <a:lnTo>
                    <a:pt x="1277" y="428"/>
                  </a:lnTo>
                  <a:lnTo>
                    <a:pt x="1255" y="428"/>
                  </a:lnTo>
                  <a:lnTo>
                    <a:pt x="1232" y="413"/>
                  </a:lnTo>
                  <a:lnTo>
                    <a:pt x="1209" y="398"/>
                  </a:lnTo>
                  <a:lnTo>
                    <a:pt x="1187" y="375"/>
                  </a:lnTo>
                  <a:lnTo>
                    <a:pt x="1164" y="352"/>
                  </a:lnTo>
                  <a:lnTo>
                    <a:pt x="1142" y="337"/>
                  </a:lnTo>
                  <a:lnTo>
                    <a:pt x="1119" y="322"/>
                  </a:lnTo>
                  <a:lnTo>
                    <a:pt x="1104" y="322"/>
                  </a:lnTo>
                  <a:lnTo>
                    <a:pt x="1074" y="322"/>
                  </a:lnTo>
                  <a:lnTo>
                    <a:pt x="1059" y="337"/>
                  </a:lnTo>
                  <a:lnTo>
                    <a:pt x="1037" y="352"/>
                  </a:lnTo>
                  <a:lnTo>
                    <a:pt x="1014" y="375"/>
                  </a:lnTo>
                  <a:lnTo>
                    <a:pt x="992" y="398"/>
                  </a:lnTo>
                  <a:lnTo>
                    <a:pt x="969" y="413"/>
                  </a:lnTo>
                  <a:lnTo>
                    <a:pt x="947" y="428"/>
                  </a:lnTo>
                  <a:lnTo>
                    <a:pt x="924" y="428"/>
                  </a:lnTo>
                  <a:lnTo>
                    <a:pt x="902" y="420"/>
                  </a:lnTo>
                  <a:lnTo>
                    <a:pt x="879" y="405"/>
                  </a:lnTo>
                  <a:lnTo>
                    <a:pt x="856" y="368"/>
                  </a:lnTo>
                  <a:lnTo>
                    <a:pt x="841" y="330"/>
                  </a:lnTo>
                  <a:lnTo>
                    <a:pt x="811" y="277"/>
                  </a:lnTo>
                  <a:lnTo>
                    <a:pt x="796" y="225"/>
                  </a:lnTo>
                  <a:lnTo>
                    <a:pt x="766" y="165"/>
                  </a:lnTo>
                  <a:lnTo>
                    <a:pt x="751" y="112"/>
                  </a:lnTo>
                  <a:lnTo>
                    <a:pt x="729" y="67"/>
                  </a:lnTo>
                  <a:lnTo>
                    <a:pt x="706" y="30"/>
                  </a:lnTo>
                  <a:lnTo>
                    <a:pt x="684" y="7"/>
                  </a:lnTo>
                  <a:lnTo>
                    <a:pt x="661" y="0"/>
                  </a:lnTo>
                  <a:lnTo>
                    <a:pt x="639" y="7"/>
                  </a:lnTo>
                  <a:lnTo>
                    <a:pt x="616" y="30"/>
                  </a:lnTo>
                  <a:lnTo>
                    <a:pt x="594" y="67"/>
                  </a:lnTo>
                  <a:lnTo>
                    <a:pt x="571" y="112"/>
                  </a:lnTo>
                  <a:lnTo>
                    <a:pt x="548" y="165"/>
                  </a:lnTo>
                  <a:lnTo>
                    <a:pt x="526" y="225"/>
                  </a:lnTo>
                  <a:lnTo>
                    <a:pt x="503" y="277"/>
                  </a:lnTo>
                  <a:lnTo>
                    <a:pt x="481" y="330"/>
                  </a:lnTo>
                  <a:lnTo>
                    <a:pt x="466" y="368"/>
                  </a:lnTo>
                  <a:lnTo>
                    <a:pt x="436" y="405"/>
                  </a:lnTo>
                  <a:lnTo>
                    <a:pt x="421" y="420"/>
                  </a:lnTo>
                  <a:lnTo>
                    <a:pt x="391" y="428"/>
                  </a:lnTo>
                  <a:lnTo>
                    <a:pt x="376" y="428"/>
                  </a:lnTo>
                  <a:lnTo>
                    <a:pt x="353" y="413"/>
                  </a:lnTo>
                  <a:lnTo>
                    <a:pt x="331" y="398"/>
                  </a:lnTo>
                  <a:lnTo>
                    <a:pt x="308" y="375"/>
                  </a:lnTo>
                  <a:lnTo>
                    <a:pt x="286" y="352"/>
                  </a:lnTo>
                  <a:lnTo>
                    <a:pt x="263" y="337"/>
                  </a:lnTo>
                  <a:lnTo>
                    <a:pt x="241" y="322"/>
                  </a:lnTo>
                  <a:lnTo>
                    <a:pt x="218" y="322"/>
                  </a:lnTo>
                  <a:lnTo>
                    <a:pt x="195" y="322"/>
                  </a:lnTo>
                  <a:lnTo>
                    <a:pt x="173" y="337"/>
                  </a:lnTo>
                  <a:lnTo>
                    <a:pt x="150" y="352"/>
                  </a:lnTo>
                  <a:lnTo>
                    <a:pt x="128" y="375"/>
                  </a:lnTo>
                  <a:lnTo>
                    <a:pt x="113" y="398"/>
                  </a:lnTo>
                  <a:lnTo>
                    <a:pt x="90" y="413"/>
                  </a:lnTo>
                  <a:lnTo>
                    <a:pt x="68" y="428"/>
                  </a:lnTo>
                  <a:lnTo>
                    <a:pt x="45" y="428"/>
                  </a:lnTo>
                  <a:lnTo>
                    <a:pt x="23" y="420"/>
                  </a:lnTo>
                  <a:lnTo>
                    <a:pt x="0" y="405"/>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565" name="Group 11"/>
            <p:cNvGrpSpPr>
              <a:grpSpLocks/>
            </p:cNvGrpSpPr>
            <p:nvPr/>
          </p:nvGrpSpPr>
          <p:grpSpPr bwMode="auto">
            <a:xfrm>
              <a:off x="2499" y="2379"/>
              <a:ext cx="2013" cy="7"/>
              <a:chOff x="2499" y="2379"/>
              <a:chExt cx="2013" cy="7"/>
            </a:xfrm>
          </p:grpSpPr>
          <p:sp>
            <p:nvSpPr>
              <p:cNvPr id="22961" name="Freeform 12"/>
              <p:cNvSpPr>
                <a:spLocks/>
              </p:cNvSpPr>
              <p:nvPr/>
            </p:nvSpPr>
            <p:spPr bwMode="auto">
              <a:xfrm>
                <a:off x="2499" y="2379"/>
                <a:ext cx="30" cy="7"/>
              </a:xfrm>
              <a:custGeom>
                <a:avLst/>
                <a:gdLst>
                  <a:gd name="T0" fmla="*/ 0 w 30"/>
                  <a:gd name="T1" fmla="*/ 0 h 7"/>
                  <a:gd name="T2" fmla="*/ 0 w 30"/>
                  <a:gd name="T3" fmla="*/ 0 h 7"/>
                  <a:gd name="T4" fmla="*/ 0 w 30"/>
                  <a:gd name="T5" fmla="*/ 7 h 7"/>
                  <a:gd name="T6" fmla="*/ 30 w 30"/>
                  <a:gd name="T7" fmla="*/ 7 h 7"/>
                  <a:gd name="T8" fmla="*/ 30 w 30"/>
                  <a:gd name="T9" fmla="*/ 0 h 7"/>
                  <a:gd name="T10" fmla="*/ 30 w 30"/>
                  <a:gd name="T11" fmla="*/ 0 h 7"/>
                  <a:gd name="T12" fmla="*/ 0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0" y="0"/>
                    </a:moveTo>
                    <a:lnTo>
                      <a:pt x="0" y="0"/>
                    </a:lnTo>
                    <a:lnTo>
                      <a:pt x="0" y="7"/>
                    </a:lnTo>
                    <a:lnTo>
                      <a:pt x="30" y="7"/>
                    </a:lnTo>
                    <a:lnTo>
                      <a:pt x="30" y="0"/>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62" name="Freeform 13"/>
              <p:cNvSpPr>
                <a:spLocks/>
              </p:cNvSpPr>
              <p:nvPr/>
            </p:nvSpPr>
            <p:spPr bwMode="auto">
              <a:xfrm>
                <a:off x="2544"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63" name="Freeform 14"/>
              <p:cNvSpPr>
                <a:spLocks/>
              </p:cNvSpPr>
              <p:nvPr/>
            </p:nvSpPr>
            <p:spPr bwMode="auto">
              <a:xfrm>
                <a:off x="2596"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64" name="Freeform 15"/>
              <p:cNvSpPr>
                <a:spLocks/>
              </p:cNvSpPr>
              <p:nvPr/>
            </p:nvSpPr>
            <p:spPr bwMode="auto">
              <a:xfrm>
                <a:off x="2649"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65" name="Freeform 16"/>
              <p:cNvSpPr>
                <a:spLocks/>
              </p:cNvSpPr>
              <p:nvPr/>
            </p:nvSpPr>
            <p:spPr bwMode="auto">
              <a:xfrm>
                <a:off x="2701"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66" name="Freeform 17"/>
              <p:cNvSpPr>
                <a:spLocks/>
              </p:cNvSpPr>
              <p:nvPr/>
            </p:nvSpPr>
            <p:spPr bwMode="auto">
              <a:xfrm>
                <a:off x="2754"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67" name="Freeform 18"/>
              <p:cNvSpPr>
                <a:spLocks/>
              </p:cNvSpPr>
              <p:nvPr/>
            </p:nvSpPr>
            <p:spPr bwMode="auto">
              <a:xfrm>
                <a:off x="2806"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68" name="Freeform 19"/>
              <p:cNvSpPr>
                <a:spLocks/>
              </p:cNvSpPr>
              <p:nvPr/>
            </p:nvSpPr>
            <p:spPr bwMode="auto">
              <a:xfrm>
                <a:off x="2859"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69" name="Freeform 20"/>
              <p:cNvSpPr>
                <a:spLocks/>
              </p:cNvSpPr>
              <p:nvPr/>
            </p:nvSpPr>
            <p:spPr bwMode="auto">
              <a:xfrm>
                <a:off x="2912"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70" name="Freeform 21"/>
              <p:cNvSpPr>
                <a:spLocks/>
              </p:cNvSpPr>
              <p:nvPr/>
            </p:nvSpPr>
            <p:spPr bwMode="auto">
              <a:xfrm>
                <a:off x="2964"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71" name="Freeform 22"/>
              <p:cNvSpPr>
                <a:spLocks/>
              </p:cNvSpPr>
              <p:nvPr/>
            </p:nvSpPr>
            <p:spPr bwMode="auto">
              <a:xfrm>
                <a:off x="3017"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72" name="Freeform 23"/>
              <p:cNvSpPr>
                <a:spLocks/>
              </p:cNvSpPr>
              <p:nvPr/>
            </p:nvSpPr>
            <p:spPr bwMode="auto">
              <a:xfrm>
                <a:off x="3069"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73" name="Freeform 24"/>
              <p:cNvSpPr>
                <a:spLocks/>
              </p:cNvSpPr>
              <p:nvPr/>
            </p:nvSpPr>
            <p:spPr bwMode="auto">
              <a:xfrm>
                <a:off x="3122" y="2379"/>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74" name="Freeform 25"/>
              <p:cNvSpPr>
                <a:spLocks/>
              </p:cNvSpPr>
              <p:nvPr/>
            </p:nvSpPr>
            <p:spPr bwMode="auto">
              <a:xfrm>
                <a:off x="3175"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75" name="Freeform 26"/>
              <p:cNvSpPr>
                <a:spLocks/>
              </p:cNvSpPr>
              <p:nvPr/>
            </p:nvSpPr>
            <p:spPr bwMode="auto">
              <a:xfrm>
                <a:off x="3227"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76" name="Freeform 27"/>
              <p:cNvSpPr>
                <a:spLocks/>
              </p:cNvSpPr>
              <p:nvPr/>
            </p:nvSpPr>
            <p:spPr bwMode="auto">
              <a:xfrm>
                <a:off x="3280"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977" name="Freeform 28"/>
              <p:cNvSpPr>
                <a:spLocks/>
              </p:cNvSpPr>
              <p:nvPr/>
            </p:nvSpPr>
            <p:spPr bwMode="auto">
              <a:xfrm>
                <a:off x="3332"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78" name="Freeform 29"/>
              <p:cNvSpPr>
                <a:spLocks/>
              </p:cNvSpPr>
              <p:nvPr/>
            </p:nvSpPr>
            <p:spPr bwMode="auto">
              <a:xfrm>
                <a:off x="3385"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79" name="Freeform 30"/>
              <p:cNvSpPr>
                <a:spLocks/>
              </p:cNvSpPr>
              <p:nvPr/>
            </p:nvSpPr>
            <p:spPr bwMode="auto">
              <a:xfrm>
                <a:off x="3437"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0" name="Freeform 31"/>
              <p:cNvSpPr>
                <a:spLocks/>
              </p:cNvSpPr>
              <p:nvPr/>
            </p:nvSpPr>
            <p:spPr bwMode="auto">
              <a:xfrm>
                <a:off x="3490"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1" name="Freeform 32"/>
              <p:cNvSpPr>
                <a:spLocks/>
              </p:cNvSpPr>
              <p:nvPr/>
            </p:nvSpPr>
            <p:spPr bwMode="auto">
              <a:xfrm>
                <a:off x="3543"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82" name="Freeform 33"/>
              <p:cNvSpPr>
                <a:spLocks/>
              </p:cNvSpPr>
              <p:nvPr/>
            </p:nvSpPr>
            <p:spPr bwMode="auto">
              <a:xfrm>
                <a:off x="3595"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3" name="Freeform 34"/>
              <p:cNvSpPr>
                <a:spLocks/>
              </p:cNvSpPr>
              <p:nvPr/>
            </p:nvSpPr>
            <p:spPr bwMode="auto">
              <a:xfrm>
                <a:off x="3648"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84" name="Freeform 35"/>
              <p:cNvSpPr>
                <a:spLocks/>
              </p:cNvSpPr>
              <p:nvPr/>
            </p:nvSpPr>
            <p:spPr bwMode="auto">
              <a:xfrm>
                <a:off x="3700"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5" name="Freeform 36"/>
              <p:cNvSpPr>
                <a:spLocks/>
              </p:cNvSpPr>
              <p:nvPr/>
            </p:nvSpPr>
            <p:spPr bwMode="auto">
              <a:xfrm>
                <a:off x="3753"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86" name="Freeform 37"/>
              <p:cNvSpPr>
                <a:spLocks/>
              </p:cNvSpPr>
              <p:nvPr/>
            </p:nvSpPr>
            <p:spPr bwMode="auto">
              <a:xfrm>
                <a:off x="3805"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7" name="Freeform 38"/>
              <p:cNvSpPr>
                <a:spLocks/>
              </p:cNvSpPr>
              <p:nvPr/>
            </p:nvSpPr>
            <p:spPr bwMode="auto">
              <a:xfrm>
                <a:off x="3858"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88" name="Freeform 39"/>
              <p:cNvSpPr>
                <a:spLocks/>
              </p:cNvSpPr>
              <p:nvPr/>
            </p:nvSpPr>
            <p:spPr bwMode="auto">
              <a:xfrm>
                <a:off x="3911"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89" name="Freeform 40"/>
              <p:cNvSpPr>
                <a:spLocks/>
              </p:cNvSpPr>
              <p:nvPr/>
            </p:nvSpPr>
            <p:spPr bwMode="auto">
              <a:xfrm>
                <a:off x="3963"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90" name="Freeform 41"/>
              <p:cNvSpPr>
                <a:spLocks/>
              </p:cNvSpPr>
              <p:nvPr/>
            </p:nvSpPr>
            <p:spPr bwMode="auto">
              <a:xfrm>
                <a:off x="4016"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91" name="Freeform 42"/>
              <p:cNvSpPr>
                <a:spLocks/>
              </p:cNvSpPr>
              <p:nvPr/>
            </p:nvSpPr>
            <p:spPr bwMode="auto">
              <a:xfrm>
                <a:off x="4068"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92" name="Freeform 43"/>
              <p:cNvSpPr>
                <a:spLocks/>
              </p:cNvSpPr>
              <p:nvPr/>
            </p:nvSpPr>
            <p:spPr bwMode="auto">
              <a:xfrm>
                <a:off x="4121" y="2379"/>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93" name="Freeform 44"/>
              <p:cNvSpPr>
                <a:spLocks/>
              </p:cNvSpPr>
              <p:nvPr/>
            </p:nvSpPr>
            <p:spPr bwMode="auto">
              <a:xfrm>
                <a:off x="4174"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94" name="Freeform 45"/>
              <p:cNvSpPr>
                <a:spLocks/>
              </p:cNvSpPr>
              <p:nvPr/>
            </p:nvSpPr>
            <p:spPr bwMode="auto">
              <a:xfrm>
                <a:off x="4226"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95" name="Freeform 46"/>
              <p:cNvSpPr>
                <a:spLocks/>
              </p:cNvSpPr>
              <p:nvPr/>
            </p:nvSpPr>
            <p:spPr bwMode="auto">
              <a:xfrm>
                <a:off x="4279"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996" name="Freeform 47"/>
              <p:cNvSpPr>
                <a:spLocks/>
              </p:cNvSpPr>
              <p:nvPr/>
            </p:nvSpPr>
            <p:spPr bwMode="auto">
              <a:xfrm>
                <a:off x="4331"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97" name="Freeform 48"/>
              <p:cNvSpPr>
                <a:spLocks/>
              </p:cNvSpPr>
              <p:nvPr/>
            </p:nvSpPr>
            <p:spPr bwMode="auto">
              <a:xfrm>
                <a:off x="4384" y="237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98" name="Freeform 49"/>
              <p:cNvSpPr>
                <a:spLocks/>
              </p:cNvSpPr>
              <p:nvPr/>
            </p:nvSpPr>
            <p:spPr bwMode="auto">
              <a:xfrm>
                <a:off x="4436" y="237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99" name="Freeform 50"/>
              <p:cNvSpPr>
                <a:spLocks/>
              </p:cNvSpPr>
              <p:nvPr/>
            </p:nvSpPr>
            <p:spPr bwMode="auto">
              <a:xfrm>
                <a:off x="4489" y="2379"/>
                <a:ext cx="23" cy="7"/>
              </a:xfrm>
              <a:custGeom>
                <a:avLst/>
                <a:gdLst>
                  <a:gd name="T0" fmla="*/ 8 w 23"/>
                  <a:gd name="T1" fmla="*/ 0 h 7"/>
                  <a:gd name="T2" fmla="*/ 0 w 23"/>
                  <a:gd name="T3" fmla="*/ 0 h 7"/>
                  <a:gd name="T4" fmla="*/ 8 w 23"/>
                  <a:gd name="T5" fmla="*/ 7 h 7"/>
                  <a:gd name="T6" fmla="*/ 23 w 23"/>
                  <a:gd name="T7" fmla="*/ 7 h 7"/>
                  <a:gd name="T8" fmla="*/ 23 w 23"/>
                  <a:gd name="T9" fmla="*/ 0 h 7"/>
                  <a:gd name="T10" fmla="*/ 23 w 23"/>
                  <a:gd name="T11" fmla="*/ 0 h 7"/>
                  <a:gd name="T12" fmla="*/ 8 w 23"/>
                  <a:gd name="T13" fmla="*/ 0 h 7"/>
                  <a:gd name="T14" fmla="*/ 0 60000 65536"/>
                  <a:gd name="T15" fmla="*/ 0 60000 65536"/>
                  <a:gd name="T16" fmla="*/ 0 60000 65536"/>
                  <a:gd name="T17" fmla="*/ 0 60000 65536"/>
                  <a:gd name="T18" fmla="*/ 0 60000 65536"/>
                  <a:gd name="T19" fmla="*/ 0 60000 65536"/>
                  <a:gd name="T20" fmla="*/ 0 60000 65536"/>
                  <a:gd name="T21" fmla="*/ 0 w 23"/>
                  <a:gd name="T22" fmla="*/ 0 h 7"/>
                  <a:gd name="T23" fmla="*/ 23 w 2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
                    <a:moveTo>
                      <a:pt x="8" y="0"/>
                    </a:moveTo>
                    <a:lnTo>
                      <a:pt x="0" y="0"/>
                    </a:lnTo>
                    <a:lnTo>
                      <a:pt x="8" y="7"/>
                    </a:lnTo>
                    <a:lnTo>
                      <a:pt x="23" y="7"/>
                    </a:lnTo>
                    <a:lnTo>
                      <a:pt x="23" y="0"/>
                    </a:lnTo>
                    <a:lnTo>
                      <a:pt x="8"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66" name="Group 51"/>
            <p:cNvGrpSpPr>
              <a:grpSpLocks/>
            </p:cNvGrpSpPr>
            <p:nvPr/>
          </p:nvGrpSpPr>
          <p:grpSpPr bwMode="auto">
            <a:xfrm>
              <a:off x="1777" y="1756"/>
              <a:ext cx="924" cy="630"/>
              <a:chOff x="1777" y="1756"/>
              <a:chExt cx="924" cy="630"/>
            </a:xfrm>
          </p:grpSpPr>
          <p:sp>
            <p:nvSpPr>
              <p:cNvPr id="22939" name="Freeform 52"/>
              <p:cNvSpPr>
                <a:spLocks/>
              </p:cNvSpPr>
              <p:nvPr/>
            </p:nvSpPr>
            <p:spPr bwMode="auto">
              <a:xfrm>
                <a:off x="1777"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40" name="Freeform 53"/>
              <p:cNvSpPr>
                <a:spLocks/>
              </p:cNvSpPr>
              <p:nvPr/>
            </p:nvSpPr>
            <p:spPr bwMode="auto">
              <a:xfrm>
                <a:off x="1815" y="1778"/>
                <a:ext cx="38" cy="30"/>
              </a:xfrm>
              <a:custGeom>
                <a:avLst/>
                <a:gdLst>
                  <a:gd name="T0" fmla="*/ 8 w 38"/>
                  <a:gd name="T1" fmla="*/ 0 h 30"/>
                  <a:gd name="T2" fmla="*/ 0 w 38"/>
                  <a:gd name="T3" fmla="*/ 8 h 30"/>
                  <a:gd name="T4" fmla="*/ 8 w 38"/>
                  <a:gd name="T5" fmla="*/ 8 h 30"/>
                  <a:gd name="T6" fmla="*/ 30 w 38"/>
                  <a:gd name="T7" fmla="*/ 30 h 30"/>
                  <a:gd name="T8" fmla="*/ 38 w 38"/>
                  <a:gd name="T9" fmla="*/ 23 h 30"/>
                  <a:gd name="T10" fmla="*/ 30 w 38"/>
                  <a:gd name="T11" fmla="*/ 23 h 30"/>
                  <a:gd name="T12" fmla="*/ 8 w 38"/>
                  <a:gd name="T13" fmla="*/ 0 h 30"/>
                  <a:gd name="T14" fmla="*/ 0 60000 65536"/>
                  <a:gd name="T15" fmla="*/ 0 60000 65536"/>
                  <a:gd name="T16" fmla="*/ 0 60000 65536"/>
                  <a:gd name="T17" fmla="*/ 0 60000 65536"/>
                  <a:gd name="T18" fmla="*/ 0 60000 65536"/>
                  <a:gd name="T19" fmla="*/ 0 60000 65536"/>
                  <a:gd name="T20" fmla="*/ 0 60000 65536"/>
                  <a:gd name="T21" fmla="*/ 0 w 38"/>
                  <a:gd name="T22" fmla="*/ 0 h 30"/>
                  <a:gd name="T23" fmla="*/ 38 w 3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0">
                    <a:moveTo>
                      <a:pt x="8" y="0"/>
                    </a:moveTo>
                    <a:lnTo>
                      <a:pt x="0" y="8"/>
                    </a:lnTo>
                    <a:lnTo>
                      <a:pt x="8" y="8"/>
                    </a:lnTo>
                    <a:lnTo>
                      <a:pt x="30" y="30"/>
                    </a:lnTo>
                    <a:lnTo>
                      <a:pt x="38" y="23"/>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41" name="Freeform 54"/>
              <p:cNvSpPr>
                <a:spLocks/>
              </p:cNvSpPr>
              <p:nvPr/>
            </p:nvSpPr>
            <p:spPr bwMode="auto">
              <a:xfrm>
                <a:off x="1860" y="1808"/>
                <a:ext cx="30" cy="30"/>
              </a:xfrm>
              <a:custGeom>
                <a:avLst/>
                <a:gdLst>
                  <a:gd name="T0" fmla="*/ 8 w 30"/>
                  <a:gd name="T1" fmla="*/ 0 h 30"/>
                  <a:gd name="T2" fmla="*/ 0 w 30"/>
                  <a:gd name="T3" fmla="*/ 8 h 30"/>
                  <a:gd name="T4" fmla="*/ 8 w 30"/>
                  <a:gd name="T5" fmla="*/ 8 h 30"/>
                  <a:gd name="T6" fmla="*/ 30 w 30"/>
                  <a:gd name="T7" fmla="*/ 30 h 30"/>
                  <a:gd name="T8" fmla="*/ 30 w 30"/>
                  <a:gd name="T9" fmla="*/ 23 h 30"/>
                  <a:gd name="T10" fmla="*/ 30 w 30"/>
                  <a:gd name="T11" fmla="*/ 23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8"/>
                    </a:lnTo>
                    <a:lnTo>
                      <a:pt x="8" y="8"/>
                    </a:lnTo>
                    <a:lnTo>
                      <a:pt x="30" y="30"/>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42" name="Freeform 55"/>
              <p:cNvSpPr>
                <a:spLocks/>
              </p:cNvSpPr>
              <p:nvPr/>
            </p:nvSpPr>
            <p:spPr bwMode="auto">
              <a:xfrm>
                <a:off x="1905"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43" name="Freeform 56"/>
              <p:cNvSpPr>
                <a:spLocks/>
              </p:cNvSpPr>
              <p:nvPr/>
            </p:nvSpPr>
            <p:spPr bwMode="auto">
              <a:xfrm>
                <a:off x="1950"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44" name="Freeform 57"/>
              <p:cNvSpPr>
                <a:spLocks/>
              </p:cNvSpPr>
              <p:nvPr/>
            </p:nvSpPr>
            <p:spPr bwMode="auto">
              <a:xfrm>
                <a:off x="1995"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45" name="Freeform 58"/>
              <p:cNvSpPr>
                <a:spLocks/>
              </p:cNvSpPr>
              <p:nvPr/>
            </p:nvSpPr>
            <p:spPr bwMode="auto">
              <a:xfrm>
                <a:off x="2033"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46" name="Freeform 59"/>
              <p:cNvSpPr>
                <a:spLocks/>
              </p:cNvSpPr>
              <p:nvPr/>
            </p:nvSpPr>
            <p:spPr bwMode="auto">
              <a:xfrm>
                <a:off x="2078"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47" name="Freeform 60"/>
              <p:cNvSpPr>
                <a:spLocks/>
              </p:cNvSpPr>
              <p:nvPr/>
            </p:nvSpPr>
            <p:spPr bwMode="auto">
              <a:xfrm>
                <a:off x="2123"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948" name="Freeform 61"/>
              <p:cNvSpPr>
                <a:spLocks/>
              </p:cNvSpPr>
              <p:nvPr/>
            </p:nvSpPr>
            <p:spPr bwMode="auto">
              <a:xfrm>
                <a:off x="2168"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49" name="Freeform 62"/>
              <p:cNvSpPr>
                <a:spLocks/>
              </p:cNvSpPr>
              <p:nvPr/>
            </p:nvSpPr>
            <p:spPr bwMode="auto">
              <a:xfrm>
                <a:off x="2213" y="2048"/>
                <a:ext cx="30" cy="23"/>
              </a:xfrm>
              <a:custGeom>
                <a:avLst/>
                <a:gdLst>
                  <a:gd name="T0" fmla="*/ 0 w 30"/>
                  <a:gd name="T1" fmla="*/ 0 h 23"/>
                  <a:gd name="T2" fmla="*/ 0 w 30"/>
                  <a:gd name="T3" fmla="*/ 0 h 23"/>
                  <a:gd name="T4" fmla="*/ 0 w 30"/>
                  <a:gd name="T5" fmla="*/ 8 h 23"/>
                  <a:gd name="T6" fmla="*/ 23 w 30"/>
                  <a:gd name="T7" fmla="*/ 23 h 23"/>
                  <a:gd name="T8" fmla="*/ 30 w 30"/>
                  <a:gd name="T9" fmla="*/ 15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0" name="Freeform 63"/>
              <p:cNvSpPr>
                <a:spLocks/>
              </p:cNvSpPr>
              <p:nvPr/>
            </p:nvSpPr>
            <p:spPr bwMode="auto">
              <a:xfrm>
                <a:off x="2251" y="2078"/>
                <a:ext cx="37" cy="23"/>
              </a:xfrm>
              <a:custGeom>
                <a:avLst/>
                <a:gdLst>
                  <a:gd name="T0" fmla="*/ 7 w 37"/>
                  <a:gd name="T1" fmla="*/ 0 h 23"/>
                  <a:gd name="T2" fmla="*/ 0 w 37"/>
                  <a:gd name="T3" fmla="*/ 0 h 23"/>
                  <a:gd name="T4" fmla="*/ 7 w 37"/>
                  <a:gd name="T5" fmla="*/ 8 h 23"/>
                  <a:gd name="T6" fmla="*/ 30 w 37"/>
                  <a:gd name="T7" fmla="*/ 23 h 23"/>
                  <a:gd name="T8" fmla="*/ 37 w 37"/>
                  <a:gd name="T9" fmla="*/ 15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15"/>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51" name="Freeform 64"/>
              <p:cNvSpPr>
                <a:spLocks/>
              </p:cNvSpPr>
              <p:nvPr/>
            </p:nvSpPr>
            <p:spPr bwMode="auto">
              <a:xfrm>
                <a:off x="2296"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52" name="Freeform 65"/>
              <p:cNvSpPr>
                <a:spLocks/>
              </p:cNvSpPr>
              <p:nvPr/>
            </p:nvSpPr>
            <p:spPr bwMode="auto">
              <a:xfrm>
                <a:off x="2341"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3" name="Freeform 66"/>
              <p:cNvSpPr>
                <a:spLocks/>
              </p:cNvSpPr>
              <p:nvPr/>
            </p:nvSpPr>
            <p:spPr bwMode="auto">
              <a:xfrm>
                <a:off x="2386"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4" name="Freeform 67"/>
              <p:cNvSpPr>
                <a:spLocks/>
              </p:cNvSpPr>
              <p:nvPr/>
            </p:nvSpPr>
            <p:spPr bwMode="auto">
              <a:xfrm>
                <a:off x="2431"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5" name="Freeform 68"/>
              <p:cNvSpPr>
                <a:spLocks/>
              </p:cNvSpPr>
              <p:nvPr/>
            </p:nvSpPr>
            <p:spPr bwMode="auto">
              <a:xfrm>
                <a:off x="2468" y="2221"/>
                <a:ext cx="38" cy="23"/>
              </a:xfrm>
              <a:custGeom>
                <a:avLst/>
                <a:gdLst>
                  <a:gd name="T0" fmla="*/ 8 w 38"/>
                  <a:gd name="T1" fmla="*/ 0 h 23"/>
                  <a:gd name="T2" fmla="*/ 0 w 38"/>
                  <a:gd name="T3" fmla="*/ 8 h 23"/>
                  <a:gd name="T4" fmla="*/ 8 w 38"/>
                  <a:gd name="T5" fmla="*/ 8 h 23"/>
                  <a:gd name="T6" fmla="*/ 31 w 38"/>
                  <a:gd name="T7" fmla="*/ 23 h 23"/>
                  <a:gd name="T8" fmla="*/ 38 w 38"/>
                  <a:gd name="T9" fmla="*/ 23 h 23"/>
                  <a:gd name="T10" fmla="*/ 31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1" y="23"/>
                    </a:lnTo>
                    <a:lnTo>
                      <a:pt x="38" y="23"/>
                    </a:lnTo>
                    <a:lnTo>
                      <a:pt x="31"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56" name="Freeform 69"/>
              <p:cNvSpPr>
                <a:spLocks/>
              </p:cNvSpPr>
              <p:nvPr/>
            </p:nvSpPr>
            <p:spPr bwMode="auto">
              <a:xfrm>
                <a:off x="2514" y="2251"/>
                <a:ext cx="30" cy="23"/>
              </a:xfrm>
              <a:custGeom>
                <a:avLst/>
                <a:gdLst>
                  <a:gd name="T0" fmla="*/ 7 w 30"/>
                  <a:gd name="T1" fmla="*/ 0 h 23"/>
                  <a:gd name="T2" fmla="*/ 0 w 30"/>
                  <a:gd name="T3" fmla="*/ 8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8"/>
                    </a:lnTo>
                    <a:lnTo>
                      <a:pt x="7" y="8"/>
                    </a:lnTo>
                    <a:lnTo>
                      <a:pt x="30" y="23"/>
                    </a:lnTo>
                    <a:lnTo>
                      <a:pt x="30" y="15"/>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957" name="Freeform 70"/>
              <p:cNvSpPr>
                <a:spLocks/>
              </p:cNvSpPr>
              <p:nvPr/>
            </p:nvSpPr>
            <p:spPr bwMode="auto">
              <a:xfrm>
                <a:off x="2559"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8" name="Freeform 71"/>
              <p:cNvSpPr>
                <a:spLocks/>
              </p:cNvSpPr>
              <p:nvPr/>
            </p:nvSpPr>
            <p:spPr bwMode="auto">
              <a:xfrm>
                <a:off x="2604"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59" name="Freeform 72"/>
              <p:cNvSpPr>
                <a:spLocks/>
              </p:cNvSpPr>
              <p:nvPr/>
            </p:nvSpPr>
            <p:spPr bwMode="auto">
              <a:xfrm>
                <a:off x="2649" y="2341"/>
                <a:ext cx="30" cy="23"/>
              </a:xfrm>
              <a:custGeom>
                <a:avLst/>
                <a:gdLst>
                  <a:gd name="T0" fmla="*/ 0 w 30"/>
                  <a:gd name="T1" fmla="*/ 0 h 23"/>
                  <a:gd name="T2" fmla="*/ 0 w 30"/>
                  <a:gd name="T3" fmla="*/ 0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60" name="Freeform 73"/>
              <p:cNvSpPr>
                <a:spLocks/>
              </p:cNvSpPr>
              <p:nvPr/>
            </p:nvSpPr>
            <p:spPr bwMode="auto">
              <a:xfrm>
                <a:off x="2686"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67" name="Group 74"/>
            <p:cNvGrpSpPr>
              <a:grpSpLocks/>
            </p:cNvGrpSpPr>
            <p:nvPr/>
          </p:nvGrpSpPr>
          <p:grpSpPr bwMode="auto">
            <a:xfrm>
              <a:off x="2784" y="1756"/>
              <a:ext cx="924" cy="630"/>
              <a:chOff x="2784" y="1756"/>
              <a:chExt cx="924" cy="630"/>
            </a:xfrm>
          </p:grpSpPr>
          <p:sp>
            <p:nvSpPr>
              <p:cNvPr id="22917" name="Freeform 75"/>
              <p:cNvSpPr>
                <a:spLocks/>
              </p:cNvSpPr>
              <p:nvPr/>
            </p:nvSpPr>
            <p:spPr bwMode="auto">
              <a:xfrm>
                <a:off x="2784" y="1756"/>
                <a:ext cx="30" cy="22"/>
              </a:xfrm>
              <a:custGeom>
                <a:avLst/>
                <a:gdLst>
                  <a:gd name="T0" fmla="*/ 0 w 30"/>
                  <a:gd name="T1" fmla="*/ 0 h 22"/>
                  <a:gd name="T2" fmla="*/ 0 w 30"/>
                  <a:gd name="T3" fmla="*/ 0 h 22"/>
                  <a:gd name="T4" fmla="*/ 0 w 30"/>
                  <a:gd name="T5" fmla="*/ 7 h 22"/>
                  <a:gd name="T6" fmla="*/ 22 w 30"/>
                  <a:gd name="T7" fmla="*/ 22 h 22"/>
                  <a:gd name="T8" fmla="*/ 30 w 30"/>
                  <a:gd name="T9" fmla="*/ 15 h 22"/>
                  <a:gd name="T10" fmla="*/ 22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2" y="22"/>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8" name="Freeform 76"/>
              <p:cNvSpPr>
                <a:spLocks/>
              </p:cNvSpPr>
              <p:nvPr/>
            </p:nvSpPr>
            <p:spPr bwMode="auto">
              <a:xfrm>
                <a:off x="2822"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19" name="Freeform 77"/>
              <p:cNvSpPr>
                <a:spLocks/>
              </p:cNvSpPr>
              <p:nvPr/>
            </p:nvSpPr>
            <p:spPr bwMode="auto">
              <a:xfrm>
                <a:off x="2867"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20" name="Freeform 78"/>
              <p:cNvSpPr>
                <a:spLocks/>
              </p:cNvSpPr>
              <p:nvPr/>
            </p:nvSpPr>
            <p:spPr bwMode="auto">
              <a:xfrm>
                <a:off x="2912"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1" name="Freeform 79"/>
              <p:cNvSpPr>
                <a:spLocks/>
              </p:cNvSpPr>
              <p:nvPr/>
            </p:nvSpPr>
            <p:spPr bwMode="auto">
              <a:xfrm>
                <a:off x="2957"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2" name="Freeform 80"/>
              <p:cNvSpPr>
                <a:spLocks/>
              </p:cNvSpPr>
              <p:nvPr/>
            </p:nvSpPr>
            <p:spPr bwMode="auto">
              <a:xfrm>
                <a:off x="3002" y="1898"/>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3" name="Freeform 81"/>
              <p:cNvSpPr>
                <a:spLocks/>
              </p:cNvSpPr>
              <p:nvPr/>
            </p:nvSpPr>
            <p:spPr bwMode="auto">
              <a:xfrm>
                <a:off x="3039" y="1928"/>
                <a:ext cx="38" cy="23"/>
              </a:xfrm>
              <a:custGeom>
                <a:avLst/>
                <a:gdLst>
                  <a:gd name="T0" fmla="*/ 8 w 38"/>
                  <a:gd name="T1" fmla="*/ 0 h 23"/>
                  <a:gd name="T2" fmla="*/ 0 w 38"/>
                  <a:gd name="T3" fmla="*/ 0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24" name="Freeform 82"/>
              <p:cNvSpPr>
                <a:spLocks/>
              </p:cNvSpPr>
              <p:nvPr/>
            </p:nvSpPr>
            <p:spPr bwMode="auto">
              <a:xfrm>
                <a:off x="3084" y="1958"/>
                <a:ext cx="30" cy="23"/>
              </a:xfrm>
              <a:custGeom>
                <a:avLst/>
                <a:gdLst>
                  <a:gd name="T0" fmla="*/ 8 w 30"/>
                  <a:gd name="T1" fmla="*/ 0 h 23"/>
                  <a:gd name="T2" fmla="*/ 0 w 30"/>
                  <a:gd name="T3" fmla="*/ 0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0"/>
                    </a:lnTo>
                    <a:lnTo>
                      <a:pt x="8" y="8"/>
                    </a:lnTo>
                    <a:lnTo>
                      <a:pt x="30"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25" name="Freeform 83"/>
              <p:cNvSpPr>
                <a:spLocks/>
              </p:cNvSpPr>
              <p:nvPr/>
            </p:nvSpPr>
            <p:spPr bwMode="auto">
              <a:xfrm>
                <a:off x="3129" y="1988"/>
                <a:ext cx="31" cy="23"/>
              </a:xfrm>
              <a:custGeom>
                <a:avLst/>
                <a:gdLst>
                  <a:gd name="T0" fmla="*/ 0 w 31"/>
                  <a:gd name="T1" fmla="*/ 0 h 23"/>
                  <a:gd name="T2" fmla="*/ 0 w 31"/>
                  <a:gd name="T3" fmla="*/ 0 h 23"/>
                  <a:gd name="T4" fmla="*/ 0 w 31"/>
                  <a:gd name="T5" fmla="*/ 8 h 23"/>
                  <a:gd name="T6" fmla="*/ 31 w 31"/>
                  <a:gd name="T7" fmla="*/ 23 h 23"/>
                  <a:gd name="T8" fmla="*/ 31 w 31"/>
                  <a:gd name="T9" fmla="*/ 23 h 23"/>
                  <a:gd name="T10" fmla="*/ 31 w 31"/>
                  <a:gd name="T11" fmla="*/ 15 h 23"/>
                  <a:gd name="T12" fmla="*/ 0 w 31"/>
                  <a:gd name="T13" fmla="*/ 0 h 23"/>
                  <a:gd name="T14" fmla="*/ 0 60000 65536"/>
                  <a:gd name="T15" fmla="*/ 0 60000 65536"/>
                  <a:gd name="T16" fmla="*/ 0 60000 65536"/>
                  <a:gd name="T17" fmla="*/ 0 60000 65536"/>
                  <a:gd name="T18" fmla="*/ 0 60000 65536"/>
                  <a:gd name="T19" fmla="*/ 0 60000 65536"/>
                  <a:gd name="T20" fmla="*/ 0 60000 65536"/>
                  <a:gd name="T21" fmla="*/ 0 w 31"/>
                  <a:gd name="T22" fmla="*/ 0 h 23"/>
                  <a:gd name="T23" fmla="*/ 31 w 3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3">
                    <a:moveTo>
                      <a:pt x="0" y="0"/>
                    </a:moveTo>
                    <a:lnTo>
                      <a:pt x="0" y="0"/>
                    </a:lnTo>
                    <a:lnTo>
                      <a:pt x="0" y="8"/>
                    </a:lnTo>
                    <a:lnTo>
                      <a:pt x="31" y="23"/>
                    </a:lnTo>
                    <a:lnTo>
                      <a:pt x="31"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6" name="Freeform 84"/>
              <p:cNvSpPr>
                <a:spLocks/>
              </p:cNvSpPr>
              <p:nvPr/>
            </p:nvSpPr>
            <p:spPr bwMode="auto">
              <a:xfrm>
                <a:off x="3175"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7" name="Freeform 85"/>
              <p:cNvSpPr>
                <a:spLocks/>
              </p:cNvSpPr>
              <p:nvPr/>
            </p:nvSpPr>
            <p:spPr bwMode="auto">
              <a:xfrm>
                <a:off x="3220"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28" name="Freeform 86"/>
              <p:cNvSpPr>
                <a:spLocks/>
              </p:cNvSpPr>
              <p:nvPr/>
            </p:nvSpPr>
            <p:spPr bwMode="auto">
              <a:xfrm>
                <a:off x="3257" y="2078"/>
                <a:ext cx="38" cy="23"/>
              </a:xfrm>
              <a:custGeom>
                <a:avLst/>
                <a:gdLst>
                  <a:gd name="T0" fmla="*/ 8 w 38"/>
                  <a:gd name="T1" fmla="*/ 0 h 23"/>
                  <a:gd name="T2" fmla="*/ 0 w 38"/>
                  <a:gd name="T3" fmla="*/ 0 h 23"/>
                  <a:gd name="T4" fmla="*/ 8 w 38"/>
                  <a:gd name="T5" fmla="*/ 8 h 23"/>
                  <a:gd name="T6" fmla="*/ 30 w 38"/>
                  <a:gd name="T7" fmla="*/ 23 h 23"/>
                  <a:gd name="T8" fmla="*/ 38 w 38"/>
                  <a:gd name="T9" fmla="*/ 15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15"/>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29" name="Freeform 87"/>
              <p:cNvSpPr>
                <a:spLocks/>
              </p:cNvSpPr>
              <p:nvPr/>
            </p:nvSpPr>
            <p:spPr bwMode="auto">
              <a:xfrm>
                <a:off x="3302" y="2101"/>
                <a:ext cx="30" cy="30"/>
              </a:xfrm>
              <a:custGeom>
                <a:avLst/>
                <a:gdLst>
                  <a:gd name="T0" fmla="*/ 8 w 30"/>
                  <a:gd name="T1" fmla="*/ 0 h 30"/>
                  <a:gd name="T2" fmla="*/ 0 w 30"/>
                  <a:gd name="T3" fmla="*/ 7 h 30"/>
                  <a:gd name="T4" fmla="*/ 8 w 30"/>
                  <a:gd name="T5" fmla="*/ 7 h 30"/>
                  <a:gd name="T6" fmla="*/ 30 w 30"/>
                  <a:gd name="T7" fmla="*/ 30 h 30"/>
                  <a:gd name="T8" fmla="*/ 30 w 30"/>
                  <a:gd name="T9" fmla="*/ 22 h 30"/>
                  <a:gd name="T10" fmla="*/ 30 w 30"/>
                  <a:gd name="T11" fmla="*/ 22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7"/>
                    </a:lnTo>
                    <a:lnTo>
                      <a:pt x="8" y="7"/>
                    </a:lnTo>
                    <a:lnTo>
                      <a:pt x="30" y="30"/>
                    </a:lnTo>
                    <a:lnTo>
                      <a:pt x="30" y="22"/>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30" name="Freeform 88"/>
              <p:cNvSpPr>
                <a:spLocks/>
              </p:cNvSpPr>
              <p:nvPr/>
            </p:nvSpPr>
            <p:spPr bwMode="auto">
              <a:xfrm>
                <a:off x="3347"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1" name="Freeform 89"/>
              <p:cNvSpPr>
                <a:spLocks/>
              </p:cNvSpPr>
              <p:nvPr/>
            </p:nvSpPr>
            <p:spPr bwMode="auto">
              <a:xfrm>
                <a:off x="3392"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2" name="Freeform 90"/>
              <p:cNvSpPr>
                <a:spLocks/>
              </p:cNvSpPr>
              <p:nvPr/>
            </p:nvSpPr>
            <p:spPr bwMode="auto">
              <a:xfrm>
                <a:off x="3437" y="2191"/>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3" name="Freeform 91"/>
              <p:cNvSpPr>
                <a:spLocks/>
              </p:cNvSpPr>
              <p:nvPr/>
            </p:nvSpPr>
            <p:spPr bwMode="auto">
              <a:xfrm>
                <a:off x="3475"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34" name="Freeform 92"/>
              <p:cNvSpPr>
                <a:spLocks/>
              </p:cNvSpPr>
              <p:nvPr/>
            </p:nvSpPr>
            <p:spPr bwMode="auto">
              <a:xfrm>
                <a:off x="3520"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935" name="Freeform 93"/>
              <p:cNvSpPr>
                <a:spLocks/>
              </p:cNvSpPr>
              <p:nvPr/>
            </p:nvSpPr>
            <p:spPr bwMode="auto">
              <a:xfrm>
                <a:off x="3565"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6" name="Freeform 94"/>
              <p:cNvSpPr>
                <a:spLocks/>
              </p:cNvSpPr>
              <p:nvPr/>
            </p:nvSpPr>
            <p:spPr bwMode="auto">
              <a:xfrm>
                <a:off x="3610"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7" name="Freeform 95"/>
              <p:cNvSpPr>
                <a:spLocks/>
              </p:cNvSpPr>
              <p:nvPr/>
            </p:nvSpPr>
            <p:spPr bwMode="auto">
              <a:xfrm>
                <a:off x="3655" y="2341"/>
                <a:ext cx="30" cy="23"/>
              </a:xfrm>
              <a:custGeom>
                <a:avLst/>
                <a:gdLst>
                  <a:gd name="T0" fmla="*/ 0 w 30"/>
                  <a:gd name="T1" fmla="*/ 0 h 23"/>
                  <a:gd name="T2" fmla="*/ 0 w 30"/>
                  <a:gd name="T3" fmla="*/ 0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38" name="Freeform 96"/>
              <p:cNvSpPr>
                <a:spLocks/>
              </p:cNvSpPr>
              <p:nvPr/>
            </p:nvSpPr>
            <p:spPr bwMode="auto">
              <a:xfrm>
                <a:off x="3693" y="2371"/>
                <a:ext cx="15" cy="15"/>
              </a:xfrm>
              <a:custGeom>
                <a:avLst/>
                <a:gdLst>
                  <a:gd name="T0" fmla="*/ 7 w 15"/>
                  <a:gd name="T1" fmla="*/ 0 h 15"/>
                  <a:gd name="T2" fmla="*/ 0 w 15"/>
                  <a:gd name="T3" fmla="*/ 0 h 15"/>
                  <a:gd name="T4" fmla="*/ 7 w 15"/>
                  <a:gd name="T5" fmla="*/ 8 h 15"/>
                  <a:gd name="T6" fmla="*/ 15 w 15"/>
                  <a:gd name="T7" fmla="*/ 15 h 15"/>
                  <a:gd name="T8" fmla="*/ 15 w 15"/>
                  <a:gd name="T9" fmla="*/ 8 h 15"/>
                  <a:gd name="T10" fmla="*/ 15 w 15"/>
                  <a:gd name="T11" fmla="*/ 8 h 15"/>
                  <a:gd name="T12" fmla="*/ 7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7" y="0"/>
                    </a:moveTo>
                    <a:lnTo>
                      <a:pt x="0" y="0"/>
                    </a:lnTo>
                    <a:lnTo>
                      <a:pt x="7" y="8"/>
                    </a:lnTo>
                    <a:lnTo>
                      <a:pt x="15" y="15"/>
                    </a:lnTo>
                    <a:lnTo>
                      <a:pt x="15" y="8"/>
                    </a:lnTo>
                    <a:lnTo>
                      <a:pt x="7"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68" name="Group 97"/>
            <p:cNvGrpSpPr>
              <a:grpSpLocks/>
            </p:cNvGrpSpPr>
            <p:nvPr/>
          </p:nvGrpSpPr>
          <p:grpSpPr bwMode="auto">
            <a:xfrm>
              <a:off x="2581" y="1756"/>
              <a:ext cx="924" cy="630"/>
              <a:chOff x="2581" y="1756"/>
              <a:chExt cx="924" cy="630"/>
            </a:xfrm>
          </p:grpSpPr>
          <p:sp>
            <p:nvSpPr>
              <p:cNvPr id="22895" name="Freeform 98"/>
              <p:cNvSpPr>
                <a:spLocks/>
              </p:cNvSpPr>
              <p:nvPr/>
            </p:nvSpPr>
            <p:spPr bwMode="auto">
              <a:xfrm>
                <a:off x="2581"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96" name="Freeform 99"/>
              <p:cNvSpPr>
                <a:spLocks/>
              </p:cNvSpPr>
              <p:nvPr/>
            </p:nvSpPr>
            <p:spPr bwMode="auto">
              <a:xfrm>
                <a:off x="2619"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97" name="Freeform 100"/>
              <p:cNvSpPr>
                <a:spLocks/>
              </p:cNvSpPr>
              <p:nvPr/>
            </p:nvSpPr>
            <p:spPr bwMode="auto">
              <a:xfrm>
                <a:off x="2664"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98" name="Freeform 101"/>
              <p:cNvSpPr>
                <a:spLocks/>
              </p:cNvSpPr>
              <p:nvPr/>
            </p:nvSpPr>
            <p:spPr bwMode="auto">
              <a:xfrm>
                <a:off x="2709"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99" name="Freeform 102"/>
              <p:cNvSpPr>
                <a:spLocks/>
              </p:cNvSpPr>
              <p:nvPr/>
            </p:nvSpPr>
            <p:spPr bwMode="auto">
              <a:xfrm>
                <a:off x="2754"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900" name="Freeform 103"/>
              <p:cNvSpPr>
                <a:spLocks/>
              </p:cNvSpPr>
              <p:nvPr/>
            </p:nvSpPr>
            <p:spPr bwMode="auto">
              <a:xfrm>
                <a:off x="2799"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01" name="Freeform 104"/>
              <p:cNvSpPr>
                <a:spLocks/>
              </p:cNvSpPr>
              <p:nvPr/>
            </p:nvSpPr>
            <p:spPr bwMode="auto">
              <a:xfrm>
                <a:off x="2837"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02" name="Freeform 105"/>
              <p:cNvSpPr>
                <a:spLocks/>
              </p:cNvSpPr>
              <p:nvPr/>
            </p:nvSpPr>
            <p:spPr bwMode="auto">
              <a:xfrm>
                <a:off x="2882"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903" name="Freeform 106"/>
              <p:cNvSpPr>
                <a:spLocks/>
              </p:cNvSpPr>
              <p:nvPr/>
            </p:nvSpPr>
            <p:spPr bwMode="auto">
              <a:xfrm>
                <a:off x="2927"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04" name="Freeform 107"/>
              <p:cNvSpPr>
                <a:spLocks/>
              </p:cNvSpPr>
              <p:nvPr/>
            </p:nvSpPr>
            <p:spPr bwMode="auto">
              <a:xfrm>
                <a:off x="2972"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05" name="Freeform 108"/>
              <p:cNvSpPr>
                <a:spLocks/>
              </p:cNvSpPr>
              <p:nvPr/>
            </p:nvSpPr>
            <p:spPr bwMode="auto">
              <a:xfrm>
                <a:off x="3017"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06" name="Freeform 109"/>
              <p:cNvSpPr>
                <a:spLocks/>
              </p:cNvSpPr>
              <p:nvPr/>
            </p:nvSpPr>
            <p:spPr bwMode="auto">
              <a:xfrm>
                <a:off x="3054" y="2078"/>
                <a:ext cx="38" cy="23"/>
              </a:xfrm>
              <a:custGeom>
                <a:avLst/>
                <a:gdLst>
                  <a:gd name="T0" fmla="*/ 8 w 38"/>
                  <a:gd name="T1" fmla="*/ 0 h 23"/>
                  <a:gd name="T2" fmla="*/ 0 w 38"/>
                  <a:gd name="T3" fmla="*/ 0 h 23"/>
                  <a:gd name="T4" fmla="*/ 8 w 38"/>
                  <a:gd name="T5" fmla="*/ 8 h 23"/>
                  <a:gd name="T6" fmla="*/ 30 w 38"/>
                  <a:gd name="T7" fmla="*/ 23 h 23"/>
                  <a:gd name="T8" fmla="*/ 38 w 38"/>
                  <a:gd name="T9" fmla="*/ 15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15"/>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07" name="Freeform 110"/>
              <p:cNvSpPr>
                <a:spLocks/>
              </p:cNvSpPr>
              <p:nvPr/>
            </p:nvSpPr>
            <p:spPr bwMode="auto">
              <a:xfrm>
                <a:off x="3099" y="2101"/>
                <a:ext cx="30" cy="30"/>
              </a:xfrm>
              <a:custGeom>
                <a:avLst/>
                <a:gdLst>
                  <a:gd name="T0" fmla="*/ 8 w 30"/>
                  <a:gd name="T1" fmla="*/ 0 h 30"/>
                  <a:gd name="T2" fmla="*/ 0 w 30"/>
                  <a:gd name="T3" fmla="*/ 7 h 30"/>
                  <a:gd name="T4" fmla="*/ 8 w 30"/>
                  <a:gd name="T5" fmla="*/ 7 h 30"/>
                  <a:gd name="T6" fmla="*/ 30 w 30"/>
                  <a:gd name="T7" fmla="*/ 30 h 30"/>
                  <a:gd name="T8" fmla="*/ 30 w 30"/>
                  <a:gd name="T9" fmla="*/ 22 h 30"/>
                  <a:gd name="T10" fmla="*/ 30 w 30"/>
                  <a:gd name="T11" fmla="*/ 22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7"/>
                    </a:lnTo>
                    <a:lnTo>
                      <a:pt x="8" y="7"/>
                    </a:lnTo>
                    <a:lnTo>
                      <a:pt x="30" y="30"/>
                    </a:lnTo>
                    <a:lnTo>
                      <a:pt x="30" y="22"/>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08" name="Freeform 111"/>
              <p:cNvSpPr>
                <a:spLocks/>
              </p:cNvSpPr>
              <p:nvPr/>
            </p:nvSpPr>
            <p:spPr bwMode="auto">
              <a:xfrm>
                <a:off x="3144" y="2131"/>
                <a:ext cx="31" cy="30"/>
              </a:xfrm>
              <a:custGeom>
                <a:avLst/>
                <a:gdLst>
                  <a:gd name="T0" fmla="*/ 0 w 31"/>
                  <a:gd name="T1" fmla="*/ 0 h 30"/>
                  <a:gd name="T2" fmla="*/ 0 w 31"/>
                  <a:gd name="T3" fmla="*/ 7 h 30"/>
                  <a:gd name="T4" fmla="*/ 0 w 31"/>
                  <a:gd name="T5" fmla="*/ 7 h 30"/>
                  <a:gd name="T6" fmla="*/ 31 w 31"/>
                  <a:gd name="T7" fmla="*/ 30 h 30"/>
                  <a:gd name="T8" fmla="*/ 31 w 31"/>
                  <a:gd name="T9" fmla="*/ 22 h 30"/>
                  <a:gd name="T10" fmla="*/ 31 w 31"/>
                  <a:gd name="T11" fmla="*/ 22 h 30"/>
                  <a:gd name="T12" fmla="*/ 0 w 31"/>
                  <a:gd name="T13" fmla="*/ 0 h 30"/>
                  <a:gd name="T14" fmla="*/ 0 60000 65536"/>
                  <a:gd name="T15" fmla="*/ 0 60000 65536"/>
                  <a:gd name="T16" fmla="*/ 0 60000 65536"/>
                  <a:gd name="T17" fmla="*/ 0 60000 65536"/>
                  <a:gd name="T18" fmla="*/ 0 60000 65536"/>
                  <a:gd name="T19" fmla="*/ 0 60000 65536"/>
                  <a:gd name="T20" fmla="*/ 0 60000 65536"/>
                  <a:gd name="T21" fmla="*/ 0 w 31"/>
                  <a:gd name="T22" fmla="*/ 0 h 30"/>
                  <a:gd name="T23" fmla="*/ 31 w 31"/>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0">
                    <a:moveTo>
                      <a:pt x="0" y="0"/>
                    </a:moveTo>
                    <a:lnTo>
                      <a:pt x="0" y="7"/>
                    </a:lnTo>
                    <a:lnTo>
                      <a:pt x="31" y="30"/>
                    </a:lnTo>
                    <a:lnTo>
                      <a:pt x="31"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09" name="Freeform 112"/>
              <p:cNvSpPr>
                <a:spLocks/>
              </p:cNvSpPr>
              <p:nvPr/>
            </p:nvSpPr>
            <p:spPr bwMode="auto">
              <a:xfrm>
                <a:off x="3190"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0" name="Freeform 113"/>
              <p:cNvSpPr>
                <a:spLocks/>
              </p:cNvSpPr>
              <p:nvPr/>
            </p:nvSpPr>
            <p:spPr bwMode="auto">
              <a:xfrm>
                <a:off x="3235"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1" name="Freeform 114"/>
              <p:cNvSpPr>
                <a:spLocks/>
              </p:cNvSpPr>
              <p:nvPr/>
            </p:nvSpPr>
            <p:spPr bwMode="auto">
              <a:xfrm>
                <a:off x="3272"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912" name="Freeform 115"/>
              <p:cNvSpPr>
                <a:spLocks/>
              </p:cNvSpPr>
              <p:nvPr/>
            </p:nvSpPr>
            <p:spPr bwMode="auto">
              <a:xfrm>
                <a:off x="3317"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913" name="Freeform 116"/>
              <p:cNvSpPr>
                <a:spLocks/>
              </p:cNvSpPr>
              <p:nvPr/>
            </p:nvSpPr>
            <p:spPr bwMode="auto">
              <a:xfrm>
                <a:off x="3362"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4" name="Freeform 117"/>
              <p:cNvSpPr>
                <a:spLocks/>
              </p:cNvSpPr>
              <p:nvPr/>
            </p:nvSpPr>
            <p:spPr bwMode="auto">
              <a:xfrm>
                <a:off x="3407"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5" name="Freeform 118"/>
              <p:cNvSpPr>
                <a:spLocks/>
              </p:cNvSpPr>
              <p:nvPr/>
            </p:nvSpPr>
            <p:spPr bwMode="auto">
              <a:xfrm>
                <a:off x="3452" y="2341"/>
                <a:ext cx="31" cy="23"/>
              </a:xfrm>
              <a:custGeom>
                <a:avLst/>
                <a:gdLst>
                  <a:gd name="T0" fmla="*/ 0 w 31"/>
                  <a:gd name="T1" fmla="*/ 0 h 23"/>
                  <a:gd name="T2" fmla="*/ 0 w 31"/>
                  <a:gd name="T3" fmla="*/ 0 h 23"/>
                  <a:gd name="T4" fmla="*/ 0 w 31"/>
                  <a:gd name="T5" fmla="*/ 8 h 23"/>
                  <a:gd name="T6" fmla="*/ 23 w 31"/>
                  <a:gd name="T7" fmla="*/ 23 h 23"/>
                  <a:gd name="T8" fmla="*/ 31 w 31"/>
                  <a:gd name="T9" fmla="*/ 23 h 23"/>
                  <a:gd name="T10" fmla="*/ 23 w 31"/>
                  <a:gd name="T11" fmla="*/ 15 h 23"/>
                  <a:gd name="T12" fmla="*/ 0 w 31"/>
                  <a:gd name="T13" fmla="*/ 0 h 23"/>
                  <a:gd name="T14" fmla="*/ 0 60000 65536"/>
                  <a:gd name="T15" fmla="*/ 0 60000 65536"/>
                  <a:gd name="T16" fmla="*/ 0 60000 65536"/>
                  <a:gd name="T17" fmla="*/ 0 60000 65536"/>
                  <a:gd name="T18" fmla="*/ 0 60000 65536"/>
                  <a:gd name="T19" fmla="*/ 0 60000 65536"/>
                  <a:gd name="T20" fmla="*/ 0 60000 65536"/>
                  <a:gd name="T21" fmla="*/ 0 w 31"/>
                  <a:gd name="T22" fmla="*/ 0 h 23"/>
                  <a:gd name="T23" fmla="*/ 31 w 3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3">
                    <a:moveTo>
                      <a:pt x="0" y="0"/>
                    </a:moveTo>
                    <a:lnTo>
                      <a:pt x="0" y="0"/>
                    </a:lnTo>
                    <a:lnTo>
                      <a:pt x="0" y="8"/>
                    </a:lnTo>
                    <a:lnTo>
                      <a:pt x="23" y="23"/>
                    </a:lnTo>
                    <a:lnTo>
                      <a:pt x="31"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916" name="Freeform 119"/>
              <p:cNvSpPr>
                <a:spLocks/>
              </p:cNvSpPr>
              <p:nvPr/>
            </p:nvSpPr>
            <p:spPr bwMode="auto">
              <a:xfrm>
                <a:off x="3490"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69" name="Group 120"/>
            <p:cNvGrpSpPr>
              <a:grpSpLocks/>
            </p:cNvGrpSpPr>
            <p:nvPr/>
          </p:nvGrpSpPr>
          <p:grpSpPr bwMode="auto">
            <a:xfrm>
              <a:off x="2378" y="1756"/>
              <a:ext cx="924" cy="630"/>
              <a:chOff x="2378" y="1756"/>
              <a:chExt cx="924" cy="630"/>
            </a:xfrm>
          </p:grpSpPr>
          <p:sp>
            <p:nvSpPr>
              <p:cNvPr id="22873" name="Freeform 121"/>
              <p:cNvSpPr>
                <a:spLocks/>
              </p:cNvSpPr>
              <p:nvPr/>
            </p:nvSpPr>
            <p:spPr bwMode="auto">
              <a:xfrm>
                <a:off x="2378"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4" name="Freeform 122"/>
              <p:cNvSpPr>
                <a:spLocks/>
              </p:cNvSpPr>
              <p:nvPr/>
            </p:nvSpPr>
            <p:spPr bwMode="auto">
              <a:xfrm>
                <a:off x="2416"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75" name="Freeform 123"/>
              <p:cNvSpPr>
                <a:spLocks/>
              </p:cNvSpPr>
              <p:nvPr/>
            </p:nvSpPr>
            <p:spPr bwMode="auto">
              <a:xfrm>
                <a:off x="2461"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76" name="Freeform 124"/>
              <p:cNvSpPr>
                <a:spLocks/>
              </p:cNvSpPr>
              <p:nvPr/>
            </p:nvSpPr>
            <p:spPr bwMode="auto">
              <a:xfrm>
                <a:off x="2506"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7" name="Freeform 125"/>
              <p:cNvSpPr>
                <a:spLocks/>
              </p:cNvSpPr>
              <p:nvPr/>
            </p:nvSpPr>
            <p:spPr bwMode="auto">
              <a:xfrm>
                <a:off x="2551"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8" name="Freeform 126"/>
              <p:cNvSpPr>
                <a:spLocks/>
              </p:cNvSpPr>
              <p:nvPr/>
            </p:nvSpPr>
            <p:spPr bwMode="auto">
              <a:xfrm>
                <a:off x="2596"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879" name="Freeform 127"/>
              <p:cNvSpPr>
                <a:spLocks/>
              </p:cNvSpPr>
              <p:nvPr/>
            </p:nvSpPr>
            <p:spPr bwMode="auto">
              <a:xfrm>
                <a:off x="2634"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80" name="Freeform 128"/>
              <p:cNvSpPr>
                <a:spLocks/>
              </p:cNvSpPr>
              <p:nvPr/>
            </p:nvSpPr>
            <p:spPr bwMode="auto">
              <a:xfrm>
                <a:off x="2679"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81" name="Freeform 129"/>
              <p:cNvSpPr>
                <a:spLocks/>
              </p:cNvSpPr>
              <p:nvPr/>
            </p:nvSpPr>
            <p:spPr bwMode="auto">
              <a:xfrm>
                <a:off x="2724"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2" name="Freeform 130"/>
              <p:cNvSpPr>
                <a:spLocks/>
              </p:cNvSpPr>
              <p:nvPr/>
            </p:nvSpPr>
            <p:spPr bwMode="auto">
              <a:xfrm>
                <a:off x="2769"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3" name="Freeform 131"/>
              <p:cNvSpPr>
                <a:spLocks/>
              </p:cNvSpPr>
              <p:nvPr/>
            </p:nvSpPr>
            <p:spPr bwMode="auto">
              <a:xfrm>
                <a:off x="2814" y="2048"/>
                <a:ext cx="30" cy="23"/>
              </a:xfrm>
              <a:custGeom>
                <a:avLst/>
                <a:gdLst>
                  <a:gd name="T0" fmla="*/ 0 w 30"/>
                  <a:gd name="T1" fmla="*/ 0 h 23"/>
                  <a:gd name="T2" fmla="*/ 0 w 30"/>
                  <a:gd name="T3" fmla="*/ 0 h 23"/>
                  <a:gd name="T4" fmla="*/ 0 w 30"/>
                  <a:gd name="T5" fmla="*/ 8 h 23"/>
                  <a:gd name="T6" fmla="*/ 23 w 30"/>
                  <a:gd name="T7" fmla="*/ 23 h 23"/>
                  <a:gd name="T8" fmla="*/ 30 w 30"/>
                  <a:gd name="T9" fmla="*/ 15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4" name="Freeform 132"/>
              <p:cNvSpPr>
                <a:spLocks/>
              </p:cNvSpPr>
              <p:nvPr/>
            </p:nvSpPr>
            <p:spPr bwMode="auto">
              <a:xfrm>
                <a:off x="2852" y="2078"/>
                <a:ext cx="37" cy="23"/>
              </a:xfrm>
              <a:custGeom>
                <a:avLst/>
                <a:gdLst>
                  <a:gd name="T0" fmla="*/ 7 w 37"/>
                  <a:gd name="T1" fmla="*/ 0 h 23"/>
                  <a:gd name="T2" fmla="*/ 0 w 37"/>
                  <a:gd name="T3" fmla="*/ 0 h 23"/>
                  <a:gd name="T4" fmla="*/ 7 w 37"/>
                  <a:gd name="T5" fmla="*/ 8 h 23"/>
                  <a:gd name="T6" fmla="*/ 30 w 37"/>
                  <a:gd name="T7" fmla="*/ 23 h 23"/>
                  <a:gd name="T8" fmla="*/ 37 w 37"/>
                  <a:gd name="T9" fmla="*/ 15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15"/>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85" name="Freeform 133"/>
              <p:cNvSpPr>
                <a:spLocks/>
              </p:cNvSpPr>
              <p:nvPr/>
            </p:nvSpPr>
            <p:spPr bwMode="auto">
              <a:xfrm>
                <a:off x="2897"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86" name="Freeform 134"/>
              <p:cNvSpPr>
                <a:spLocks/>
              </p:cNvSpPr>
              <p:nvPr/>
            </p:nvSpPr>
            <p:spPr bwMode="auto">
              <a:xfrm>
                <a:off x="2942"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7" name="Freeform 135"/>
              <p:cNvSpPr>
                <a:spLocks/>
              </p:cNvSpPr>
              <p:nvPr/>
            </p:nvSpPr>
            <p:spPr bwMode="auto">
              <a:xfrm>
                <a:off x="2987"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8" name="Freeform 136"/>
              <p:cNvSpPr>
                <a:spLocks/>
              </p:cNvSpPr>
              <p:nvPr/>
            </p:nvSpPr>
            <p:spPr bwMode="auto">
              <a:xfrm>
                <a:off x="3032"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89" name="Freeform 137"/>
              <p:cNvSpPr>
                <a:spLocks/>
              </p:cNvSpPr>
              <p:nvPr/>
            </p:nvSpPr>
            <p:spPr bwMode="auto">
              <a:xfrm>
                <a:off x="3069"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90" name="Freeform 138"/>
              <p:cNvSpPr>
                <a:spLocks/>
              </p:cNvSpPr>
              <p:nvPr/>
            </p:nvSpPr>
            <p:spPr bwMode="auto">
              <a:xfrm>
                <a:off x="3114"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891" name="Freeform 139"/>
              <p:cNvSpPr>
                <a:spLocks/>
              </p:cNvSpPr>
              <p:nvPr/>
            </p:nvSpPr>
            <p:spPr bwMode="auto">
              <a:xfrm>
                <a:off x="3160"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92" name="Freeform 140"/>
              <p:cNvSpPr>
                <a:spLocks/>
              </p:cNvSpPr>
              <p:nvPr/>
            </p:nvSpPr>
            <p:spPr bwMode="auto">
              <a:xfrm>
                <a:off x="3205"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93" name="Freeform 141"/>
              <p:cNvSpPr>
                <a:spLocks/>
              </p:cNvSpPr>
              <p:nvPr/>
            </p:nvSpPr>
            <p:spPr bwMode="auto">
              <a:xfrm>
                <a:off x="3250" y="2341"/>
                <a:ext cx="30" cy="23"/>
              </a:xfrm>
              <a:custGeom>
                <a:avLst/>
                <a:gdLst>
                  <a:gd name="T0" fmla="*/ 0 w 30"/>
                  <a:gd name="T1" fmla="*/ 0 h 23"/>
                  <a:gd name="T2" fmla="*/ 0 w 30"/>
                  <a:gd name="T3" fmla="*/ 0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94" name="Freeform 142"/>
              <p:cNvSpPr>
                <a:spLocks/>
              </p:cNvSpPr>
              <p:nvPr/>
            </p:nvSpPr>
            <p:spPr bwMode="auto">
              <a:xfrm>
                <a:off x="3287"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0" name="Group 143"/>
            <p:cNvGrpSpPr>
              <a:grpSpLocks/>
            </p:cNvGrpSpPr>
            <p:nvPr/>
          </p:nvGrpSpPr>
          <p:grpSpPr bwMode="auto">
            <a:xfrm>
              <a:off x="2176" y="1756"/>
              <a:ext cx="923" cy="630"/>
              <a:chOff x="2176" y="1756"/>
              <a:chExt cx="923" cy="630"/>
            </a:xfrm>
          </p:grpSpPr>
          <p:sp>
            <p:nvSpPr>
              <p:cNvPr id="22851" name="Freeform 144"/>
              <p:cNvSpPr>
                <a:spLocks/>
              </p:cNvSpPr>
              <p:nvPr/>
            </p:nvSpPr>
            <p:spPr bwMode="auto">
              <a:xfrm>
                <a:off x="2176" y="1756"/>
                <a:ext cx="30" cy="22"/>
              </a:xfrm>
              <a:custGeom>
                <a:avLst/>
                <a:gdLst>
                  <a:gd name="T0" fmla="*/ 0 w 30"/>
                  <a:gd name="T1" fmla="*/ 0 h 22"/>
                  <a:gd name="T2" fmla="*/ 0 w 30"/>
                  <a:gd name="T3" fmla="*/ 0 h 22"/>
                  <a:gd name="T4" fmla="*/ 0 w 30"/>
                  <a:gd name="T5" fmla="*/ 7 h 22"/>
                  <a:gd name="T6" fmla="*/ 22 w 30"/>
                  <a:gd name="T7" fmla="*/ 22 h 22"/>
                  <a:gd name="T8" fmla="*/ 30 w 30"/>
                  <a:gd name="T9" fmla="*/ 15 h 22"/>
                  <a:gd name="T10" fmla="*/ 22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2" y="22"/>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52" name="Freeform 145"/>
              <p:cNvSpPr>
                <a:spLocks/>
              </p:cNvSpPr>
              <p:nvPr/>
            </p:nvSpPr>
            <p:spPr bwMode="auto">
              <a:xfrm>
                <a:off x="2213" y="1778"/>
                <a:ext cx="38" cy="30"/>
              </a:xfrm>
              <a:custGeom>
                <a:avLst/>
                <a:gdLst>
                  <a:gd name="T0" fmla="*/ 8 w 38"/>
                  <a:gd name="T1" fmla="*/ 0 h 30"/>
                  <a:gd name="T2" fmla="*/ 0 w 38"/>
                  <a:gd name="T3" fmla="*/ 8 h 30"/>
                  <a:gd name="T4" fmla="*/ 8 w 38"/>
                  <a:gd name="T5" fmla="*/ 8 h 30"/>
                  <a:gd name="T6" fmla="*/ 30 w 38"/>
                  <a:gd name="T7" fmla="*/ 30 h 30"/>
                  <a:gd name="T8" fmla="*/ 38 w 38"/>
                  <a:gd name="T9" fmla="*/ 23 h 30"/>
                  <a:gd name="T10" fmla="*/ 30 w 38"/>
                  <a:gd name="T11" fmla="*/ 23 h 30"/>
                  <a:gd name="T12" fmla="*/ 8 w 38"/>
                  <a:gd name="T13" fmla="*/ 0 h 30"/>
                  <a:gd name="T14" fmla="*/ 0 60000 65536"/>
                  <a:gd name="T15" fmla="*/ 0 60000 65536"/>
                  <a:gd name="T16" fmla="*/ 0 60000 65536"/>
                  <a:gd name="T17" fmla="*/ 0 60000 65536"/>
                  <a:gd name="T18" fmla="*/ 0 60000 65536"/>
                  <a:gd name="T19" fmla="*/ 0 60000 65536"/>
                  <a:gd name="T20" fmla="*/ 0 60000 65536"/>
                  <a:gd name="T21" fmla="*/ 0 w 38"/>
                  <a:gd name="T22" fmla="*/ 0 h 30"/>
                  <a:gd name="T23" fmla="*/ 38 w 3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0">
                    <a:moveTo>
                      <a:pt x="8" y="0"/>
                    </a:moveTo>
                    <a:lnTo>
                      <a:pt x="0" y="8"/>
                    </a:lnTo>
                    <a:lnTo>
                      <a:pt x="8" y="8"/>
                    </a:lnTo>
                    <a:lnTo>
                      <a:pt x="30" y="30"/>
                    </a:lnTo>
                    <a:lnTo>
                      <a:pt x="38" y="23"/>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53" name="Freeform 146"/>
              <p:cNvSpPr>
                <a:spLocks/>
              </p:cNvSpPr>
              <p:nvPr/>
            </p:nvSpPr>
            <p:spPr bwMode="auto">
              <a:xfrm>
                <a:off x="2258" y="1808"/>
                <a:ext cx="30" cy="30"/>
              </a:xfrm>
              <a:custGeom>
                <a:avLst/>
                <a:gdLst>
                  <a:gd name="T0" fmla="*/ 8 w 30"/>
                  <a:gd name="T1" fmla="*/ 0 h 30"/>
                  <a:gd name="T2" fmla="*/ 0 w 30"/>
                  <a:gd name="T3" fmla="*/ 8 h 30"/>
                  <a:gd name="T4" fmla="*/ 8 w 30"/>
                  <a:gd name="T5" fmla="*/ 8 h 30"/>
                  <a:gd name="T6" fmla="*/ 30 w 30"/>
                  <a:gd name="T7" fmla="*/ 30 h 30"/>
                  <a:gd name="T8" fmla="*/ 30 w 30"/>
                  <a:gd name="T9" fmla="*/ 23 h 30"/>
                  <a:gd name="T10" fmla="*/ 30 w 30"/>
                  <a:gd name="T11" fmla="*/ 23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8"/>
                    </a:lnTo>
                    <a:lnTo>
                      <a:pt x="8" y="8"/>
                    </a:lnTo>
                    <a:lnTo>
                      <a:pt x="30" y="30"/>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54" name="Freeform 147"/>
              <p:cNvSpPr>
                <a:spLocks/>
              </p:cNvSpPr>
              <p:nvPr/>
            </p:nvSpPr>
            <p:spPr bwMode="auto">
              <a:xfrm>
                <a:off x="2303"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55" name="Freeform 148"/>
              <p:cNvSpPr>
                <a:spLocks/>
              </p:cNvSpPr>
              <p:nvPr/>
            </p:nvSpPr>
            <p:spPr bwMode="auto">
              <a:xfrm>
                <a:off x="2348"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56" name="Freeform 149"/>
              <p:cNvSpPr>
                <a:spLocks/>
              </p:cNvSpPr>
              <p:nvPr/>
            </p:nvSpPr>
            <p:spPr bwMode="auto">
              <a:xfrm>
                <a:off x="2393"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57" name="Freeform 150"/>
              <p:cNvSpPr>
                <a:spLocks/>
              </p:cNvSpPr>
              <p:nvPr/>
            </p:nvSpPr>
            <p:spPr bwMode="auto">
              <a:xfrm>
                <a:off x="2431"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58" name="Freeform 151"/>
              <p:cNvSpPr>
                <a:spLocks/>
              </p:cNvSpPr>
              <p:nvPr/>
            </p:nvSpPr>
            <p:spPr bwMode="auto">
              <a:xfrm>
                <a:off x="2476" y="1958"/>
                <a:ext cx="30" cy="23"/>
              </a:xfrm>
              <a:custGeom>
                <a:avLst/>
                <a:gdLst>
                  <a:gd name="T0" fmla="*/ 8 w 30"/>
                  <a:gd name="T1" fmla="*/ 0 h 23"/>
                  <a:gd name="T2" fmla="*/ 0 w 30"/>
                  <a:gd name="T3" fmla="*/ 0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0"/>
                    </a:lnTo>
                    <a:lnTo>
                      <a:pt x="8" y="8"/>
                    </a:lnTo>
                    <a:lnTo>
                      <a:pt x="30"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59" name="Freeform 152"/>
              <p:cNvSpPr>
                <a:spLocks/>
              </p:cNvSpPr>
              <p:nvPr/>
            </p:nvSpPr>
            <p:spPr bwMode="auto">
              <a:xfrm>
                <a:off x="2521"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60" name="Freeform 153"/>
              <p:cNvSpPr>
                <a:spLocks/>
              </p:cNvSpPr>
              <p:nvPr/>
            </p:nvSpPr>
            <p:spPr bwMode="auto">
              <a:xfrm>
                <a:off x="2566"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61" name="Freeform 154"/>
              <p:cNvSpPr>
                <a:spLocks/>
              </p:cNvSpPr>
              <p:nvPr/>
            </p:nvSpPr>
            <p:spPr bwMode="auto">
              <a:xfrm>
                <a:off x="2611" y="2048"/>
                <a:ext cx="30" cy="23"/>
              </a:xfrm>
              <a:custGeom>
                <a:avLst/>
                <a:gdLst>
                  <a:gd name="T0" fmla="*/ 0 w 30"/>
                  <a:gd name="T1" fmla="*/ 0 h 23"/>
                  <a:gd name="T2" fmla="*/ 0 w 30"/>
                  <a:gd name="T3" fmla="*/ 0 h 23"/>
                  <a:gd name="T4" fmla="*/ 0 w 30"/>
                  <a:gd name="T5" fmla="*/ 8 h 23"/>
                  <a:gd name="T6" fmla="*/ 23 w 30"/>
                  <a:gd name="T7" fmla="*/ 23 h 23"/>
                  <a:gd name="T8" fmla="*/ 30 w 30"/>
                  <a:gd name="T9" fmla="*/ 15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62" name="Freeform 155"/>
              <p:cNvSpPr>
                <a:spLocks/>
              </p:cNvSpPr>
              <p:nvPr/>
            </p:nvSpPr>
            <p:spPr bwMode="auto">
              <a:xfrm>
                <a:off x="2649" y="2078"/>
                <a:ext cx="37" cy="23"/>
              </a:xfrm>
              <a:custGeom>
                <a:avLst/>
                <a:gdLst>
                  <a:gd name="T0" fmla="*/ 7 w 37"/>
                  <a:gd name="T1" fmla="*/ 0 h 23"/>
                  <a:gd name="T2" fmla="*/ 0 w 37"/>
                  <a:gd name="T3" fmla="*/ 0 h 23"/>
                  <a:gd name="T4" fmla="*/ 7 w 37"/>
                  <a:gd name="T5" fmla="*/ 8 h 23"/>
                  <a:gd name="T6" fmla="*/ 30 w 37"/>
                  <a:gd name="T7" fmla="*/ 23 h 23"/>
                  <a:gd name="T8" fmla="*/ 37 w 37"/>
                  <a:gd name="T9" fmla="*/ 15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15"/>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63" name="Freeform 156"/>
              <p:cNvSpPr>
                <a:spLocks/>
              </p:cNvSpPr>
              <p:nvPr/>
            </p:nvSpPr>
            <p:spPr bwMode="auto">
              <a:xfrm>
                <a:off x="2694"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64" name="Freeform 157"/>
              <p:cNvSpPr>
                <a:spLocks/>
              </p:cNvSpPr>
              <p:nvPr/>
            </p:nvSpPr>
            <p:spPr bwMode="auto">
              <a:xfrm>
                <a:off x="2739"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865" name="Freeform 158"/>
              <p:cNvSpPr>
                <a:spLocks/>
              </p:cNvSpPr>
              <p:nvPr/>
            </p:nvSpPr>
            <p:spPr bwMode="auto">
              <a:xfrm>
                <a:off x="2784"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66" name="Freeform 159"/>
              <p:cNvSpPr>
                <a:spLocks/>
              </p:cNvSpPr>
              <p:nvPr/>
            </p:nvSpPr>
            <p:spPr bwMode="auto">
              <a:xfrm>
                <a:off x="2829" y="2191"/>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67" name="Freeform 160"/>
              <p:cNvSpPr>
                <a:spLocks/>
              </p:cNvSpPr>
              <p:nvPr/>
            </p:nvSpPr>
            <p:spPr bwMode="auto">
              <a:xfrm>
                <a:off x="2867" y="2221"/>
                <a:ext cx="37" cy="23"/>
              </a:xfrm>
              <a:custGeom>
                <a:avLst/>
                <a:gdLst>
                  <a:gd name="T0" fmla="*/ 7 w 37"/>
                  <a:gd name="T1" fmla="*/ 0 h 23"/>
                  <a:gd name="T2" fmla="*/ 0 w 37"/>
                  <a:gd name="T3" fmla="*/ 8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8"/>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68" name="Freeform 161"/>
              <p:cNvSpPr>
                <a:spLocks/>
              </p:cNvSpPr>
              <p:nvPr/>
            </p:nvSpPr>
            <p:spPr bwMode="auto">
              <a:xfrm>
                <a:off x="2912" y="2251"/>
                <a:ext cx="30" cy="23"/>
              </a:xfrm>
              <a:custGeom>
                <a:avLst/>
                <a:gdLst>
                  <a:gd name="T0" fmla="*/ 7 w 30"/>
                  <a:gd name="T1" fmla="*/ 0 h 23"/>
                  <a:gd name="T2" fmla="*/ 0 w 30"/>
                  <a:gd name="T3" fmla="*/ 8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8"/>
                    </a:lnTo>
                    <a:lnTo>
                      <a:pt x="7" y="8"/>
                    </a:lnTo>
                    <a:lnTo>
                      <a:pt x="30" y="23"/>
                    </a:lnTo>
                    <a:lnTo>
                      <a:pt x="30" y="15"/>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869" name="Freeform 162"/>
              <p:cNvSpPr>
                <a:spLocks/>
              </p:cNvSpPr>
              <p:nvPr/>
            </p:nvSpPr>
            <p:spPr bwMode="auto">
              <a:xfrm>
                <a:off x="2957"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0" name="Freeform 163"/>
              <p:cNvSpPr>
                <a:spLocks/>
              </p:cNvSpPr>
              <p:nvPr/>
            </p:nvSpPr>
            <p:spPr bwMode="auto">
              <a:xfrm>
                <a:off x="3002"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1" name="Freeform 164"/>
              <p:cNvSpPr>
                <a:spLocks/>
              </p:cNvSpPr>
              <p:nvPr/>
            </p:nvSpPr>
            <p:spPr bwMode="auto">
              <a:xfrm>
                <a:off x="3047" y="2341"/>
                <a:ext cx="30" cy="23"/>
              </a:xfrm>
              <a:custGeom>
                <a:avLst/>
                <a:gdLst>
                  <a:gd name="T0" fmla="*/ 0 w 30"/>
                  <a:gd name="T1" fmla="*/ 0 h 23"/>
                  <a:gd name="T2" fmla="*/ 0 w 30"/>
                  <a:gd name="T3" fmla="*/ 0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72" name="Freeform 165"/>
              <p:cNvSpPr>
                <a:spLocks/>
              </p:cNvSpPr>
              <p:nvPr/>
            </p:nvSpPr>
            <p:spPr bwMode="auto">
              <a:xfrm>
                <a:off x="3084"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71" name="Group 166"/>
            <p:cNvGrpSpPr>
              <a:grpSpLocks/>
            </p:cNvGrpSpPr>
            <p:nvPr/>
          </p:nvGrpSpPr>
          <p:grpSpPr bwMode="auto">
            <a:xfrm>
              <a:off x="1980" y="1756"/>
              <a:ext cx="924" cy="630"/>
              <a:chOff x="1980" y="1756"/>
              <a:chExt cx="924" cy="630"/>
            </a:xfrm>
          </p:grpSpPr>
          <p:sp>
            <p:nvSpPr>
              <p:cNvPr id="22829" name="Freeform 167"/>
              <p:cNvSpPr>
                <a:spLocks/>
              </p:cNvSpPr>
              <p:nvPr/>
            </p:nvSpPr>
            <p:spPr bwMode="auto">
              <a:xfrm>
                <a:off x="1980"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0" name="Freeform 168"/>
              <p:cNvSpPr>
                <a:spLocks/>
              </p:cNvSpPr>
              <p:nvPr/>
            </p:nvSpPr>
            <p:spPr bwMode="auto">
              <a:xfrm>
                <a:off x="2018"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31" name="Freeform 169"/>
              <p:cNvSpPr>
                <a:spLocks/>
              </p:cNvSpPr>
              <p:nvPr/>
            </p:nvSpPr>
            <p:spPr bwMode="auto">
              <a:xfrm>
                <a:off x="2063"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32" name="Freeform 170"/>
              <p:cNvSpPr>
                <a:spLocks/>
              </p:cNvSpPr>
              <p:nvPr/>
            </p:nvSpPr>
            <p:spPr bwMode="auto">
              <a:xfrm>
                <a:off x="2108"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3" name="Freeform 171"/>
              <p:cNvSpPr>
                <a:spLocks/>
              </p:cNvSpPr>
              <p:nvPr/>
            </p:nvSpPr>
            <p:spPr bwMode="auto">
              <a:xfrm>
                <a:off x="2153"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4" name="Freeform 172"/>
              <p:cNvSpPr>
                <a:spLocks/>
              </p:cNvSpPr>
              <p:nvPr/>
            </p:nvSpPr>
            <p:spPr bwMode="auto">
              <a:xfrm>
                <a:off x="2198"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5" name="Freeform 173"/>
              <p:cNvSpPr>
                <a:spLocks/>
              </p:cNvSpPr>
              <p:nvPr/>
            </p:nvSpPr>
            <p:spPr bwMode="auto">
              <a:xfrm>
                <a:off x="2236"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36" name="Freeform 174"/>
              <p:cNvSpPr>
                <a:spLocks/>
              </p:cNvSpPr>
              <p:nvPr/>
            </p:nvSpPr>
            <p:spPr bwMode="auto">
              <a:xfrm>
                <a:off x="2281"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37" name="Freeform 175"/>
              <p:cNvSpPr>
                <a:spLocks/>
              </p:cNvSpPr>
              <p:nvPr/>
            </p:nvSpPr>
            <p:spPr bwMode="auto">
              <a:xfrm>
                <a:off x="2326"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8" name="Freeform 176"/>
              <p:cNvSpPr>
                <a:spLocks/>
              </p:cNvSpPr>
              <p:nvPr/>
            </p:nvSpPr>
            <p:spPr bwMode="auto">
              <a:xfrm>
                <a:off x="2371"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39" name="Freeform 177"/>
              <p:cNvSpPr>
                <a:spLocks/>
              </p:cNvSpPr>
              <p:nvPr/>
            </p:nvSpPr>
            <p:spPr bwMode="auto">
              <a:xfrm>
                <a:off x="2416"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0" name="Freeform 178"/>
              <p:cNvSpPr>
                <a:spLocks/>
              </p:cNvSpPr>
              <p:nvPr/>
            </p:nvSpPr>
            <p:spPr bwMode="auto">
              <a:xfrm>
                <a:off x="2453" y="2078"/>
                <a:ext cx="38" cy="23"/>
              </a:xfrm>
              <a:custGeom>
                <a:avLst/>
                <a:gdLst>
                  <a:gd name="T0" fmla="*/ 8 w 38"/>
                  <a:gd name="T1" fmla="*/ 0 h 23"/>
                  <a:gd name="T2" fmla="*/ 0 w 38"/>
                  <a:gd name="T3" fmla="*/ 0 h 23"/>
                  <a:gd name="T4" fmla="*/ 8 w 38"/>
                  <a:gd name="T5" fmla="*/ 8 h 23"/>
                  <a:gd name="T6" fmla="*/ 31 w 38"/>
                  <a:gd name="T7" fmla="*/ 23 h 23"/>
                  <a:gd name="T8" fmla="*/ 38 w 38"/>
                  <a:gd name="T9" fmla="*/ 15 h 23"/>
                  <a:gd name="T10" fmla="*/ 31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1" y="23"/>
                    </a:lnTo>
                    <a:lnTo>
                      <a:pt x="38" y="15"/>
                    </a:lnTo>
                    <a:lnTo>
                      <a:pt x="31"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41" name="Freeform 179"/>
              <p:cNvSpPr>
                <a:spLocks/>
              </p:cNvSpPr>
              <p:nvPr/>
            </p:nvSpPr>
            <p:spPr bwMode="auto">
              <a:xfrm>
                <a:off x="2499"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42" name="Freeform 180"/>
              <p:cNvSpPr>
                <a:spLocks/>
              </p:cNvSpPr>
              <p:nvPr/>
            </p:nvSpPr>
            <p:spPr bwMode="auto">
              <a:xfrm>
                <a:off x="2544"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3" name="Freeform 181"/>
              <p:cNvSpPr>
                <a:spLocks/>
              </p:cNvSpPr>
              <p:nvPr/>
            </p:nvSpPr>
            <p:spPr bwMode="auto">
              <a:xfrm>
                <a:off x="2589"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4" name="Freeform 182"/>
              <p:cNvSpPr>
                <a:spLocks/>
              </p:cNvSpPr>
              <p:nvPr/>
            </p:nvSpPr>
            <p:spPr bwMode="auto">
              <a:xfrm>
                <a:off x="2634"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5" name="Freeform 183"/>
              <p:cNvSpPr>
                <a:spLocks/>
              </p:cNvSpPr>
              <p:nvPr/>
            </p:nvSpPr>
            <p:spPr bwMode="auto">
              <a:xfrm>
                <a:off x="2671"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46" name="Freeform 184"/>
              <p:cNvSpPr>
                <a:spLocks/>
              </p:cNvSpPr>
              <p:nvPr/>
            </p:nvSpPr>
            <p:spPr bwMode="auto">
              <a:xfrm>
                <a:off x="2716"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847" name="Freeform 185"/>
              <p:cNvSpPr>
                <a:spLocks/>
              </p:cNvSpPr>
              <p:nvPr/>
            </p:nvSpPr>
            <p:spPr bwMode="auto">
              <a:xfrm>
                <a:off x="2761"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8" name="Freeform 186"/>
              <p:cNvSpPr>
                <a:spLocks/>
              </p:cNvSpPr>
              <p:nvPr/>
            </p:nvSpPr>
            <p:spPr bwMode="auto">
              <a:xfrm>
                <a:off x="2806" y="2311"/>
                <a:ext cx="31" cy="23"/>
              </a:xfrm>
              <a:custGeom>
                <a:avLst/>
                <a:gdLst>
                  <a:gd name="T0" fmla="*/ 0 w 31"/>
                  <a:gd name="T1" fmla="*/ 0 h 23"/>
                  <a:gd name="T2" fmla="*/ 0 w 31"/>
                  <a:gd name="T3" fmla="*/ 0 h 23"/>
                  <a:gd name="T4" fmla="*/ 0 w 31"/>
                  <a:gd name="T5" fmla="*/ 8 h 23"/>
                  <a:gd name="T6" fmla="*/ 31 w 31"/>
                  <a:gd name="T7" fmla="*/ 23 h 23"/>
                  <a:gd name="T8" fmla="*/ 31 w 31"/>
                  <a:gd name="T9" fmla="*/ 23 h 23"/>
                  <a:gd name="T10" fmla="*/ 31 w 31"/>
                  <a:gd name="T11" fmla="*/ 15 h 23"/>
                  <a:gd name="T12" fmla="*/ 0 w 31"/>
                  <a:gd name="T13" fmla="*/ 0 h 23"/>
                  <a:gd name="T14" fmla="*/ 0 60000 65536"/>
                  <a:gd name="T15" fmla="*/ 0 60000 65536"/>
                  <a:gd name="T16" fmla="*/ 0 60000 65536"/>
                  <a:gd name="T17" fmla="*/ 0 60000 65536"/>
                  <a:gd name="T18" fmla="*/ 0 60000 65536"/>
                  <a:gd name="T19" fmla="*/ 0 60000 65536"/>
                  <a:gd name="T20" fmla="*/ 0 60000 65536"/>
                  <a:gd name="T21" fmla="*/ 0 w 31"/>
                  <a:gd name="T22" fmla="*/ 0 h 23"/>
                  <a:gd name="T23" fmla="*/ 31 w 3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3">
                    <a:moveTo>
                      <a:pt x="0" y="0"/>
                    </a:moveTo>
                    <a:lnTo>
                      <a:pt x="0" y="0"/>
                    </a:lnTo>
                    <a:lnTo>
                      <a:pt x="0" y="8"/>
                    </a:lnTo>
                    <a:lnTo>
                      <a:pt x="31" y="23"/>
                    </a:lnTo>
                    <a:lnTo>
                      <a:pt x="31"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49" name="Freeform 187"/>
              <p:cNvSpPr>
                <a:spLocks/>
              </p:cNvSpPr>
              <p:nvPr/>
            </p:nvSpPr>
            <p:spPr bwMode="auto">
              <a:xfrm>
                <a:off x="2852" y="2341"/>
                <a:ext cx="30" cy="23"/>
              </a:xfrm>
              <a:custGeom>
                <a:avLst/>
                <a:gdLst>
                  <a:gd name="T0" fmla="*/ 0 w 30"/>
                  <a:gd name="T1" fmla="*/ 0 h 23"/>
                  <a:gd name="T2" fmla="*/ 0 w 30"/>
                  <a:gd name="T3" fmla="*/ 0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50" name="Freeform 188"/>
              <p:cNvSpPr>
                <a:spLocks/>
              </p:cNvSpPr>
              <p:nvPr/>
            </p:nvSpPr>
            <p:spPr bwMode="auto">
              <a:xfrm>
                <a:off x="2889"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72" name="Group 189"/>
            <p:cNvGrpSpPr>
              <a:grpSpLocks/>
            </p:cNvGrpSpPr>
            <p:nvPr/>
          </p:nvGrpSpPr>
          <p:grpSpPr bwMode="auto">
            <a:xfrm>
              <a:off x="3588" y="1756"/>
              <a:ext cx="924" cy="630"/>
              <a:chOff x="3588" y="1756"/>
              <a:chExt cx="924" cy="630"/>
            </a:xfrm>
          </p:grpSpPr>
          <p:sp>
            <p:nvSpPr>
              <p:cNvPr id="22807" name="Freeform 190"/>
              <p:cNvSpPr>
                <a:spLocks/>
              </p:cNvSpPr>
              <p:nvPr/>
            </p:nvSpPr>
            <p:spPr bwMode="auto">
              <a:xfrm>
                <a:off x="3588" y="1756"/>
                <a:ext cx="30" cy="22"/>
              </a:xfrm>
              <a:custGeom>
                <a:avLst/>
                <a:gdLst>
                  <a:gd name="T0" fmla="*/ 0 w 30"/>
                  <a:gd name="T1" fmla="*/ 0 h 22"/>
                  <a:gd name="T2" fmla="*/ 0 w 30"/>
                  <a:gd name="T3" fmla="*/ 0 h 22"/>
                  <a:gd name="T4" fmla="*/ 0 w 30"/>
                  <a:gd name="T5" fmla="*/ 7 h 22"/>
                  <a:gd name="T6" fmla="*/ 22 w 30"/>
                  <a:gd name="T7" fmla="*/ 22 h 22"/>
                  <a:gd name="T8" fmla="*/ 30 w 30"/>
                  <a:gd name="T9" fmla="*/ 15 h 22"/>
                  <a:gd name="T10" fmla="*/ 22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2" y="22"/>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8" name="Freeform 191"/>
              <p:cNvSpPr>
                <a:spLocks/>
              </p:cNvSpPr>
              <p:nvPr/>
            </p:nvSpPr>
            <p:spPr bwMode="auto">
              <a:xfrm>
                <a:off x="3625" y="1778"/>
                <a:ext cx="38" cy="30"/>
              </a:xfrm>
              <a:custGeom>
                <a:avLst/>
                <a:gdLst>
                  <a:gd name="T0" fmla="*/ 8 w 38"/>
                  <a:gd name="T1" fmla="*/ 0 h 30"/>
                  <a:gd name="T2" fmla="*/ 0 w 38"/>
                  <a:gd name="T3" fmla="*/ 8 h 30"/>
                  <a:gd name="T4" fmla="*/ 8 w 38"/>
                  <a:gd name="T5" fmla="*/ 8 h 30"/>
                  <a:gd name="T6" fmla="*/ 30 w 38"/>
                  <a:gd name="T7" fmla="*/ 30 h 30"/>
                  <a:gd name="T8" fmla="*/ 38 w 38"/>
                  <a:gd name="T9" fmla="*/ 23 h 30"/>
                  <a:gd name="T10" fmla="*/ 30 w 38"/>
                  <a:gd name="T11" fmla="*/ 23 h 30"/>
                  <a:gd name="T12" fmla="*/ 8 w 38"/>
                  <a:gd name="T13" fmla="*/ 0 h 30"/>
                  <a:gd name="T14" fmla="*/ 0 60000 65536"/>
                  <a:gd name="T15" fmla="*/ 0 60000 65536"/>
                  <a:gd name="T16" fmla="*/ 0 60000 65536"/>
                  <a:gd name="T17" fmla="*/ 0 60000 65536"/>
                  <a:gd name="T18" fmla="*/ 0 60000 65536"/>
                  <a:gd name="T19" fmla="*/ 0 60000 65536"/>
                  <a:gd name="T20" fmla="*/ 0 60000 65536"/>
                  <a:gd name="T21" fmla="*/ 0 w 38"/>
                  <a:gd name="T22" fmla="*/ 0 h 30"/>
                  <a:gd name="T23" fmla="*/ 38 w 3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0">
                    <a:moveTo>
                      <a:pt x="8" y="0"/>
                    </a:moveTo>
                    <a:lnTo>
                      <a:pt x="0" y="8"/>
                    </a:lnTo>
                    <a:lnTo>
                      <a:pt x="8" y="8"/>
                    </a:lnTo>
                    <a:lnTo>
                      <a:pt x="30" y="30"/>
                    </a:lnTo>
                    <a:lnTo>
                      <a:pt x="38" y="23"/>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09" name="Freeform 192"/>
              <p:cNvSpPr>
                <a:spLocks/>
              </p:cNvSpPr>
              <p:nvPr/>
            </p:nvSpPr>
            <p:spPr bwMode="auto">
              <a:xfrm>
                <a:off x="3670" y="1808"/>
                <a:ext cx="30" cy="30"/>
              </a:xfrm>
              <a:custGeom>
                <a:avLst/>
                <a:gdLst>
                  <a:gd name="T0" fmla="*/ 8 w 30"/>
                  <a:gd name="T1" fmla="*/ 0 h 30"/>
                  <a:gd name="T2" fmla="*/ 0 w 30"/>
                  <a:gd name="T3" fmla="*/ 8 h 30"/>
                  <a:gd name="T4" fmla="*/ 8 w 30"/>
                  <a:gd name="T5" fmla="*/ 8 h 30"/>
                  <a:gd name="T6" fmla="*/ 30 w 30"/>
                  <a:gd name="T7" fmla="*/ 30 h 30"/>
                  <a:gd name="T8" fmla="*/ 30 w 30"/>
                  <a:gd name="T9" fmla="*/ 23 h 30"/>
                  <a:gd name="T10" fmla="*/ 30 w 30"/>
                  <a:gd name="T11" fmla="*/ 23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8"/>
                    </a:lnTo>
                    <a:lnTo>
                      <a:pt x="8" y="8"/>
                    </a:lnTo>
                    <a:lnTo>
                      <a:pt x="30" y="30"/>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10" name="Freeform 193"/>
              <p:cNvSpPr>
                <a:spLocks/>
              </p:cNvSpPr>
              <p:nvPr/>
            </p:nvSpPr>
            <p:spPr bwMode="auto">
              <a:xfrm>
                <a:off x="3715"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1" name="Freeform 194"/>
              <p:cNvSpPr>
                <a:spLocks/>
              </p:cNvSpPr>
              <p:nvPr/>
            </p:nvSpPr>
            <p:spPr bwMode="auto">
              <a:xfrm>
                <a:off x="3760"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2" name="Freeform 195"/>
              <p:cNvSpPr>
                <a:spLocks/>
              </p:cNvSpPr>
              <p:nvPr/>
            </p:nvSpPr>
            <p:spPr bwMode="auto">
              <a:xfrm>
                <a:off x="3805" y="1898"/>
                <a:ext cx="31" cy="23"/>
              </a:xfrm>
              <a:custGeom>
                <a:avLst/>
                <a:gdLst>
                  <a:gd name="T0" fmla="*/ 0 w 31"/>
                  <a:gd name="T1" fmla="*/ 0 h 23"/>
                  <a:gd name="T2" fmla="*/ 0 w 31"/>
                  <a:gd name="T3" fmla="*/ 8 h 23"/>
                  <a:gd name="T4" fmla="*/ 0 w 31"/>
                  <a:gd name="T5" fmla="*/ 8 h 23"/>
                  <a:gd name="T6" fmla="*/ 23 w 31"/>
                  <a:gd name="T7" fmla="*/ 23 h 23"/>
                  <a:gd name="T8" fmla="*/ 31 w 31"/>
                  <a:gd name="T9" fmla="*/ 23 h 23"/>
                  <a:gd name="T10" fmla="*/ 23 w 31"/>
                  <a:gd name="T11" fmla="*/ 15 h 23"/>
                  <a:gd name="T12" fmla="*/ 0 w 31"/>
                  <a:gd name="T13" fmla="*/ 0 h 23"/>
                  <a:gd name="T14" fmla="*/ 0 60000 65536"/>
                  <a:gd name="T15" fmla="*/ 0 60000 65536"/>
                  <a:gd name="T16" fmla="*/ 0 60000 65536"/>
                  <a:gd name="T17" fmla="*/ 0 60000 65536"/>
                  <a:gd name="T18" fmla="*/ 0 60000 65536"/>
                  <a:gd name="T19" fmla="*/ 0 60000 65536"/>
                  <a:gd name="T20" fmla="*/ 0 60000 65536"/>
                  <a:gd name="T21" fmla="*/ 0 w 31"/>
                  <a:gd name="T22" fmla="*/ 0 h 23"/>
                  <a:gd name="T23" fmla="*/ 31 w 3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3">
                    <a:moveTo>
                      <a:pt x="0" y="0"/>
                    </a:moveTo>
                    <a:lnTo>
                      <a:pt x="0" y="8"/>
                    </a:lnTo>
                    <a:lnTo>
                      <a:pt x="23" y="23"/>
                    </a:lnTo>
                    <a:lnTo>
                      <a:pt x="31"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3" name="Freeform 196"/>
              <p:cNvSpPr>
                <a:spLocks/>
              </p:cNvSpPr>
              <p:nvPr/>
            </p:nvSpPr>
            <p:spPr bwMode="auto">
              <a:xfrm>
                <a:off x="3843" y="1928"/>
                <a:ext cx="38" cy="23"/>
              </a:xfrm>
              <a:custGeom>
                <a:avLst/>
                <a:gdLst>
                  <a:gd name="T0" fmla="*/ 8 w 38"/>
                  <a:gd name="T1" fmla="*/ 0 h 23"/>
                  <a:gd name="T2" fmla="*/ 0 w 38"/>
                  <a:gd name="T3" fmla="*/ 0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14" name="Freeform 197"/>
              <p:cNvSpPr>
                <a:spLocks/>
              </p:cNvSpPr>
              <p:nvPr/>
            </p:nvSpPr>
            <p:spPr bwMode="auto">
              <a:xfrm>
                <a:off x="3888" y="1958"/>
                <a:ext cx="30" cy="23"/>
              </a:xfrm>
              <a:custGeom>
                <a:avLst/>
                <a:gdLst>
                  <a:gd name="T0" fmla="*/ 8 w 30"/>
                  <a:gd name="T1" fmla="*/ 0 h 23"/>
                  <a:gd name="T2" fmla="*/ 0 w 30"/>
                  <a:gd name="T3" fmla="*/ 0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0"/>
                    </a:lnTo>
                    <a:lnTo>
                      <a:pt x="8" y="8"/>
                    </a:lnTo>
                    <a:lnTo>
                      <a:pt x="30"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815" name="Freeform 198"/>
              <p:cNvSpPr>
                <a:spLocks/>
              </p:cNvSpPr>
              <p:nvPr/>
            </p:nvSpPr>
            <p:spPr bwMode="auto">
              <a:xfrm>
                <a:off x="3933"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6" name="Freeform 199"/>
              <p:cNvSpPr>
                <a:spLocks/>
              </p:cNvSpPr>
              <p:nvPr/>
            </p:nvSpPr>
            <p:spPr bwMode="auto">
              <a:xfrm>
                <a:off x="3978"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7" name="Freeform 200"/>
              <p:cNvSpPr>
                <a:spLocks/>
              </p:cNvSpPr>
              <p:nvPr/>
            </p:nvSpPr>
            <p:spPr bwMode="auto">
              <a:xfrm>
                <a:off x="4023" y="2048"/>
                <a:ext cx="30" cy="23"/>
              </a:xfrm>
              <a:custGeom>
                <a:avLst/>
                <a:gdLst>
                  <a:gd name="T0" fmla="*/ 0 w 30"/>
                  <a:gd name="T1" fmla="*/ 0 h 23"/>
                  <a:gd name="T2" fmla="*/ 0 w 30"/>
                  <a:gd name="T3" fmla="*/ 0 h 23"/>
                  <a:gd name="T4" fmla="*/ 0 w 30"/>
                  <a:gd name="T5" fmla="*/ 8 h 23"/>
                  <a:gd name="T6" fmla="*/ 23 w 30"/>
                  <a:gd name="T7" fmla="*/ 23 h 23"/>
                  <a:gd name="T8" fmla="*/ 30 w 30"/>
                  <a:gd name="T9" fmla="*/ 15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18" name="Freeform 201"/>
              <p:cNvSpPr>
                <a:spLocks/>
              </p:cNvSpPr>
              <p:nvPr/>
            </p:nvSpPr>
            <p:spPr bwMode="auto">
              <a:xfrm>
                <a:off x="4061" y="2078"/>
                <a:ext cx="37" cy="23"/>
              </a:xfrm>
              <a:custGeom>
                <a:avLst/>
                <a:gdLst>
                  <a:gd name="T0" fmla="*/ 7 w 37"/>
                  <a:gd name="T1" fmla="*/ 0 h 23"/>
                  <a:gd name="T2" fmla="*/ 0 w 37"/>
                  <a:gd name="T3" fmla="*/ 0 h 23"/>
                  <a:gd name="T4" fmla="*/ 7 w 37"/>
                  <a:gd name="T5" fmla="*/ 8 h 23"/>
                  <a:gd name="T6" fmla="*/ 30 w 37"/>
                  <a:gd name="T7" fmla="*/ 23 h 23"/>
                  <a:gd name="T8" fmla="*/ 37 w 37"/>
                  <a:gd name="T9" fmla="*/ 15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15"/>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19" name="Freeform 202"/>
              <p:cNvSpPr>
                <a:spLocks/>
              </p:cNvSpPr>
              <p:nvPr/>
            </p:nvSpPr>
            <p:spPr bwMode="auto">
              <a:xfrm>
                <a:off x="4106"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20" name="Freeform 203"/>
              <p:cNvSpPr>
                <a:spLocks/>
              </p:cNvSpPr>
              <p:nvPr/>
            </p:nvSpPr>
            <p:spPr bwMode="auto">
              <a:xfrm>
                <a:off x="4151"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1" name="Freeform 204"/>
              <p:cNvSpPr>
                <a:spLocks/>
              </p:cNvSpPr>
              <p:nvPr/>
            </p:nvSpPr>
            <p:spPr bwMode="auto">
              <a:xfrm>
                <a:off x="4196"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2" name="Freeform 205"/>
              <p:cNvSpPr>
                <a:spLocks/>
              </p:cNvSpPr>
              <p:nvPr/>
            </p:nvSpPr>
            <p:spPr bwMode="auto">
              <a:xfrm>
                <a:off x="4241" y="2191"/>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3" name="Freeform 206"/>
              <p:cNvSpPr>
                <a:spLocks/>
              </p:cNvSpPr>
              <p:nvPr/>
            </p:nvSpPr>
            <p:spPr bwMode="auto">
              <a:xfrm>
                <a:off x="4279" y="2221"/>
                <a:ext cx="37" cy="23"/>
              </a:xfrm>
              <a:custGeom>
                <a:avLst/>
                <a:gdLst>
                  <a:gd name="T0" fmla="*/ 7 w 37"/>
                  <a:gd name="T1" fmla="*/ 0 h 23"/>
                  <a:gd name="T2" fmla="*/ 0 w 37"/>
                  <a:gd name="T3" fmla="*/ 8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8"/>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24" name="Freeform 207"/>
              <p:cNvSpPr>
                <a:spLocks/>
              </p:cNvSpPr>
              <p:nvPr/>
            </p:nvSpPr>
            <p:spPr bwMode="auto">
              <a:xfrm>
                <a:off x="4324" y="2251"/>
                <a:ext cx="30" cy="23"/>
              </a:xfrm>
              <a:custGeom>
                <a:avLst/>
                <a:gdLst>
                  <a:gd name="T0" fmla="*/ 7 w 30"/>
                  <a:gd name="T1" fmla="*/ 0 h 23"/>
                  <a:gd name="T2" fmla="*/ 0 w 30"/>
                  <a:gd name="T3" fmla="*/ 8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8"/>
                    </a:lnTo>
                    <a:lnTo>
                      <a:pt x="7" y="8"/>
                    </a:lnTo>
                    <a:lnTo>
                      <a:pt x="30" y="23"/>
                    </a:lnTo>
                    <a:lnTo>
                      <a:pt x="30" y="15"/>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825" name="Freeform 208"/>
              <p:cNvSpPr>
                <a:spLocks/>
              </p:cNvSpPr>
              <p:nvPr/>
            </p:nvSpPr>
            <p:spPr bwMode="auto">
              <a:xfrm>
                <a:off x="4369"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6" name="Freeform 209"/>
              <p:cNvSpPr>
                <a:spLocks/>
              </p:cNvSpPr>
              <p:nvPr/>
            </p:nvSpPr>
            <p:spPr bwMode="auto">
              <a:xfrm>
                <a:off x="4414"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7" name="Freeform 210"/>
              <p:cNvSpPr>
                <a:spLocks/>
              </p:cNvSpPr>
              <p:nvPr/>
            </p:nvSpPr>
            <p:spPr bwMode="auto">
              <a:xfrm>
                <a:off x="4459" y="2341"/>
                <a:ext cx="30" cy="23"/>
              </a:xfrm>
              <a:custGeom>
                <a:avLst/>
                <a:gdLst>
                  <a:gd name="T0" fmla="*/ 0 w 30"/>
                  <a:gd name="T1" fmla="*/ 0 h 23"/>
                  <a:gd name="T2" fmla="*/ 0 w 30"/>
                  <a:gd name="T3" fmla="*/ 0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28" name="Freeform 211"/>
              <p:cNvSpPr>
                <a:spLocks/>
              </p:cNvSpPr>
              <p:nvPr/>
            </p:nvSpPr>
            <p:spPr bwMode="auto">
              <a:xfrm>
                <a:off x="4497" y="2371"/>
                <a:ext cx="15" cy="15"/>
              </a:xfrm>
              <a:custGeom>
                <a:avLst/>
                <a:gdLst>
                  <a:gd name="T0" fmla="*/ 7 w 15"/>
                  <a:gd name="T1" fmla="*/ 0 h 15"/>
                  <a:gd name="T2" fmla="*/ 0 w 15"/>
                  <a:gd name="T3" fmla="*/ 0 h 15"/>
                  <a:gd name="T4" fmla="*/ 7 w 15"/>
                  <a:gd name="T5" fmla="*/ 8 h 15"/>
                  <a:gd name="T6" fmla="*/ 15 w 15"/>
                  <a:gd name="T7" fmla="*/ 15 h 15"/>
                  <a:gd name="T8" fmla="*/ 15 w 15"/>
                  <a:gd name="T9" fmla="*/ 8 h 15"/>
                  <a:gd name="T10" fmla="*/ 15 w 15"/>
                  <a:gd name="T11" fmla="*/ 8 h 15"/>
                  <a:gd name="T12" fmla="*/ 7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7" y="0"/>
                    </a:moveTo>
                    <a:lnTo>
                      <a:pt x="0" y="0"/>
                    </a:lnTo>
                    <a:lnTo>
                      <a:pt x="7" y="8"/>
                    </a:lnTo>
                    <a:lnTo>
                      <a:pt x="15" y="15"/>
                    </a:lnTo>
                    <a:lnTo>
                      <a:pt x="15" y="8"/>
                    </a:lnTo>
                    <a:lnTo>
                      <a:pt x="7"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3" name="Group 212"/>
            <p:cNvGrpSpPr>
              <a:grpSpLocks/>
            </p:cNvGrpSpPr>
            <p:nvPr/>
          </p:nvGrpSpPr>
          <p:grpSpPr bwMode="auto">
            <a:xfrm>
              <a:off x="3385" y="1756"/>
              <a:ext cx="924" cy="630"/>
              <a:chOff x="3385" y="1756"/>
              <a:chExt cx="924" cy="630"/>
            </a:xfrm>
          </p:grpSpPr>
          <p:sp>
            <p:nvSpPr>
              <p:cNvPr id="22785" name="Freeform 213"/>
              <p:cNvSpPr>
                <a:spLocks/>
              </p:cNvSpPr>
              <p:nvPr/>
            </p:nvSpPr>
            <p:spPr bwMode="auto">
              <a:xfrm>
                <a:off x="3385" y="1756"/>
                <a:ext cx="30" cy="22"/>
              </a:xfrm>
              <a:custGeom>
                <a:avLst/>
                <a:gdLst>
                  <a:gd name="T0" fmla="*/ 0 w 30"/>
                  <a:gd name="T1" fmla="*/ 0 h 22"/>
                  <a:gd name="T2" fmla="*/ 0 w 30"/>
                  <a:gd name="T3" fmla="*/ 0 h 22"/>
                  <a:gd name="T4" fmla="*/ 0 w 30"/>
                  <a:gd name="T5" fmla="*/ 7 h 22"/>
                  <a:gd name="T6" fmla="*/ 22 w 30"/>
                  <a:gd name="T7" fmla="*/ 22 h 22"/>
                  <a:gd name="T8" fmla="*/ 30 w 30"/>
                  <a:gd name="T9" fmla="*/ 15 h 22"/>
                  <a:gd name="T10" fmla="*/ 22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2" y="22"/>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86" name="Freeform 214"/>
              <p:cNvSpPr>
                <a:spLocks/>
              </p:cNvSpPr>
              <p:nvPr/>
            </p:nvSpPr>
            <p:spPr bwMode="auto">
              <a:xfrm>
                <a:off x="3422" y="1778"/>
                <a:ext cx="38" cy="30"/>
              </a:xfrm>
              <a:custGeom>
                <a:avLst/>
                <a:gdLst>
                  <a:gd name="T0" fmla="*/ 8 w 38"/>
                  <a:gd name="T1" fmla="*/ 0 h 30"/>
                  <a:gd name="T2" fmla="*/ 0 w 38"/>
                  <a:gd name="T3" fmla="*/ 8 h 30"/>
                  <a:gd name="T4" fmla="*/ 8 w 38"/>
                  <a:gd name="T5" fmla="*/ 8 h 30"/>
                  <a:gd name="T6" fmla="*/ 30 w 38"/>
                  <a:gd name="T7" fmla="*/ 30 h 30"/>
                  <a:gd name="T8" fmla="*/ 38 w 38"/>
                  <a:gd name="T9" fmla="*/ 23 h 30"/>
                  <a:gd name="T10" fmla="*/ 30 w 38"/>
                  <a:gd name="T11" fmla="*/ 23 h 30"/>
                  <a:gd name="T12" fmla="*/ 8 w 38"/>
                  <a:gd name="T13" fmla="*/ 0 h 30"/>
                  <a:gd name="T14" fmla="*/ 0 60000 65536"/>
                  <a:gd name="T15" fmla="*/ 0 60000 65536"/>
                  <a:gd name="T16" fmla="*/ 0 60000 65536"/>
                  <a:gd name="T17" fmla="*/ 0 60000 65536"/>
                  <a:gd name="T18" fmla="*/ 0 60000 65536"/>
                  <a:gd name="T19" fmla="*/ 0 60000 65536"/>
                  <a:gd name="T20" fmla="*/ 0 60000 65536"/>
                  <a:gd name="T21" fmla="*/ 0 w 38"/>
                  <a:gd name="T22" fmla="*/ 0 h 30"/>
                  <a:gd name="T23" fmla="*/ 38 w 3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0">
                    <a:moveTo>
                      <a:pt x="8" y="0"/>
                    </a:moveTo>
                    <a:lnTo>
                      <a:pt x="0" y="8"/>
                    </a:lnTo>
                    <a:lnTo>
                      <a:pt x="8" y="8"/>
                    </a:lnTo>
                    <a:lnTo>
                      <a:pt x="30" y="30"/>
                    </a:lnTo>
                    <a:lnTo>
                      <a:pt x="38" y="23"/>
                    </a:lnTo>
                    <a:lnTo>
                      <a:pt x="30"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87" name="Freeform 215"/>
              <p:cNvSpPr>
                <a:spLocks/>
              </p:cNvSpPr>
              <p:nvPr/>
            </p:nvSpPr>
            <p:spPr bwMode="auto">
              <a:xfrm>
                <a:off x="3467" y="1808"/>
                <a:ext cx="31" cy="30"/>
              </a:xfrm>
              <a:custGeom>
                <a:avLst/>
                <a:gdLst>
                  <a:gd name="T0" fmla="*/ 8 w 31"/>
                  <a:gd name="T1" fmla="*/ 0 h 30"/>
                  <a:gd name="T2" fmla="*/ 0 w 31"/>
                  <a:gd name="T3" fmla="*/ 8 h 30"/>
                  <a:gd name="T4" fmla="*/ 8 w 31"/>
                  <a:gd name="T5" fmla="*/ 8 h 30"/>
                  <a:gd name="T6" fmla="*/ 31 w 31"/>
                  <a:gd name="T7" fmla="*/ 30 h 30"/>
                  <a:gd name="T8" fmla="*/ 31 w 31"/>
                  <a:gd name="T9" fmla="*/ 23 h 30"/>
                  <a:gd name="T10" fmla="*/ 31 w 31"/>
                  <a:gd name="T11" fmla="*/ 23 h 30"/>
                  <a:gd name="T12" fmla="*/ 8 w 31"/>
                  <a:gd name="T13" fmla="*/ 0 h 30"/>
                  <a:gd name="T14" fmla="*/ 0 60000 65536"/>
                  <a:gd name="T15" fmla="*/ 0 60000 65536"/>
                  <a:gd name="T16" fmla="*/ 0 60000 65536"/>
                  <a:gd name="T17" fmla="*/ 0 60000 65536"/>
                  <a:gd name="T18" fmla="*/ 0 60000 65536"/>
                  <a:gd name="T19" fmla="*/ 0 60000 65536"/>
                  <a:gd name="T20" fmla="*/ 0 60000 65536"/>
                  <a:gd name="T21" fmla="*/ 0 w 31"/>
                  <a:gd name="T22" fmla="*/ 0 h 30"/>
                  <a:gd name="T23" fmla="*/ 31 w 31"/>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0">
                    <a:moveTo>
                      <a:pt x="8" y="0"/>
                    </a:moveTo>
                    <a:lnTo>
                      <a:pt x="0" y="8"/>
                    </a:lnTo>
                    <a:lnTo>
                      <a:pt x="8" y="8"/>
                    </a:lnTo>
                    <a:lnTo>
                      <a:pt x="31" y="30"/>
                    </a:lnTo>
                    <a:lnTo>
                      <a:pt x="31" y="23"/>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88" name="Freeform 216"/>
              <p:cNvSpPr>
                <a:spLocks/>
              </p:cNvSpPr>
              <p:nvPr/>
            </p:nvSpPr>
            <p:spPr bwMode="auto">
              <a:xfrm>
                <a:off x="3513"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89" name="Freeform 217"/>
              <p:cNvSpPr>
                <a:spLocks/>
              </p:cNvSpPr>
              <p:nvPr/>
            </p:nvSpPr>
            <p:spPr bwMode="auto">
              <a:xfrm>
                <a:off x="3558"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90" name="Freeform 218"/>
              <p:cNvSpPr>
                <a:spLocks/>
              </p:cNvSpPr>
              <p:nvPr/>
            </p:nvSpPr>
            <p:spPr bwMode="auto">
              <a:xfrm>
                <a:off x="3603" y="1898"/>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91" name="Freeform 219"/>
              <p:cNvSpPr>
                <a:spLocks/>
              </p:cNvSpPr>
              <p:nvPr/>
            </p:nvSpPr>
            <p:spPr bwMode="auto">
              <a:xfrm>
                <a:off x="3640" y="1928"/>
                <a:ext cx="38" cy="23"/>
              </a:xfrm>
              <a:custGeom>
                <a:avLst/>
                <a:gdLst>
                  <a:gd name="T0" fmla="*/ 8 w 38"/>
                  <a:gd name="T1" fmla="*/ 0 h 23"/>
                  <a:gd name="T2" fmla="*/ 0 w 38"/>
                  <a:gd name="T3" fmla="*/ 0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92" name="Freeform 220"/>
              <p:cNvSpPr>
                <a:spLocks/>
              </p:cNvSpPr>
              <p:nvPr/>
            </p:nvSpPr>
            <p:spPr bwMode="auto">
              <a:xfrm>
                <a:off x="3685" y="1958"/>
                <a:ext cx="30" cy="23"/>
              </a:xfrm>
              <a:custGeom>
                <a:avLst/>
                <a:gdLst>
                  <a:gd name="T0" fmla="*/ 8 w 30"/>
                  <a:gd name="T1" fmla="*/ 0 h 23"/>
                  <a:gd name="T2" fmla="*/ 0 w 30"/>
                  <a:gd name="T3" fmla="*/ 0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0"/>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93" name="Freeform 221"/>
              <p:cNvSpPr>
                <a:spLocks/>
              </p:cNvSpPr>
              <p:nvPr/>
            </p:nvSpPr>
            <p:spPr bwMode="auto">
              <a:xfrm>
                <a:off x="3730"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94" name="Freeform 222"/>
              <p:cNvSpPr>
                <a:spLocks/>
              </p:cNvSpPr>
              <p:nvPr/>
            </p:nvSpPr>
            <p:spPr bwMode="auto">
              <a:xfrm>
                <a:off x="3775"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95" name="Freeform 223"/>
              <p:cNvSpPr>
                <a:spLocks/>
              </p:cNvSpPr>
              <p:nvPr/>
            </p:nvSpPr>
            <p:spPr bwMode="auto">
              <a:xfrm>
                <a:off x="3821"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96" name="Freeform 224"/>
              <p:cNvSpPr>
                <a:spLocks/>
              </p:cNvSpPr>
              <p:nvPr/>
            </p:nvSpPr>
            <p:spPr bwMode="auto">
              <a:xfrm>
                <a:off x="3858" y="2078"/>
                <a:ext cx="38" cy="23"/>
              </a:xfrm>
              <a:custGeom>
                <a:avLst/>
                <a:gdLst>
                  <a:gd name="T0" fmla="*/ 8 w 38"/>
                  <a:gd name="T1" fmla="*/ 0 h 23"/>
                  <a:gd name="T2" fmla="*/ 0 w 38"/>
                  <a:gd name="T3" fmla="*/ 0 h 23"/>
                  <a:gd name="T4" fmla="*/ 8 w 38"/>
                  <a:gd name="T5" fmla="*/ 8 h 23"/>
                  <a:gd name="T6" fmla="*/ 30 w 38"/>
                  <a:gd name="T7" fmla="*/ 23 h 23"/>
                  <a:gd name="T8" fmla="*/ 38 w 38"/>
                  <a:gd name="T9" fmla="*/ 15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15"/>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97" name="Freeform 225"/>
              <p:cNvSpPr>
                <a:spLocks/>
              </p:cNvSpPr>
              <p:nvPr/>
            </p:nvSpPr>
            <p:spPr bwMode="auto">
              <a:xfrm>
                <a:off x="3903" y="2101"/>
                <a:ext cx="30" cy="30"/>
              </a:xfrm>
              <a:custGeom>
                <a:avLst/>
                <a:gdLst>
                  <a:gd name="T0" fmla="*/ 8 w 30"/>
                  <a:gd name="T1" fmla="*/ 0 h 30"/>
                  <a:gd name="T2" fmla="*/ 0 w 30"/>
                  <a:gd name="T3" fmla="*/ 7 h 30"/>
                  <a:gd name="T4" fmla="*/ 8 w 30"/>
                  <a:gd name="T5" fmla="*/ 7 h 30"/>
                  <a:gd name="T6" fmla="*/ 30 w 30"/>
                  <a:gd name="T7" fmla="*/ 30 h 30"/>
                  <a:gd name="T8" fmla="*/ 30 w 30"/>
                  <a:gd name="T9" fmla="*/ 22 h 30"/>
                  <a:gd name="T10" fmla="*/ 30 w 30"/>
                  <a:gd name="T11" fmla="*/ 22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7"/>
                    </a:lnTo>
                    <a:lnTo>
                      <a:pt x="8" y="7"/>
                    </a:lnTo>
                    <a:lnTo>
                      <a:pt x="30" y="30"/>
                    </a:lnTo>
                    <a:lnTo>
                      <a:pt x="30" y="22"/>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98" name="Freeform 226"/>
              <p:cNvSpPr>
                <a:spLocks/>
              </p:cNvSpPr>
              <p:nvPr/>
            </p:nvSpPr>
            <p:spPr bwMode="auto">
              <a:xfrm>
                <a:off x="3948"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99" name="Freeform 227"/>
              <p:cNvSpPr>
                <a:spLocks/>
              </p:cNvSpPr>
              <p:nvPr/>
            </p:nvSpPr>
            <p:spPr bwMode="auto">
              <a:xfrm>
                <a:off x="3993"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0" name="Freeform 228"/>
              <p:cNvSpPr>
                <a:spLocks/>
              </p:cNvSpPr>
              <p:nvPr/>
            </p:nvSpPr>
            <p:spPr bwMode="auto">
              <a:xfrm>
                <a:off x="4038" y="2191"/>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1" name="Freeform 229"/>
              <p:cNvSpPr>
                <a:spLocks/>
              </p:cNvSpPr>
              <p:nvPr/>
            </p:nvSpPr>
            <p:spPr bwMode="auto">
              <a:xfrm>
                <a:off x="4076" y="2221"/>
                <a:ext cx="37" cy="23"/>
              </a:xfrm>
              <a:custGeom>
                <a:avLst/>
                <a:gdLst>
                  <a:gd name="T0" fmla="*/ 7 w 37"/>
                  <a:gd name="T1" fmla="*/ 0 h 23"/>
                  <a:gd name="T2" fmla="*/ 0 w 37"/>
                  <a:gd name="T3" fmla="*/ 8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8"/>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802" name="Freeform 230"/>
              <p:cNvSpPr>
                <a:spLocks/>
              </p:cNvSpPr>
              <p:nvPr/>
            </p:nvSpPr>
            <p:spPr bwMode="auto">
              <a:xfrm>
                <a:off x="4121" y="2251"/>
                <a:ext cx="30" cy="23"/>
              </a:xfrm>
              <a:custGeom>
                <a:avLst/>
                <a:gdLst>
                  <a:gd name="T0" fmla="*/ 7 w 30"/>
                  <a:gd name="T1" fmla="*/ 0 h 23"/>
                  <a:gd name="T2" fmla="*/ 0 w 30"/>
                  <a:gd name="T3" fmla="*/ 8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8"/>
                    </a:lnTo>
                    <a:lnTo>
                      <a:pt x="7" y="8"/>
                    </a:lnTo>
                    <a:lnTo>
                      <a:pt x="30" y="23"/>
                    </a:lnTo>
                    <a:lnTo>
                      <a:pt x="30" y="15"/>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803" name="Freeform 231"/>
              <p:cNvSpPr>
                <a:spLocks/>
              </p:cNvSpPr>
              <p:nvPr/>
            </p:nvSpPr>
            <p:spPr bwMode="auto">
              <a:xfrm>
                <a:off x="4166"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4" name="Freeform 232"/>
              <p:cNvSpPr>
                <a:spLocks/>
              </p:cNvSpPr>
              <p:nvPr/>
            </p:nvSpPr>
            <p:spPr bwMode="auto">
              <a:xfrm>
                <a:off x="4211"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5" name="Freeform 233"/>
              <p:cNvSpPr>
                <a:spLocks/>
              </p:cNvSpPr>
              <p:nvPr/>
            </p:nvSpPr>
            <p:spPr bwMode="auto">
              <a:xfrm>
                <a:off x="4256" y="2341"/>
                <a:ext cx="30" cy="23"/>
              </a:xfrm>
              <a:custGeom>
                <a:avLst/>
                <a:gdLst>
                  <a:gd name="T0" fmla="*/ 0 w 30"/>
                  <a:gd name="T1" fmla="*/ 0 h 23"/>
                  <a:gd name="T2" fmla="*/ 0 w 30"/>
                  <a:gd name="T3" fmla="*/ 0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806" name="Freeform 234"/>
              <p:cNvSpPr>
                <a:spLocks/>
              </p:cNvSpPr>
              <p:nvPr/>
            </p:nvSpPr>
            <p:spPr bwMode="auto">
              <a:xfrm>
                <a:off x="4294" y="2371"/>
                <a:ext cx="15" cy="15"/>
              </a:xfrm>
              <a:custGeom>
                <a:avLst/>
                <a:gdLst>
                  <a:gd name="T0" fmla="*/ 7 w 15"/>
                  <a:gd name="T1" fmla="*/ 0 h 15"/>
                  <a:gd name="T2" fmla="*/ 0 w 15"/>
                  <a:gd name="T3" fmla="*/ 0 h 15"/>
                  <a:gd name="T4" fmla="*/ 7 w 15"/>
                  <a:gd name="T5" fmla="*/ 8 h 15"/>
                  <a:gd name="T6" fmla="*/ 15 w 15"/>
                  <a:gd name="T7" fmla="*/ 15 h 15"/>
                  <a:gd name="T8" fmla="*/ 15 w 15"/>
                  <a:gd name="T9" fmla="*/ 8 h 15"/>
                  <a:gd name="T10" fmla="*/ 15 w 15"/>
                  <a:gd name="T11" fmla="*/ 8 h 15"/>
                  <a:gd name="T12" fmla="*/ 7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7" y="0"/>
                    </a:moveTo>
                    <a:lnTo>
                      <a:pt x="0" y="0"/>
                    </a:lnTo>
                    <a:lnTo>
                      <a:pt x="7" y="8"/>
                    </a:lnTo>
                    <a:lnTo>
                      <a:pt x="15" y="15"/>
                    </a:lnTo>
                    <a:lnTo>
                      <a:pt x="15" y="8"/>
                    </a:lnTo>
                    <a:lnTo>
                      <a:pt x="7"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4" name="Group 235"/>
            <p:cNvGrpSpPr>
              <a:grpSpLocks/>
            </p:cNvGrpSpPr>
            <p:nvPr/>
          </p:nvGrpSpPr>
          <p:grpSpPr bwMode="auto">
            <a:xfrm>
              <a:off x="3182" y="1756"/>
              <a:ext cx="924" cy="630"/>
              <a:chOff x="3182" y="1756"/>
              <a:chExt cx="924" cy="630"/>
            </a:xfrm>
          </p:grpSpPr>
          <p:sp>
            <p:nvSpPr>
              <p:cNvPr id="22763" name="Freeform 236"/>
              <p:cNvSpPr>
                <a:spLocks/>
              </p:cNvSpPr>
              <p:nvPr/>
            </p:nvSpPr>
            <p:spPr bwMode="auto">
              <a:xfrm>
                <a:off x="3182"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4" name="Freeform 237"/>
              <p:cNvSpPr>
                <a:spLocks/>
              </p:cNvSpPr>
              <p:nvPr/>
            </p:nvSpPr>
            <p:spPr bwMode="auto">
              <a:xfrm>
                <a:off x="3220"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65" name="Freeform 238"/>
              <p:cNvSpPr>
                <a:spLocks/>
              </p:cNvSpPr>
              <p:nvPr/>
            </p:nvSpPr>
            <p:spPr bwMode="auto">
              <a:xfrm>
                <a:off x="3265"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66" name="Freeform 239"/>
              <p:cNvSpPr>
                <a:spLocks/>
              </p:cNvSpPr>
              <p:nvPr/>
            </p:nvSpPr>
            <p:spPr bwMode="auto">
              <a:xfrm>
                <a:off x="3310"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7" name="Freeform 240"/>
              <p:cNvSpPr>
                <a:spLocks/>
              </p:cNvSpPr>
              <p:nvPr/>
            </p:nvSpPr>
            <p:spPr bwMode="auto">
              <a:xfrm>
                <a:off x="3355"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68" name="Freeform 241"/>
              <p:cNvSpPr>
                <a:spLocks/>
              </p:cNvSpPr>
              <p:nvPr/>
            </p:nvSpPr>
            <p:spPr bwMode="auto">
              <a:xfrm>
                <a:off x="3400" y="1898"/>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9" name="Freeform 242"/>
              <p:cNvSpPr>
                <a:spLocks/>
              </p:cNvSpPr>
              <p:nvPr/>
            </p:nvSpPr>
            <p:spPr bwMode="auto">
              <a:xfrm>
                <a:off x="3437" y="1928"/>
                <a:ext cx="38" cy="23"/>
              </a:xfrm>
              <a:custGeom>
                <a:avLst/>
                <a:gdLst>
                  <a:gd name="T0" fmla="*/ 8 w 38"/>
                  <a:gd name="T1" fmla="*/ 0 h 23"/>
                  <a:gd name="T2" fmla="*/ 0 w 38"/>
                  <a:gd name="T3" fmla="*/ 0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70" name="Freeform 243"/>
              <p:cNvSpPr>
                <a:spLocks/>
              </p:cNvSpPr>
              <p:nvPr/>
            </p:nvSpPr>
            <p:spPr bwMode="auto">
              <a:xfrm>
                <a:off x="3483"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71" name="Freeform 244"/>
              <p:cNvSpPr>
                <a:spLocks/>
              </p:cNvSpPr>
              <p:nvPr/>
            </p:nvSpPr>
            <p:spPr bwMode="auto">
              <a:xfrm>
                <a:off x="3528"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72" name="Freeform 245"/>
              <p:cNvSpPr>
                <a:spLocks/>
              </p:cNvSpPr>
              <p:nvPr/>
            </p:nvSpPr>
            <p:spPr bwMode="auto">
              <a:xfrm>
                <a:off x="3573"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73" name="Freeform 246"/>
              <p:cNvSpPr>
                <a:spLocks/>
              </p:cNvSpPr>
              <p:nvPr/>
            </p:nvSpPr>
            <p:spPr bwMode="auto">
              <a:xfrm>
                <a:off x="3618"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74" name="Freeform 247"/>
              <p:cNvSpPr>
                <a:spLocks/>
              </p:cNvSpPr>
              <p:nvPr/>
            </p:nvSpPr>
            <p:spPr bwMode="auto">
              <a:xfrm>
                <a:off x="3655" y="2078"/>
                <a:ext cx="38" cy="23"/>
              </a:xfrm>
              <a:custGeom>
                <a:avLst/>
                <a:gdLst>
                  <a:gd name="T0" fmla="*/ 8 w 38"/>
                  <a:gd name="T1" fmla="*/ 0 h 23"/>
                  <a:gd name="T2" fmla="*/ 0 w 38"/>
                  <a:gd name="T3" fmla="*/ 0 h 23"/>
                  <a:gd name="T4" fmla="*/ 8 w 38"/>
                  <a:gd name="T5" fmla="*/ 8 h 23"/>
                  <a:gd name="T6" fmla="*/ 30 w 38"/>
                  <a:gd name="T7" fmla="*/ 23 h 23"/>
                  <a:gd name="T8" fmla="*/ 38 w 38"/>
                  <a:gd name="T9" fmla="*/ 15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0" y="23"/>
                    </a:lnTo>
                    <a:lnTo>
                      <a:pt x="38" y="15"/>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75" name="Freeform 248"/>
              <p:cNvSpPr>
                <a:spLocks/>
              </p:cNvSpPr>
              <p:nvPr/>
            </p:nvSpPr>
            <p:spPr bwMode="auto">
              <a:xfrm>
                <a:off x="3700" y="2101"/>
                <a:ext cx="30" cy="30"/>
              </a:xfrm>
              <a:custGeom>
                <a:avLst/>
                <a:gdLst>
                  <a:gd name="T0" fmla="*/ 8 w 30"/>
                  <a:gd name="T1" fmla="*/ 0 h 30"/>
                  <a:gd name="T2" fmla="*/ 0 w 30"/>
                  <a:gd name="T3" fmla="*/ 7 h 30"/>
                  <a:gd name="T4" fmla="*/ 8 w 30"/>
                  <a:gd name="T5" fmla="*/ 7 h 30"/>
                  <a:gd name="T6" fmla="*/ 30 w 30"/>
                  <a:gd name="T7" fmla="*/ 30 h 30"/>
                  <a:gd name="T8" fmla="*/ 30 w 30"/>
                  <a:gd name="T9" fmla="*/ 22 h 30"/>
                  <a:gd name="T10" fmla="*/ 30 w 30"/>
                  <a:gd name="T11" fmla="*/ 22 h 30"/>
                  <a:gd name="T12" fmla="*/ 8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8" y="0"/>
                    </a:moveTo>
                    <a:lnTo>
                      <a:pt x="0" y="7"/>
                    </a:lnTo>
                    <a:lnTo>
                      <a:pt x="8" y="7"/>
                    </a:lnTo>
                    <a:lnTo>
                      <a:pt x="30" y="30"/>
                    </a:lnTo>
                    <a:lnTo>
                      <a:pt x="30" y="22"/>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76" name="Freeform 249"/>
              <p:cNvSpPr>
                <a:spLocks/>
              </p:cNvSpPr>
              <p:nvPr/>
            </p:nvSpPr>
            <p:spPr bwMode="auto">
              <a:xfrm>
                <a:off x="3745"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77" name="Freeform 250"/>
              <p:cNvSpPr>
                <a:spLocks/>
              </p:cNvSpPr>
              <p:nvPr/>
            </p:nvSpPr>
            <p:spPr bwMode="auto">
              <a:xfrm>
                <a:off x="3790" y="2161"/>
                <a:ext cx="31" cy="30"/>
              </a:xfrm>
              <a:custGeom>
                <a:avLst/>
                <a:gdLst>
                  <a:gd name="T0" fmla="*/ 0 w 31"/>
                  <a:gd name="T1" fmla="*/ 0 h 30"/>
                  <a:gd name="T2" fmla="*/ 0 w 31"/>
                  <a:gd name="T3" fmla="*/ 7 h 30"/>
                  <a:gd name="T4" fmla="*/ 0 w 31"/>
                  <a:gd name="T5" fmla="*/ 7 h 30"/>
                  <a:gd name="T6" fmla="*/ 31 w 31"/>
                  <a:gd name="T7" fmla="*/ 30 h 30"/>
                  <a:gd name="T8" fmla="*/ 31 w 31"/>
                  <a:gd name="T9" fmla="*/ 23 h 30"/>
                  <a:gd name="T10" fmla="*/ 31 w 31"/>
                  <a:gd name="T11" fmla="*/ 23 h 30"/>
                  <a:gd name="T12" fmla="*/ 0 w 31"/>
                  <a:gd name="T13" fmla="*/ 0 h 30"/>
                  <a:gd name="T14" fmla="*/ 0 60000 65536"/>
                  <a:gd name="T15" fmla="*/ 0 60000 65536"/>
                  <a:gd name="T16" fmla="*/ 0 60000 65536"/>
                  <a:gd name="T17" fmla="*/ 0 60000 65536"/>
                  <a:gd name="T18" fmla="*/ 0 60000 65536"/>
                  <a:gd name="T19" fmla="*/ 0 60000 65536"/>
                  <a:gd name="T20" fmla="*/ 0 60000 65536"/>
                  <a:gd name="T21" fmla="*/ 0 w 31"/>
                  <a:gd name="T22" fmla="*/ 0 h 30"/>
                  <a:gd name="T23" fmla="*/ 31 w 31"/>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0">
                    <a:moveTo>
                      <a:pt x="0" y="0"/>
                    </a:moveTo>
                    <a:lnTo>
                      <a:pt x="0" y="7"/>
                    </a:lnTo>
                    <a:lnTo>
                      <a:pt x="31" y="30"/>
                    </a:lnTo>
                    <a:lnTo>
                      <a:pt x="31"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78" name="Freeform 251"/>
              <p:cNvSpPr>
                <a:spLocks/>
              </p:cNvSpPr>
              <p:nvPr/>
            </p:nvSpPr>
            <p:spPr bwMode="auto">
              <a:xfrm>
                <a:off x="3836"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79" name="Freeform 252"/>
              <p:cNvSpPr>
                <a:spLocks/>
              </p:cNvSpPr>
              <p:nvPr/>
            </p:nvSpPr>
            <p:spPr bwMode="auto">
              <a:xfrm>
                <a:off x="3873"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80" name="Freeform 253"/>
              <p:cNvSpPr>
                <a:spLocks/>
              </p:cNvSpPr>
              <p:nvPr/>
            </p:nvSpPr>
            <p:spPr bwMode="auto">
              <a:xfrm>
                <a:off x="3918"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81" name="Freeform 254"/>
              <p:cNvSpPr>
                <a:spLocks/>
              </p:cNvSpPr>
              <p:nvPr/>
            </p:nvSpPr>
            <p:spPr bwMode="auto">
              <a:xfrm>
                <a:off x="3963"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82" name="Freeform 255"/>
              <p:cNvSpPr>
                <a:spLocks/>
              </p:cNvSpPr>
              <p:nvPr/>
            </p:nvSpPr>
            <p:spPr bwMode="auto">
              <a:xfrm>
                <a:off x="4008" y="231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83" name="Freeform 256"/>
              <p:cNvSpPr>
                <a:spLocks/>
              </p:cNvSpPr>
              <p:nvPr/>
            </p:nvSpPr>
            <p:spPr bwMode="auto">
              <a:xfrm>
                <a:off x="4053" y="2341"/>
                <a:ext cx="30" cy="23"/>
              </a:xfrm>
              <a:custGeom>
                <a:avLst/>
                <a:gdLst>
                  <a:gd name="T0" fmla="*/ 0 w 30"/>
                  <a:gd name="T1" fmla="*/ 0 h 23"/>
                  <a:gd name="T2" fmla="*/ 0 w 30"/>
                  <a:gd name="T3" fmla="*/ 0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84" name="Freeform 257"/>
              <p:cNvSpPr>
                <a:spLocks/>
              </p:cNvSpPr>
              <p:nvPr/>
            </p:nvSpPr>
            <p:spPr bwMode="auto">
              <a:xfrm>
                <a:off x="4091" y="2371"/>
                <a:ext cx="15" cy="15"/>
              </a:xfrm>
              <a:custGeom>
                <a:avLst/>
                <a:gdLst>
                  <a:gd name="T0" fmla="*/ 7 w 15"/>
                  <a:gd name="T1" fmla="*/ 0 h 15"/>
                  <a:gd name="T2" fmla="*/ 0 w 15"/>
                  <a:gd name="T3" fmla="*/ 0 h 15"/>
                  <a:gd name="T4" fmla="*/ 7 w 15"/>
                  <a:gd name="T5" fmla="*/ 8 h 15"/>
                  <a:gd name="T6" fmla="*/ 15 w 15"/>
                  <a:gd name="T7" fmla="*/ 15 h 15"/>
                  <a:gd name="T8" fmla="*/ 15 w 15"/>
                  <a:gd name="T9" fmla="*/ 8 h 15"/>
                  <a:gd name="T10" fmla="*/ 15 w 15"/>
                  <a:gd name="T11" fmla="*/ 8 h 15"/>
                  <a:gd name="T12" fmla="*/ 7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7" y="0"/>
                    </a:moveTo>
                    <a:lnTo>
                      <a:pt x="0" y="0"/>
                    </a:lnTo>
                    <a:lnTo>
                      <a:pt x="7" y="8"/>
                    </a:lnTo>
                    <a:lnTo>
                      <a:pt x="15" y="15"/>
                    </a:lnTo>
                    <a:lnTo>
                      <a:pt x="15" y="8"/>
                    </a:lnTo>
                    <a:lnTo>
                      <a:pt x="7"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75" name="Group 258"/>
            <p:cNvGrpSpPr>
              <a:grpSpLocks/>
            </p:cNvGrpSpPr>
            <p:nvPr/>
          </p:nvGrpSpPr>
          <p:grpSpPr bwMode="auto">
            <a:xfrm>
              <a:off x="2979" y="1756"/>
              <a:ext cx="924" cy="630"/>
              <a:chOff x="2979" y="1756"/>
              <a:chExt cx="924" cy="630"/>
            </a:xfrm>
          </p:grpSpPr>
          <p:sp>
            <p:nvSpPr>
              <p:cNvPr id="22741" name="Freeform 259"/>
              <p:cNvSpPr>
                <a:spLocks/>
              </p:cNvSpPr>
              <p:nvPr/>
            </p:nvSpPr>
            <p:spPr bwMode="auto">
              <a:xfrm>
                <a:off x="2979" y="1756"/>
                <a:ext cx="30" cy="22"/>
              </a:xfrm>
              <a:custGeom>
                <a:avLst/>
                <a:gdLst>
                  <a:gd name="T0" fmla="*/ 0 w 30"/>
                  <a:gd name="T1" fmla="*/ 0 h 22"/>
                  <a:gd name="T2" fmla="*/ 0 w 30"/>
                  <a:gd name="T3" fmla="*/ 0 h 22"/>
                  <a:gd name="T4" fmla="*/ 0 w 30"/>
                  <a:gd name="T5" fmla="*/ 7 h 22"/>
                  <a:gd name="T6" fmla="*/ 23 w 30"/>
                  <a:gd name="T7" fmla="*/ 22 h 22"/>
                  <a:gd name="T8" fmla="*/ 30 w 30"/>
                  <a:gd name="T9" fmla="*/ 15 h 22"/>
                  <a:gd name="T10" fmla="*/ 23 w 30"/>
                  <a:gd name="T11" fmla="*/ 15 h 22"/>
                  <a:gd name="T12" fmla="*/ 0 w 30"/>
                  <a:gd name="T13" fmla="*/ 0 h 22"/>
                  <a:gd name="T14" fmla="*/ 0 60000 65536"/>
                  <a:gd name="T15" fmla="*/ 0 60000 65536"/>
                  <a:gd name="T16" fmla="*/ 0 60000 65536"/>
                  <a:gd name="T17" fmla="*/ 0 60000 65536"/>
                  <a:gd name="T18" fmla="*/ 0 60000 65536"/>
                  <a:gd name="T19" fmla="*/ 0 60000 65536"/>
                  <a:gd name="T20" fmla="*/ 0 60000 65536"/>
                  <a:gd name="T21" fmla="*/ 0 w 30"/>
                  <a:gd name="T22" fmla="*/ 0 h 22"/>
                  <a:gd name="T23" fmla="*/ 30 w 30"/>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2">
                    <a:moveTo>
                      <a:pt x="0" y="0"/>
                    </a:moveTo>
                    <a:lnTo>
                      <a:pt x="0" y="0"/>
                    </a:lnTo>
                    <a:lnTo>
                      <a:pt x="0" y="7"/>
                    </a:lnTo>
                    <a:lnTo>
                      <a:pt x="23" y="22"/>
                    </a:lnTo>
                    <a:lnTo>
                      <a:pt x="30" y="15"/>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42" name="Freeform 260"/>
              <p:cNvSpPr>
                <a:spLocks/>
              </p:cNvSpPr>
              <p:nvPr/>
            </p:nvSpPr>
            <p:spPr bwMode="auto">
              <a:xfrm>
                <a:off x="3017" y="1778"/>
                <a:ext cx="37" cy="30"/>
              </a:xfrm>
              <a:custGeom>
                <a:avLst/>
                <a:gdLst>
                  <a:gd name="T0" fmla="*/ 7 w 37"/>
                  <a:gd name="T1" fmla="*/ 0 h 30"/>
                  <a:gd name="T2" fmla="*/ 0 w 37"/>
                  <a:gd name="T3" fmla="*/ 8 h 30"/>
                  <a:gd name="T4" fmla="*/ 7 w 37"/>
                  <a:gd name="T5" fmla="*/ 8 h 30"/>
                  <a:gd name="T6" fmla="*/ 30 w 37"/>
                  <a:gd name="T7" fmla="*/ 30 h 30"/>
                  <a:gd name="T8" fmla="*/ 37 w 37"/>
                  <a:gd name="T9" fmla="*/ 23 h 30"/>
                  <a:gd name="T10" fmla="*/ 30 w 37"/>
                  <a:gd name="T11" fmla="*/ 23 h 30"/>
                  <a:gd name="T12" fmla="*/ 7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7" y="0"/>
                    </a:moveTo>
                    <a:lnTo>
                      <a:pt x="0" y="8"/>
                    </a:lnTo>
                    <a:lnTo>
                      <a:pt x="7" y="8"/>
                    </a:lnTo>
                    <a:lnTo>
                      <a:pt x="30" y="30"/>
                    </a:lnTo>
                    <a:lnTo>
                      <a:pt x="37" y="23"/>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43" name="Freeform 261"/>
              <p:cNvSpPr>
                <a:spLocks/>
              </p:cNvSpPr>
              <p:nvPr/>
            </p:nvSpPr>
            <p:spPr bwMode="auto">
              <a:xfrm>
                <a:off x="3062" y="1808"/>
                <a:ext cx="30" cy="30"/>
              </a:xfrm>
              <a:custGeom>
                <a:avLst/>
                <a:gdLst>
                  <a:gd name="T0" fmla="*/ 7 w 30"/>
                  <a:gd name="T1" fmla="*/ 0 h 30"/>
                  <a:gd name="T2" fmla="*/ 0 w 30"/>
                  <a:gd name="T3" fmla="*/ 8 h 30"/>
                  <a:gd name="T4" fmla="*/ 7 w 30"/>
                  <a:gd name="T5" fmla="*/ 8 h 30"/>
                  <a:gd name="T6" fmla="*/ 30 w 30"/>
                  <a:gd name="T7" fmla="*/ 30 h 30"/>
                  <a:gd name="T8" fmla="*/ 30 w 30"/>
                  <a:gd name="T9" fmla="*/ 23 h 30"/>
                  <a:gd name="T10" fmla="*/ 30 w 30"/>
                  <a:gd name="T11" fmla="*/ 23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8"/>
                    </a:lnTo>
                    <a:lnTo>
                      <a:pt x="7" y="8"/>
                    </a:lnTo>
                    <a:lnTo>
                      <a:pt x="30" y="30"/>
                    </a:lnTo>
                    <a:lnTo>
                      <a:pt x="30" y="23"/>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44" name="Freeform 262"/>
              <p:cNvSpPr>
                <a:spLocks/>
              </p:cNvSpPr>
              <p:nvPr/>
            </p:nvSpPr>
            <p:spPr bwMode="auto">
              <a:xfrm>
                <a:off x="3107" y="183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45" name="Freeform 263"/>
              <p:cNvSpPr>
                <a:spLocks/>
              </p:cNvSpPr>
              <p:nvPr/>
            </p:nvSpPr>
            <p:spPr bwMode="auto">
              <a:xfrm>
                <a:off x="3152" y="1868"/>
                <a:ext cx="30" cy="23"/>
              </a:xfrm>
              <a:custGeom>
                <a:avLst/>
                <a:gdLst>
                  <a:gd name="T0" fmla="*/ 0 w 30"/>
                  <a:gd name="T1" fmla="*/ 0 h 23"/>
                  <a:gd name="T2" fmla="*/ 0 w 30"/>
                  <a:gd name="T3" fmla="*/ 8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46" name="Freeform 264"/>
              <p:cNvSpPr>
                <a:spLocks/>
              </p:cNvSpPr>
              <p:nvPr/>
            </p:nvSpPr>
            <p:spPr bwMode="auto">
              <a:xfrm>
                <a:off x="3197" y="1898"/>
                <a:ext cx="30" cy="23"/>
              </a:xfrm>
              <a:custGeom>
                <a:avLst/>
                <a:gdLst>
                  <a:gd name="T0" fmla="*/ 0 w 30"/>
                  <a:gd name="T1" fmla="*/ 0 h 23"/>
                  <a:gd name="T2" fmla="*/ 0 w 30"/>
                  <a:gd name="T3" fmla="*/ 8 h 23"/>
                  <a:gd name="T4" fmla="*/ 0 w 30"/>
                  <a:gd name="T5" fmla="*/ 8 h 23"/>
                  <a:gd name="T6" fmla="*/ 23 w 30"/>
                  <a:gd name="T7" fmla="*/ 23 h 23"/>
                  <a:gd name="T8" fmla="*/ 30 w 30"/>
                  <a:gd name="T9" fmla="*/ 23 h 23"/>
                  <a:gd name="T10" fmla="*/ 23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3" y="23"/>
                    </a:lnTo>
                    <a:lnTo>
                      <a:pt x="30" y="23"/>
                    </a:lnTo>
                    <a:lnTo>
                      <a:pt x="23"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47" name="Freeform 265"/>
              <p:cNvSpPr>
                <a:spLocks/>
              </p:cNvSpPr>
              <p:nvPr/>
            </p:nvSpPr>
            <p:spPr bwMode="auto">
              <a:xfrm>
                <a:off x="3235" y="1928"/>
                <a:ext cx="37" cy="23"/>
              </a:xfrm>
              <a:custGeom>
                <a:avLst/>
                <a:gdLst>
                  <a:gd name="T0" fmla="*/ 7 w 37"/>
                  <a:gd name="T1" fmla="*/ 0 h 23"/>
                  <a:gd name="T2" fmla="*/ 0 w 37"/>
                  <a:gd name="T3" fmla="*/ 0 h 23"/>
                  <a:gd name="T4" fmla="*/ 7 w 37"/>
                  <a:gd name="T5" fmla="*/ 8 h 23"/>
                  <a:gd name="T6" fmla="*/ 30 w 37"/>
                  <a:gd name="T7" fmla="*/ 23 h 23"/>
                  <a:gd name="T8" fmla="*/ 37 w 37"/>
                  <a:gd name="T9" fmla="*/ 23 h 23"/>
                  <a:gd name="T10" fmla="*/ 30 w 37"/>
                  <a:gd name="T11" fmla="*/ 15 h 23"/>
                  <a:gd name="T12" fmla="*/ 7 w 37"/>
                  <a:gd name="T13" fmla="*/ 0 h 23"/>
                  <a:gd name="T14" fmla="*/ 0 60000 65536"/>
                  <a:gd name="T15" fmla="*/ 0 60000 65536"/>
                  <a:gd name="T16" fmla="*/ 0 60000 65536"/>
                  <a:gd name="T17" fmla="*/ 0 60000 65536"/>
                  <a:gd name="T18" fmla="*/ 0 60000 65536"/>
                  <a:gd name="T19" fmla="*/ 0 60000 65536"/>
                  <a:gd name="T20" fmla="*/ 0 60000 65536"/>
                  <a:gd name="T21" fmla="*/ 0 w 37"/>
                  <a:gd name="T22" fmla="*/ 0 h 23"/>
                  <a:gd name="T23" fmla="*/ 37 w 3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3">
                    <a:moveTo>
                      <a:pt x="7" y="0"/>
                    </a:moveTo>
                    <a:lnTo>
                      <a:pt x="0" y="0"/>
                    </a:lnTo>
                    <a:lnTo>
                      <a:pt x="7" y="8"/>
                    </a:lnTo>
                    <a:lnTo>
                      <a:pt x="30" y="23"/>
                    </a:lnTo>
                    <a:lnTo>
                      <a:pt x="37"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48" name="Freeform 266"/>
              <p:cNvSpPr>
                <a:spLocks/>
              </p:cNvSpPr>
              <p:nvPr/>
            </p:nvSpPr>
            <p:spPr bwMode="auto">
              <a:xfrm>
                <a:off x="3280" y="1958"/>
                <a:ext cx="30" cy="23"/>
              </a:xfrm>
              <a:custGeom>
                <a:avLst/>
                <a:gdLst>
                  <a:gd name="T0" fmla="*/ 7 w 30"/>
                  <a:gd name="T1" fmla="*/ 0 h 23"/>
                  <a:gd name="T2" fmla="*/ 0 w 30"/>
                  <a:gd name="T3" fmla="*/ 0 h 23"/>
                  <a:gd name="T4" fmla="*/ 7 w 30"/>
                  <a:gd name="T5" fmla="*/ 8 h 23"/>
                  <a:gd name="T6" fmla="*/ 30 w 30"/>
                  <a:gd name="T7" fmla="*/ 23 h 23"/>
                  <a:gd name="T8" fmla="*/ 30 w 30"/>
                  <a:gd name="T9" fmla="*/ 23 h 23"/>
                  <a:gd name="T10" fmla="*/ 30 w 30"/>
                  <a:gd name="T11" fmla="*/ 15 h 23"/>
                  <a:gd name="T12" fmla="*/ 7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7" y="0"/>
                    </a:moveTo>
                    <a:lnTo>
                      <a:pt x="0" y="0"/>
                    </a:lnTo>
                    <a:lnTo>
                      <a:pt x="7" y="8"/>
                    </a:lnTo>
                    <a:lnTo>
                      <a:pt x="30" y="23"/>
                    </a:lnTo>
                    <a:lnTo>
                      <a:pt x="30" y="15"/>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49" name="Freeform 267"/>
              <p:cNvSpPr>
                <a:spLocks/>
              </p:cNvSpPr>
              <p:nvPr/>
            </p:nvSpPr>
            <p:spPr bwMode="auto">
              <a:xfrm>
                <a:off x="3325" y="1988"/>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rgbClr val="FFFFFF"/>
                </a:solidFill>
                <a:round/>
                <a:headEnd/>
                <a:tailEnd/>
              </a:ln>
            </p:spPr>
            <p:txBody>
              <a:bodyPr/>
              <a:lstStyle/>
              <a:p>
                <a:endParaRPr lang="zh-CN" altLang="en-US"/>
              </a:p>
            </p:txBody>
          </p:sp>
          <p:sp>
            <p:nvSpPr>
              <p:cNvPr id="22750" name="Freeform 268"/>
              <p:cNvSpPr>
                <a:spLocks/>
              </p:cNvSpPr>
              <p:nvPr/>
            </p:nvSpPr>
            <p:spPr bwMode="auto">
              <a:xfrm>
                <a:off x="3370" y="2018"/>
                <a:ext cx="30" cy="23"/>
              </a:xfrm>
              <a:custGeom>
                <a:avLst/>
                <a:gdLst>
                  <a:gd name="T0" fmla="*/ 0 w 30"/>
                  <a:gd name="T1" fmla="*/ 0 h 23"/>
                  <a:gd name="T2" fmla="*/ 0 w 30"/>
                  <a:gd name="T3" fmla="*/ 0 h 23"/>
                  <a:gd name="T4" fmla="*/ 0 w 30"/>
                  <a:gd name="T5" fmla="*/ 8 h 23"/>
                  <a:gd name="T6" fmla="*/ 30 w 30"/>
                  <a:gd name="T7" fmla="*/ 23 h 23"/>
                  <a:gd name="T8" fmla="*/ 30 w 30"/>
                  <a:gd name="T9" fmla="*/ 15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51" name="Freeform 269"/>
              <p:cNvSpPr>
                <a:spLocks/>
              </p:cNvSpPr>
              <p:nvPr/>
            </p:nvSpPr>
            <p:spPr bwMode="auto">
              <a:xfrm>
                <a:off x="3415" y="2048"/>
                <a:ext cx="30" cy="23"/>
              </a:xfrm>
              <a:custGeom>
                <a:avLst/>
                <a:gdLst>
                  <a:gd name="T0" fmla="*/ 0 w 30"/>
                  <a:gd name="T1" fmla="*/ 0 h 23"/>
                  <a:gd name="T2" fmla="*/ 0 w 30"/>
                  <a:gd name="T3" fmla="*/ 0 h 23"/>
                  <a:gd name="T4" fmla="*/ 0 w 30"/>
                  <a:gd name="T5" fmla="*/ 8 h 23"/>
                  <a:gd name="T6" fmla="*/ 22 w 30"/>
                  <a:gd name="T7" fmla="*/ 23 h 23"/>
                  <a:gd name="T8" fmla="*/ 30 w 30"/>
                  <a:gd name="T9" fmla="*/ 15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15"/>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52" name="Freeform 270"/>
              <p:cNvSpPr>
                <a:spLocks/>
              </p:cNvSpPr>
              <p:nvPr/>
            </p:nvSpPr>
            <p:spPr bwMode="auto">
              <a:xfrm>
                <a:off x="3452" y="2078"/>
                <a:ext cx="38" cy="23"/>
              </a:xfrm>
              <a:custGeom>
                <a:avLst/>
                <a:gdLst>
                  <a:gd name="T0" fmla="*/ 8 w 38"/>
                  <a:gd name="T1" fmla="*/ 0 h 23"/>
                  <a:gd name="T2" fmla="*/ 0 w 38"/>
                  <a:gd name="T3" fmla="*/ 0 h 23"/>
                  <a:gd name="T4" fmla="*/ 8 w 38"/>
                  <a:gd name="T5" fmla="*/ 8 h 23"/>
                  <a:gd name="T6" fmla="*/ 31 w 38"/>
                  <a:gd name="T7" fmla="*/ 23 h 23"/>
                  <a:gd name="T8" fmla="*/ 38 w 38"/>
                  <a:gd name="T9" fmla="*/ 15 h 23"/>
                  <a:gd name="T10" fmla="*/ 31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0"/>
                    </a:lnTo>
                    <a:lnTo>
                      <a:pt x="8" y="8"/>
                    </a:lnTo>
                    <a:lnTo>
                      <a:pt x="31" y="23"/>
                    </a:lnTo>
                    <a:lnTo>
                      <a:pt x="38" y="15"/>
                    </a:lnTo>
                    <a:lnTo>
                      <a:pt x="31" y="15"/>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53" name="Freeform 271"/>
              <p:cNvSpPr>
                <a:spLocks/>
              </p:cNvSpPr>
              <p:nvPr/>
            </p:nvSpPr>
            <p:spPr bwMode="auto">
              <a:xfrm>
                <a:off x="3498" y="2101"/>
                <a:ext cx="30" cy="30"/>
              </a:xfrm>
              <a:custGeom>
                <a:avLst/>
                <a:gdLst>
                  <a:gd name="T0" fmla="*/ 7 w 30"/>
                  <a:gd name="T1" fmla="*/ 0 h 30"/>
                  <a:gd name="T2" fmla="*/ 0 w 30"/>
                  <a:gd name="T3" fmla="*/ 7 h 30"/>
                  <a:gd name="T4" fmla="*/ 7 w 30"/>
                  <a:gd name="T5" fmla="*/ 7 h 30"/>
                  <a:gd name="T6" fmla="*/ 30 w 30"/>
                  <a:gd name="T7" fmla="*/ 30 h 30"/>
                  <a:gd name="T8" fmla="*/ 30 w 30"/>
                  <a:gd name="T9" fmla="*/ 22 h 30"/>
                  <a:gd name="T10" fmla="*/ 30 w 30"/>
                  <a:gd name="T11" fmla="*/ 22 h 30"/>
                  <a:gd name="T12" fmla="*/ 7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7" y="0"/>
                    </a:moveTo>
                    <a:lnTo>
                      <a:pt x="0" y="7"/>
                    </a:lnTo>
                    <a:lnTo>
                      <a:pt x="7" y="7"/>
                    </a:lnTo>
                    <a:lnTo>
                      <a:pt x="30" y="30"/>
                    </a:lnTo>
                    <a:lnTo>
                      <a:pt x="30" y="22"/>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54" name="Freeform 272"/>
              <p:cNvSpPr>
                <a:spLocks/>
              </p:cNvSpPr>
              <p:nvPr/>
            </p:nvSpPr>
            <p:spPr bwMode="auto">
              <a:xfrm>
                <a:off x="3543" y="2131"/>
                <a:ext cx="30" cy="30"/>
              </a:xfrm>
              <a:custGeom>
                <a:avLst/>
                <a:gdLst>
                  <a:gd name="T0" fmla="*/ 0 w 30"/>
                  <a:gd name="T1" fmla="*/ 0 h 30"/>
                  <a:gd name="T2" fmla="*/ 0 w 30"/>
                  <a:gd name="T3" fmla="*/ 7 h 30"/>
                  <a:gd name="T4" fmla="*/ 0 w 30"/>
                  <a:gd name="T5" fmla="*/ 7 h 30"/>
                  <a:gd name="T6" fmla="*/ 30 w 30"/>
                  <a:gd name="T7" fmla="*/ 30 h 30"/>
                  <a:gd name="T8" fmla="*/ 30 w 30"/>
                  <a:gd name="T9" fmla="*/ 22 h 30"/>
                  <a:gd name="T10" fmla="*/ 30 w 30"/>
                  <a:gd name="T11" fmla="*/ 22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2"/>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55" name="Freeform 273"/>
              <p:cNvSpPr>
                <a:spLocks/>
              </p:cNvSpPr>
              <p:nvPr/>
            </p:nvSpPr>
            <p:spPr bwMode="auto">
              <a:xfrm>
                <a:off x="3588" y="2161"/>
                <a:ext cx="30" cy="30"/>
              </a:xfrm>
              <a:custGeom>
                <a:avLst/>
                <a:gdLst>
                  <a:gd name="T0" fmla="*/ 0 w 30"/>
                  <a:gd name="T1" fmla="*/ 0 h 30"/>
                  <a:gd name="T2" fmla="*/ 0 w 30"/>
                  <a:gd name="T3" fmla="*/ 7 h 30"/>
                  <a:gd name="T4" fmla="*/ 0 w 30"/>
                  <a:gd name="T5" fmla="*/ 7 h 30"/>
                  <a:gd name="T6" fmla="*/ 30 w 30"/>
                  <a:gd name="T7" fmla="*/ 30 h 30"/>
                  <a:gd name="T8" fmla="*/ 30 w 30"/>
                  <a:gd name="T9" fmla="*/ 23 h 30"/>
                  <a:gd name="T10" fmla="*/ 30 w 30"/>
                  <a:gd name="T11" fmla="*/ 23 h 30"/>
                  <a:gd name="T12" fmla="*/ 0 w 30"/>
                  <a:gd name="T13" fmla="*/ 0 h 30"/>
                  <a:gd name="T14" fmla="*/ 0 60000 65536"/>
                  <a:gd name="T15" fmla="*/ 0 60000 65536"/>
                  <a:gd name="T16" fmla="*/ 0 60000 65536"/>
                  <a:gd name="T17" fmla="*/ 0 60000 65536"/>
                  <a:gd name="T18" fmla="*/ 0 60000 65536"/>
                  <a:gd name="T19" fmla="*/ 0 60000 65536"/>
                  <a:gd name="T20" fmla="*/ 0 60000 65536"/>
                  <a:gd name="T21" fmla="*/ 0 w 30"/>
                  <a:gd name="T22" fmla="*/ 0 h 30"/>
                  <a:gd name="T23" fmla="*/ 30 w 30"/>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0">
                    <a:moveTo>
                      <a:pt x="0" y="0"/>
                    </a:moveTo>
                    <a:lnTo>
                      <a:pt x="0" y="7"/>
                    </a:lnTo>
                    <a:lnTo>
                      <a:pt x="30" y="30"/>
                    </a:lnTo>
                    <a:lnTo>
                      <a:pt x="30" y="23"/>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56" name="Freeform 274"/>
              <p:cNvSpPr>
                <a:spLocks/>
              </p:cNvSpPr>
              <p:nvPr/>
            </p:nvSpPr>
            <p:spPr bwMode="auto">
              <a:xfrm>
                <a:off x="3633" y="2191"/>
                <a:ext cx="30" cy="23"/>
              </a:xfrm>
              <a:custGeom>
                <a:avLst/>
                <a:gdLst>
                  <a:gd name="T0" fmla="*/ 0 w 30"/>
                  <a:gd name="T1" fmla="*/ 0 h 23"/>
                  <a:gd name="T2" fmla="*/ 0 w 30"/>
                  <a:gd name="T3" fmla="*/ 8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57" name="Freeform 275"/>
              <p:cNvSpPr>
                <a:spLocks/>
              </p:cNvSpPr>
              <p:nvPr/>
            </p:nvSpPr>
            <p:spPr bwMode="auto">
              <a:xfrm>
                <a:off x="3670" y="2221"/>
                <a:ext cx="38" cy="23"/>
              </a:xfrm>
              <a:custGeom>
                <a:avLst/>
                <a:gdLst>
                  <a:gd name="T0" fmla="*/ 8 w 38"/>
                  <a:gd name="T1" fmla="*/ 0 h 23"/>
                  <a:gd name="T2" fmla="*/ 0 w 38"/>
                  <a:gd name="T3" fmla="*/ 8 h 23"/>
                  <a:gd name="T4" fmla="*/ 8 w 38"/>
                  <a:gd name="T5" fmla="*/ 8 h 23"/>
                  <a:gd name="T6" fmla="*/ 30 w 38"/>
                  <a:gd name="T7" fmla="*/ 23 h 23"/>
                  <a:gd name="T8" fmla="*/ 38 w 38"/>
                  <a:gd name="T9" fmla="*/ 23 h 23"/>
                  <a:gd name="T10" fmla="*/ 30 w 38"/>
                  <a:gd name="T11" fmla="*/ 15 h 23"/>
                  <a:gd name="T12" fmla="*/ 8 w 38"/>
                  <a:gd name="T13" fmla="*/ 0 h 23"/>
                  <a:gd name="T14" fmla="*/ 0 60000 65536"/>
                  <a:gd name="T15" fmla="*/ 0 60000 65536"/>
                  <a:gd name="T16" fmla="*/ 0 60000 65536"/>
                  <a:gd name="T17" fmla="*/ 0 60000 65536"/>
                  <a:gd name="T18" fmla="*/ 0 60000 65536"/>
                  <a:gd name="T19" fmla="*/ 0 60000 65536"/>
                  <a:gd name="T20" fmla="*/ 0 60000 65536"/>
                  <a:gd name="T21" fmla="*/ 0 w 38"/>
                  <a:gd name="T22" fmla="*/ 0 h 23"/>
                  <a:gd name="T23" fmla="*/ 38 w 3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3">
                    <a:moveTo>
                      <a:pt x="8" y="0"/>
                    </a:moveTo>
                    <a:lnTo>
                      <a:pt x="0" y="8"/>
                    </a:lnTo>
                    <a:lnTo>
                      <a:pt x="8" y="8"/>
                    </a:lnTo>
                    <a:lnTo>
                      <a:pt x="30" y="23"/>
                    </a:lnTo>
                    <a:lnTo>
                      <a:pt x="38"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58" name="Freeform 276"/>
              <p:cNvSpPr>
                <a:spLocks/>
              </p:cNvSpPr>
              <p:nvPr/>
            </p:nvSpPr>
            <p:spPr bwMode="auto">
              <a:xfrm>
                <a:off x="3715" y="2251"/>
                <a:ext cx="30" cy="23"/>
              </a:xfrm>
              <a:custGeom>
                <a:avLst/>
                <a:gdLst>
                  <a:gd name="T0" fmla="*/ 8 w 30"/>
                  <a:gd name="T1" fmla="*/ 0 h 23"/>
                  <a:gd name="T2" fmla="*/ 0 w 30"/>
                  <a:gd name="T3" fmla="*/ 8 h 23"/>
                  <a:gd name="T4" fmla="*/ 8 w 30"/>
                  <a:gd name="T5" fmla="*/ 8 h 23"/>
                  <a:gd name="T6" fmla="*/ 30 w 30"/>
                  <a:gd name="T7" fmla="*/ 23 h 23"/>
                  <a:gd name="T8" fmla="*/ 30 w 30"/>
                  <a:gd name="T9" fmla="*/ 23 h 23"/>
                  <a:gd name="T10" fmla="*/ 30 w 30"/>
                  <a:gd name="T11" fmla="*/ 15 h 23"/>
                  <a:gd name="T12" fmla="*/ 8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8" y="0"/>
                    </a:moveTo>
                    <a:lnTo>
                      <a:pt x="0" y="8"/>
                    </a:lnTo>
                    <a:lnTo>
                      <a:pt x="8" y="8"/>
                    </a:lnTo>
                    <a:lnTo>
                      <a:pt x="30" y="23"/>
                    </a:lnTo>
                    <a:lnTo>
                      <a:pt x="30" y="15"/>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59" name="Freeform 277"/>
              <p:cNvSpPr>
                <a:spLocks/>
              </p:cNvSpPr>
              <p:nvPr/>
            </p:nvSpPr>
            <p:spPr bwMode="auto">
              <a:xfrm>
                <a:off x="3760" y="2281"/>
                <a:ext cx="30" cy="23"/>
              </a:xfrm>
              <a:custGeom>
                <a:avLst/>
                <a:gdLst>
                  <a:gd name="T0" fmla="*/ 0 w 30"/>
                  <a:gd name="T1" fmla="*/ 0 h 23"/>
                  <a:gd name="T2" fmla="*/ 0 w 30"/>
                  <a:gd name="T3" fmla="*/ 0 h 23"/>
                  <a:gd name="T4" fmla="*/ 0 w 30"/>
                  <a:gd name="T5" fmla="*/ 8 h 23"/>
                  <a:gd name="T6" fmla="*/ 30 w 30"/>
                  <a:gd name="T7" fmla="*/ 23 h 23"/>
                  <a:gd name="T8" fmla="*/ 30 w 30"/>
                  <a:gd name="T9" fmla="*/ 23 h 23"/>
                  <a:gd name="T10" fmla="*/ 30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30" y="23"/>
                    </a:lnTo>
                    <a:lnTo>
                      <a:pt x="30"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0" name="Freeform 278"/>
              <p:cNvSpPr>
                <a:spLocks/>
              </p:cNvSpPr>
              <p:nvPr/>
            </p:nvSpPr>
            <p:spPr bwMode="auto">
              <a:xfrm>
                <a:off x="3805" y="2311"/>
                <a:ext cx="31" cy="23"/>
              </a:xfrm>
              <a:custGeom>
                <a:avLst/>
                <a:gdLst>
                  <a:gd name="T0" fmla="*/ 0 w 31"/>
                  <a:gd name="T1" fmla="*/ 0 h 23"/>
                  <a:gd name="T2" fmla="*/ 0 w 31"/>
                  <a:gd name="T3" fmla="*/ 0 h 23"/>
                  <a:gd name="T4" fmla="*/ 0 w 31"/>
                  <a:gd name="T5" fmla="*/ 8 h 23"/>
                  <a:gd name="T6" fmla="*/ 31 w 31"/>
                  <a:gd name="T7" fmla="*/ 23 h 23"/>
                  <a:gd name="T8" fmla="*/ 31 w 31"/>
                  <a:gd name="T9" fmla="*/ 23 h 23"/>
                  <a:gd name="T10" fmla="*/ 31 w 31"/>
                  <a:gd name="T11" fmla="*/ 15 h 23"/>
                  <a:gd name="T12" fmla="*/ 0 w 31"/>
                  <a:gd name="T13" fmla="*/ 0 h 23"/>
                  <a:gd name="T14" fmla="*/ 0 60000 65536"/>
                  <a:gd name="T15" fmla="*/ 0 60000 65536"/>
                  <a:gd name="T16" fmla="*/ 0 60000 65536"/>
                  <a:gd name="T17" fmla="*/ 0 60000 65536"/>
                  <a:gd name="T18" fmla="*/ 0 60000 65536"/>
                  <a:gd name="T19" fmla="*/ 0 60000 65536"/>
                  <a:gd name="T20" fmla="*/ 0 60000 65536"/>
                  <a:gd name="T21" fmla="*/ 0 w 31"/>
                  <a:gd name="T22" fmla="*/ 0 h 23"/>
                  <a:gd name="T23" fmla="*/ 31 w 3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3">
                    <a:moveTo>
                      <a:pt x="0" y="0"/>
                    </a:moveTo>
                    <a:lnTo>
                      <a:pt x="0" y="0"/>
                    </a:lnTo>
                    <a:lnTo>
                      <a:pt x="0" y="8"/>
                    </a:lnTo>
                    <a:lnTo>
                      <a:pt x="31" y="23"/>
                    </a:lnTo>
                    <a:lnTo>
                      <a:pt x="31"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1" name="Freeform 279"/>
              <p:cNvSpPr>
                <a:spLocks/>
              </p:cNvSpPr>
              <p:nvPr/>
            </p:nvSpPr>
            <p:spPr bwMode="auto">
              <a:xfrm>
                <a:off x="3851" y="2341"/>
                <a:ext cx="30" cy="23"/>
              </a:xfrm>
              <a:custGeom>
                <a:avLst/>
                <a:gdLst>
                  <a:gd name="T0" fmla="*/ 0 w 30"/>
                  <a:gd name="T1" fmla="*/ 0 h 23"/>
                  <a:gd name="T2" fmla="*/ 0 w 30"/>
                  <a:gd name="T3" fmla="*/ 0 h 23"/>
                  <a:gd name="T4" fmla="*/ 0 w 30"/>
                  <a:gd name="T5" fmla="*/ 8 h 23"/>
                  <a:gd name="T6" fmla="*/ 22 w 30"/>
                  <a:gd name="T7" fmla="*/ 23 h 23"/>
                  <a:gd name="T8" fmla="*/ 30 w 30"/>
                  <a:gd name="T9" fmla="*/ 23 h 23"/>
                  <a:gd name="T10" fmla="*/ 22 w 30"/>
                  <a:gd name="T11" fmla="*/ 15 h 23"/>
                  <a:gd name="T12" fmla="*/ 0 w 30"/>
                  <a:gd name="T13" fmla="*/ 0 h 23"/>
                  <a:gd name="T14" fmla="*/ 0 60000 65536"/>
                  <a:gd name="T15" fmla="*/ 0 60000 65536"/>
                  <a:gd name="T16" fmla="*/ 0 60000 65536"/>
                  <a:gd name="T17" fmla="*/ 0 60000 65536"/>
                  <a:gd name="T18" fmla="*/ 0 60000 65536"/>
                  <a:gd name="T19" fmla="*/ 0 60000 65536"/>
                  <a:gd name="T20" fmla="*/ 0 60000 65536"/>
                  <a:gd name="T21" fmla="*/ 0 w 30"/>
                  <a:gd name="T22" fmla="*/ 0 h 23"/>
                  <a:gd name="T23" fmla="*/ 30 w 3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3">
                    <a:moveTo>
                      <a:pt x="0" y="0"/>
                    </a:moveTo>
                    <a:lnTo>
                      <a:pt x="0" y="0"/>
                    </a:lnTo>
                    <a:lnTo>
                      <a:pt x="0" y="8"/>
                    </a:lnTo>
                    <a:lnTo>
                      <a:pt x="22" y="23"/>
                    </a:lnTo>
                    <a:lnTo>
                      <a:pt x="30" y="23"/>
                    </a:lnTo>
                    <a:lnTo>
                      <a:pt x="22" y="15"/>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62" name="Freeform 280"/>
              <p:cNvSpPr>
                <a:spLocks/>
              </p:cNvSpPr>
              <p:nvPr/>
            </p:nvSpPr>
            <p:spPr bwMode="auto">
              <a:xfrm>
                <a:off x="3888" y="2371"/>
                <a:ext cx="15" cy="15"/>
              </a:xfrm>
              <a:custGeom>
                <a:avLst/>
                <a:gdLst>
                  <a:gd name="T0" fmla="*/ 8 w 15"/>
                  <a:gd name="T1" fmla="*/ 0 h 15"/>
                  <a:gd name="T2" fmla="*/ 0 w 15"/>
                  <a:gd name="T3" fmla="*/ 0 h 15"/>
                  <a:gd name="T4" fmla="*/ 8 w 15"/>
                  <a:gd name="T5" fmla="*/ 8 h 15"/>
                  <a:gd name="T6" fmla="*/ 15 w 15"/>
                  <a:gd name="T7" fmla="*/ 15 h 15"/>
                  <a:gd name="T8" fmla="*/ 15 w 15"/>
                  <a:gd name="T9" fmla="*/ 8 h 15"/>
                  <a:gd name="T10" fmla="*/ 15 w 15"/>
                  <a:gd name="T11" fmla="*/ 8 h 15"/>
                  <a:gd name="T12" fmla="*/ 8 w 15"/>
                  <a:gd name="T13" fmla="*/ 0 h 15"/>
                  <a:gd name="T14" fmla="*/ 0 60000 65536"/>
                  <a:gd name="T15" fmla="*/ 0 60000 65536"/>
                  <a:gd name="T16" fmla="*/ 0 60000 65536"/>
                  <a:gd name="T17" fmla="*/ 0 60000 65536"/>
                  <a:gd name="T18" fmla="*/ 0 60000 65536"/>
                  <a:gd name="T19" fmla="*/ 0 60000 65536"/>
                  <a:gd name="T20" fmla="*/ 0 60000 65536"/>
                  <a:gd name="T21" fmla="*/ 0 w 15"/>
                  <a:gd name="T22" fmla="*/ 0 h 15"/>
                  <a:gd name="T23" fmla="*/ 15 w 1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
                    <a:moveTo>
                      <a:pt x="8" y="0"/>
                    </a:moveTo>
                    <a:lnTo>
                      <a:pt x="0" y="0"/>
                    </a:lnTo>
                    <a:lnTo>
                      <a:pt x="8" y="8"/>
                    </a:lnTo>
                    <a:lnTo>
                      <a:pt x="15" y="15"/>
                    </a:lnTo>
                    <a:lnTo>
                      <a:pt x="15" y="8"/>
                    </a:lnTo>
                    <a:lnTo>
                      <a:pt x="8" y="0"/>
                    </a:lnTo>
                    <a:close/>
                  </a:path>
                </a:pathLst>
              </a:custGeom>
              <a:solidFill>
                <a:srgbClr val="000000"/>
              </a:solidFill>
              <a:ln w="9525">
                <a:solidFill>
                  <a:srgbClr val="FFFFFF"/>
                </a:solidFill>
                <a:round/>
                <a:headEnd/>
                <a:tailEnd/>
              </a:ln>
            </p:spPr>
            <p:txBody>
              <a:bodyPr/>
              <a:lstStyle/>
              <a:p>
                <a:endParaRPr lang="zh-CN" altLang="en-US"/>
              </a:p>
            </p:txBody>
          </p:sp>
        </p:grpSp>
        <p:grpSp>
          <p:nvGrpSpPr>
            <p:cNvPr id="22576" name="Group 281"/>
            <p:cNvGrpSpPr>
              <a:grpSpLocks/>
            </p:cNvGrpSpPr>
            <p:nvPr/>
          </p:nvGrpSpPr>
          <p:grpSpPr bwMode="auto">
            <a:xfrm>
              <a:off x="2341" y="2259"/>
              <a:ext cx="2005" cy="7"/>
              <a:chOff x="2341" y="2259"/>
              <a:chExt cx="2005" cy="7"/>
            </a:xfrm>
          </p:grpSpPr>
          <p:sp>
            <p:nvSpPr>
              <p:cNvPr id="22702" name="Freeform 282"/>
              <p:cNvSpPr>
                <a:spLocks/>
              </p:cNvSpPr>
              <p:nvPr/>
            </p:nvSpPr>
            <p:spPr bwMode="auto">
              <a:xfrm>
                <a:off x="2341" y="2259"/>
                <a:ext cx="30" cy="7"/>
              </a:xfrm>
              <a:custGeom>
                <a:avLst/>
                <a:gdLst>
                  <a:gd name="T0" fmla="*/ 0 w 30"/>
                  <a:gd name="T1" fmla="*/ 0 h 7"/>
                  <a:gd name="T2" fmla="*/ 0 w 30"/>
                  <a:gd name="T3" fmla="*/ 0 h 7"/>
                  <a:gd name="T4" fmla="*/ 0 w 30"/>
                  <a:gd name="T5" fmla="*/ 7 h 7"/>
                  <a:gd name="T6" fmla="*/ 30 w 30"/>
                  <a:gd name="T7" fmla="*/ 7 h 7"/>
                  <a:gd name="T8" fmla="*/ 30 w 30"/>
                  <a:gd name="T9" fmla="*/ 0 h 7"/>
                  <a:gd name="T10" fmla="*/ 30 w 30"/>
                  <a:gd name="T11" fmla="*/ 0 h 7"/>
                  <a:gd name="T12" fmla="*/ 0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0" y="0"/>
                    </a:moveTo>
                    <a:lnTo>
                      <a:pt x="0" y="0"/>
                    </a:lnTo>
                    <a:lnTo>
                      <a:pt x="0" y="7"/>
                    </a:lnTo>
                    <a:lnTo>
                      <a:pt x="30" y="7"/>
                    </a:lnTo>
                    <a:lnTo>
                      <a:pt x="30" y="0"/>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703" name="Freeform 283"/>
              <p:cNvSpPr>
                <a:spLocks/>
              </p:cNvSpPr>
              <p:nvPr/>
            </p:nvSpPr>
            <p:spPr bwMode="auto">
              <a:xfrm>
                <a:off x="2386"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04" name="Freeform 284"/>
              <p:cNvSpPr>
                <a:spLocks/>
              </p:cNvSpPr>
              <p:nvPr/>
            </p:nvSpPr>
            <p:spPr bwMode="auto">
              <a:xfrm>
                <a:off x="2438"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05" name="Freeform 285"/>
              <p:cNvSpPr>
                <a:spLocks/>
              </p:cNvSpPr>
              <p:nvPr/>
            </p:nvSpPr>
            <p:spPr bwMode="auto">
              <a:xfrm>
                <a:off x="2491"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06" name="Freeform 286"/>
              <p:cNvSpPr>
                <a:spLocks/>
              </p:cNvSpPr>
              <p:nvPr/>
            </p:nvSpPr>
            <p:spPr bwMode="auto">
              <a:xfrm>
                <a:off x="2544"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07" name="Freeform 287"/>
              <p:cNvSpPr>
                <a:spLocks/>
              </p:cNvSpPr>
              <p:nvPr/>
            </p:nvSpPr>
            <p:spPr bwMode="auto">
              <a:xfrm>
                <a:off x="2596"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08" name="Freeform 288"/>
              <p:cNvSpPr>
                <a:spLocks/>
              </p:cNvSpPr>
              <p:nvPr/>
            </p:nvSpPr>
            <p:spPr bwMode="auto">
              <a:xfrm>
                <a:off x="2649"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09" name="Freeform 289"/>
              <p:cNvSpPr>
                <a:spLocks/>
              </p:cNvSpPr>
              <p:nvPr/>
            </p:nvSpPr>
            <p:spPr bwMode="auto">
              <a:xfrm>
                <a:off x="2701"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10" name="Freeform 290"/>
              <p:cNvSpPr>
                <a:spLocks/>
              </p:cNvSpPr>
              <p:nvPr/>
            </p:nvSpPr>
            <p:spPr bwMode="auto">
              <a:xfrm>
                <a:off x="2754"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11" name="Freeform 291"/>
              <p:cNvSpPr>
                <a:spLocks/>
              </p:cNvSpPr>
              <p:nvPr/>
            </p:nvSpPr>
            <p:spPr bwMode="auto">
              <a:xfrm>
                <a:off x="2806"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712" name="Freeform 292"/>
              <p:cNvSpPr>
                <a:spLocks/>
              </p:cNvSpPr>
              <p:nvPr/>
            </p:nvSpPr>
            <p:spPr bwMode="auto">
              <a:xfrm>
                <a:off x="2859"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13" name="Freeform 293"/>
              <p:cNvSpPr>
                <a:spLocks/>
              </p:cNvSpPr>
              <p:nvPr/>
            </p:nvSpPr>
            <p:spPr bwMode="auto">
              <a:xfrm>
                <a:off x="2912"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14" name="Freeform 294"/>
              <p:cNvSpPr>
                <a:spLocks/>
              </p:cNvSpPr>
              <p:nvPr/>
            </p:nvSpPr>
            <p:spPr bwMode="auto">
              <a:xfrm>
                <a:off x="2964"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15" name="Freeform 295"/>
              <p:cNvSpPr>
                <a:spLocks/>
              </p:cNvSpPr>
              <p:nvPr/>
            </p:nvSpPr>
            <p:spPr bwMode="auto">
              <a:xfrm>
                <a:off x="3017"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16" name="Freeform 296"/>
              <p:cNvSpPr>
                <a:spLocks/>
              </p:cNvSpPr>
              <p:nvPr/>
            </p:nvSpPr>
            <p:spPr bwMode="auto">
              <a:xfrm>
                <a:off x="3069"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17" name="Freeform 297"/>
              <p:cNvSpPr>
                <a:spLocks/>
              </p:cNvSpPr>
              <p:nvPr/>
            </p:nvSpPr>
            <p:spPr bwMode="auto">
              <a:xfrm>
                <a:off x="3122" y="2259"/>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18" name="Freeform 298"/>
              <p:cNvSpPr>
                <a:spLocks/>
              </p:cNvSpPr>
              <p:nvPr/>
            </p:nvSpPr>
            <p:spPr bwMode="auto">
              <a:xfrm>
                <a:off x="3175"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19" name="Freeform 299"/>
              <p:cNvSpPr>
                <a:spLocks/>
              </p:cNvSpPr>
              <p:nvPr/>
            </p:nvSpPr>
            <p:spPr bwMode="auto">
              <a:xfrm>
                <a:off x="3227"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0" name="Freeform 300"/>
              <p:cNvSpPr>
                <a:spLocks/>
              </p:cNvSpPr>
              <p:nvPr/>
            </p:nvSpPr>
            <p:spPr bwMode="auto">
              <a:xfrm>
                <a:off x="3280"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21" name="Freeform 301"/>
              <p:cNvSpPr>
                <a:spLocks/>
              </p:cNvSpPr>
              <p:nvPr/>
            </p:nvSpPr>
            <p:spPr bwMode="auto">
              <a:xfrm>
                <a:off x="3332"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2" name="Freeform 302"/>
              <p:cNvSpPr>
                <a:spLocks/>
              </p:cNvSpPr>
              <p:nvPr/>
            </p:nvSpPr>
            <p:spPr bwMode="auto">
              <a:xfrm>
                <a:off x="3385"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23" name="Freeform 303"/>
              <p:cNvSpPr>
                <a:spLocks/>
              </p:cNvSpPr>
              <p:nvPr/>
            </p:nvSpPr>
            <p:spPr bwMode="auto">
              <a:xfrm>
                <a:off x="3437"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4" name="Freeform 304"/>
              <p:cNvSpPr>
                <a:spLocks/>
              </p:cNvSpPr>
              <p:nvPr/>
            </p:nvSpPr>
            <p:spPr bwMode="auto">
              <a:xfrm>
                <a:off x="3490"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5" name="Freeform 305"/>
              <p:cNvSpPr>
                <a:spLocks/>
              </p:cNvSpPr>
              <p:nvPr/>
            </p:nvSpPr>
            <p:spPr bwMode="auto">
              <a:xfrm>
                <a:off x="3543"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26" name="Freeform 306"/>
              <p:cNvSpPr>
                <a:spLocks/>
              </p:cNvSpPr>
              <p:nvPr/>
            </p:nvSpPr>
            <p:spPr bwMode="auto">
              <a:xfrm>
                <a:off x="3595"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7" name="Freeform 307"/>
              <p:cNvSpPr>
                <a:spLocks/>
              </p:cNvSpPr>
              <p:nvPr/>
            </p:nvSpPr>
            <p:spPr bwMode="auto">
              <a:xfrm>
                <a:off x="3648"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28" name="Freeform 308"/>
              <p:cNvSpPr>
                <a:spLocks/>
              </p:cNvSpPr>
              <p:nvPr/>
            </p:nvSpPr>
            <p:spPr bwMode="auto">
              <a:xfrm>
                <a:off x="3700"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29" name="Freeform 309"/>
              <p:cNvSpPr>
                <a:spLocks/>
              </p:cNvSpPr>
              <p:nvPr/>
            </p:nvSpPr>
            <p:spPr bwMode="auto">
              <a:xfrm>
                <a:off x="3753"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30" name="Freeform 310"/>
              <p:cNvSpPr>
                <a:spLocks/>
              </p:cNvSpPr>
              <p:nvPr/>
            </p:nvSpPr>
            <p:spPr bwMode="auto">
              <a:xfrm>
                <a:off x="3805"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31" name="Freeform 311"/>
              <p:cNvSpPr>
                <a:spLocks/>
              </p:cNvSpPr>
              <p:nvPr/>
            </p:nvSpPr>
            <p:spPr bwMode="auto">
              <a:xfrm>
                <a:off x="3858"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32" name="Freeform 312"/>
              <p:cNvSpPr>
                <a:spLocks/>
              </p:cNvSpPr>
              <p:nvPr/>
            </p:nvSpPr>
            <p:spPr bwMode="auto">
              <a:xfrm>
                <a:off x="3911"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33" name="Freeform 313"/>
              <p:cNvSpPr>
                <a:spLocks/>
              </p:cNvSpPr>
              <p:nvPr/>
            </p:nvSpPr>
            <p:spPr bwMode="auto">
              <a:xfrm>
                <a:off x="3963"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34" name="Freeform 314"/>
              <p:cNvSpPr>
                <a:spLocks/>
              </p:cNvSpPr>
              <p:nvPr/>
            </p:nvSpPr>
            <p:spPr bwMode="auto">
              <a:xfrm>
                <a:off x="4016"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35" name="Freeform 315"/>
              <p:cNvSpPr>
                <a:spLocks/>
              </p:cNvSpPr>
              <p:nvPr/>
            </p:nvSpPr>
            <p:spPr bwMode="auto">
              <a:xfrm>
                <a:off x="4068"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36" name="Freeform 316"/>
              <p:cNvSpPr>
                <a:spLocks/>
              </p:cNvSpPr>
              <p:nvPr/>
            </p:nvSpPr>
            <p:spPr bwMode="auto">
              <a:xfrm>
                <a:off x="4121" y="2259"/>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37" name="Freeform 317"/>
              <p:cNvSpPr>
                <a:spLocks/>
              </p:cNvSpPr>
              <p:nvPr/>
            </p:nvSpPr>
            <p:spPr bwMode="auto">
              <a:xfrm>
                <a:off x="4174"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38" name="Freeform 318"/>
              <p:cNvSpPr>
                <a:spLocks/>
              </p:cNvSpPr>
              <p:nvPr/>
            </p:nvSpPr>
            <p:spPr bwMode="auto">
              <a:xfrm>
                <a:off x="4226" y="2259"/>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39" name="Freeform 319"/>
              <p:cNvSpPr>
                <a:spLocks/>
              </p:cNvSpPr>
              <p:nvPr/>
            </p:nvSpPr>
            <p:spPr bwMode="auto">
              <a:xfrm>
                <a:off x="4279" y="2259"/>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40" name="Freeform 320"/>
              <p:cNvSpPr>
                <a:spLocks/>
              </p:cNvSpPr>
              <p:nvPr/>
            </p:nvSpPr>
            <p:spPr bwMode="auto">
              <a:xfrm>
                <a:off x="4331" y="2259"/>
                <a:ext cx="15" cy="7"/>
              </a:xfrm>
              <a:custGeom>
                <a:avLst/>
                <a:gdLst>
                  <a:gd name="T0" fmla="*/ 8 w 15"/>
                  <a:gd name="T1" fmla="*/ 0 h 7"/>
                  <a:gd name="T2" fmla="*/ 0 w 15"/>
                  <a:gd name="T3" fmla="*/ 0 h 7"/>
                  <a:gd name="T4" fmla="*/ 8 w 15"/>
                  <a:gd name="T5" fmla="*/ 7 h 7"/>
                  <a:gd name="T6" fmla="*/ 15 w 15"/>
                  <a:gd name="T7" fmla="*/ 7 h 7"/>
                  <a:gd name="T8" fmla="*/ 15 w 15"/>
                  <a:gd name="T9" fmla="*/ 0 h 7"/>
                  <a:gd name="T10" fmla="*/ 15 w 15"/>
                  <a:gd name="T11" fmla="*/ 0 h 7"/>
                  <a:gd name="T12" fmla="*/ 8 w 15"/>
                  <a:gd name="T13" fmla="*/ 0 h 7"/>
                  <a:gd name="T14" fmla="*/ 0 60000 65536"/>
                  <a:gd name="T15" fmla="*/ 0 60000 65536"/>
                  <a:gd name="T16" fmla="*/ 0 60000 65536"/>
                  <a:gd name="T17" fmla="*/ 0 60000 65536"/>
                  <a:gd name="T18" fmla="*/ 0 60000 65536"/>
                  <a:gd name="T19" fmla="*/ 0 60000 65536"/>
                  <a:gd name="T20" fmla="*/ 0 60000 65536"/>
                  <a:gd name="T21" fmla="*/ 0 w 15"/>
                  <a:gd name="T22" fmla="*/ 0 h 7"/>
                  <a:gd name="T23" fmla="*/ 15 w 1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7">
                    <a:moveTo>
                      <a:pt x="8" y="0"/>
                    </a:moveTo>
                    <a:lnTo>
                      <a:pt x="0" y="0"/>
                    </a:lnTo>
                    <a:lnTo>
                      <a:pt x="8" y="7"/>
                    </a:lnTo>
                    <a:lnTo>
                      <a:pt x="15" y="7"/>
                    </a:lnTo>
                    <a:lnTo>
                      <a:pt x="15" y="0"/>
                    </a:lnTo>
                    <a:lnTo>
                      <a:pt x="8"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7" name="Group 321"/>
            <p:cNvGrpSpPr>
              <a:grpSpLocks/>
            </p:cNvGrpSpPr>
            <p:nvPr/>
          </p:nvGrpSpPr>
          <p:grpSpPr bwMode="auto">
            <a:xfrm>
              <a:off x="2138" y="2131"/>
              <a:ext cx="2005" cy="7"/>
              <a:chOff x="2138" y="2131"/>
              <a:chExt cx="2005" cy="7"/>
            </a:xfrm>
          </p:grpSpPr>
          <p:sp>
            <p:nvSpPr>
              <p:cNvPr id="22663" name="Freeform 322"/>
              <p:cNvSpPr>
                <a:spLocks/>
              </p:cNvSpPr>
              <p:nvPr/>
            </p:nvSpPr>
            <p:spPr bwMode="auto">
              <a:xfrm>
                <a:off x="2138" y="2131"/>
                <a:ext cx="30" cy="7"/>
              </a:xfrm>
              <a:custGeom>
                <a:avLst/>
                <a:gdLst>
                  <a:gd name="T0" fmla="*/ 0 w 30"/>
                  <a:gd name="T1" fmla="*/ 0 h 7"/>
                  <a:gd name="T2" fmla="*/ 0 w 30"/>
                  <a:gd name="T3" fmla="*/ 0 h 7"/>
                  <a:gd name="T4" fmla="*/ 0 w 30"/>
                  <a:gd name="T5" fmla="*/ 7 h 7"/>
                  <a:gd name="T6" fmla="*/ 30 w 30"/>
                  <a:gd name="T7" fmla="*/ 7 h 7"/>
                  <a:gd name="T8" fmla="*/ 30 w 30"/>
                  <a:gd name="T9" fmla="*/ 0 h 7"/>
                  <a:gd name="T10" fmla="*/ 30 w 30"/>
                  <a:gd name="T11" fmla="*/ 0 h 7"/>
                  <a:gd name="T12" fmla="*/ 0 w 30"/>
                  <a:gd name="T13" fmla="*/ 0 h 7"/>
                  <a:gd name="T14" fmla="*/ 0 60000 65536"/>
                  <a:gd name="T15" fmla="*/ 0 60000 65536"/>
                  <a:gd name="T16" fmla="*/ 0 60000 65536"/>
                  <a:gd name="T17" fmla="*/ 0 60000 65536"/>
                  <a:gd name="T18" fmla="*/ 0 60000 65536"/>
                  <a:gd name="T19" fmla="*/ 0 60000 65536"/>
                  <a:gd name="T20" fmla="*/ 0 60000 65536"/>
                  <a:gd name="T21" fmla="*/ 0 w 30"/>
                  <a:gd name="T22" fmla="*/ 0 h 7"/>
                  <a:gd name="T23" fmla="*/ 30 w 30"/>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
                    <a:moveTo>
                      <a:pt x="0" y="0"/>
                    </a:moveTo>
                    <a:lnTo>
                      <a:pt x="0" y="0"/>
                    </a:lnTo>
                    <a:lnTo>
                      <a:pt x="0" y="7"/>
                    </a:lnTo>
                    <a:lnTo>
                      <a:pt x="30" y="7"/>
                    </a:lnTo>
                    <a:lnTo>
                      <a:pt x="30" y="0"/>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664" name="Freeform 323"/>
              <p:cNvSpPr>
                <a:spLocks/>
              </p:cNvSpPr>
              <p:nvPr/>
            </p:nvSpPr>
            <p:spPr bwMode="auto">
              <a:xfrm>
                <a:off x="2183"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665" name="Freeform 324"/>
              <p:cNvSpPr>
                <a:spLocks/>
              </p:cNvSpPr>
              <p:nvPr/>
            </p:nvSpPr>
            <p:spPr bwMode="auto">
              <a:xfrm>
                <a:off x="2236"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66" name="Freeform 325"/>
              <p:cNvSpPr>
                <a:spLocks/>
              </p:cNvSpPr>
              <p:nvPr/>
            </p:nvSpPr>
            <p:spPr bwMode="auto">
              <a:xfrm>
                <a:off x="2288"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67" name="Freeform 326"/>
              <p:cNvSpPr>
                <a:spLocks/>
              </p:cNvSpPr>
              <p:nvPr/>
            </p:nvSpPr>
            <p:spPr bwMode="auto">
              <a:xfrm>
                <a:off x="2341"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68" name="Freeform 327"/>
              <p:cNvSpPr>
                <a:spLocks/>
              </p:cNvSpPr>
              <p:nvPr/>
            </p:nvSpPr>
            <p:spPr bwMode="auto">
              <a:xfrm>
                <a:off x="2393"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69" name="Freeform 328"/>
              <p:cNvSpPr>
                <a:spLocks/>
              </p:cNvSpPr>
              <p:nvPr/>
            </p:nvSpPr>
            <p:spPr bwMode="auto">
              <a:xfrm>
                <a:off x="2446" y="2131"/>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70" name="Freeform 329"/>
              <p:cNvSpPr>
                <a:spLocks/>
              </p:cNvSpPr>
              <p:nvPr/>
            </p:nvSpPr>
            <p:spPr bwMode="auto">
              <a:xfrm>
                <a:off x="2499"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71" name="Freeform 330"/>
              <p:cNvSpPr>
                <a:spLocks/>
              </p:cNvSpPr>
              <p:nvPr/>
            </p:nvSpPr>
            <p:spPr bwMode="auto">
              <a:xfrm>
                <a:off x="2551"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72" name="Freeform 331"/>
              <p:cNvSpPr>
                <a:spLocks/>
              </p:cNvSpPr>
              <p:nvPr/>
            </p:nvSpPr>
            <p:spPr bwMode="auto">
              <a:xfrm>
                <a:off x="2604"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73" name="Freeform 332"/>
              <p:cNvSpPr>
                <a:spLocks/>
              </p:cNvSpPr>
              <p:nvPr/>
            </p:nvSpPr>
            <p:spPr bwMode="auto">
              <a:xfrm>
                <a:off x="2656"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74" name="Freeform 333"/>
              <p:cNvSpPr>
                <a:spLocks/>
              </p:cNvSpPr>
              <p:nvPr/>
            </p:nvSpPr>
            <p:spPr bwMode="auto">
              <a:xfrm>
                <a:off x="2709"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75" name="Freeform 334"/>
              <p:cNvSpPr>
                <a:spLocks/>
              </p:cNvSpPr>
              <p:nvPr/>
            </p:nvSpPr>
            <p:spPr bwMode="auto">
              <a:xfrm>
                <a:off x="2761"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76" name="Freeform 335"/>
              <p:cNvSpPr>
                <a:spLocks/>
              </p:cNvSpPr>
              <p:nvPr/>
            </p:nvSpPr>
            <p:spPr bwMode="auto">
              <a:xfrm>
                <a:off x="2814"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77" name="Freeform 336"/>
              <p:cNvSpPr>
                <a:spLocks/>
              </p:cNvSpPr>
              <p:nvPr/>
            </p:nvSpPr>
            <p:spPr bwMode="auto">
              <a:xfrm>
                <a:off x="2867"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78" name="Freeform 337"/>
              <p:cNvSpPr>
                <a:spLocks/>
              </p:cNvSpPr>
              <p:nvPr/>
            </p:nvSpPr>
            <p:spPr bwMode="auto">
              <a:xfrm>
                <a:off x="2919"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79" name="Freeform 338"/>
              <p:cNvSpPr>
                <a:spLocks/>
              </p:cNvSpPr>
              <p:nvPr/>
            </p:nvSpPr>
            <p:spPr bwMode="auto">
              <a:xfrm>
                <a:off x="2972"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80" name="Freeform 339"/>
              <p:cNvSpPr>
                <a:spLocks/>
              </p:cNvSpPr>
              <p:nvPr/>
            </p:nvSpPr>
            <p:spPr bwMode="auto">
              <a:xfrm>
                <a:off x="3024"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681" name="Freeform 340"/>
              <p:cNvSpPr>
                <a:spLocks/>
              </p:cNvSpPr>
              <p:nvPr/>
            </p:nvSpPr>
            <p:spPr bwMode="auto">
              <a:xfrm>
                <a:off x="3077"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rgbClr val="FFFFFF"/>
                </a:solidFill>
                <a:round/>
                <a:headEnd/>
                <a:tailEnd/>
              </a:ln>
            </p:spPr>
            <p:txBody>
              <a:bodyPr/>
              <a:lstStyle/>
              <a:p>
                <a:endParaRPr lang="zh-CN" altLang="en-US"/>
              </a:p>
            </p:txBody>
          </p:sp>
          <p:sp>
            <p:nvSpPr>
              <p:cNvPr id="22682" name="Freeform 341"/>
              <p:cNvSpPr>
                <a:spLocks/>
              </p:cNvSpPr>
              <p:nvPr/>
            </p:nvSpPr>
            <p:spPr bwMode="auto">
              <a:xfrm>
                <a:off x="3129"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83" name="Freeform 342"/>
              <p:cNvSpPr>
                <a:spLocks/>
              </p:cNvSpPr>
              <p:nvPr/>
            </p:nvSpPr>
            <p:spPr bwMode="auto">
              <a:xfrm>
                <a:off x="3182"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84" name="Freeform 343"/>
              <p:cNvSpPr>
                <a:spLocks/>
              </p:cNvSpPr>
              <p:nvPr/>
            </p:nvSpPr>
            <p:spPr bwMode="auto">
              <a:xfrm>
                <a:off x="3235"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85" name="Freeform 344"/>
              <p:cNvSpPr>
                <a:spLocks/>
              </p:cNvSpPr>
              <p:nvPr/>
            </p:nvSpPr>
            <p:spPr bwMode="auto">
              <a:xfrm>
                <a:off x="3287"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86" name="Freeform 345"/>
              <p:cNvSpPr>
                <a:spLocks/>
              </p:cNvSpPr>
              <p:nvPr/>
            </p:nvSpPr>
            <p:spPr bwMode="auto">
              <a:xfrm>
                <a:off x="3340"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87" name="Freeform 346"/>
              <p:cNvSpPr>
                <a:spLocks/>
              </p:cNvSpPr>
              <p:nvPr/>
            </p:nvSpPr>
            <p:spPr bwMode="auto">
              <a:xfrm>
                <a:off x="3392"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88" name="Freeform 347"/>
              <p:cNvSpPr>
                <a:spLocks/>
              </p:cNvSpPr>
              <p:nvPr/>
            </p:nvSpPr>
            <p:spPr bwMode="auto">
              <a:xfrm>
                <a:off x="3445" y="2131"/>
                <a:ext cx="38" cy="7"/>
              </a:xfrm>
              <a:custGeom>
                <a:avLst/>
                <a:gdLst>
                  <a:gd name="T0" fmla="*/ 7 w 38"/>
                  <a:gd name="T1" fmla="*/ 0 h 7"/>
                  <a:gd name="T2" fmla="*/ 0 w 38"/>
                  <a:gd name="T3" fmla="*/ 0 h 7"/>
                  <a:gd name="T4" fmla="*/ 7 w 38"/>
                  <a:gd name="T5" fmla="*/ 7 h 7"/>
                  <a:gd name="T6" fmla="*/ 38 w 38"/>
                  <a:gd name="T7" fmla="*/ 7 h 7"/>
                  <a:gd name="T8" fmla="*/ 38 w 38"/>
                  <a:gd name="T9" fmla="*/ 0 h 7"/>
                  <a:gd name="T10" fmla="*/ 38 w 38"/>
                  <a:gd name="T11" fmla="*/ 0 h 7"/>
                  <a:gd name="T12" fmla="*/ 7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7" y="0"/>
                    </a:moveTo>
                    <a:lnTo>
                      <a:pt x="0" y="0"/>
                    </a:lnTo>
                    <a:lnTo>
                      <a:pt x="7" y="7"/>
                    </a:lnTo>
                    <a:lnTo>
                      <a:pt x="38" y="7"/>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89" name="Freeform 348"/>
              <p:cNvSpPr>
                <a:spLocks/>
              </p:cNvSpPr>
              <p:nvPr/>
            </p:nvSpPr>
            <p:spPr bwMode="auto">
              <a:xfrm>
                <a:off x="3498"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90" name="Freeform 349"/>
              <p:cNvSpPr>
                <a:spLocks/>
              </p:cNvSpPr>
              <p:nvPr/>
            </p:nvSpPr>
            <p:spPr bwMode="auto">
              <a:xfrm>
                <a:off x="3550"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91" name="Freeform 350"/>
              <p:cNvSpPr>
                <a:spLocks/>
              </p:cNvSpPr>
              <p:nvPr/>
            </p:nvSpPr>
            <p:spPr bwMode="auto">
              <a:xfrm>
                <a:off x="3603"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92" name="Freeform 351"/>
              <p:cNvSpPr>
                <a:spLocks/>
              </p:cNvSpPr>
              <p:nvPr/>
            </p:nvSpPr>
            <p:spPr bwMode="auto">
              <a:xfrm>
                <a:off x="3655"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93" name="Freeform 352"/>
              <p:cNvSpPr>
                <a:spLocks/>
              </p:cNvSpPr>
              <p:nvPr/>
            </p:nvSpPr>
            <p:spPr bwMode="auto">
              <a:xfrm>
                <a:off x="3708"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94" name="Freeform 353"/>
              <p:cNvSpPr>
                <a:spLocks/>
              </p:cNvSpPr>
              <p:nvPr/>
            </p:nvSpPr>
            <p:spPr bwMode="auto">
              <a:xfrm>
                <a:off x="3760"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95" name="Freeform 354"/>
              <p:cNvSpPr>
                <a:spLocks/>
              </p:cNvSpPr>
              <p:nvPr/>
            </p:nvSpPr>
            <p:spPr bwMode="auto">
              <a:xfrm>
                <a:off x="3813"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96" name="Freeform 355"/>
              <p:cNvSpPr>
                <a:spLocks/>
              </p:cNvSpPr>
              <p:nvPr/>
            </p:nvSpPr>
            <p:spPr bwMode="auto">
              <a:xfrm>
                <a:off x="3866"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97" name="Freeform 356"/>
              <p:cNvSpPr>
                <a:spLocks/>
              </p:cNvSpPr>
              <p:nvPr/>
            </p:nvSpPr>
            <p:spPr bwMode="auto">
              <a:xfrm>
                <a:off x="3918"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98" name="Freeform 357"/>
              <p:cNvSpPr>
                <a:spLocks/>
              </p:cNvSpPr>
              <p:nvPr/>
            </p:nvSpPr>
            <p:spPr bwMode="auto">
              <a:xfrm>
                <a:off x="3971"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99" name="Freeform 358"/>
              <p:cNvSpPr>
                <a:spLocks/>
              </p:cNvSpPr>
              <p:nvPr/>
            </p:nvSpPr>
            <p:spPr bwMode="auto">
              <a:xfrm>
                <a:off x="4023" y="2131"/>
                <a:ext cx="38" cy="7"/>
              </a:xfrm>
              <a:custGeom>
                <a:avLst/>
                <a:gdLst>
                  <a:gd name="T0" fmla="*/ 8 w 38"/>
                  <a:gd name="T1" fmla="*/ 0 h 7"/>
                  <a:gd name="T2" fmla="*/ 0 w 38"/>
                  <a:gd name="T3" fmla="*/ 0 h 7"/>
                  <a:gd name="T4" fmla="*/ 8 w 38"/>
                  <a:gd name="T5" fmla="*/ 7 h 7"/>
                  <a:gd name="T6" fmla="*/ 38 w 38"/>
                  <a:gd name="T7" fmla="*/ 7 h 7"/>
                  <a:gd name="T8" fmla="*/ 38 w 38"/>
                  <a:gd name="T9" fmla="*/ 0 h 7"/>
                  <a:gd name="T10" fmla="*/ 38 w 38"/>
                  <a:gd name="T11" fmla="*/ 0 h 7"/>
                  <a:gd name="T12" fmla="*/ 8 w 38"/>
                  <a:gd name="T13" fmla="*/ 0 h 7"/>
                  <a:gd name="T14" fmla="*/ 0 60000 65536"/>
                  <a:gd name="T15" fmla="*/ 0 60000 65536"/>
                  <a:gd name="T16" fmla="*/ 0 60000 65536"/>
                  <a:gd name="T17" fmla="*/ 0 60000 65536"/>
                  <a:gd name="T18" fmla="*/ 0 60000 65536"/>
                  <a:gd name="T19" fmla="*/ 0 60000 65536"/>
                  <a:gd name="T20" fmla="*/ 0 60000 65536"/>
                  <a:gd name="T21" fmla="*/ 0 w 38"/>
                  <a:gd name="T22" fmla="*/ 0 h 7"/>
                  <a:gd name="T23" fmla="*/ 38 w 3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7">
                    <a:moveTo>
                      <a:pt x="8" y="0"/>
                    </a:moveTo>
                    <a:lnTo>
                      <a:pt x="0" y="0"/>
                    </a:lnTo>
                    <a:lnTo>
                      <a:pt x="8" y="7"/>
                    </a:lnTo>
                    <a:lnTo>
                      <a:pt x="38" y="7"/>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700" name="Freeform 359"/>
              <p:cNvSpPr>
                <a:spLocks/>
              </p:cNvSpPr>
              <p:nvPr/>
            </p:nvSpPr>
            <p:spPr bwMode="auto">
              <a:xfrm>
                <a:off x="4076" y="2131"/>
                <a:ext cx="37" cy="7"/>
              </a:xfrm>
              <a:custGeom>
                <a:avLst/>
                <a:gdLst>
                  <a:gd name="T0" fmla="*/ 7 w 37"/>
                  <a:gd name="T1" fmla="*/ 0 h 7"/>
                  <a:gd name="T2" fmla="*/ 0 w 37"/>
                  <a:gd name="T3" fmla="*/ 0 h 7"/>
                  <a:gd name="T4" fmla="*/ 7 w 37"/>
                  <a:gd name="T5" fmla="*/ 7 h 7"/>
                  <a:gd name="T6" fmla="*/ 37 w 37"/>
                  <a:gd name="T7" fmla="*/ 7 h 7"/>
                  <a:gd name="T8" fmla="*/ 37 w 37"/>
                  <a:gd name="T9" fmla="*/ 0 h 7"/>
                  <a:gd name="T10" fmla="*/ 37 w 37"/>
                  <a:gd name="T11" fmla="*/ 0 h 7"/>
                  <a:gd name="T12" fmla="*/ 7 w 37"/>
                  <a:gd name="T13" fmla="*/ 0 h 7"/>
                  <a:gd name="T14" fmla="*/ 0 60000 65536"/>
                  <a:gd name="T15" fmla="*/ 0 60000 65536"/>
                  <a:gd name="T16" fmla="*/ 0 60000 65536"/>
                  <a:gd name="T17" fmla="*/ 0 60000 65536"/>
                  <a:gd name="T18" fmla="*/ 0 60000 65536"/>
                  <a:gd name="T19" fmla="*/ 0 60000 65536"/>
                  <a:gd name="T20" fmla="*/ 0 60000 65536"/>
                  <a:gd name="T21" fmla="*/ 0 w 37"/>
                  <a:gd name="T22" fmla="*/ 0 h 7"/>
                  <a:gd name="T23" fmla="*/ 37 w 3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
                    <a:moveTo>
                      <a:pt x="7" y="0"/>
                    </a:moveTo>
                    <a:lnTo>
                      <a:pt x="0" y="0"/>
                    </a:lnTo>
                    <a:lnTo>
                      <a:pt x="7" y="7"/>
                    </a:lnTo>
                    <a:lnTo>
                      <a:pt x="37" y="7"/>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701" name="Freeform 360"/>
              <p:cNvSpPr>
                <a:spLocks/>
              </p:cNvSpPr>
              <p:nvPr/>
            </p:nvSpPr>
            <p:spPr bwMode="auto">
              <a:xfrm>
                <a:off x="4128" y="2131"/>
                <a:ext cx="15" cy="7"/>
              </a:xfrm>
              <a:custGeom>
                <a:avLst/>
                <a:gdLst>
                  <a:gd name="T0" fmla="*/ 8 w 15"/>
                  <a:gd name="T1" fmla="*/ 0 h 7"/>
                  <a:gd name="T2" fmla="*/ 0 w 15"/>
                  <a:gd name="T3" fmla="*/ 0 h 7"/>
                  <a:gd name="T4" fmla="*/ 8 w 15"/>
                  <a:gd name="T5" fmla="*/ 7 h 7"/>
                  <a:gd name="T6" fmla="*/ 15 w 15"/>
                  <a:gd name="T7" fmla="*/ 7 h 7"/>
                  <a:gd name="T8" fmla="*/ 15 w 15"/>
                  <a:gd name="T9" fmla="*/ 0 h 7"/>
                  <a:gd name="T10" fmla="*/ 15 w 15"/>
                  <a:gd name="T11" fmla="*/ 0 h 7"/>
                  <a:gd name="T12" fmla="*/ 8 w 15"/>
                  <a:gd name="T13" fmla="*/ 0 h 7"/>
                  <a:gd name="T14" fmla="*/ 0 60000 65536"/>
                  <a:gd name="T15" fmla="*/ 0 60000 65536"/>
                  <a:gd name="T16" fmla="*/ 0 60000 65536"/>
                  <a:gd name="T17" fmla="*/ 0 60000 65536"/>
                  <a:gd name="T18" fmla="*/ 0 60000 65536"/>
                  <a:gd name="T19" fmla="*/ 0 60000 65536"/>
                  <a:gd name="T20" fmla="*/ 0 60000 65536"/>
                  <a:gd name="T21" fmla="*/ 0 w 15"/>
                  <a:gd name="T22" fmla="*/ 0 h 7"/>
                  <a:gd name="T23" fmla="*/ 15 w 1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7">
                    <a:moveTo>
                      <a:pt x="8" y="0"/>
                    </a:moveTo>
                    <a:lnTo>
                      <a:pt x="0" y="0"/>
                    </a:lnTo>
                    <a:lnTo>
                      <a:pt x="8" y="7"/>
                    </a:lnTo>
                    <a:lnTo>
                      <a:pt x="15" y="7"/>
                    </a:lnTo>
                    <a:lnTo>
                      <a:pt x="15" y="0"/>
                    </a:lnTo>
                    <a:lnTo>
                      <a:pt x="8"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8" name="Group 361"/>
            <p:cNvGrpSpPr>
              <a:grpSpLocks/>
            </p:cNvGrpSpPr>
            <p:nvPr/>
          </p:nvGrpSpPr>
          <p:grpSpPr bwMode="auto">
            <a:xfrm>
              <a:off x="1980" y="2003"/>
              <a:ext cx="2006" cy="8"/>
              <a:chOff x="1980" y="2003"/>
              <a:chExt cx="2006" cy="8"/>
            </a:xfrm>
          </p:grpSpPr>
          <p:sp>
            <p:nvSpPr>
              <p:cNvPr id="22624" name="Freeform 362"/>
              <p:cNvSpPr>
                <a:spLocks/>
              </p:cNvSpPr>
              <p:nvPr/>
            </p:nvSpPr>
            <p:spPr bwMode="auto">
              <a:xfrm>
                <a:off x="1980" y="2003"/>
                <a:ext cx="30" cy="8"/>
              </a:xfrm>
              <a:custGeom>
                <a:avLst/>
                <a:gdLst>
                  <a:gd name="T0" fmla="*/ 0 w 30"/>
                  <a:gd name="T1" fmla="*/ 0 h 8"/>
                  <a:gd name="T2" fmla="*/ 0 w 30"/>
                  <a:gd name="T3" fmla="*/ 0 h 8"/>
                  <a:gd name="T4" fmla="*/ 0 w 30"/>
                  <a:gd name="T5" fmla="*/ 8 h 8"/>
                  <a:gd name="T6" fmla="*/ 30 w 30"/>
                  <a:gd name="T7" fmla="*/ 8 h 8"/>
                  <a:gd name="T8" fmla="*/ 30 w 30"/>
                  <a:gd name="T9" fmla="*/ 0 h 8"/>
                  <a:gd name="T10" fmla="*/ 30 w 30"/>
                  <a:gd name="T11" fmla="*/ 0 h 8"/>
                  <a:gd name="T12" fmla="*/ 0 w 30"/>
                  <a:gd name="T13" fmla="*/ 0 h 8"/>
                  <a:gd name="T14" fmla="*/ 0 60000 65536"/>
                  <a:gd name="T15" fmla="*/ 0 60000 65536"/>
                  <a:gd name="T16" fmla="*/ 0 60000 65536"/>
                  <a:gd name="T17" fmla="*/ 0 60000 65536"/>
                  <a:gd name="T18" fmla="*/ 0 60000 65536"/>
                  <a:gd name="T19" fmla="*/ 0 60000 65536"/>
                  <a:gd name="T20" fmla="*/ 0 60000 65536"/>
                  <a:gd name="T21" fmla="*/ 0 w 30"/>
                  <a:gd name="T22" fmla="*/ 0 h 8"/>
                  <a:gd name="T23" fmla="*/ 30 w 3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8">
                    <a:moveTo>
                      <a:pt x="0" y="0"/>
                    </a:moveTo>
                    <a:lnTo>
                      <a:pt x="0" y="0"/>
                    </a:lnTo>
                    <a:lnTo>
                      <a:pt x="0" y="8"/>
                    </a:lnTo>
                    <a:lnTo>
                      <a:pt x="30" y="8"/>
                    </a:lnTo>
                    <a:lnTo>
                      <a:pt x="30" y="0"/>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625" name="Freeform 363"/>
              <p:cNvSpPr>
                <a:spLocks/>
              </p:cNvSpPr>
              <p:nvPr/>
            </p:nvSpPr>
            <p:spPr bwMode="auto">
              <a:xfrm>
                <a:off x="2025"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26" name="Freeform 364"/>
              <p:cNvSpPr>
                <a:spLocks/>
              </p:cNvSpPr>
              <p:nvPr/>
            </p:nvSpPr>
            <p:spPr bwMode="auto">
              <a:xfrm>
                <a:off x="2078"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27" name="Freeform 365"/>
              <p:cNvSpPr>
                <a:spLocks/>
              </p:cNvSpPr>
              <p:nvPr/>
            </p:nvSpPr>
            <p:spPr bwMode="auto">
              <a:xfrm>
                <a:off x="2130"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28" name="Freeform 366"/>
              <p:cNvSpPr>
                <a:spLocks/>
              </p:cNvSpPr>
              <p:nvPr/>
            </p:nvSpPr>
            <p:spPr bwMode="auto">
              <a:xfrm>
                <a:off x="2183"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29" name="Freeform 367"/>
              <p:cNvSpPr>
                <a:spLocks/>
              </p:cNvSpPr>
              <p:nvPr/>
            </p:nvSpPr>
            <p:spPr bwMode="auto">
              <a:xfrm>
                <a:off x="2236"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0" name="Freeform 368"/>
              <p:cNvSpPr>
                <a:spLocks/>
              </p:cNvSpPr>
              <p:nvPr/>
            </p:nvSpPr>
            <p:spPr bwMode="auto">
              <a:xfrm>
                <a:off x="2288"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31" name="Freeform 369"/>
              <p:cNvSpPr>
                <a:spLocks/>
              </p:cNvSpPr>
              <p:nvPr/>
            </p:nvSpPr>
            <p:spPr bwMode="auto">
              <a:xfrm>
                <a:off x="2341"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2" name="Freeform 370"/>
              <p:cNvSpPr>
                <a:spLocks/>
              </p:cNvSpPr>
              <p:nvPr/>
            </p:nvSpPr>
            <p:spPr bwMode="auto">
              <a:xfrm>
                <a:off x="2393"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33" name="Freeform 371"/>
              <p:cNvSpPr>
                <a:spLocks/>
              </p:cNvSpPr>
              <p:nvPr/>
            </p:nvSpPr>
            <p:spPr bwMode="auto">
              <a:xfrm>
                <a:off x="2446" y="2003"/>
                <a:ext cx="38" cy="8"/>
              </a:xfrm>
              <a:custGeom>
                <a:avLst/>
                <a:gdLst>
                  <a:gd name="T0" fmla="*/ 7 w 38"/>
                  <a:gd name="T1" fmla="*/ 0 h 8"/>
                  <a:gd name="T2" fmla="*/ 0 w 38"/>
                  <a:gd name="T3" fmla="*/ 0 h 8"/>
                  <a:gd name="T4" fmla="*/ 7 w 38"/>
                  <a:gd name="T5" fmla="*/ 8 h 8"/>
                  <a:gd name="T6" fmla="*/ 38 w 38"/>
                  <a:gd name="T7" fmla="*/ 8 h 8"/>
                  <a:gd name="T8" fmla="*/ 38 w 38"/>
                  <a:gd name="T9" fmla="*/ 0 h 8"/>
                  <a:gd name="T10" fmla="*/ 38 w 38"/>
                  <a:gd name="T11" fmla="*/ 0 h 8"/>
                  <a:gd name="T12" fmla="*/ 7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7" y="0"/>
                    </a:moveTo>
                    <a:lnTo>
                      <a:pt x="0" y="0"/>
                    </a:lnTo>
                    <a:lnTo>
                      <a:pt x="7" y="8"/>
                    </a:lnTo>
                    <a:lnTo>
                      <a:pt x="38" y="8"/>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4" name="Freeform 372"/>
              <p:cNvSpPr>
                <a:spLocks/>
              </p:cNvSpPr>
              <p:nvPr/>
            </p:nvSpPr>
            <p:spPr bwMode="auto">
              <a:xfrm>
                <a:off x="2499"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5" name="Freeform 373"/>
              <p:cNvSpPr>
                <a:spLocks/>
              </p:cNvSpPr>
              <p:nvPr/>
            </p:nvSpPr>
            <p:spPr bwMode="auto">
              <a:xfrm>
                <a:off x="2551"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36" name="Freeform 374"/>
              <p:cNvSpPr>
                <a:spLocks/>
              </p:cNvSpPr>
              <p:nvPr/>
            </p:nvSpPr>
            <p:spPr bwMode="auto">
              <a:xfrm>
                <a:off x="2604"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7" name="Freeform 375"/>
              <p:cNvSpPr>
                <a:spLocks/>
              </p:cNvSpPr>
              <p:nvPr/>
            </p:nvSpPr>
            <p:spPr bwMode="auto">
              <a:xfrm>
                <a:off x="2656"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38" name="Freeform 376"/>
              <p:cNvSpPr>
                <a:spLocks/>
              </p:cNvSpPr>
              <p:nvPr/>
            </p:nvSpPr>
            <p:spPr bwMode="auto">
              <a:xfrm>
                <a:off x="2709"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39" name="Freeform 377"/>
              <p:cNvSpPr>
                <a:spLocks/>
              </p:cNvSpPr>
              <p:nvPr/>
            </p:nvSpPr>
            <p:spPr bwMode="auto">
              <a:xfrm>
                <a:off x="2761"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0" name="Freeform 378"/>
              <p:cNvSpPr>
                <a:spLocks/>
              </p:cNvSpPr>
              <p:nvPr/>
            </p:nvSpPr>
            <p:spPr bwMode="auto">
              <a:xfrm>
                <a:off x="2814"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1" name="Freeform 379"/>
              <p:cNvSpPr>
                <a:spLocks/>
              </p:cNvSpPr>
              <p:nvPr/>
            </p:nvSpPr>
            <p:spPr bwMode="auto">
              <a:xfrm>
                <a:off x="2867"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42" name="Freeform 380"/>
              <p:cNvSpPr>
                <a:spLocks/>
              </p:cNvSpPr>
              <p:nvPr/>
            </p:nvSpPr>
            <p:spPr bwMode="auto">
              <a:xfrm>
                <a:off x="2919"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3" name="Freeform 381"/>
              <p:cNvSpPr>
                <a:spLocks/>
              </p:cNvSpPr>
              <p:nvPr/>
            </p:nvSpPr>
            <p:spPr bwMode="auto">
              <a:xfrm>
                <a:off x="2972"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44" name="Freeform 382"/>
              <p:cNvSpPr>
                <a:spLocks/>
              </p:cNvSpPr>
              <p:nvPr/>
            </p:nvSpPr>
            <p:spPr bwMode="auto">
              <a:xfrm>
                <a:off x="3024"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5" name="Freeform 383"/>
              <p:cNvSpPr>
                <a:spLocks/>
              </p:cNvSpPr>
              <p:nvPr/>
            </p:nvSpPr>
            <p:spPr bwMode="auto">
              <a:xfrm>
                <a:off x="3077"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46" name="Freeform 384"/>
              <p:cNvSpPr>
                <a:spLocks/>
              </p:cNvSpPr>
              <p:nvPr/>
            </p:nvSpPr>
            <p:spPr bwMode="auto">
              <a:xfrm>
                <a:off x="3129"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7" name="Freeform 385"/>
              <p:cNvSpPr>
                <a:spLocks/>
              </p:cNvSpPr>
              <p:nvPr/>
            </p:nvSpPr>
            <p:spPr bwMode="auto">
              <a:xfrm>
                <a:off x="3182"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48" name="Freeform 386"/>
              <p:cNvSpPr>
                <a:spLocks/>
              </p:cNvSpPr>
              <p:nvPr/>
            </p:nvSpPr>
            <p:spPr bwMode="auto">
              <a:xfrm>
                <a:off x="3235"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49" name="Freeform 387"/>
              <p:cNvSpPr>
                <a:spLocks/>
              </p:cNvSpPr>
              <p:nvPr/>
            </p:nvSpPr>
            <p:spPr bwMode="auto">
              <a:xfrm>
                <a:off x="3287"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50" name="Freeform 388"/>
              <p:cNvSpPr>
                <a:spLocks/>
              </p:cNvSpPr>
              <p:nvPr/>
            </p:nvSpPr>
            <p:spPr bwMode="auto">
              <a:xfrm>
                <a:off x="3340"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51" name="Freeform 389"/>
              <p:cNvSpPr>
                <a:spLocks/>
              </p:cNvSpPr>
              <p:nvPr/>
            </p:nvSpPr>
            <p:spPr bwMode="auto">
              <a:xfrm>
                <a:off x="3392"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52" name="Freeform 390"/>
              <p:cNvSpPr>
                <a:spLocks/>
              </p:cNvSpPr>
              <p:nvPr/>
            </p:nvSpPr>
            <p:spPr bwMode="auto">
              <a:xfrm>
                <a:off x="3445" y="2003"/>
                <a:ext cx="38" cy="8"/>
              </a:xfrm>
              <a:custGeom>
                <a:avLst/>
                <a:gdLst>
                  <a:gd name="T0" fmla="*/ 7 w 38"/>
                  <a:gd name="T1" fmla="*/ 0 h 8"/>
                  <a:gd name="T2" fmla="*/ 0 w 38"/>
                  <a:gd name="T3" fmla="*/ 0 h 8"/>
                  <a:gd name="T4" fmla="*/ 7 w 38"/>
                  <a:gd name="T5" fmla="*/ 8 h 8"/>
                  <a:gd name="T6" fmla="*/ 38 w 38"/>
                  <a:gd name="T7" fmla="*/ 8 h 8"/>
                  <a:gd name="T8" fmla="*/ 38 w 38"/>
                  <a:gd name="T9" fmla="*/ 0 h 8"/>
                  <a:gd name="T10" fmla="*/ 38 w 38"/>
                  <a:gd name="T11" fmla="*/ 0 h 8"/>
                  <a:gd name="T12" fmla="*/ 7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7" y="0"/>
                    </a:moveTo>
                    <a:lnTo>
                      <a:pt x="0" y="0"/>
                    </a:lnTo>
                    <a:lnTo>
                      <a:pt x="7" y="8"/>
                    </a:lnTo>
                    <a:lnTo>
                      <a:pt x="38" y="8"/>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53" name="Freeform 391"/>
              <p:cNvSpPr>
                <a:spLocks/>
              </p:cNvSpPr>
              <p:nvPr/>
            </p:nvSpPr>
            <p:spPr bwMode="auto">
              <a:xfrm>
                <a:off x="3498"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54" name="Freeform 392"/>
              <p:cNvSpPr>
                <a:spLocks/>
              </p:cNvSpPr>
              <p:nvPr/>
            </p:nvSpPr>
            <p:spPr bwMode="auto">
              <a:xfrm>
                <a:off x="3550"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55" name="Freeform 393"/>
              <p:cNvSpPr>
                <a:spLocks/>
              </p:cNvSpPr>
              <p:nvPr/>
            </p:nvSpPr>
            <p:spPr bwMode="auto">
              <a:xfrm>
                <a:off x="3603"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56" name="Freeform 394"/>
              <p:cNvSpPr>
                <a:spLocks/>
              </p:cNvSpPr>
              <p:nvPr/>
            </p:nvSpPr>
            <p:spPr bwMode="auto">
              <a:xfrm>
                <a:off x="3655"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57" name="Freeform 395"/>
              <p:cNvSpPr>
                <a:spLocks/>
              </p:cNvSpPr>
              <p:nvPr/>
            </p:nvSpPr>
            <p:spPr bwMode="auto">
              <a:xfrm>
                <a:off x="3708"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58" name="Freeform 396"/>
              <p:cNvSpPr>
                <a:spLocks/>
              </p:cNvSpPr>
              <p:nvPr/>
            </p:nvSpPr>
            <p:spPr bwMode="auto">
              <a:xfrm>
                <a:off x="3760"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59" name="Freeform 397"/>
              <p:cNvSpPr>
                <a:spLocks/>
              </p:cNvSpPr>
              <p:nvPr/>
            </p:nvSpPr>
            <p:spPr bwMode="auto">
              <a:xfrm>
                <a:off x="3813"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60" name="Freeform 398"/>
              <p:cNvSpPr>
                <a:spLocks/>
              </p:cNvSpPr>
              <p:nvPr/>
            </p:nvSpPr>
            <p:spPr bwMode="auto">
              <a:xfrm>
                <a:off x="3866" y="200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61" name="Freeform 399"/>
              <p:cNvSpPr>
                <a:spLocks/>
              </p:cNvSpPr>
              <p:nvPr/>
            </p:nvSpPr>
            <p:spPr bwMode="auto">
              <a:xfrm>
                <a:off x="3918" y="200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62" name="Freeform 400"/>
              <p:cNvSpPr>
                <a:spLocks/>
              </p:cNvSpPr>
              <p:nvPr/>
            </p:nvSpPr>
            <p:spPr bwMode="auto">
              <a:xfrm>
                <a:off x="3971" y="2003"/>
                <a:ext cx="15" cy="8"/>
              </a:xfrm>
              <a:custGeom>
                <a:avLst/>
                <a:gdLst>
                  <a:gd name="T0" fmla="*/ 7 w 15"/>
                  <a:gd name="T1" fmla="*/ 0 h 8"/>
                  <a:gd name="T2" fmla="*/ 0 w 15"/>
                  <a:gd name="T3" fmla="*/ 0 h 8"/>
                  <a:gd name="T4" fmla="*/ 7 w 15"/>
                  <a:gd name="T5" fmla="*/ 8 h 8"/>
                  <a:gd name="T6" fmla="*/ 15 w 15"/>
                  <a:gd name="T7" fmla="*/ 8 h 8"/>
                  <a:gd name="T8" fmla="*/ 15 w 15"/>
                  <a:gd name="T9" fmla="*/ 0 h 8"/>
                  <a:gd name="T10" fmla="*/ 15 w 15"/>
                  <a:gd name="T11" fmla="*/ 0 h 8"/>
                  <a:gd name="T12" fmla="*/ 7 w 15"/>
                  <a:gd name="T13" fmla="*/ 0 h 8"/>
                  <a:gd name="T14" fmla="*/ 0 60000 65536"/>
                  <a:gd name="T15" fmla="*/ 0 60000 65536"/>
                  <a:gd name="T16" fmla="*/ 0 60000 65536"/>
                  <a:gd name="T17" fmla="*/ 0 60000 65536"/>
                  <a:gd name="T18" fmla="*/ 0 60000 65536"/>
                  <a:gd name="T19" fmla="*/ 0 60000 65536"/>
                  <a:gd name="T20" fmla="*/ 0 60000 65536"/>
                  <a:gd name="T21" fmla="*/ 0 w 15"/>
                  <a:gd name="T22" fmla="*/ 0 h 8"/>
                  <a:gd name="T23" fmla="*/ 15 w 1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8">
                    <a:moveTo>
                      <a:pt x="7" y="0"/>
                    </a:moveTo>
                    <a:lnTo>
                      <a:pt x="0" y="0"/>
                    </a:lnTo>
                    <a:lnTo>
                      <a:pt x="7" y="8"/>
                    </a:lnTo>
                    <a:lnTo>
                      <a:pt x="15" y="8"/>
                    </a:lnTo>
                    <a:lnTo>
                      <a:pt x="15" y="0"/>
                    </a:lnTo>
                    <a:lnTo>
                      <a:pt x="7" y="0"/>
                    </a:lnTo>
                    <a:close/>
                  </a:path>
                </a:pathLst>
              </a:custGeom>
              <a:solidFill>
                <a:srgbClr val="000000"/>
              </a:solidFill>
              <a:ln w="9525">
                <a:solidFill>
                  <a:schemeClr val="tx2"/>
                </a:solidFill>
                <a:round/>
                <a:headEnd/>
                <a:tailEnd/>
              </a:ln>
            </p:spPr>
            <p:txBody>
              <a:bodyPr/>
              <a:lstStyle/>
              <a:p>
                <a:endParaRPr lang="zh-CN" altLang="en-US"/>
              </a:p>
            </p:txBody>
          </p:sp>
        </p:grpSp>
        <p:grpSp>
          <p:nvGrpSpPr>
            <p:cNvPr id="22579" name="Group 401"/>
            <p:cNvGrpSpPr>
              <a:grpSpLocks/>
            </p:cNvGrpSpPr>
            <p:nvPr/>
          </p:nvGrpSpPr>
          <p:grpSpPr bwMode="auto">
            <a:xfrm>
              <a:off x="1777" y="1883"/>
              <a:ext cx="2006" cy="8"/>
              <a:chOff x="1777" y="1883"/>
              <a:chExt cx="2006" cy="8"/>
            </a:xfrm>
          </p:grpSpPr>
          <p:sp>
            <p:nvSpPr>
              <p:cNvPr id="22585" name="Freeform 402"/>
              <p:cNvSpPr>
                <a:spLocks/>
              </p:cNvSpPr>
              <p:nvPr/>
            </p:nvSpPr>
            <p:spPr bwMode="auto">
              <a:xfrm>
                <a:off x="1777" y="1883"/>
                <a:ext cx="30" cy="8"/>
              </a:xfrm>
              <a:custGeom>
                <a:avLst/>
                <a:gdLst>
                  <a:gd name="T0" fmla="*/ 0 w 30"/>
                  <a:gd name="T1" fmla="*/ 0 h 8"/>
                  <a:gd name="T2" fmla="*/ 0 w 30"/>
                  <a:gd name="T3" fmla="*/ 0 h 8"/>
                  <a:gd name="T4" fmla="*/ 0 w 30"/>
                  <a:gd name="T5" fmla="*/ 8 h 8"/>
                  <a:gd name="T6" fmla="*/ 30 w 30"/>
                  <a:gd name="T7" fmla="*/ 8 h 8"/>
                  <a:gd name="T8" fmla="*/ 30 w 30"/>
                  <a:gd name="T9" fmla="*/ 0 h 8"/>
                  <a:gd name="T10" fmla="*/ 30 w 30"/>
                  <a:gd name="T11" fmla="*/ 0 h 8"/>
                  <a:gd name="T12" fmla="*/ 0 w 30"/>
                  <a:gd name="T13" fmla="*/ 0 h 8"/>
                  <a:gd name="T14" fmla="*/ 0 60000 65536"/>
                  <a:gd name="T15" fmla="*/ 0 60000 65536"/>
                  <a:gd name="T16" fmla="*/ 0 60000 65536"/>
                  <a:gd name="T17" fmla="*/ 0 60000 65536"/>
                  <a:gd name="T18" fmla="*/ 0 60000 65536"/>
                  <a:gd name="T19" fmla="*/ 0 60000 65536"/>
                  <a:gd name="T20" fmla="*/ 0 60000 65536"/>
                  <a:gd name="T21" fmla="*/ 0 w 30"/>
                  <a:gd name="T22" fmla="*/ 0 h 8"/>
                  <a:gd name="T23" fmla="*/ 30 w 3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8">
                    <a:moveTo>
                      <a:pt x="0" y="0"/>
                    </a:moveTo>
                    <a:lnTo>
                      <a:pt x="0" y="0"/>
                    </a:lnTo>
                    <a:lnTo>
                      <a:pt x="0" y="8"/>
                    </a:lnTo>
                    <a:lnTo>
                      <a:pt x="30" y="8"/>
                    </a:lnTo>
                    <a:lnTo>
                      <a:pt x="30" y="0"/>
                    </a:lnTo>
                    <a:lnTo>
                      <a:pt x="0" y="0"/>
                    </a:lnTo>
                    <a:close/>
                  </a:path>
                </a:pathLst>
              </a:custGeom>
              <a:solidFill>
                <a:srgbClr val="000000"/>
              </a:solidFill>
              <a:ln w="9525">
                <a:solidFill>
                  <a:schemeClr val="tx2"/>
                </a:solidFill>
                <a:round/>
                <a:headEnd/>
                <a:tailEnd/>
              </a:ln>
            </p:spPr>
            <p:txBody>
              <a:bodyPr/>
              <a:lstStyle/>
              <a:p>
                <a:endParaRPr lang="zh-CN" altLang="en-US"/>
              </a:p>
            </p:txBody>
          </p:sp>
          <p:sp>
            <p:nvSpPr>
              <p:cNvPr id="22586" name="Freeform 403"/>
              <p:cNvSpPr>
                <a:spLocks/>
              </p:cNvSpPr>
              <p:nvPr/>
            </p:nvSpPr>
            <p:spPr bwMode="auto">
              <a:xfrm>
                <a:off x="1823"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87" name="Freeform 404"/>
              <p:cNvSpPr>
                <a:spLocks/>
              </p:cNvSpPr>
              <p:nvPr/>
            </p:nvSpPr>
            <p:spPr bwMode="auto">
              <a:xfrm>
                <a:off x="1875"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88" name="Freeform 405"/>
              <p:cNvSpPr>
                <a:spLocks/>
              </p:cNvSpPr>
              <p:nvPr/>
            </p:nvSpPr>
            <p:spPr bwMode="auto">
              <a:xfrm>
                <a:off x="1928"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89" name="Freeform 406"/>
              <p:cNvSpPr>
                <a:spLocks/>
              </p:cNvSpPr>
              <p:nvPr/>
            </p:nvSpPr>
            <p:spPr bwMode="auto">
              <a:xfrm>
                <a:off x="1980"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90" name="Freeform 407"/>
              <p:cNvSpPr>
                <a:spLocks/>
              </p:cNvSpPr>
              <p:nvPr/>
            </p:nvSpPr>
            <p:spPr bwMode="auto">
              <a:xfrm>
                <a:off x="2033"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91" name="Freeform 408"/>
              <p:cNvSpPr>
                <a:spLocks/>
              </p:cNvSpPr>
              <p:nvPr/>
            </p:nvSpPr>
            <p:spPr bwMode="auto">
              <a:xfrm>
                <a:off x="2085"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92" name="Freeform 409"/>
              <p:cNvSpPr>
                <a:spLocks/>
              </p:cNvSpPr>
              <p:nvPr/>
            </p:nvSpPr>
            <p:spPr bwMode="auto">
              <a:xfrm>
                <a:off x="2138" y="1883"/>
                <a:ext cx="38" cy="8"/>
              </a:xfrm>
              <a:custGeom>
                <a:avLst/>
                <a:gdLst>
                  <a:gd name="T0" fmla="*/ 7 w 38"/>
                  <a:gd name="T1" fmla="*/ 0 h 8"/>
                  <a:gd name="T2" fmla="*/ 0 w 38"/>
                  <a:gd name="T3" fmla="*/ 0 h 8"/>
                  <a:gd name="T4" fmla="*/ 7 w 38"/>
                  <a:gd name="T5" fmla="*/ 8 h 8"/>
                  <a:gd name="T6" fmla="*/ 38 w 38"/>
                  <a:gd name="T7" fmla="*/ 8 h 8"/>
                  <a:gd name="T8" fmla="*/ 38 w 38"/>
                  <a:gd name="T9" fmla="*/ 0 h 8"/>
                  <a:gd name="T10" fmla="*/ 38 w 38"/>
                  <a:gd name="T11" fmla="*/ 0 h 8"/>
                  <a:gd name="T12" fmla="*/ 7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7" y="0"/>
                    </a:moveTo>
                    <a:lnTo>
                      <a:pt x="0" y="0"/>
                    </a:lnTo>
                    <a:lnTo>
                      <a:pt x="7" y="8"/>
                    </a:lnTo>
                    <a:lnTo>
                      <a:pt x="38" y="8"/>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93" name="Freeform 410"/>
              <p:cNvSpPr>
                <a:spLocks/>
              </p:cNvSpPr>
              <p:nvPr/>
            </p:nvSpPr>
            <p:spPr bwMode="auto">
              <a:xfrm>
                <a:off x="2191"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94" name="Freeform 411"/>
              <p:cNvSpPr>
                <a:spLocks/>
              </p:cNvSpPr>
              <p:nvPr/>
            </p:nvSpPr>
            <p:spPr bwMode="auto">
              <a:xfrm>
                <a:off x="2243"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95" name="Freeform 412"/>
              <p:cNvSpPr>
                <a:spLocks/>
              </p:cNvSpPr>
              <p:nvPr/>
            </p:nvSpPr>
            <p:spPr bwMode="auto">
              <a:xfrm>
                <a:off x="2296"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96" name="Freeform 413"/>
              <p:cNvSpPr>
                <a:spLocks/>
              </p:cNvSpPr>
              <p:nvPr/>
            </p:nvSpPr>
            <p:spPr bwMode="auto">
              <a:xfrm>
                <a:off x="2348"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97" name="Freeform 414"/>
              <p:cNvSpPr>
                <a:spLocks/>
              </p:cNvSpPr>
              <p:nvPr/>
            </p:nvSpPr>
            <p:spPr bwMode="auto">
              <a:xfrm>
                <a:off x="2401"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598" name="Freeform 415"/>
              <p:cNvSpPr>
                <a:spLocks/>
              </p:cNvSpPr>
              <p:nvPr/>
            </p:nvSpPr>
            <p:spPr bwMode="auto">
              <a:xfrm>
                <a:off x="2453"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599" name="Freeform 416"/>
              <p:cNvSpPr>
                <a:spLocks/>
              </p:cNvSpPr>
              <p:nvPr/>
            </p:nvSpPr>
            <p:spPr bwMode="auto">
              <a:xfrm>
                <a:off x="2506"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00" name="Freeform 417"/>
              <p:cNvSpPr>
                <a:spLocks/>
              </p:cNvSpPr>
              <p:nvPr/>
            </p:nvSpPr>
            <p:spPr bwMode="auto">
              <a:xfrm>
                <a:off x="2559"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01" name="Freeform 418"/>
              <p:cNvSpPr>
                <a:spLocks/>
              </p:cNvSpPr>
              <p:nvPr/>
            </p:nvSpPr>
            <p:spPr bwMode="auto">
              <a:xfrm>
                <a:off x="2611"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602" name="Freeform 419"/>
              <p:cNvSpPr>
                <a:spLocks/>
              </p:cNvSpPr>
              <p:nvPr/>
            </p:nvSpPr>
            <p:spPr bwMode="auto">
              <a:xfrm>
                <a:off x="2664"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03" name="Freeform 420"/>
              <p:cNvSpPr>
                <a:spLocks/>
              </p:cNvSpPr>
              <p:nvPr/>
            </p:nvSpPr>
            <p:spPr bwMode="auto">
              <a:xfrm>
                <a:off x="2716"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04" name="Freeform 421"/>
              <p:cNvSpPr>
                <a:spLocks/>
              </p:cNvSpPr>
              <p:nvPr/>
            </p:nvSpPr>
            <p:spPr bwMode="auto">
              <a:xfrm>
                <a:off x="2769"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05" name="Freeform 422"/>
              <p:cNvSpPr>
                <a:spLocks/>
              </p:cNvSpPr>
              <p:nvPr/>
            </p:nvSpPr>
            <p:spPr bwMode="auto">
              <a:xfrm>
                <a:off x="2822"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06" name="Freeform 423"/>
              <p:cNvSpPr>
                <a:spLocks/>
              </p:cNvSpPr>
              <p:nvPr/>
            </p:nvSpPr>
            <p:spPr bwMode="auto">
              <a:xfrm>
                <a:off x="2874"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07" name="Freeform 424"/>
              <p:cNvSpPr>
                <a:spLocks/>
              </p:cNvSpPr>
              <p:nvPr/>
            </p:nvSpPr>
            <p:spPr bwMode="auto">
              <a:xfrm>
                <a:off x="2927"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08" name="Freeform 425"/>
              <p:cNvSpPr>
                <a:spLocks/>
              </p:cNvSpPr>
              <p:nvPr/>
            </p:nvSpPr>
            <p:spPr bwMode="auto">
              <a:xfrm>
                <a:off x="2979"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09" name="Freeform 426"/>
              <p:cNvSpPr>
                <a:spLocks/>
              </p:cNvSpPr>
              <p:nvPr/>
            </p:nvSpPr>
            <p:spPr bwMode="auto">
              <a:xfrm>
                <a:off x="3032"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10" name="Freeform 427"/>
              <p:cNvSpPr>
                <a:spLocks/>
              </p:cNvSpPr>
              <p:nvPr/>
            </p:nvSpPr>
            <p:spPr bwMode="auto">
              <a:xfrm>
                <a:off x="3084"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11" name="Freeform 428"/>
              <p:cNvSpPr>
                <a:spLocks/>
              </p:cNvSpPr>
              <p:nvPr/>
            </p:nvSpPr>
            <p:spPr bwMode="auto">
              <a:xfrm>
                <a:off x="3137" y="1883"/>
                <a:ext cx="38" cy="8"/>
              </a:xfrm>
              <a:custGeom>
                <a:avLst/>
                <a:gdLst>
                  <a:gd name="T0" fmla="*/ 7 w 38"/>
                  <a:gd name="T1" fmla="*/ 0 h 8"/>
                  <a:gd name="T2" fmla="*/ 0 w 38"/>
                  <a:gd name="T3" fmla="*/ 0 h 8"/>
                  <a:gd name="T4" fmla="*/ 7 w 38"/>
                  <a:gd name="T5" fmla="*/ 8 h 8"/>
                  <a:gd name="T6" fmla="*/ 38 w 38"/>
                  <a:gd name="T7" fmla="*/ 8 h 8"/>
                  <a:gd name="T8" fmla="*/ 38 w 38"/>
                  <a:gd name="T9" fmla="*/ 0 h 8"/>
                  <a:gd name="T10" fmla="*/ 38 w 38"/>
                  <a:gd name="T11" fmla="*/ 0 h 8"/>
                  <a:gd name="T12" fmla="*/ 7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7" y="0"/>
                    </a:moveTo>
                    <a:lnTo>
                      <a:pt x="0" y="0"/>
                    </a:lnTo>
                    <a:lnTo>
                      <a:pt x="7" y="8"/>
                    </a:lnTo>
                    <a:lnTo>
                      <a:pt x="38" y="8"/>
                    </a:lnTo>
                    <a:lnTo>
                      <a:pt x="38"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12" name="Freeform 429"/>
              <p:cNvSpPr>
                <a:spLocks/>
              </p:cNvSpPr>
              <p:nvPr/>
            </p:nvSpPr>
            <p:spPr bwMode="auto">
              <a:xfrm>
                <a:off x="3190"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13" name="Freeform 430"/>
              <p:cNvSpPr>
                <a:spLocks/>
              </p:cNvSpPr>
              <p:nvPr/>
            </p:nvSpPr>
            <p:spPr bwMode="auto">
              <a:xfrm>
                <a:off x="3242"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14" name="Freeform 431"/>
              <p:cNvSpPr>
                <a:spLocks/>
              </p:cNvSpPr>
              <p:nvPr/>
            </p:nvSpPr>
            <p:spPr bwMode="auto">
              <a:xfrm>
                <a:off x="3295"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15" name="Freeform 432"/>
              <p:cNvSpPr>
                <a:spLocks/>
              </p:cNvSpPr>
              <p:nvPr/>
            </p:nvSpPr>
            <p:spPr bwMode="auto">
              <a:xfrm>
                <a:off x="3347"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16" name="Freeform 433"/>
              <p:cNvSpPr>
                <a:spLocks/>
              </p:cNvSpPr>
              <p:nvPr/>
            </p:nvSpPr>
            <p:spPr bwMode="auto">
              <a:xfrm>
                <a:off x="3400"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17" name="Freeform 434"/>
              <p:cNvSpPr>
                <a:spLocks/>
              </p:cNvSpPr>
              <p:nvPr/>
            </p:nvSpPr>
            <p:spPr bwMode="auto">
              <a:xfrm>
                <a:off x="3452"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18" name="Freeform 435"/>
              <p:cNvSpPr>
                <a:spLocks/>
              </p:cNvSpPr>
              <p:nvPr/>
            </p:nvSpPr>
            <p:spPr bwMode="auto">
              <a:xfrm>
                <a:off x="3505"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rgbClr val="FFFFFF"/>
                </a:solidFill>
                <a:round/>
                <a:headEnd/>
                <a:tailEnd/>
              </a:ln>
            </p:spPr>
            <p:txBody>
              <a:bodyPr/>
              <a:lstStyle/>
              <a:p>
                <a:endParaRPr lang="zh-CN" altLang="en-US"/>
              </a:p>
            </p:txBody>
          </p:sp>
          <p:sp>
            <p:nvSpPr>
              <p:cNvPr id="22619" name="Freeform 436"/>
              <p:cNvSpPr>
                <a:spLocks/>
              </p:cNvSpPr>
              <p:nvPr/>
            </p:nvSpPr>
            <p:spPr bwMode="auto">
              <a:xfrm>
                <a:off x="3558"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20" name="Freeform 437"/>
              <p:cNvSpPr>
                <a:spLocks/>
              </p:cNvSpPr>
              <p:nvPr/>
            </p:nvSpPr>
            <p:spPr bwMode="auto">
              <a:xfrm>
                <a:off x="3610"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21" name="Freeform 438"/>
              <p:cNvSpPr>
                <a:spLocks/>
              </p:cNvSpPr>
              <p:nvPr/>
            </p:nvSpPr>
            <p:spPr bwMode="auto">
              <a:xfrm>
                <a:off x="3663" y="1883"/>
                <a:ext cx="37" cy="8"/>
              </a:xfrm>
              <a:custGeom>
                <a:avLst/>
                <a:gdLst>
                  <a:gd name="T0" fmla="*/ 7 w 37"/>
                  <a:gd name="T1" fmla="*/ 0 h 8"/>
                  <a:gd name="T2" fmla="*/ 0 w 37"/>
                  <a:gd name="T3" fmla="*/ 0 h 8"/>
                  <a:gd name="T4" fmla="*/ 7 w 37"/>
                  <a:gd name="T5" fmla="*/ 8 h 8"/>
                  <a:gd name="T6" fmla="*/ 37 w 37"/>
                  <a:gd name="T7" fmla="*/ 8 h 8"/>
                  <a:gd name="T8" fmla="*/ 37 w 37"/>
                  <a:gd name="T9" fmla="*/ 0 h 8"/>
                  <a:gd name="T10" fmla="*/ 37 w 37"/>
                  <a:gd name="T11" fmla="*/ 0 h 8"/>
                  <a:gd name="T12" fmla="*/ 7 w 37"/>
                  <a:gd name="T13" fmla="*/ 0 h 8"/>
                  <a:gd name="T14" fmla="*/ 0 60000 65536"/>
                  <a:gd name="T15" fmla="*/ 0 60000 65536"/>
                  <a:gd name="T16" fmla="*/ 0 60000 65536"/>
                  <a:gd name="T17" fmla="*/ 0 60000 65536"/>
                  <a:gd name="T18" fmla="*/ 0 60000 65536"/>
                  <a:gd name="T19" fmla="*/ 0 60000 65536"/>
                  <a:gd name="T20" fmla="*/ 0 60000 65536"/>
                  <a:gd name="T21" fmla="*/ 0 w 37"/>
                  <a:gd name="T22" fmla="*/ 0 h 8"/>
                  <a:gd name="T23" fmla="*/ 37 w 3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8">
                    <a:moveTo>
                      <a:pt x="7" y="0"/>
                    </a:moveTo>
                    <a:lnTo>
                      <a:pt x="0" y="0"/>
                    </a:lnTo>
                    <a:lnTo>
                      <a:pt x="7" y="8"/>
                    </a:lnTo>
                    <a:lnTo>
                      <a:pt x="37" y="8"/>
                    </a:lnTo>
                    <a:lnTo>
                      <a:pt x="37" y="0"/>
                    </a:lnTo>
                    <a:lnTo>
                      <a:pt x="7" y="0"/>
                    </a:lnTo>
                    <a:close/>
                  </a:path>
                </a:pathLst>
              </a:custGeom>
              <a:solidFill>
                <a:srgbClr val="000000"/>
              </a:solidFill>
              <a:ln w="9525">
                <a:solidFill>
                  <a:schemeClr val="tx2"/>
                </a:solidFill>
                <a:round/>
                <a:headEnd/>
                <a:tailEnd/>
              </a:ln>
            </p:spPr>
            <p:txBody>
              <a:bodyPr/>
              <a:lstStyle/>
              <a:p>
                <a:endParaRPr lang="zh-CN" altLang="en-US"/>
              </a:p>
            </p:txBody>
          </p:sp>
          <p:sp>
            <p:nvSpPr>
              <p:cNvPr id="22622" name="Freeform 439"/>
              <p:cNvSpPr>
                <a:spLocks/>
              </p:cNvSpPr>
              <p:nvPr/>
            </p:nvSpPr>
            <p:spPr bwMode="auto">
              <a:xfrm>
                <a:off x="3715" y="1883"/>
                <a:ext cx="38" cy="8"/>
              </a:xfrm>
              <a:custGeom>
                <a:avLst/>
                <a:gdLst>
                  <a:gd name="T0" fmla="*/ 8 w 38"/>
                  <a:gd name="T1" fmla="*/ 0 h 8"/>
                  <a:gd name="T2" fmla="*/ 0 w 38"/>
                  <a:gd name="T3" fmla="*/ 0 h 8"/>
                  <a:gd name="T4" fmla="*/ 8 w 38"/>
                  <a:gd name="T5" fmla="*/ 8 h 8"/>
                  <a:gd name="T6" fmla="*/ 38 w 38"/>
                  <a:gd name="T7" fmla="*/ 8 h 8"/>
                  <a:gd name="T8" fmla="*/ 38 w 38"/>
                  <a:gd name="T9" fmla="*/ 0 h 8"/>
                  <a:gd name="T10" fmla="*/ 38 w 38"/>
                  <a:gd name="T11" fmla="*/ 0 h 8"/>
                  <a:gd name="T12" fmla="*/ 8 w 38"/>
                  <a:gd name="T13" fmla="*/ 0 h 8"/>
                  <a:gd name="T14" fmla="*/ 0 60000 65536"/>
                  <a:gd name="T15" fmla="*/ 0 60000 65536"/>
                  <a:gd name="T16" fmla="*/ 0 60000 65536"/>
                  <a:gd name="T17" fmla="*/ 0 60000 65536"/>
                  <a:gd name="T18" fmla="*/ 0 60000 65536"/>
                  <a:gd name="T19" fmla="*/ 0 60000 65536"/>
                  <a:gd name="T20" fmla="*/ 0 60000 65536"/>
                  <a:gd name="T21" fmla="*/ 0 w 38"/>
                  <a:gd name="T22" fmla="*/ 0 h 8"/>
                  <a:gd name="T23" fmla="*/ 38 w 3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
                    <a:moveTo>
                      <a:pt x="8" y="0"/>
                    </a:moveTo>
                    <a:lnTo>
                      <a:pt x="0" y="0"/>
                    </a:lnTo>
                    <a:lnTo>
                      <a:pt x="8" y="8"/>
                    </a:lnTo>
                    <a:lnTo>
                      <a:pt x="38" y="8"/>
                    </a:lnTo>
                    <a:lnTo>
                      <a:pt x="38" y="0"/>
                    </a:lnTo>
                    <a:lnTo>
                      <a:pt x="8" y="0"/>
                    </a:lnTo>
                    <a:close/>
                  </a:path>
                </a:pathLst>
              </a:custGeom>
              <a:solidFill>
                <a:srgbClr val="000000"/>
              </a:solidFill>
              <a:ln w="9525">
                <a:solidFill>
                  <a:schemeClr val="tx2"/>
                </a:solidFill>
                <a:round/>
                <a:headEnd/>
                <a:tailEnd/>
              </a:ln>
            </p:spPr>
            <p:txBody>
              <a:bodyPr/>
              <a:lstStyle/>
              <a:p>
                <a:endParaRPr lang="zh-CN" altLang="en-US"/>
              </a:p>
            </p:txBody>
          </p:sp>
          <p:sp>
            <p:nvSpPr>
              <p:cNvPr id="22623" name="Freeform 440"/>
              <p:cNvSpPr>
                <a:spLocks/>
              </p:cNvSpPr>
              <p:nvPr/>
            </p:nvSpPr>
            <p:spPr bwMode="auto">
              <a:xfrm>
                <a:off x="3768" y="1883"/>
                <a:ext cx="15" cy="8"/>
              </a:xfrm>
              <a:custGeom>
                <a:avLst/>
                <a:gdLst>
                  <a:gd name="T0" fmla="*/ 7 w 15"/>
                  <a:gd name="T1" fmla="*/ 0 h 8"/>
                  <a:gd name="T2" fmla="*/ 0 w 15"/>
                  <a:gd name="T3" fmla="*/ 0 h 8"/>
                  <a:gd name="T4" fmla="*/ 7 w 15"/>
                  <a:gd name="T5" fmla="*/ 8 h 8"/>
                  <a:gd name="T6" fmla="*/ 15 w 15"/>
                  <a:gd name="T7" fmla="*/ 8 h 8"/>
                  <a:gd name="T8" fmla="*/ 15 w 15"/>
                  <a:gd name="T9" fmla="*/ 0 h 8"/>
                  <a:gd name="T10" fmla="*/ 15 w 15"/>
                  <a:gd name="T11" fmla="*/ 0 h 8"/>
                  <a:gd name="T12" fmla="*/ 7 w 15"/>
                  <a:gd name="T13" fmla="*/ 0 h 8"/>
                  <a:gd name="T14" fmla="*/ 0 60000 65536"/>
                  <a:gd name="T15" fmla="*/ 0 60000 65536"/>
                  <a:gd name="T16" fmla="*/ 0 60000 65536"/>
                  <a:gd name="T17" fmla="*/ 0 60000 65536"/>
                  <a:gd name="T18" fmla="*/ 0 60000 65536"/>
                  <a:gd name="T19" fmla="*/ 0 60000 65536"/>
                  <a:gd name="T20" fmla="*/ 0 60000 65536"/>
                  <a:gd name="T21" fmla="*/ 0 w 15"/>
                  <a:gd name="T22" fmla="*/ 0 h 8"/>
                  <a:gd name="T23" fmla="*/ 15 w 1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8">
                    <a:moveTo>
                      <a:pt x="7" y="0"/>
                    </a:moveTo>
                    <a:lnTo>
                      <a:pt x="0" y="0"/>
                    </a:lnTo>
                    <a:lnTo>
                      <a:pt x="7" y="8"/>
                    </a:lnTo>
                    <a:lnTo>
                      <a:pt x="15" y="8"/>
                    </a:lnTo>
                    <a:lnTo>
                      <a:pt x="15" y="0"/>
                    </a:lnTo>
                    <a:lnTo>
                      <a:pt x="7" y="0"/>
                    </a:lnTo>
                    <a:close/>
                  </a:path>
                </a:pathLst>
              </a:custGeom>
              <a:solidFill>
                <a:srgbClr val="000000"/>
              </a:solidFill>
              <a:ln w="9525">
                <a:solidFill>
                  <a:schemeClr val="tx2"/>
                </a:solidFill>
                <a:round/>
                <a:headEnd/>
                <a:tailEnd/>
              </a:ln>
            </p:spPr>
            <p:txBody>
              <a:bodyPr/>
              <a:lstStyle/>
              <a:p>
                <a:endParaRPr lang="zh-CN" altLang="en-US"/>
              </a:p>
            </p:txBody>
          </p:sp>
        </p:grpSp>
        <p:sp>
          <p:nvSpPr>
            <p:cNvPr id="22580" name="Freeform 441"/>
            <p:cNvSpPr>
              <a:spLocks/>
            </p:cNvSpPr>
            <p:nvPr/>
          </p:nvSpPr>
          <p:spPr bwMode="auto">
            <a:xfrm>
              <a:off x="1980" y="1891"/>
              <a:ext cx="1765" cy="240"/>
            </a:xfrm>
            <a:custGeom>
              <a:avLst/>
              <a:gdLst>
                <a:gd name="T0" fmla="*/ 1743 w 1765"/>
                <a:gd name="T1" fmla="*/ 97 h 240"/>
                <a:gd name="T2" fmla="*/ 1698 w 1765"/>
                <a:gd name="T3" fmla="*/ 67 h 240"/>
                <a:gd name="T4" fmla="*/ 1653 w 1765"/>
                <a:gd name="T5" fmla="*/ 37 h 240"/>
                <a:gd name="T6" fmla="*/ 1608 w 1765"/>
                <a:gd name="T7" fmla="*/ 15 h 240"/>
                <a:gd name="T8" fmla="*/ 1563 w 1765"/>
                <a:gd name="T9" fmla="*/ 0 h 240"/>
                <a:gd name="T10" fmla="*/ 1518 w 1765"/>
                <a:gd name="T11" fmla="*/ 0 h 240"/>
                <a:gd name="T12" fmla="*/ 1480 w 1765"/>
                <a:gd name="T13" fmla="*/ 15 h 240"/>
                <a:gd name="T14" fmla="*/ 1435 w 1765"/>
                <a:gd name="T15" fmla="*/ 37 h 240"/>
                <a:gd name="T16" fmla="*/ 1390 w 1765"/>
                <a:gd name="T17" fmla="*/ 67 h 240"/>
                <a:gd name="T18" fmla="*/ 1345 w 1765"/>
                <a:gd name="T19" fmla="*/ 97 h 240"/>
                <a:gd name="T20" fmla="*/ 1300 w 1765"/>
                <a:gd name="T21" fmla="*/ 135 h 240"/>
                <a:gd name="T22" fmla="*/ 1262 w 1765"/>
                <a:gd name="T23" fmla="*/ 172 h 240"/>
                <a:gd name="T24" fmla="*/ 1217 w 1765"/>
                <a:gd name="T25" fmla="*/ 202 h 240"/>
                <a:gd name="T26" fmla="*/ 1172 w 1765"/>
                <a:gd name="T27" fmla="*/ 225 h 240"/>
                <a:gd name="T28" fmla="*/ 1127 w 1765"/>
                <a:gd name="T29" fmla="*/ 240 h 240"/>
                <a:gd name="T30" fmla="*/ 1082 w 1765"/>
                <a:gd name="T31" fmla="*/ 240 h 240"/>
                <a:gd name="T32" fmla="*/ 1037 w 1765"/>
                <a:gd name="T33" fmla="*/ 225 h 240"/>
                <a:gd name="T34" fmla="*/ 999 w 1765"/>
                <a:gd name="T35" fmla="*/ 202 h 240"/>
                <a:gd name="T36" fmla="*/ 954 w 1765"/>
                <a:gd name="T37" fmla="*/ 172 h 240"/>
                <a:gd name="T38" fmla="*/ 909 w 1765"/>
                <a:gd name="T39" fmla="*/ 135 h 240"/>
                <a:gd name="T40" fmla="*/ 864 w 1765"/>
                <a:gd name="T41" fmla="*/ 97 h 240"/>
                <a:gd name="T42" fmla="*/ 819 w 1765"/>
                <a:gd name="T43" fmla="*/ 67 h 240"/>
                <a:gd name="T44" fmla="*/ 774 w 1765"/>
                <a:gd name="T45" fmla="*/ 37 h 240"/>
                <a:gd name="T46" fmla="*/ 729 w 1765"/>
                <a:gd name="T47" fmla="*/ 15 h 240"/>
                <a:gd name="T48" fmla="*/ 684 w 1765"/>
                <a:gd name="T49" fmla="*/ 0 h 240"/>
                <a:gd name="T50" fmla="*/ 639 w 1765"/>
                <a:gd name="T51" fmla="*/ 0 h 240"/>
                <a:gd name="T52" fmla="*/ 594 w 1765"/>
                <a:gd name="T53" fmla="*/ 15 h 240"/>
                <a:gd name="T54" fmla="*/ 549 w 1765"/>
                <a:gd name="T55" fmla="*/ 37 h 240"/>
                <a:gd name="T56" fmla="*/ 511 w 1765"/>
                <a:gd name="T57" fmla="*/ 67 h 240"/>
                <a:gd name="T58" fmla="*/ 466 w 1765"/>
                <a:gd name="T59" fmla="*/ 97 h 240"/>
                <a:gd name="T60" fmla="*/ 421 w 1765"/>
                <a:gd name="T61" fmla="*/ 135 h 240"/>
                <a:gd name="T62" fmla="*/ 376 w 1765"/>
                <a:gd name="T63" fmla="*/ 172 h 240"/>
                <a:gd name="T64" fmla="*/ 331 w 1765"/>
                <a:gd name="T65" fmla="*/ 202 h 240"/>
                <a:gd name="T66" fmla="*/ 286 w 1765"/>
                <a:gd name="T67" fmla="*/ 225 h 240"/>
                <a:gd name="T68" fmla="*/ 248 w 1765"/>
                <a:gd name="T69" fmla="*/ 240 h 240"/>
                <a:gd name="T70" fmla="*/ 203 w 1765"/>
                <a:gd name="T71" fmla="*/ 240 h 240"/>
                <a:gd name="T72" fmla="*/ 158 w 1765"/>
                <a:gd name="T73" fmla="*/ 225 h 240"/>
                <a:gd name="T74" fmla="*/ 113 w 1765"/>
                <a:gd name="T75" fmla="*/ 202 h 240"/>
                <a:gd name="T76" fmla="*/ 68 w 1765"/>
                <a:gd name="T77" fmla="*/ 172 h 240"/>
                <a:gd name="T78" fmla="*/ 23 w 1765"/>
                <a:gd name="T79" fmla="*/ 135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65"/>
                <a:gd name="T121" fmla="*/ 0 h 240"/>
                <a:gd name="T122" fmla="*/ 1765 w 1765"/>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65" h="240">
                  <a:moveTo>
                    <a:pt x="1765" y="120"/>
                  </a:moveTo>
                  <a:lnTo>
                    <a:pt x="1743" y="97"/>
                  </a:lnTo>
                  <a:lnTo>
                    <a:pt x="1720" y="82"/>
                  </a:lnTo>
                  <a:lnTo>
                    <a:pt x="1698" y="67"/>
                  </a:lnTo>
                  <a:lnTo>
                    <a:pt x="1675" y="45"/>
                  </a:lnTo>
                  <a:lnTo>
                    <a:pt x="1653" y="37"/>
                  </a:lnTo>
                  <a:lnTo>
                    <a:pt x="1638" y="22"/>
                  </a:lnTo>
                  <a:lnTo>
                    <a:pt x="1608" y="15"/>
                  </a:lnTo>
                  <a:lnTo>
                    <a:pt x="1593" y="7"/>
                  </a:lnTo>
                  <a:lnTo>
                    <a:pt x="1563" y="0"/>
                  </a:lnTo>
                  <a:lnTo>
                    <a:pt x="1548" y="0"/>
                  </a:lnTo>
                  <a:lnTo>
                    <a:pt x="1518" y="0"/>
                  </a:lnTo>
                  <a:lnTo>
                    <a:pt x="1503" y="7"/>
                  </a:lnTo>
                  <a:lnTo>
                    <a:pt x="1480" y="15"/>
                  </a:lnTo>
                  <a:lnTo>
                    <a:pt x="1457" y="22"/>
                  </a:lnTo>
                  <a:lnTo>
                    <a:pt x="1435" y="37"/>
                  </a:lnTo>
                  <a:lnTo>
                    <a:pt x="1412" y="45"/>
                  </a:lnTo>
                  <a:lnTo>
                    <a:pt x="1390" y="67"/>
                  </a:lnTo>
                  <a:lnTo>
                    <a:pt x="1367" y="82"/>
                  </a:lnTo>
                  <a:lnTo>
                    <a:pt x="1345" y="97"/>
                  </a:lnTo>
                  <a:lnTo>
                    <a:pt x="1322" y="120"/>
                  </a:lnTo>
                  <a:lnTo>
                    <a:pt x="1300" y="135"/>
                  </a:lnTo>
                  <a:lnTo>
                    <a:pt x="1285" y="157"/>
                  </a:lnTo>
                  <a:lnTo>
                    <a:pt x="1262" y="172"/>
                  </a:lnTo>
                  <a:lnTo>
                    <a:pt x="1240" y="187"/>
                  </a:lnTo>
                  <a:lnTo>
                    <a:pt x="1217" y="202"/>
                  </a:lnTo>
                  <a:lnTo>
                    <a:pt x="1195" y="217"/>
                  </a:lnTo>
                  <a:lnTo>
                    <a:pt x="1172" y="225"/>
                  </a:lnTo>
                  <a:lnTo>
                    <a:pt x="1149" y="232"/>
                  </a:lnTo>
                  <a:lnTo>
                    <a:pt x="1127" y="240"/>
                  </a:lnTo>
                  <a:lnTo>
                    <a:pt x="1104" y="240"/>
                  </a:lnTo>
                  <a:lnTo>
                    <a:pt x="1082" y="240"/>
                  </a:lnTo>
                  <a:lnTo>
                    <a:pt x="1059" y="232"/>
                  </a:lnTo>
                  <a:lnTo>
                    <a:pt x="1037" y="225"/>
                  </a:lnTo>
                  <a:lnTo>
                    <a:pt x="1014" y="217"/>
                  </a:lnTo>
                  <a:lnTo>
                    <a:pt x="999" y="202"/>
                  </a:lnTo>
                  <a:lnTo>
                    <a:pt x="969" y="187"/>
                  </a:lnTo>
                  <a:lnTo>
                    <a:pt x="954" y="172"/>
                  </a:lnTo>
                  <a:lnTo>
                    <a:pt x="924" y="157"/>
                  </a:lnTo>
                  <a:lnTo>
                    <a:pt x="909" y="135"/>
                  </a:lnTo>
                  <a:lnTo>
                    <a:pt x="879" y="120"/>
                  </a:lnTo>
                  <a:lnTo>
                    <a:pt x="864" y="97"/>
                  </a:lnTo>
                  <a:lnTo>
                    <a:pt x="842" y="82"/>
                  </a:lnTo>
                  <a:lnTo>
                    <a:pt x="819" y="67"/>
                  </a:lnTo>
                  <a:lnTo>
                    <a:pt x="796" y="45"/>
                  </a:lnTo>
                  <a:lnTo>
                    <a:pt x="774" y="37"/>
                  </a:lnTo>
                  <a:lnTo>
                    <a:pt x="751" y="22"/>
                  </a:lnTo>
                  <a:lnTo>
                    <a:pt x="729" y="15"/>
                  </a:lnTo>
                  <a:lnTo>
                    <a:pt x="706" y="7"/>
                  </a:lnTo>
                  <a:lnTo>
                    <a:pt x="684" y="0"/>
                  </a:lnTo>
                  <a:lnTo>
                    <a:pt x="661" y="0"/>
                  </a:lnTo>
                  <a:lnTo>
                    <a:pt x="639" y="0"/>
                  </a:lnTo>
                  <a:lnTo>
                    <a:pt x="624" y="7"/>
                  </a:lnTo>
                  <a:lnTo>
                    <a:pt x="594" y="15"/>
                  </a:lnTo>
                  <a:lnTo>
                    <a:pt x="579" y="22"/>
                  </a:lnTo>
                  <a:lnTo>
                    <a:pt x="549" y="37"/>
                  </a:lnTo>
                  <a:lnTo>
                    <a:pt x="534" y="45"/>
                  </a:lnTo>
                  <a:lnTo>
                    <a:pt x="511" y="67"/>
                  </a:lnTo>
                  <a:lnTo>
                    <a:pt x="488" y="82"/>
                  </a:lnTo>
                  <a:lnTo>
                    <a:pt x="466" y="97"/>
                  </a:lnTo>
                  <a:lnTo>
                    <a:pt x="443" y="120"/>
                  </a:lnTo>
                  <a:lnTo>
                    <a:pt x="421" y="135"/>
                  </a:lnTo>
                  <a:lnTo>
                    <a:pt x="398" y="157"/>
                  </a:lnTo>
                  <a:lnTo>
                    <a:pt x="376" y="172"/>
                  </a:lnTo>
                  <a:lnTo>
                    <a:pt x="353" y="187"/>
                  </a:lnTo>
                  <a:lnTo>
                    <a:pt x="331" y="202"/>
                  </a:lnTo>
                  <a:lnTo>
                    <a:pt x="316" y="217"/>
                  </a:lnTo>
                  <a:lnTo>
                    <a:pt x="286" y="225"/>
                  </a:lnTo>
                  <a:lnTo>
                    <a:pt x="271" y="232"/>
                  </a:lnTo>
                  <a:lnTo>
                    <a:pt x="248" y="240"/>
                  </a:lnTo>
                  <a:lnTo>
                    <a:pt x="226" y="240"/>
                  </a:lnTo>
                  <a:lnTo>
                    <a:pt x="203" y="240"/>
                  </a:lnTo>
                  <a:lnTo>
                    <a:pt x="181" y="232"/>
                  </a:lnTo>
                  <a:lnTo>
                    <a:pt x="158" y="225"/>
                  </a:lnTo>
                  <a:lnTo>
                    <a:pt x="135" y="217"/>
                  </a:lnTo>
                  <a:lnTo>
                    <a:pt x="113" y="202"/>
                  </a:lnTo>
                  <a:lnTo>
                    <a:pt x="90" y="187"/>
                  </a:lnTo>
                  <a:lnTo>
                    <a:pt x="68" y="172"/>
                  </a:lnTo>
                  <a:lnTo>
                    <a:pt x="45" y="157"/>
                  </a:lnTo>
                  <a:lnTo>
                    <a:pt x="23" y="135"/>
                  </a:lnTo>
                  <a:lnTo>
                    <a:pt x="0" y="120"/>
                  </a:lnTo>
                </a:path>
              </a:pathLst>
            </a:custGeom>
            <a:noFill/>
            <a:ln w="19050">
              <a:solidFill>
                <a:srgbClr val="33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81" name="Freeform 442"/>
            <p:cNvSpPr>
              <a:spLocks/>
            </p:cNvSpPr>
            <p:nvPr/>
          </p:nvSpPr>
          <p:spPr bwMode="auto">
            <a:xfrm>
              <a:off x="2499" y="2176"/>
              <a:ext cx="1765" cy="180"/>
            </a:xfrm>
            <a:custGeom>
              <a:avLst/>
              <a:gdLst>
                <a:gd name="T0" fmla="*/ 1742 w 1765"/>
                <a:gd name="T1" fmla="*/ 173 h 180"/>
                <a:gd name="T2" fmla="*/ 1697 w 1765"/>
                <a:gd name="T3" fmla="*/ 143 h 180"/>
                <a:gd name="T4" fmla="*/ 1652 w 1765"/>
                <a:gd name="T5" fmla="*/ 90 h 180"/>
                <a:gd name="T6" fmla="*/ 1607 w 1765"/>
                <a:gd name="T7" fmla="*/ 38 h 180"/>
                <a:gd name="T8" fmla="*/ 1562 w 1765"/>
                <a:gd name="T9" fmla="*/ 0 h 180"/>
                <a:gd name="T10" fmla="*/ 1517 w 1765"/>
                <a:gd name="T11" fmla="*/ 0 h 180"/>
                <a:gd name="T12" fmla="*/ 1479 w 1765"/>
                <a:gd name="T13" fmla="*/ 38 h 180"/>
                <a:gd name="T14" fmla="*/ 1434 w 1765"/>
                <a:gd name="T15" fmla="*/ 90 h 180"/>
                <a:gd name="T16" fmla="*/ 1389 w 1765"/>
                <a:gd name="T17" fmla="*/ 143 h 180"/>
                <a:gd name="T18" fmla="*/ 1344 w 1765"/>
                <a:gd name="T19" fmla="*/ 173 h 180"/>
                <a:gd name="T20" fmla="*/ 1299 w 1765"/>
                <a:gd name="T21" fmla="*/ 173 h 180"/>
                <a:gd name="T22" fmla="*/ 1261 w 1765"/>
                <a:gd name="T23" fmla="*/ 143 h 180"/>
                <a:gd name="T24" fmla="*/ 1216 w 1765"/>
                <a:gd name="T25" fmla="*/ 90 h 180"/>
                <a:gd name="T26" fmla="*/ 1171 w 1765"/>
                <a:gd name="T27" fmla="*/ 38 h 180"/>
                <a:gd name="T28" fmla="*/ 1126 w 1765"/>
                <a:gd name="T29" fmla="*/ 0 h 180"/>
                <a:gd name="T30" fmla="*/ 1081 w 1765"/>
                <a:gd name="T31" fmla="*/ 0 h 180"/>
                <a:gd name="T32" fmla="*/ 1036 w 1765"/>
                <a:gd name="T33" fmla="*/ 38 h 180"/>
                <a:gd name="T34" fmla="*/ 991 w 1765"/>
                <a:gd name="T35" fmla="*/ 90 h 180"/>
                <a:gd name="T36" fmla="*/ 946 w 1765"/>
                <a:gd name="T37" fmla="*/ 143 h 180"/>
                <a:gd name="T38" fmla="*/ 901 w 1765"/>
                <a:gd name="T39" fmla="*/ 173 h 180"/>
                <a:gd name="T40" fmla="*/ 863 w 1765"/>
                <a:gd name="T41" fmla="*/ 173 h 180"/>
                <a:gd name="T42" fmla="*/ 818 w 1765"/>
                <a:gd name="T43" fmla="*/ 143 h 180"/>
                <a:gd name="T44" fmla="*/ 773 w 1765"/>
                <a:gd name="T45" fmla="*/ 90 h 180"/>
                <a:gd name="T46" fmla="*/ 728 w 1765"/>
                <a:gd name="T47" fmla="*/ 38 h 180"/>
                <a:gd name="T48" fmla="*/ 683 w 1765"/>
                <a:gd name="T49" fmla="*/ 0 h 180"/>
                <a:gd name="T50" fmla="*/ 638 w 1765"/>
                <a:gd name="T51" fmla="*/ 0 h 180"/>
                <a:gd name="T52" fmla="*/ 593 w 1765"/>
                <a:gd name="T53" fmla="*/ 38 h 180"/>
                <a:gd name="T54" fmla="*/ 548 w 1765"/>
                <a:gd name="T55" fmla="*/ 90 h 180"/>
                <a:gd name="T56" fmla="*/ 503 w 1765"/>
                <a:gd name="T57" fmla="*/ 143 h 180"/>
                <a:gd name="T58" fmla="*/ 465 w 1765"/>
                <a:gd name="T59" fmla="*/ 173 h 180"/>
                <a:gd name="T60" fmla="*/ 420 w 1765"/>
                <a:gd name="T61" fmla="*/ 173 h 180"/>
                <a:gd name="T62" fmla="*/ 375 w 1765"/>
                <a:gd name="T63" fmla="*/ 143 h 180"/>
                <a:gd name="T64" fmla="*/ 330 w 1765"/>
                <a:gd name="T65" fmla="*/ 90 h 180"/>
                <a:gd name="T66" fmla="*/ 285 w 1765"/>
                <a:gd name="T67" fmla="*/ 38 h 180"/>
                <a:gd name="T68" fmla="*/ 247 w 1765"/>
                <a:gd name="T69" fmla="*/ 0 h 180"/>
                <a:gd name="T70" fmla="*/ 202 w 1765"/>
                <a:gd name="T71" fmla="*/ 0 h 180"/>
                <a:gd name="T72" fmla="*/ 157 w 1765"/>
                <a:gd name="T73" fmla="*/ 38 h 180"/>
                <a:gd name="T74" fmla="*/ 112 w 1765"/>
                <a:gd name="T75" fmla="*/ 90 h 180"/>
                <a:gd name="T76" fmla="*/ 67 w 1765"/>
                <a:gd name="T77" fmla="*/ 143 h 180"/>
                <a:gd name="T78" fmla="*/ 22 w 1765"/>
                <a:gd name="T79" fmla="*/ 173 h 1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65"/>
                <a:gd name="T121" fmla="*/ 0 h 180"/>
                <a:gd name="T122" fmla="*/ 1765 w 1765"/>
                <a:gd name="T123" fmla="*/ 180 h 1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65" h="180">
                  <a:moveTo>
                    <a:pt x="1765" y="180"/>
                  </a:moveTo>
                  <a:lnTo>
                    <a:pt x="1742" y="173"/>
                  </a:lnTo>
                  <a:lnTo>
                    <a:pt x="1720" y="165"/>
                  </a:lnTo>
                  <a:lnTo>
                    <a:pt x="1697" y="143"/>
                  </a:lnTo>
                  <a:lnTo>
                    <a:pt x="1675" y="120"/>
                  </a:lnTo>
                  <a:lnTo>
                    <a:pt x="1652" y="90"/>
                  </a:lnTo>
                  <a:lnTo>
                    <a:pt x="1629" y="60"/>
                  </a:lnTo>
                  <a:lnTo>
                    <a:pt x="1607" y="38"/>
                  </a:lnTo>
                  <a:lnTo>
                    <a:pt x="1592" y="15"/>
                  </a:lnTo>
                  <a:lnTo>
                    <a:pt x="1562" y="0"/>
                  </a:lnTo>
                  <a:lnTo>
                    <a:pt x="1547" y="0"/>
                  </a:lnTo>
                  <a:lnTo>
                    <a:pt x="1517" y="0"/>
                  </a:lnTo>
                  <a:lnTo>
                    <a:pt x="1502" y="15"/>
                  </a:lnTo>
                  <a:lnTo>
                    <a:pt x="1479" y="38"/>
                  </a:lnTo>
                  <a:lnTo>
                    <a:pt x="1457" y="60"/>
                  </a:lnTo>
                  <a:lnTo>
                    <a:pt x="1434" y="90"/>
                  </a:lnTo>
                  <a:lnTo>
                    <a:pt x="1412" y="120"/>
                  </a:lnTo>
                  <a:lnTo>
                    <a:pt x="1389" y="143"/>
                  </a:lnTo>
                  <a:lnTo>
                    <a:pt x="1367" y="165"/>
                  </a:lnTo>
                  <a:lnTo>
                    <a:pt x="1344" y="173"/>
                  </a:lnTo>
                  <a:lnTo>
                    <a:pt x="1322" y="180"/>
                  </a:lnTo>
                  <a:lnTo>
                    <a:pt x="1299" y="173"/>
                  </a:lnTo>
                  <a:lnTo>
                    <a:pt x="1276" y="165"/>
                  </a:lnTo>
                  <a:lnTo>
                    <a:pt x="1261" y="143"/>
                  </a:lnTo>
                  <a:lnTo>
                    <a:pt x="1231" y="120"/>
                  </a:lnTo>
                  <a:lnTo>
                    <a:pt x="1216" y="90"/>
                  </a:lnTo>
                  <a:lnTo>
                    <a:pt x="1186" y="60"/>
                  </a:lnTo>
                  <a:lnTo>
                    <a:pt x="1171" y="38"/>
                  </a:lnTo>
                  <a:lnTo>
                    <a:pt x="1141" y="15"/>
                  </a:lnTo>
                  <a:lnTo>
                    <a:pt x="1126" y="0"/>
                  </a:lnTo>
                  <a:lnTo>
                    <a:pt x="1104" y="0"/>
                  </a:lnTo>
                  <a:lnTo>
                    <a:pt x="1081" y="0"/>
                  </a:lnTo>
                  <a:lnTo>
                    <a:pt x="1059" y="15"/>
                  </a:lnTo>
                  <a:lnTo>
                    <a:pt x="1036" y="38"/>
                  </a:lnTo>
                  <a:lnTo>
                    <a:pt x="1014" y="60"/>
                  </a:lnTo>
                  <a:lnTo>
                    <a:pt x="991" y="90"/>
                  </a:lnTo>
                  <a:lnTo>
                    <a:pt x="968" y="120"/>
                  </a:lnTo>
                  <a:lnTo>
                    <a:pt x="946" y="143"/>
                  </a:lnTo>
                  <a:lnTo>
                    <a:pt x="923" y="165"/>
                  </a:lnTo>
                  <a:lnTo>
                    <a:pt x="901" y="173"/>
                  </a:lnTo>
                  <a:lnTo>
                    <a:pt x="878" y="180"/>
                  </a:lnTo>
                  <a:lnTo>
                    <a:pt x="863" y="173"/>
                  </a:lnTo>
                  <a:lnTo>
                    <a:pt x="841" y="165"/>
                  </a:lnTo>
                  <a:lnTo>
                    <a:pt x="818" y="143"/>
                  </a:lnTo>
                  <a:lnTo>
                    <a:pt x="796" y="120"/>
                  </a:lnTo>
                  <a:lnTo>
                    <a:pt x="773" y="90"/>
                  </a:lnTo>
                  <a:lnTo>
                    <a:pt x="751" y="60"/>
                  </a:lnTo>
                  <a:lnTo>
                    <a:pt x="728" y="38"/>
                  </a:lnTo>
                  <a:lnTo>
                    <a:pt x="706" y="15"/>
                  </a:lnTo>
                  <a:lnTo>
                    <a:pt x="683" y="0"/>
                  </a:lnTo>
                  <a:lnTo>
                    <a:pt x="661" y="0"/>
                  </a:lnTo>
                  <a:lnTo>
                    <a:pt x="638" y="0"/>
                  </a:lnTo>
                  <a:lnTo>
                    <a:pt x="623" y="15"/>
                  </a:lnTo>
                  <a:lnTo>
                    <a:pt x="593" y="38"/>
                  </a:lnTo>
                  <a:lnTo>
                    <a:pt x="578" y="60"/>
                  </a:lnTo>
                  <a:lnTo>
                    <a:pt x="548" y="90"/>
                  </a:lnTo>
                  <a:lnTo>
                    <a:pt x="533" y="120"/>
                  </a:lnTo>
                  <a:lnTo>
                    <a:pt x="503" y="143"/>
                  </a:lnTo>
                  <a:lnTo>
                    <a:pt x="488" y="165"/>
                  </a:lnTo>
                  <a:lnTo>
                    <a:pt x="465" y="173"/>
                  </a:lnTo>
                  <a:lnTo>
                    <a:pt x="443" y="180"/>
                  </a:lnTo>
                  <a:lnTo>
                    <a:pt x="420" y="173"/>
                  </a:lnTo>
                  <a:lnTo>
                    <a:pt x="398" y="165"/>
                  </a:lnTo>
                  <a:lnTo>
                    <a:pt x="375" y="143"/>
                  </a:lnTo>
                  <a:lnTo>
                    <a:pt x="353" y="120"/>
                  </a:lnTo>
                  <a:lnTo>
                    <a:pt x="330" y="90"/>
                  </a:lnTo>
                  <a:lnTo>
                    <a:pt x="307" y="60"/>
                  </a:lnTo>
                  <a:lnTo>
                    <a:pt x="285" y="38"/>
                  </a:lnTo>
                  <a:lnTo>
                    <a:pt x="262" y="15"/>
                  </a:lnTo>
                  <a:lnTo>
                    <a:pt x="247" y="0"/>
                  </a:lnTo>
                  <a:lnTo>
                    <a:pt x="217" y="0"/>
                  </a:lnTo>
                  <a:lnTo>
                    <a:pt x="202" y="0"/>
                  </a:lnTo>
                  <a:lnTo>
                    <a:pt x="180" y="15"/>
                  </a:lnTo>
                  <a:lnTo>
                    <a:pt x="157" y="38"/>
                  </a:lnTo>
                  <a:lnTo>
                    <a:pt x="135" y="60"/>
                  </a:lnTo>
                  <a:lnTo>
                    <a:pt x="112" y="90"/>
                  </a:lnTo>
                  <a:lnTo>
                    <a:pt x="90" y="120"/>
                  </a:lnTo>
                  <a:lnTo>
                    <a:pt x="67" y="143"/>
                  </a:lnTo>
                  <a:lnTo>
                    <a:pt x="45" y="165"/>
                  </a:lnTo>
                  <a:lnTo>
                    <a:pt x="22" y="173"/>
                  </a:lnTo>
                  <a:lnTo>
                    <a:pt x="0" y="180"/>
                  </a:lnTo>
                </a:path>
              </a:pathLst>
            </a:cu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82" name="Rectangle 443"/>
            <p:cNvSpPr>
              <a:spLocks noChangeArrowheads="1"/>
            </p:cNvSpPr>
            <p:nvPr/>
          </p:nvSpPr>
          <p:spPr bwMode="auto">
            <a:xfrm>
              <a:off x="1883" y="2251"/>
              <a:ext cx="43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Frequency</a:t>
              </a:r>
              <a:endParaRPr kumimoji="1" lang="en-US" altLang="zh-CN" sz="2400">
                <a:solidFill>
                  <a:srgbClr val="003399"/>
                </a:solidFill>
                <a:latin typeface="Times New Roman" pitchFamily="18" charset="0"/>
                <a:ea typeface="宋体" pitchFamily="2" charset="-122"/>
              </a:endParaRPr>
            </a:p>
          </p:txBody>
        </p:sp>
        <p:sp>
          <p:nvSpPr>
            <p:cNvPr id="22583" name="Rectangle 444"/>
            <p:cNvSpPr>
              <a:spLocks noChangeArrowheads="1"/>
            </p:cNvSpPr>
            <p:nvPr/>
          </p:nvSpPr>
          <p:spPr bwMode="auto">
            <a:xfrm>
              <a:off x="1620" y="1260"/>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chemeClr val="bg1"/>
                  </a:solidFill>
                  <a:latin typeface="Times New Roman" pitchFamily="18" charset="0"/>
                  <a:ea typeface="宋体" pitchFamily="2" charset="-122"/>
                </a:rPr>
                <a:t>(</a:t>
              </a:r>
              <a:endParaRPr kumimoji="1" lang="en-US" altLang="zh-CN" sz="2400">
                <a:solidFill>
                  <a:schemeClr val="bg1"/>
                </a:solidFill>
                <a:latin typeface="Times New Roman" pitchFamily="18" charset="0"/>
                <a:ea typeface="宋体" pitchFamily="2" charset="-122"/>
              </a:endParaRPr>
            </a:p>
          </p:txBody>
        </p:sp>
        <p:sp>
          <p:nvSpPr>
            <p:cNvPr id="22584" name="Rectangle 445"/>
            <p:cNvSpPr>
              <a:spLocks noChangeArrowheads="1"/>
            </p:cNvSpPr>
            <p:nvPr/>
          </p:nvSpPr>
          <p:spPr bwMode="auto">
            <a:xfrm>
              <a:off x="1657" y="1260"/>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chemeClr val="bg1"/>
                  </a:solidFill>
                  <a:latin typeface="Times New Roman" pitchFamily="18" charset="0"/>
                  <a:ea typeface="宋体" pitchFamily="2" charset="-122"/>
                </a:rPr>
                <a:t>a)</a:t>
              </a:r>
              <a:endParaRPr kumimoji="1" lang="en-US" altLang="zh-CN" sz="2400">
                <a:solidFill>
                  <a:schemeClr val="bg1"/>
                </a:solidFill>
                <a:latin typeface="Times New Roman" pitchFamily="18" charset="0"/>
                <a:ea typeface="宋体" pitchFamily="2" charset="-122"/>
              </a:endParaRPr>
            </a:p>
          </p:txBody>
        </p:sp>
      </p:grpSp>
      <p:grpSp>
        <p:nvGrpSpPr>
          <p:cNvPr id="18" name="Group 446"/>
          <p:cNvGrpSpPr>
            <a:grpSpLocks/>
          </p:cNvGrpSpPr>
          <p:nvPr/>
        </p:nvGrpSpPr>
        <p:grpSpPr bwMode="auto">
          <a:xfrm>
            <a:off x="5287963" y="4505325"/>
            <a:ext cx="2471737" cy="1520825"/>
            <a:chOff x="3195" y="2702"/>
            <a:chExt cx="1557" cy="958"/>
          </a:xfrm>
        </p:grpSpPr>
        <p:sp>
          <p:nvSpPr>
            <p:cNvPr id="22551" name="Line 447"/>
            <p:cNvSpPr>
              <a:spLocks noChangeShapeType="1"/>
            </p:cNvSpPr>
            <p:nvPr/>
          </p:nvSpPr>
          <p:spPr bwMode="auto">
            <a:xfrm flipV="1">
              <a:off x="3347" y="2709"/>
              <a:ext cx="1" cy="796"/>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2" name="Line 448"/>
            <p:cNvSpPr>
              <a:spLocks noChangeShapeType="1"/>
            </p:cNvSpPr>
            <p:nvPr/>
          </p:nvSpPr>
          <p:spPr bwMode="auto">
            <a:xfrm>
              <a:off x="3347" y="3505"/>
              <a:ext cx="1405" cy="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3" name="Freeform 449"/>
            <p:cNvSpPr>
              <a:spLocks/>
            </p:cNvSpPr>
            <p:nvPr/>
          </p:nvSpPr>
          <p:spPr bwMode="auto">
            <a:xfrm>
              <a:off x="3347" y="3175"/>
              <a:ext cx="1322" cy="322"/>
            </a:xfrm>
            <a:custGeom>
              <a:avLst/>
              <a:gdLst>
                <a:gd name="T0" fmla="*/ 1307 w 1322"/>
                <a:gd name="T1" fmla="*/ 277 h 322"/>
                <a:gd name="T2" fmla="*/ 1270 w 1322"/>
                <a:gd name="T3" fmla="*/ 210 h 322"/>
                <a:gd name="T4" fmla="*/ 1240 w 1322"/>
                <a:gd name="T5" fmla="*/ 127 h 322"/>
                <a:gd name="T6" fmla="*/ 1202 w 1322"/>
                <a:gd name="T7" fmla="*/ 52 h 322"/>
                <a:gd name="T8" fmla="*/ 1172 w 1322"/>
                <a:gd name="T9" fmla="*/ 7 h 322"/>
                <a:gd name="T10" fmla="*/ 1135 w 1322"/>
                <a:gd name="T11" fmla="*/ 7 h 322"/>
                <a:gd name="T12" fmla="*/ 1104 w 1322"/>
                <a:gd name="T13" fmla="*/ 52 h 322"/>
                <a:gd name="T14" fmla="*/ 1074 w 1322"/>
                <a:gd name="T15" fmla="*/ 127 h 322"/>
                <a:gd name="T16" fmla="*/ 1037 w 1322"/>
                <a:gd name="T17" fmla="*/ 210 h 322"/>
                <a:gd name="T18" fmla="*/ 1007 w 1322"/>
                <a:gd name="T19" fmla="*/ 277 h 322"/>
                <a:gd name="T20" fmla="*/ 969 w 1322"/>
                <a:gd name="T21" fmla="*/ 315 h 322"/>
                <a:gd name="T22" fmla="*/ 939 w 1322"/>
                <a:gd name="T23" fmla="*/ 322 h 322"/>
                <a:gd name="T24" fmla="*/ 909 w 1322"/>
                <a:gd name="T25" fmla="*/ 300 h 322"/>
                <a:gd name="T26" fmla="*/ 872 w 1322"/>
                <a:gd name="T27" fmla="*/ 270 h 322"/>
                <a:gd name="T28" fmla="*/ 842 w 1322"/>
                <a:gd name="T29" fmla="*/ 247 h 322"/>
                <a:gd name="T30" fmla="*/ 804 w 1322"/>
                <a:gd name="T31" fmla="*/ 247 h 322"/>
                <a:gd name="T32" fmla="*/ 774 w 1322"/>
                <a:gd name="T33" fmla="*/ 270 h 322"/>
                <a:gd name="T34" fmla="*/ 744 w 1322"/>
                <a:gd name="T35" fmla="*/ 300 h 322"/>
                <a:gd name="T36" fmla="*/ 706 w 1322"/>
                <a:gd name="T37" fmla="*/ 322 h 322"/>
                <a:gd name="T38" fmla="*/ 676 w 1322"/>
                <a:gd name="T39" fmla="*/ 315 h 322"/>
                <a:gd name="T40" fmla="*/ 639 w 1322"/>
                <a:gd name="T41" fmla="*/ 277 h 322"/>
                <a:gd name="T42" fmla="*/ 609 w 1322"/>
                <a:gd name="T43" fmla="*/ 210 h 322"/>
                <a:gd name="T44" fmla="*/ 579 w 1322"/>
                <a:gd name="T45" fmla="*/ 127 h 322"/>
                <a:gd name="T46" fmla="*/ 541 w 1322"/>
                <a:gd name="T47" fmla="*/ 52 h 322"/>
                <a:gd name="T48" fmla="*/ 511 w 1322"/>
                <a:gd name="T49" fmla="*/ 7 h 322"/>
                <a:gd name="T50" fmla="*/ 474 w 1322"/>
                <a:gd name="T51" fmla="*/ 7 h 322"/>
                <a:gd name="T52" fmla="*/ 443 w 1322"/>
                <a:gd name="T53" fmla="*/ 52 h 322"/>
                <a:gd name="T54" fmla="*/ 413 w 1322"/>
                <a:gd name="T55" fmla="*/ 127 h 322"/>
                <a:gd name="T56" fmla="*/ 376 w 1322"/>
                <a:gd name="T57" fmla="*/ 210 h 322"/>
                <a:gd name="T58" fmla="*/ 346 w 1322"/>
                <a:gd name="T59" fmla="*/ 277 h 322"/>
                <a:gd name="T60" fmla="*/ 316 w 1322"/>
                <a:gd name="T61" fmla="*/ 315 h 322"/>
                <a:gd name="T62" fmla="*/ 278 w 1322"/>
                <a:gd name="T63" fmla="*/ 322 h 322"/>
                <a:gd name="T64" fmla="*/ 248 w 1322"/>
                <a:gd name="T65" fmla="*/ 300 h 322"/>
                <a:gd name="T66" fmla="*/ 211 w 1322"/>
                <a:gd name="T67" fmla="*/ 270 h 322"/>
                <a:gd name="T68" fmla="*/ 181 w 1322"/>
                <a:gd name="T69" fmla="*/ 247 h 322"/>
                <a:gd name="T70" fmla="*/ 151 w 1322"/>
                <a:gd name="T71" fmla="*/ 247 h 322"/>
                <a:gd name="T72" fmla="*/ 113 w 1322"/>
                <a:gd name="T73" fmla="*/ 270 h 322"/>
                <a:gd name="T74" fmla="*/ 83 w 1322"/>
                <a:gd name="T75" fmla="*/ 300 h 322"/>
                <a:gd name="T76" fmla="*/ 45 w 1322"/>
                <a:gd name="T77" fmla="*/ 322 h 322"/>
                <a:gd name="T78" fmla="*/ 15 w 1322"/>
                <a:gd name="T79" fmla="*/ 315 h 3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22"/>
                <a:gd name="T121" fmla="*/ 0 h 322"/>
                <a:gd name="T122" fmla="*/ 1322 w 1322"/>
                <a:gd name="T123" fmla="*/ 322 h 32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22" h="322">
                  <a:moveTo>
                    <a:pt x="1322" y="300"/>
                  </a:moveTo>
                  <a:lnTo>
                    <a:pt x="1307" y="277"/>
                  </a:lnTo>
                  <a:lnTo>
                    <a:pt x="1285" y="247"/>
                  </a:lnTo>
                  <a:lnTo>
                    <a:pt x="1270" y="210"/>
                  </a:lnTo>
                  <a:lnTo>
                    <a:pt x="1255" y="172"/>
                  </a:lnTo>
                  <a:lnTo>
                    <a:pt x="1240" y="127"/>
                  </a:lnTo>
                  <a:lnTo>
                    <a:pt x="1225" y="90"/>
                  </a:lnTo>
                  <a:lnTo>
                    <a:pt x="1202" y="52"/>
                  </a:lnTo>
                  <a:lnTo>
                    <a:pt x="1187" y="22"/>
                  </a:lnTo>
                  <a:lnTo>
                    <a:pt x="1172" y="7"/>
                  </a:lnTo>
                  <a:lnTo>
                    <a:pt x="1157" y="0"/>
                  </a:lnTo>
                  <a:lnTo>
                    <a:pt x="1135" y="7"/>
                  </a:lnTo>
                  <a:lnTo>
                    <a:pt x="1119" y="22"/>
                  </a:lnTo>
                  <a:lnTo>
                    <a:pt x="1104" y="52"/>
                  </a:lnTo>
                  <a:lnTo>
                    <a:pt x="1089" y="90"/>
                  </a:lnTo>
                  <a:lnTo>
                    <a:pt x="1074" y="127"/>
                  </a:lnTo>
                  <a:lnTo>
                    <a:pt x="1052" y="172"/>
                  </a:lnTo>
                  <a:lnTo>
                    <a:pt x="1037" y="210"/>
                  </a:lnTo>
                  <a:lnTo>
                    <a:pt x="1022" y="247"/>
                  </a:lnTo>
                  <a:lnTo>
                    <a:pt x="1007" y="277"/>
                  </a:lnTo>
                  <a:lnTo>
                    <a:pt x="992" y="300"/>
                  </a:lnTo>
                  <a:lnTo>
                    <a:pt x="969" y="315"/>
                  </a:lnTo>
                  <a:lnTo>
                    <a:pt x="954" y="322"/>
                  </a:lnTo>
                  <a:lnTo>
                    <a:pt x="939" y="322"/>
                  </a:lnTo>
                  <a:lnTo>
                    <a:pt x="924" y="307"/>
                  </a:lnTo>
                  <a:lnTo>
                    <a:pt x="909" y="300"/>
                  </a:lnTo>
                  <a:lnTo>
                    <a:pt x="887" y="285"/>
                  </a:lnTo>
                  <a:lnTo>
                    <a:pt x="872" y="270"/>
                  </a:lnTo>
                  <a:lnTo>
                    <a:pt x="857" y="255"/>
                  </a:lnTo>
                  <a:lnTo>
                    <a:pt x="842" y="247"/>
                  </a:lnTo>
                  <a:lnTo>
                    <a:pt x="827" y="240"/>
                  </a:lnTo>
                  <a:lnTo>
                    <a:pt x="804" y="247"/>
                  </a:lnTo>
                  <a:lnTo>
                    <a:pt x="789" y="255"/>
                  </a:lnTo>
                  <a:lnTo>
                    <a:pt x="774" y="270"/>
                  </a:lnTo>
                  <a:lnTo>
                    <a:pt x="759" y="285"/>
                  </a:lnTo>
                  <a:lnTo>
                    <a:pt x="744" y="300"/>
                  </a:lnTo>
                  <a:lnTo>
                    <a:pt x="721" y="307"/>
                  </a:lnTo>
                  <a:lnTo>
                    <a:pt x="706" y="322"/>
                  </a:lnTo>
                  <a:lnTo>
                    <a:pt x="691" y="322"/>
                  </a:lnTo>
                  <a:lnTo>
                    <a:pt x="676" y="315"/>
                  </a:lnTo>
                  <a:lnTo>
                    <a:pt x="654" y="300"/>
                  </a:lnTo>
                  <a:lnTo>
                    <a:pt x="639" y="277"/>
                  </a:lnTo>
                  <a:lnTo>
                    <a:pt x="624" y="247"/>
                  </a:lnTo>
                  <a:lnTo>
                    <a:pt x="609" y="210"/>
                  </a:lnTo>
                  <a:lnTo>
                    <a:pt x="594" y="172"/>
                  </a:lnTo>
                  <a:lnTo>
                    <a:pt x="579" y="127"/>
                  </a:lnTo>
                  <a:lnTo>
                    <a:pt x="556" y="90"/>
                  </a:lnTo>
                  <a:lnTo>
                    <a:pt x="541" y="52"/>
                  </a:lnTo>
                  <a:lnTo>
                    <a:pt x="526" y="22"/>
                  </a:lnTo>
                  <a:lnTo>
                    <a:pt x="511" y="7"/>
                  </a:lnTo>
                  <a:lnTo>
                    <a:pt x="496" y="0"/>
                  </a:lnTo>
                  <a:lnTo>
                    <a:pt x="474" y="7"/>
                  </a:lnTo>
                  <a:lnTo>
                    <a:pt x="458" y="22"/>
                  </a:lnTo>
                  <a:lnTo>
                    <a:pt x="443" y="52"/>
                  </a:lnTo>
                  <a:lnTo>
                    <a:pt x="428" y="90"/>
                  </a:lnTo>
                  <a:lnTo>
                    <a:pt x="413" y="127"/>
                  </a:lnTo>
                  <a:lnTo>
                    <a:pt x="398" y="172"/>
                  </a:lnTo>
                  <a:lnTo>
                    <a:pt x="376" y="210"/>
                  </a:lnTo>
                  <a:lnTo>
                    <a:pt x="361" y="247"/>
                  </a:lnTo>
                  <a:lnTo>
                    <a:pt x="346" y="277"/>
                  </a:lnTo>
                  <a:lnTo>
                    <a:pt x="331" y="300"/>
                  </a:lnTo>
                  <a:lnTo>
                    <a:pt x="316" y="315"/>
                  </a:lnTo>
                  <a:lnTo>
                    <a:pt x="293" y="322"/>
                  </a:lnTo>
                  <a:lnTo>
                    <a:pt x="278" y="322"/>
                  </a:lnTo>
                  <a:lnTo>
                    <a:pt x="263" y="307"/>
                  </a:lnTo>
                  <a:lnTo>
                    <a:pt x="248" y="300"/>
                  </a:lnTo>
                  <a:lnTo>
                    <a:pt x="233" y="285"/>
                  </a:lnTo>
                  <a:lnTo>
                    <a:pt x="211" y="270"/>
                  </a:lnTo>
                  <a:lnTo>
                    <a:pt x="196" y="255"/>
                  </a:lnTo>
                  <a:lnTo>
                    <a:pt x="181" y="247"/>
                  </a:lnTo>
                  <a:lnTo>
                    <a:pt x="166" y="240"/>
                  </a:lnTo>
                  <a:lnTo>
                    <a:pt x="151" y="247"/>
                  </a:lnTo>
                  <a:lnTo>
                    <a:pt x="128" y="255"/>
                  </a:lnTo>
                  <a:lnTo>
                    <a:pt x="113" y="270"/>
                  </a:lnTo>
                  <a:lnTo>
                    <a:pt x="98" y="285"/>
                  </a:lnTo>
                  <a:lnTo>
                    <a:pt x="83" y="300"/>
                  </a:lnTo>
                  <a:lnTo>
                    <a:pt x="68" y="307"/>
                  </a:lnTo>
                  <a:lnTo>
                    <a:pt x="45" y="322"/>
                  </a:lnTo>
                  <a:lnTo>
                    <a:pt x="30" y="322"/>
                  </a:lnTo>
                  <a:lnTo>
                    <a:pt x="15" y="315"/>
                  </a:lnTo>
                  <a:lnTo>
                    <a:pt x="0" y="3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4" name="Rectangle 450"/>
            <p:cNvSpPr>
              <a:spLocks noChangeArrowheads="1"/>
            </p:cNvSpPr>
            <p:nvPr/>
          </p:nvSpPr>
          <p:spPr bwMode="auto">
            <a:xfrm rot="-5400000">
              <a:off x="3035" y="3045"/>
              <a:ext cx="4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Amplitude</a:t>
              </a:r>
              <a:endParaRPr kumimoji="1" lang="en-US" altLang="zh-CN" sz="2400">
                <a:solidFill>
                  <a:srgbClr val="003399"/>
                </a:solidFill>
                <a:latin typeface="Times New Roman" pitchFamily="18" charset="0"/>
                <a:ea typeface="宋体" pitchFamily="2" charset="-122"/>
              </a:endParaRPr>
            </a:p>
          </p:txBody>
        </p:sp>
        <p:sp>
          <p:nvSpPr>
            <p:cNvPr id="22555" name="Rectangle 451"/>
            <p:cNvSpPr>
              <a:spLocks noChangeArrowheads="1"/>
            </p:cNvSpPr>
            <p:nvPr/>
          </p:nvSpPr>
          <p:spPr bwMode="auto">
            <a:xfrm>
              <a:off x="3933" y="3535"/>
              <a:ext cx="2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Time</a:t>
              </a:r>
              <a:endParaRPr kumimoji="1" lang="en-US" altLang="zh-CN" sz="2400">
                <a:solidFill>
                  <a:srgbClr val="003399"/>
                </a:solidFill>
                <a:latin typeface="Times New Roman" pitchFamily="18" charset="0"/>
                <a:ea typeface="宋体" pitchFamily="2" charset="-122"/>
              </a:endParaRPr>
            </a:p>
          </p:txBody>
        </p:sp>
        <p:sp>
          <p:nvSpPr>
            <p:cNvPr id="22556" name="Rectangle 452"/>
            <p:cNvSpPr>
              <a:spLocks noChangeArrowheads="1"/>
            </p:cNvSpPr>
            <p:nvPr/>
          </p:nvSpPr>
          <p:spPr bwMode="auto">
            <a:xfrm>
              <a:off x="3941" y="2837"/>
              <a:ext cx="5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Time Domain</a:t>
              </a:r>
              <a:endParaRPr kumimoji="1" lang="en-US" altLang="zh-CN" sz="2400">
                <a:solidFill>
                  <a:srgbClr val="003399"/>
                </a:solidFill>
                <a:latin typeface="Times New Roman" pitchFamily="18" charset="0"/>
                <a:ea typeface="宋体" pitchFamily="2" charset="-122"/>
              </a:endParaRPr>
            </a:p>
          </p:txBody>
        </p:sp>
        <p:sp>
          <p:nvSpPr>
            <p:cNvPr id="22557" name="Rectangle 453"/>
            <p:cNvSpPr>
              <a:spLocks noChangeArrowheads="1"/>
            </p:cNvSpPr>
            <p:nvPr/>
          </p:nvSpPr>
          <p:spPr bwMode="auto">
            <a:xfrm>
              <a:off x="3377" y="270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chemeClr val="bg1"/>
                  </a:solidFill>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22558" name="Rectangle 454"/>
            <p:cNvSpPr>
              <a:spLocks noChangeArrowheads="1"/>
            </p:cNvSpPr>
            <p:nvPr/>
          </p:nvSpPr>
          <p:spPr bwMode="auto">
            <a:xfrm>
              <a:off x="3415" y="2702"/>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c)</a:t>
              </a:r>
              <a:endParaRPr kumimoji="1" lang="en-US" altLang="zh-CN" sz="2400">
                <a:solidFill>
                  <a:srgbClr val="003399"/>
                </a:solidFill>
                <a:latin typeface="Times New Roman" pitchFamily="18" charset="0"/>
                <a:ea typeface="宋体" pitchFamily="2" charset="-122"/>
              </a:endParaRPr>
            </a:p>
          </p:txBody>
        </p:sp>
      </p:grpSp>
      <p:grpSp>
        <p:nvGrpSpPr>
          <p:cNvPr id="19" name="Group 455"/>
          <p:cNvGrpSpPr>
            <a:grpSpLocks/>
          </p:cNvGrpSpPr>
          <p:nvPr/>
        </p:nvGrpSpPr>
        <p:grpSpPr bwMode="auto">
          <a:xfrm>
            <a:off x="1544638" y="4505325"/>
            <a:ext cx="2459037" cy="1520825"/>
            <a:chOff x="837" y="2702"/>
            <a:chExt cx="1549" cy="958"/>
          </a:xfrm>
        </p:grpSpPr>
        <p:sp>
          <p:nvSpPr>
            <p:cNvPr id="22540" name="Line 456"/>
            <p:cNvSpPr>
              <a:spLocks noChangeShapeType="1"/>
            </p:cNvSpPr>
            <p:nvPr/>
          </p:nvSpPr>
          <p:spPr bwMode="auto">
            <a:xfrm flipV="1">
              <a:off x="974" y="2709"/>
              <a:ext cx="1" cy="796"/>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457"/>
            <p:cNvSpPr>
              <a:spLocks noChangeShapeType="1"/>
            </p:cNvSpPr>
            <p:nvPr/>
          </p:nvSpPr>
          <p:spPr bwMode="auto">
            <a:xfrm>
              <a:off x="974" y="3505"/>
              <a:ext cx="1412" cy="1"/>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458"/>
            <p:cNvSpPr>
              <a:spLocks noChangeShapeType="1"/>
            </p:cNvSpPr>
            <p:nvPr/>
          </p:nvSpPr>
          <p:spPr bwMode="auto">
            <a:xfrm flipV="1">
              <a:off x="1575" y="2994"/>
              <a:ext cx="1" cy="511"/>
            </a:xfrm>
            <a:prstGeom prst="line">
              <a:avLst/>
            </a:prstGeom>
            <a:noFill/>
            <a:ln w="1905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Line 459"/>
            <p:cNvSpPr>
              <a:spLocks noChangeShapeType="1"/>
            </p:cNvSpPr>
            <p:nvPr/>
          </p:nvSpPr>
          <p:spPr bwMode="auto">
            <a:xfrm flipV="1">
              <a:off x="2018" y="3159"/>
              <a:ext cx="1" cy="346"/>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4" name="Rectangle 460"/>
            <p:cNvSpPr>
              <a:spLocks noChangeArrowheads="1"/>
            </p:cNvSpPr>
            <p:nvPr/>
          </p:nvSpPr>
          <p:spPr bwMode="auto">
            <a:xfrm rot="-5400000">
              <a:off x="677" y="3030"/>
              <a:ext cx="44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Amplitude</a:t>
              </a:r>
              <a:endParaRPr kumimoji="1" lang="en-US" altLang="zh-CN" sz="2400">
                <a:solidFill>
                  <a:srgbClr val="003399"/>
                </a:solidFill>
                <a:latin typeface="Times New Roman" pitchFamily="18" charset="0"/>
                <a:ea typeface="宋体" pitchFamily="2" charset="-122"/>
              </a:endParaRPr>
            </a:p>
          </p:txBody>
        </p:sp>
        <p:sp>
          <p:nvSpPr>
            <p:cNvPr id="22545" name="Rectangle 461"/>
            <p:cNvSpPr>
              <a:spLocks noChangeArrowheads="1"/>
            </p:cNvSpPr>
            <p:nvPr/>
          </p:nvSpPr>
          <p:spPr bwMode="auto">
            <a:xfrm>
              <a:off x="1469" y="3535"/>
              <a:ext cx="43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Frequency</a:t>
              </a:r>
              <a:endParaRPr kumimoji="1" lang="en-US" altLang="zh-CN" sz="2400">
                <a:solidFill>
                  <a:srgbClr val="003399"/>
                </a:solidFill>
                <a:latin typeface="Times New Roman" pitchFamily="18" charset="0"/>
                <a:ea typeface="宋体" pitchFamily="2" charset="-122"/>
              </a:endParaRPr>
            </a:p>
          </p:txBody>
        </p:sp>
        <p:sp>
          <p:nvSpPr>
            <p:cNvPr id="22546" name="Rectangle 462"/>
            <p:cNvSpPr>
              <a:spLocks noChangeArrowheads="1"/>
            </p:cNvSpPr>
            <p:nvPr/>
          </p:nvSpPr>
          <p:spPr bwMode="auto">
            <a:xfrm>
              <a:off x="1207" y="2822"/>
              <a:ext cx="80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Frequency Domain</a:t>
              </a:r>
              <a:endParaRPr kumimoji="1" lang="en-US" altLang="zh-CN" sz="2400">
                <a:solidFill>
                  <a:srgbClr val="003399"/>
                </a:solidFill>
                <a:latin typeface="Times New Roman" pitchFamily="18" charset="0"/>
                <a:ea typeface="宋体" pitchFamily="2" charset="-122"/>
              </a:endParaRPr>
            </a:p>
          </p:txBody>
        </p:sp>
        <p:sp>
          <p:nvSpPr>
            <p:cNvPr id="22547" name="Rectangle 463"/>
            <p:cNvSpPr>
              <a:spLocks noChangeArrowheads="1"/>
            </p:cNvSpPr>
            <p:nvPr/>
          </p:nvSpPr>
          <p:spPr bwMode="auto">
            <a:xfrm>
              <a:off x="1011" y="270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chemeClr val="bg1"/>
                  </a:solidFill>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22548" name="Rectangle 464"/>
            <p:cNvSpPr>
              <a:spLocks noChangeArrowheads="1"/>
            </p:cNvSpPr>
            <p:nvPr/>
          </p:nvSpPr>
          <p:spPr bwMode="auto">
            <a:xfrm>
              <a:off x="1049" y="2702"/>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300">
                  <a:solidFill>
                    <a:srgbClr val="003399"/>
                  </a:solidFill>
                  <a:latin typeface="Times New Roman" pitchFamily="18" charset="0"/>
                  <a:ea typeface="宋体" pitchFamily="2" charset="-122"/>
                </a:rPr>
                <a:t>b)</a:t>
              </a:r>
              <a:endParaRPr kumimoji="1" lang="en-US" altLang="zh-CN" sz="2400">
                <a:solidFill>
                  <a:srgbClr val="003399"/>
                </a:solidFill>
                <a:latin typeface="Times New Roman" pitchFamily="18" charset="0"/>
                <a:ea typeface="宋体" pitchFamily="2" charset="-122"/>
              </a:endParaRPr>
            </a:p>
          </p:txBody>
        </p:sp>
        <p:sp>
          <p:nvSpPr>
            <p:cNvPr id="22549" name="Rectangle 465"/>
            <p:cNvSpPr>
              <a:spLocks noChangeArrowheads="1"/>
            </p:cNvSpPr>
            <p:nvPr/>
          </p:nvSpPr>
          <p:spPr bwMode="auto">
            <a:xfrm>
              <a:off x="1424" y="3362"/>
              <a:ext cx="1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kumimoji="1" lang="en-US" altLang="zh-CN" sz="1300">
                  <a:solidFill>
                    <a:srgbClr val="003399"/>
                  </a:solidFill>
                  <a:latin typeface="Times New Roman" pitchFamily="18" charset="0"/>
                  <a:ea typeface="宋体" pitchFamily="2" charset="-122"/>
                </a:rPr>
                <a:t>f</a:t>
              </a:r>
              <a:r>
                <a:rPr kumimoji="1" lang="en-US" altLang="zh-CN" sz="1300" baseline="-25000">
                  <a:solidFill>
                    <a:srgbClr val="003399"/>
                  </a:solidFill>
                  <a:latin typeface="Times New Roman" pitchFamily="18" charset="0"/>
                  <a:ea typeface="宋体" pitchFamily="2" charset="-122"/>
                </a:rPr>
                <a:t>1</a:t>
              </a:r>
              <a:endParaRPr kumimoji="1" lang="en-US" altLang="zh-CN" sz="2400">
                <a:solidFill>
                  <a:srgbClr val="003399"/>
                </a:solidFill>
                <a:latin typeface="Times New Roman" pitchFamily="18" charset="0"/>
                <a:ea typeface="宋体" pitchFamily="2" charset="-122"/>
              </a:endParaRPr>
            </a:p>
          </p:txBody>
        </p:sp>
        <p:sp>
          <p:nvSpPr>
            <p:cNvPr id="22550" name="Rectangle 466"/>
            <p:cNvSpPr>
              <a:spLocks noChangeArrowheads="1"/>
            </p:cNvSpPr>
            <p:nvPr/>
          </p:nvSpPr>
          <p:spPr bwMode="auto">
            <a:xfrm>
              <a:off x="1898" y="3347"/>
              <a:ext cx="1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kumimoji="1" lang="en-US" altLang="zh-CN" sz="1300">
                  <a:solidFill>
                    <a:srgbClr val="003399"/>
                  </a:solidFill>
                  <a:latin typeface="Times New Roman" pitchFamily="18" charset="0"/>
                  <a:ea typeface="宋体" pitchFamily="2" charset="-122"/>
                </a:rPr>
                <a:t>f</a:t>
              </a:r>
              <a:r>
                <a:rPr kumimoji="1" lang="en-US" altLang="zh-CN" sz="1300" baseline="-25000">
                  <a:solidFill>
                    <a:srgbClr val="003399"/>
                  </a:solidFill>
                  <a:latin typeface="Times New Roman" pitchFamily="18" charset="0"/>
                  <a:ea typeface="宋体" pitchFamily="2" charset="-122"/>
                </a:rPr>
                <a:t>2</a:t>
              </a:r>
              <a:endParaRPr kumimoji="1" lang="en-US" altLang="zh-CN" sz="2400">
                <a:solidFill>
                  <a:srgbClr val="003399"/>
                </a:solidFill>
                <a:latin typeface="Times New Roman" pitchFamily="18" charset="0"/>
                <a:ea typeface="宋体" pitchFamily="2" charset="-122"/>
              </a:endParaRPr>
            </a:p>
          </p:txBody>
        </p:sp>
      </p:grpSp>
      <p:grpSp>
        <p:nvGrpSpPr>
          <p:cNvPr id="20" name="Group 467"/>
          <p:cNvGrpSpPr>
            <a:grpSpLocks/>
          </p:cNvGrpSpPr>
          <p:nvPr/>
        </p:nvGrpSpPr>
        <p:grpSpPr bwMode="auto">
          <a:xfrm>
            <a:off x="3144838" y="4194175"/>
            <a:ext cx="3470275" cy="369888"/>
            <a:chOff x="1845" y="2506"/>
            <a:chExt cx="2186" cy="233"/>
          </a:xfrm>
        </p:grpSpPr>
        <p:sp>
          <p:nvSpPr>
            <p:cNvPr id="22538" name="Freeform 468"/>
            <p:cNvSpPr>
              <a:spLocks/>
            </p:cNvSpPr>
            <p:nvPr/>
          </p:nvSpPr>
          <p:spPr bwMode="auto">
            <a:xfrm>
              <a:off x="1845" y="2506"/>
              <a:ext cx="210" cy="233"/>
            </a:xfrm>
            <a:custGeom>
              <a:avLst/>
              <a:gdLst>
                <a:gd name="T0" fmla="*/ 23 w 210"/>
                <a:gd name="T1" fmla="*/ 15 h 233"/>
                <a:gd name="T2" fmla="*/ 90 w 210"/>
                <a:gd name="T3" fmla="*/ 68 h 233"/>
                <a:gd name="T4" fmla="*/ 0 w 210"/>
                <a:gd name="T5" fmla="*/ 196 h 233"/>
                <a:gd name="T6" fmla="*/ 53 w 210"/>
                <a:gd name="T7" fmla="*/ 233 h 233"/>
                <a:gd name="T8" fmla="*/ 143 w 210"/>
                <a:gd name="T9" fmla="*/ 105 h 233"/>
                <a:gd name="T10" fmla="*/ 210 w 210"/>
                <a:gd name="T11" fmla="*/ 150 h 233"/>
                <a:gd name="T12" fmla="*/ 173 w 210"/>
                <a:gd name="T13" fmla="*/ 0 h 233"/>
                <a:gd name="T14" fmla="*/ 23 w 210"/>
                <a:gd name="T15" fmla="*/ 15 h 233"/>
                <a:gd name="T16" fmla="*/ 0 60000 65536"/>
                <a:gd name="T17" fmla="*/ 0 60000 65536"/>
                <a:gd name="T18" fmla="*/ 0 60000 65536"/>
                <a:gd name="T19" fmla="*/ 0 60000 65536"/>
                <a:gd name="T20" fmla="*/ 0 60000 65536"/>
                <a:gd name="T21" fmla="*/ 0 60000 65536"/>
                <a:gd name="T22" fmla="*/ 0 60000 65536"/>
                <a:gd name="T23" fmla="*/ 0 60000 65536"/>
                <a:gd name="T24" fmla="*/ 0 w 210"/>
                <a:gd name="T25" fmla="*/ 0 h 233"/>
                <a:gd name="T26" fmla="*/ 210 w 210"/>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0" h="233">
                  <a:moveTo>
                    <a:pt x="23" y="15"/>
                  </a:moveTo>
                  <a:lnTo>
                    <a:pt x="90" y="68"/>
                  </a:lnTo>
                  <a:lnTo>
                    <a:pt x="0" y="196"/>
                  </a:lnTo>
                  <a:lnTo>
                    <a:pt x="53" y="233"/>
                  </a:lnTo>
                  <a:lnTo>
                    <a:pt x="143" y="105"/>
                  </a:lnTo>
                  <a:lnTo>
                    <a:pt x="210" y="150"/>
                  </a:lnTo>
                  <a:lnTo>
                    <a:pt x="173" y="0"/>
                  </a:lnTo>
                  <a:lnTo>
                    <a:pt x="23" y="15"/>
                  </a:lnTo>
                  <a:close/>
                </a:path>
              </a:pathLst>
            </a:custGeom>
            <a:solidFill>
              <a:srgbClr val="FF0000"/>
            </a:solidFill>
            <a:ln w="12700">
              <a:solidFill>
                <a:srgbClr val="FF0000"/>
              </a:solidFill>
              <a:round/>
              <a:headEnd/>
              <a:tailEnd/>
            </a:ln>
          </p:spPr>
          <p:txBody>
            <a:bodyPr/>
            <a:lstStyle/>
            <a:p>
              <a:endParaRPr lang="zh-CN" altLang="en-US"/>
            </a:p>
          </p:txBody>
        </p:sp>
        <p:sp>
          <p:nvSpPr>
            <p:cNvPr id="22539" name="Freeform 469"/>
            <p:cNvSpPr>
              <a:spLocks/>
            </p:cNvSpPr>
            <p:nvPr/>
          </p:nvSpPr>
          <p:spPr bwMode="auto">
            <a:xfrm>
              <a:off x="3805" y="2506"/>
              <a:ext cx="226" cy="218"/>
            </a:xfrm>
            <a:custGeom>
              <a:avLst/>
              <a:gdLst>
                <a:gd name="T0" fmla="*/ 8 w 226"/>
                <a:gd name="T1" fmla="*/ 181 h 218"/>
                <a:gd name="T2" fmla="*/ 53 w 226"/>
                <a:gd name="T3" fmla="*/ 120 h 218"/>
                <a:gd name="T4" fmla="*/ 181 w 226"/>
                <a:gd name="T5" fmla="*/ 218 h 218"/>
                <a:gd name="T6" fmla="*/ 226 w 226"/>
                <a:gd name="T7" fmla="*/ 165 h 218"/>
                <a:gd name="T8" fmla="*/ 98 w 226"/>
                <a:gd name="T9" fmla="*/ 68 h 218"/>
                <a:gd name="T10" fmla="*/ 151 w 226"/>
                <a:gd name="T11" fmla="*/ 0 h 218"/>
                <a:gd name="T12" fmla="*/ 0 w 226"/>
                <a:gd name="T13" fmla="*/ 30 h 218"/>
                <a:gd name="T14" fmla="*/ 8 w 226"/>
                <a:gd name="T15" fmla="*/ 181 h 218"/>
                <a:gd name="T16" fmla="*/ 0 60000 65536"/>
                <a:gd name="T17" fmla="*/ 0 60000 65536"/>
                <a:gd name="T18" fmla="*/ 0 60000 65536"/>
                <a:gd name="T19" fmla="*/ 0 60000 65536"/>
                <a:gd name="T20" fmla="*/ 0 60000 65536"/>
                <a:gd name="T21" fmla="*/ 0 60000 65536"/>
                <a:gd name="T22" fmla="*/ 0 60000 65536"/>
                <a:gd name="T23" fmla="*/ 0 60000 65536"/>
                <a:gd name="T24" fmla="*/ 0 w 226"/>
                <a:gd name="T25" fmla="*/ 0 h 218"/>
                <a:gd name="T26" fmla="*/ 226 w 226"/>
                <a:gd name="T27" fmla="*/ 218 h 2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6" h="218">
                  <a:moveTo>
                    <a:pt x="8" y="181"/>
                  </a:moveTo>
                  <a:lnTo>
                    <a:pt x="53" y="120"/>
                  </a:lnTo>
                  <a:lnTo>
                    <a:pt x="181" y="218"/>
                  </a:lnTo>
                  <a:lnTo>
                    <a:pt x="226" y="165"/>
                  </a:lnTo>
                  <a:lnTo>
                    <a:pt x="98" y="68"/>
                  </a:lnTo>
                  <a:lnTo>
                    <a:pt x="151" y="0"/>
                  </a:lnTo>
                  <a:lnTo>
                    <a:pt x="0" y="30"/>
                  </a:lnTo>
                  <a:lnTo>
                    <a:pt x="8" y="181"/>
                  </a:lnTo>
                  <a:close/>
                </a:path>
              </a:pathLst>
            </a:custGeom>
            <a:solidFill>
              <a:srgbClr val="FF0000"/>
            </a:solidFill>
            <a:ln w="12700">
              <a:solidFill>
                <a:srgbClr val="FF00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ox(out)">
                                      <p:cBhvr>
                                        <p:cTn id="19" dur="500"/>
                                        <p:tgtEl>
                                          <p:spTgt spid="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0" name="页脚占位符 4"/>
          <p:cNvSpPr>
            <a:spLocks noGrp="1"/>
          </p:cNvSpPr>
          <p:nvPr>
            <p:ph type="ftr" sz="quarter" idx="11"/>
          </p:nvPr>
        </p:nvSpPr>
        <p:spPr/>
        <p:txBody>
          <a:bodyPr/>
          <a:lstStyle/>
          <a:p>
            <a:pPr>
              <a:defRPr/>
            </a:pPr>
            <a:r>
              <a:rPr lang="zh-CN" altLang="en-US"/>
              <a:t>信号与系统</a:t>
            </a: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4D2A2A36-F76E-46B8-B9B5-F9F2945EC94F}" type="slidenum">
              <a:rPr lang="en-US" altLang="ko-KR" smtClean="0">
                <a:solidFill>
                  <a:srgbClr val="003399"/>
                </a:solidFill>
                <a:latin typeface="-윤체L" pitchFamily="18" charset="-127"/>
                <a:ea typeface="-윤체L" pitchFamily="18" charset="-127"/>
              </a:rPr>
              <a:pPr/>
              <a:t>18</a:t>
            </a:fld>
            <a:endParaRPr lang="en-US" altLang="ko-KR" smtClean="0">
              <a:solidFill>
                <a:srgbClr val="003399"/>
              </a:solidFill>
              <a:latin typeface="-윤체L" pitchFamily="18" charset="-127"/>
              <a:ea typeface="-윤체L" pitchFamily="18" charset="-127"/>
            </a:endParaRPr>
          </a:p>
        </p:txBody>
      </p:sp>
      <p:sp>
        <p:nvSpPr>
          <p:cNvPr id="23557" name="Rectangle 2"/>
          <p:cNvSpPr>
            <a:spLocks noGrp="1" noChangeArrowheads="1"/>
          </p:cNvSpPr>
          <p:nvPr>
            <p:ph type="body" idx="1"/>
          </p:nvPr>
        </p:nvSpPr>
        <p:spPr>
          <a:xfrm>
            <a:off x="381000" y="381000"/>
            <a:ext cx="3165475" cy="625475"/>
          </a:xfrm>
        </p:spPr>
        <p:txBody>
          <a:bodyPr/>
          <a:lstStyle/>
          <a:p>
            <a:pPr algn="just" eaLnBrk="1" hangingPunct="1">
              <a:buFont typeface="Wingdings" pitchFamily="2" charset="2"/>
              <a:buNone/>
            </a:pPr>
            <a:r>
              <a:rPr lang="en-US" altLang="zh-CN" smtClean="0">
                <a:ea typeface="华文细黑" pitchFamily="2" charset="-122"/>
              </a:rPr>
              <a:t>2.</a:t>
            </a:r>
            <a:r>
              <a:rPr lang="zh-CN" altLang="en-US" smtClean="0">
                <a:ea typeface="华文细黑" pitchFamily="2" charset="-122"/>
              </a:rPr>
              <a:t>信号的分类</a:t>
            </a:r>
          </a:p>
        </p:txBody>
      </p:sp>
      <p:graphicFrame>
        <p:nvGraphicFramePr>
          <p:cNvPr id="23558" name="Object 3"/>
          <p:cNvGraphicFramePr>
            <a:graphicFrameLocks noChangeAspect="1"/>
          </p:cNvGraphicFramePr>
          <p:nvPr/>
        </p:nvGraphicFramePr>
        <p:xfrm>
          <a:off x="2843213" y="3933825"/>
          <a:ext cx="5405437" cy="1504950"/>
        </p:xfrm>
        <a:graphic>
          <a:graphicData uri="http://schemas.openxmlformats.org/presentationml/2006/ole">
            <mc:AlternateContent xmlns:mc="http://schemas.openxmlformats.org/markup-compatibility/2006">
              <mc:Choice xmlns:v="urn:schemas-microsoft-com:vml" Requires="v">
                <p:oleObj spid="_x0000_s23696" name="Equation" r:id="rId3" imgW="2997200" imgH="838200" progId="Equation.DSMT4">
                  <p:embed/>
                </p:oleObj>
              </mc:Choice>
              <mc:Fallback>
                <p:oleObj name="Equation" r:id="rId3" imgW="2997200" imgH="83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933825"/>
                        <a:ext cx="5405437" cy="1504950"/>
                      </a:xfrm>
                      <a:prstGeom prst="rect">
                        <a:avLst/>
                      </a:prstGeom>
                      <a:noFill/>
                      <a:ln>
                        <a:noFill/>
                      </a:ln>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59" name="Group 5"/>
          <p:cNvGrpSpPr>
            <a:grpSpLocks/>
          </p:cNvGrpSpPr>
          <p:nvPr/>
        </p:nvGrpSpPr>
        <p:grpSpPr bwMode="auto">
          <a:xfrm>
            <a:off x="0" y="3068638"/>
            <a:ext cx="4859338" cy="2665412"/>
            <a:chOff x="0" y="2256"/>
            <a:chExt cx="3061" cy="1679"/>
          </a:xfrm>
        </p:grpSpPr>
        <p:grpSp>
          <p:nvGrpSpPr>
            <p:cNvPr id="23567" name="Group 6"/>
            <p:cNvGrpSpPr>
              <a:grpSpLocks/>
            </p:cNvGrpSpPr>
            <p:nvPr/>
          </p:nvGrpSpPr>
          <p:grpSpPr bwMode="auto">
            <a:xfrm>
              <a:off x="0" y="2256"/>
              <a:ext cx="1584" cy="1584"/>
              <a:chOff x="0" y="2256"/>
              <a:chExt cx="1584" cy="1584"/>
            </a:xfrm>
          </p:grpSpPr>
          <p:sp>
            <p:nvSpPr>
              <p:cNvPr id="23572" name="Line 7"/>
              <p:cNvSpPr>
                <a:spLocks noChangeShapeType="1"/>
              </p:cNvSpPr>
              <p:nvPr/>
            </p:nvSpPr>
            <p:spPr bwMode="auto">
              <a:xfrm>
                <a:off x="672" y="2352"/>
                <a:ext cx="0" cy="1488"/>
              </a:xfrm>
              <a:prstGeom prst="line">
                <a:avLst/>
              </a:prstGeom>
              <a:noFill/>
              <a:ln w="12700" cap="sq">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8"/>
              <p:cNvSpPr>
                <a:spLocks noChangeShapeType="1"/>
              </p:cNvSpPr>
              <p:nvPr/>
            </p:nvSpPr>
            <p:spPr bwMode="auto">
              <a:xfrm>
                <a:off x="0" y="3168"/>
                <a:ext cx="1584" cy="0"/>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9"/>
              <p:cNvSpPr>
                <a:spLocks noChangeShapeType="1"/>
              </p:cNvSpPr>
              <p:nvPr/>
            </p:nvSpPr>
            <p:spPr bwMode="auto">
              <a:xfrm flipV="1">
                <a:off x="384" y="2784"/>
                <a:ext cx="0" cy="384"/>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10"/>
              <p:cNvSpPr>
                <a:spLocks noChangeShapeType="1"/>
              </p:cNvSpPr>
              <p:nvPr/>
            </p:nvSpPr>
            <p:spPr bwMode="auto">
              <a:xfrm>
                <a:off x="384" y="2784"/>
                <a:ext cx="576"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11"/>
              <p:cNvSpPr>
                <a:spLocks noChangeShapeType="1"/>
              </p:cNvSpPr>
              <p:nvPr/>
            </p:nvSpPr>
            <p:spPr bwMode="auto">
              <a:xfrm>
                <a:off x="960" y="2784"/>
                <a:ext cx="0" cy="384"/>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Freeform 12"/>
              <p:cNvSpPr>
                <a:spLocks/>
              </p:cNvSpPr>
              <p:nvPr/>
            </p:nvSpPr>
            <p:spPr bwMode="auto">
              <a:xfrm>
                <a:off x="48" y="2688"/>
                <a:ext cx="624" cy="864"/>
              </a:xfrm>
              <a:custGeom>
                <a:avLst/>
                <a:gdLst>
                  <a:gd name="T0" fmla="*/ 0 w 528"/>
                  <a:gd name="T1" fmla="*/ 764 h 624"/>
                  <a:gd name="T2" fmla="*/ 238 w 528"/>
                  <a:gd name="T3" fmla="*/ 126 h 624"/>
                  <a:gd name="T4" fmla="*/ 635 w 528"/>
                  <a:gd name="T5" fmla="*/ 1530 h 624"/>
                  <a:gd name="T6" fmla="*/ 871 w 528"/>
                  <a:gd name="T7" fmla="*/ 892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288"/>
                    </a:moveTo>
                    <a:cubicBezTo>
                      <a:pt x="40" y="144"/>
                      <a:pt x="80" y="0"/>
                      <a:pt x="144" y="48"/>
                    </a:cubicBezTo>
                    <a:cubicBezTo>
                      <a:pt x="208" y="96"/>
                      <a:pt x="320" y="528"/>
                      <a:pt x="384" y="576"/>
                    </a:cubicBezTo>
                    <a:cubicBezTo>
                      <a:pt x="448" y="624"/>
                      <a:pt x="488" y="480"/>
                      <a:pt x="528" y="336"/>
                    </a:cubicBezTo>
                  </a:path>
                </a:pathLst>
              </a:custGeom>
              <a:noFill/>
              <a:ln w="38100" cap="sq">
                <a:solidFill>
                  <a:srgbClr val="00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8" name="Freeform 13"/>
              <p:cNvSpPr>
                <a:spLocks/>
              </p:cNvSpPr>
              <p:nvPr/>
            </p:nvSpPr>
            <p:spPr bwMode="auto">
              <a:xfrm>
                <a:off x="672" y="2736"/>
                <a:ext cx="624" cy="864"/>
              </a:xfrm>
              <a:custGeom>
                <a:avLst/>
                <a:gdLst>
                  <a:gd name="T0" fmla="*/ 0 w 528"/>
                  <a:gd name="T1" fmla="*/ 764 h 624"/>
                  <a:gd name="T2" fmla="*/ 238 w 528"/>
                  <a:gd name="T3" fmla="*/ 126 h 624"/>
                  <a:gd name="T4" fmla="*/ 635 w 528"/>
                  <a:gd name="T5" fmla="*/ 1530 h 624"/>
                  <a:gd name="T6" fmla="*/ 871 w 528"/>
                  <a:gd name="T7" fmla="*/ 892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288"/>
                    </a:moveTo>
                    <a:cubicBezTo>
                      <a:pt x="40" y="144"/>
                      <a:pt x="80" y="0"/>
                      <a:pt x="144" y="48"/>
                    </a:cubicBezTo>
                    <a:cubicBezTo>
                      <a:pt x="208" y="96"/>
                      <a:pt x="320" y="528"/>
                      <a:pt x="384" y="576"/>
                    </a:cubicBezTo>
                    <a:cubicBezTo>
                      <a:pt x="448" y="624"/>
                      <a:pt x="488" y="480"/>
                      <a:pt x="528" y="336"/>
                    </a:cubicBezTo>
                  </a:path>
                </a:pathLst>
              </a:custGeom>
              <a:noFill/>
              <a:ln w="38100" cap="sq">
                <a:solidFill>
                  <a:srgbClr val="00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579" name="Object 14"/>
              <p:cNvGraphicFramePr>
                <a:graphicFrameLocks noChangeAspect="1"/>
              </p:cNvGraphicFramePr>
              <p:nvPr/>
            </p:nvGraphicFramePr>
            <p:xfrm>
              <a:off x="240" y="3225"/>
              <a:ext cx="175" cy="142"/>
            </p:xfrm>
            <a:graphic>
              <a:graphicData uri="http://schemas.openxmlformats.org/presentationml/2006/ole">
                <mc:AlternateContent xmlns:mc="http://schemas.openxmlformats.org/markup-compatibility/2006">
                  <mc:Choice xmlns:v="urn:schemas-microsoft-com:vml" Requires="v">
                    <p:oleObj spid="_x0000_s23697" name="公式" r:id="rId5" imgW="203024" imgH="164957" progId="Equation.3">
                      <p:embed/>
                    </p:oleObj>
                  </mc:Choice>
                  <mc:Fallback>
                    <p:oleObj name="公式" r:id="rId5" imgW="203024" imgH="164957"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3225"/>
                            <a:ext cx="175"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0" name="Object 15"/>
              <p:cNvGraphicFramePr>
                <a:graphicFrameLocks noChangeAspect="1"/>
              </p:cNvGraphicFramePr>
              <p:nvPr/>
            </p:nvGraphicFramePr>
            <p:xfrm>
              <a:off x="705" y="3211"/>
              <a:ext cx="109" cy="153"/>
            </p:xfrm>
            <a:graphic>
              <a:graphicData uri="http://schemas.openxmlformats.org/presentationml/2006/ole">
                <mc:AlternateContent xmlns:mc="http://schemas.openxmlformats.org/markup-compatibility/2006">
                  <mc:Choice xmlns:v="urn:schemas-microsoft-com:vml" Requires="v">
                    <p:oleObj spid="_x0000_s23698" name="公式" r:id="rId7" imgW="126725" imgH="177415" progId="Equation.3">
                      <p:embed/>
                    </p:oleObj>
                  </mc:Choice>
                  <mc:Fallback>
                    <p:oleObj name="公式" r:id="rId7" imgW="126725" imgH="17741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 y="3211"/>
                            <a:ext cx="10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16"/>
              <p:cNvGraphicFramePr>
                <a:graphicFrameLocks noChangeAspect="1"/>
              </p:cNvGraphicFramePr>
              <p:nvPr/>
            </p:nvGraphicFramePr>
            <p:xfrm>
              <a:off x="928" y="3221"/>
              <a:ext cx="76" cy="142"/>
            </p:xfrm>
            <a:graphic>
              <a:graphicData uri="http://schemas.openxmlformats.org/presentationml/2006/ole">
                <mc:AlternateContent xmlns:mc="http://schemas.openxmlformats.org/markup-compatibility/2006">
                  <mc:Choice xmlns:v="urn:schemas-microsoft-com:vml" Requires="v">
                    <p:oleObj spid="_x0000_s23699" name="公式" r:id="rId9" imgW="88707" imgH="164742" progId="Equation.3">
                      <p:embed/>
                    </p:oleObj>
                  </mc:Choice>
                  <mc:Fallback>
                    <p:oleObj name="公式" r:id="rId9" imgW="88707" imgH="16474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 y="3221"/>
                            <a:ext cx="76"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2" name="Object 17"/>
              <p:cNvGraphicFramePr>
                <a:graphicFrameLocks noChangeAspect="1"/>
              </p:cNvGraphicFramePr>
              <p:nvPr/>
            </p:nvGraphicFramePr>
            <p:xfrm>
              <a:off x="1488" y="3221"/>
              <a:ext cx="76" cy="131"/>
            </p:xfrm>
            <a:graphic>
              <a:graphicData uri="http://schemas.openxmlformats.org/presentationml/2006/ole">
                <mc:AlternateContent xmlns:mc="http://schemas.openxmlformats.org/markup-compatibility/2006">
                  <mc:Choice xmlns:v="urn:schemas-microsoft-com:vml" Requires="v">
                    <p:oleObj spid="_x0000_s23700" name="公式" r:id="rId11" imgW="88746" imgH="152136" progId="Equation.3">
                      <p:embed/>
                    </p:oleObj>
                  </mc:Choice>
                  <mc:Fallback>
                    <p:oleObj name="公式" r:id="rId11" imgW="88746" imgH="15213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3221"/>
                            <a:ext cx="76"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3" name="Object 18"/>
              <p:cNvGraphicFramePr>
                <a:graphicFrameLocks noChangeAspect="1"/>
              </p:cNvGraphicFramePr>
              <p:nvPr/>
            </p:nvGraphicFramePr>
            <p:xfrm>
              <a:off x="720" y="2256"/>
              <a:ext cx="264" cy="175"/>
            </p:xfrm>
            <a:graphic>
              <a:graphicData uri="http://schemas.openxmlformats.org/presentationml/2006/ole">
                <mc:AlternateContent xmlns:mc="http://schemas.openxmlformats.org/markup-compatibility/2006">
                  <mc:Choice xmlns:v="urn:schemas-microsoft-com:vml" Requires="v">
                    <p:oleObj spid="_x0000_s23701" name="公式" r:id="rId13" imgW="304536" imgH="203024" progId="Equation.3">
                      <p:embed/>
                    </p:oleObj>
                  </mc:Choice>
                  <mc:Fallback>
                    <p:oleObj name="公式" r:id="rId13" imgW="304536" imgH="203024"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2256"/>
                            <a:ext cx="264"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68" name="Line 19"/>
            <p:cNvSpPr>
              <a:spLocks noChangeShapeType="1"/>
            </p:cNvSpPr>
            <p:nvPr/>
          </p:nvSpPr>
          <p:spPr bwMode="auto">
            <a:xfrm flipV="1">
              <a:off x="1008" y="2688"/>
              <a:ext cx="432" cy="96"/>
            </a:xfrm>
            <a:prstGeom prst="line">
              <a:avLst/>
            </a:prstGeom>
            <a:noFill/>
            <a:ln w="12700" cap="sq">
              <a:solidFill>
                <a:schemeClr val="accent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Text Box 20"/>
            <p:cNvSpPr txBox="1">
              <a:spLocks noChangeArrowheads="1"/>
            </p:cNvSpPr>
            <p:nvPr/>
          </p:nvSpPr>
          <p:spPr bwMode="auto">
            <a:xfrm>
              <a:off x="1632" y="3696"/>
              <a:ext cx="1429" cy="239"/>
            </a:xfrm>
            <a:prstGeom prst="rect">
              <a:avLst/>
            </a:prstGeom>
            <a:noFill/>
            <a:ln w="12700" cap="sq">
              <a:solidFill>
                <a:srgbClr val="FFCC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b="1">
                  <a:latin typeface="Tahoma" pitchFamily="34" charset="0"/>
                  <a:ea typeface="宋体" pitchFamily="2" charset="-122"/>
                </a:rPr>
                <a:t>确定信号，周期信号</a:t>
              </a:r>
            </a:p>
          </p:txBody>
        </p:sp>
        <p:sp>
          <p:nvSpPr>
            <p:cNvPr id="23570" name="Text Box 21"/>
            <p:cNvSpPr txBox="1">
              <a:spLocks noChangeArrowheads="1"/>
            </p:cNvSpPr>
            <p:nvPr/>
          </p:nvSpPr>
          <p:spPr bwMode="auto">
            <a:xfrm>
              <a:off x="1104" y="2448"/>
              <a:ext cx="1574" cy="239"/>
            </a:xfrm>
            <a:prstGeom prst="rect">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b="1">
                  <a:latin typeface="Tahoma" pitchFamily="34" charset="0"/>
                  <a:ea typeface="宋体" pitchFamily="2" charset="-122"/>
                </a:rPr>
                <a:t>确定信号，非周期信号</a:t>
              </a:r>
            </a:p>
          </p:txBody>
        </p:sp>
        <p:sp>
          <p:nvSpPr>
            <p:cNvPr id="23571" name="Line 22"/>
            <p:cNvSpPr>
              <a:spLocks noChangeShapeType="1"/>
            </p:cNvSpPr>
            <p:nvPr/>
          </p:nvSpPr>
          <p:spPr bwMode="auto">
            <a:xfrm>
              <a:off x="1248" y="3600"/>
              <a:ext cx="432" cy="96"/>
            </a:xfrm>
            <a:prstGeom prst="line">
              <a:avLst/>
            </a:prstGeom>
            <a:noFill/>
            <a:ln w="12700" cap="sq">
              <a:solidFill>
                <a:schemeClr val="hlink"/>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560" name="Group 23"/>
          <p:cNvGrpSpPr>
            <a:grpSpLocks/>
          </p:cNvGrpSpPr>
          <p:nvPr/>
        </p:nvGrpSpPr>
        <p:grpSpPr bwMode="auto">
          <a:xfrm>
            <a:off x="323850" y="1557338"/>
            <a:ext cx="8259763" cy="944562"/>
            <a:chOff x="0" y="768"/>
            <a:chExt cx="5203" cy="595"/>
          </a:xfrm>
        </p:grpSpPr>
        <p:graphicFrame>
          <p:nvGraphicFramePr>
            <p:cNvPr id="23565" name="Object 24"/>
            <p:cNvGraphicFramePr>
              <a:graphicFrameLocks noChangeAspect="1"/>
            </p:cNvGraphicFramePr>
            <p:nvPr/>
          </p:nvGraphicFramePr>
          <p:xfrm>
            <a:off x="681" y="768"/>
            <a:ext cx="4522" cy="595"/>
          </p:xfrm>
          <a:graphic>
            <a:graphicData uri="http://schemas.openxmlformats.org/presentationml/2006/ole">
              <mc:AlternateContent xmlns:mc="http://schemas.openxmlformats.org/markup-compatibility/2006">
                <mc:Choice xmlns:v="urn:schemas-microsoft-com:vml" Requires="v">
                  <p:oleObj spid="_x0000_s23702" name="Equation" r:id="rId15" imgW="3644900" imgH="482600" progId="Equation.DSMT4">
                    <p:embed/>
                  </p:oleObj>
                </mc:Choice>
                <mc:Fallback>
                  <p:oleObj name="Equation" r:id="rId15" imgW="3644900" imgH="4826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1" y="768"/>
                          <a:ext cx="4522" cy="59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6" name="Text Box 25"/>
            <p:cNvSpPr txBox="1">
              <a:spLocks noChangeArrowheads="1"/>
            </p:cNvSpPr>
            <p:nvPr/>
          </p:nvSpPr>
          <p:spPr bwMode="auto">
            <a:xfrm>
              <a:off x="0" y="864"/>
              <a:ext cx="7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800" b="1">
                  <a:solidFill>
                    <a:srgbClr val="000000"/>
                  </a:solidFill>
                  <a:latin typeface="Tahoma" pitchFamily="34" charset="0"/>
                  <a:ea typeface="宋体" pitchFamily="2" charset="-122"/>
                </a:rPr>
                <a:t>（</a:t>
              </a:r>
              <a:r>
                <a:rPr lang="en-US" altLang="zh-CN" sz="2800" b="1">
                  <a:solidFill>
                    <a:srgbClr val="000000"/>
                  </a:solidFill>
                  <a:latin typeface="Tahoma" pitchFamily="34" charset="0"/>
                  <a:ea typeface="宋体" pitchFamily="2" charset="-122"/>
                </a:rPr>
                <a:t>1</a:t>
              </a:r>
              <a:r>
                <a:rPr lang="zh-CN" altLang="en-US" sz="2800" b="1">
                  <a:solidFill>
                    <a:srgbClr val="000000"/>
                  </a:solidFill>
                  <a:latin typeface="Tahoma" pitchFamily="34" charset="0"/>
                  <a:ea typeface="宋体" pitchFamily="2" charset="-122"/>
                </a:rPr>
                <a:t>） </a:t>
              </a:r>
            </a:p>
          </p:txBody>
        </p:sp>
      </p:grpSp>
      <p:grpSp>
        <p:nvGrpSpPr>
          <p:cNvPr id="23561" name="Group 26"/>
          <p:cNvGrpSpPr>
            <a:grpSpLocks/>
          </p:cNvGrpSpPr>
          <p:nvPr/>
        </p:nvGrpSpPr>
        <p:grpSpPr bwMode="auto">
          <a:xfrm>
            <a:off x="323850" y="2492375"/>
            <a:ext cx="8154988" cy="895350"/>
            <a:chOff x="0" y="1680"/>
            <a:chExt cx="5137" cy="564"/>
          </a:xfrm>
        </p:grpSpPr>
        <p:graphicFrame>
          <p:nvGraphicFramePr>
            <p:cNvPr id="23563" name="Object 27"/>
            <p:cNvGraphicFramePr>
              <a:graphicFrameLocks noChangeAspect="1"/>
            </p:cNvGraphicFramePr>
            <p:nvPr/>
          </p:nvGraphicFramePr>
          <p:xfrm>
            <a:off x="827" y="1680"/>
            <a:ext cx="4310" cy="564"/>
          </p:xfrm>
          <a:graphic>
            <a:graphicData uri="http://schemas.openxmlformats.org/presentationml/2006/ole">
              <mc:AlternateContent xmlns:mc="http://schemas.openxmlformats.org/markup-compatibility/2006">
                <mc:Choice xmlns:v="urn:schemas-microsoft-com:vml" Requires="v">
                  <p:oleObj spid="_x0000_s23703" name="Equation" r:id="rId17" imgW="3670300" imgH="482600" progId="Equation.DSMT4">
                    <p:embed/>
                  </p:oleObj>
                </mc:Choice>
                <mc:Fallback>
                  <p:oleObj name="Equation" r:id="rId17" imgW="3670300" imgH="482600"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 y="1680"/>
                          <a:ext cx="4310" cy="564"/>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Text Box 28"/>
            <p:cNvSpPr txBox="1">
              <a:spLocks noChangeArrowheads="1"/>
            </p:cNvSpPr>
            <p:nvPr/>
          </p:nvSpPr>
          <p:spPr bwMode="auto">
            <a:xfrm>
              <a:off x="0" y="1776"/>
              <a:ext cx="7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800" b="1">
                  <a:solidFill>
                    <a:srgbClr val="000000"/>
                  </a:solidFill>
                  <a:latin typeface="Tahoma" pitchFamily="34" charset="0"/>
                  <a:ea typeface="宋体" pitchFamily="2" charset="-122"/>
                </a:rPr>
                <a:t>（</a:t>
              </a:r>
              <a:r>
                <a:rPr lang="en-US" altLang="zh-CN" sz="2800" b="1">
                  <a:solidFill>
                    <a:srgbClr val="000000"/>
                  </a:solidFill>
                  <a:latin typeface="Tahoma" pitchFamily="34" charset="0"/>
                  <a:ea typeface="宋体" pitchFamily="2" charset="-122"/>
                </a:rPr>
                <a:t>2</a:t>
              </a:r>
              <a:r>
                <a:rPr lang="zh-CN" altLang="en-US" sz="2800" b="1">
                  <a:solidFill>
                    <a:srgbClr val="000000"/>
                  </a:solidFill>
                  <a:latin typeface="Tahoma" pitchFamily="34" charset="0"/>
                  <a:ea typeface="宋体" pitchFamily="2" charset="-122"/>
                </a:rPr>
                <a:t>）</a:t>
              </a:r>
            </a:p>
          </p:txBody>
        </p:sp>
      </p:grpSp>
      <p:sp>
        <p:nvSpPr>
          <p:cNvPr id="23562" name="Text Box 29"/>
          <p:cNvSpPr txBox="1">
            <a:spLocks noChangeArrowheads="1"/>
          </p:cNvSpPr>
          <p:nvPr/>
        </p:nvSpPr>
        <p:spPr bwMode="auto">
          <a:xfrm>
            <a:off x="468313" y="5734050"/>
            <a:ext cx="7859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latin typeface="Tahoma" pitchFamily="34" charset="0"/>
                <a:ea typeface="宋体" pitchFamily="2" charset="-122"/>
              </a:rPr>
              <a:t>本课程着重讨论</a:t>
            </a:r>
            <a:r>
              <a:rPr lang="zh-CN" altLang="en-US" sz="2400" b="1">
                <a:solidFill>
                  <a:srgbClr val="FF0000"/>
                </a:solidFill>
                <a:latin typeface="Tahoma" pitchFamily="34" charset="0"/>
                <a:ea typeface="宋体" pitchFamily="2" charset="-122"/>
              </a:rPr>
              <a:t>确定信号（周期与非周期）分析</a:t>
            </a:r>
            <a:r>
              <a:rPr lang="zh-CN" altLang="en-US" sz="2400" b="1">
                <a:latin typeface="Tahoma" pitchFamily="34" charset="0"/>
                <a:ea typeface="宋体"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3" name="页脚占位符 4"/>
          <p:cNvSpPr>
            <a:spLocks noGrp="1"/>
          </p:cNvSpPr>
          <p:nvPr>
            <p:ph type="ftr" sz="quarter" idx="11"/>
          </p:nvPr>
        </p:nvSpPr>
        <p:spPr/>
        <p:txBody>
          <a:bodyPr/>
          <a:lstStyle/>
          <a:p>
            <a:pPr>
              <a:defRPr/>
            </a:pPr>
            <a:r>
              <a:rPr lang="zh-CN" altLang="en-US"/>
              <a:t>信号与系统</a:t>
            </a:r>
          </a:p>
        </p:txBody>
      </p:sp>
      <p:sp>
        <p:nvSpPr>
          <p:cNvPr id="245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F3C1370-C693-4392-A6BA-245F1270060D}" type="slidenum">
              <a:rPr lang="en-US" altLang="ko-KR" smtClean="0">
                <a:solidFill>
                  <a:srgbClr val="003399"/>
                </a:solidFill>
                <a:latin typeface="-윤체L" pitchFamily="18" charset="-127"/>
                <a:ea typeface="-윤체L" pitchFamily="18" charset="-127"/>
              </a:rPr>
              <a:pPr/>
              <a:t>19</a:t>
            </a:fld>
            <a:endParaRPr lang="en-US" altLang="ko-KR" smtClean="0">
              <a:solidFill>
                <a:srgbClr val="003399"/>
              </a:solidFill>
              <a:latin typeface="-윤체L" pitchFamily="18" charset="-127"/>
              <a:ea typeface="-윤체L" pitchFamily="18" charset="-127"/>
            </a:endParaRPr>
          </a:p>
        </p:txBody>
      </p:sp>
      <p:graphicFrame>
        <p:nvGraphicFramePr>
          <p:cNvPr id="24581" name="Object 2"/>
          <p:cNvGraphicFramePr>
            <a:graphicFrameLocks noChangeAspect="1"/>
          </p:cNvGraphicFramePr>
          <p:nvPr/>
        </p:nvGraphicFramePr>
        <p:xfrm>
          <a:off x="3851275" y="3860800"/>
          <a:ext cx="4878388" cy="1733550"/>
        </p:xfrm>
        <a:graphic>
          <a:graphicData uri="http://schemas.openxmlformats.org/presentationml/2006/ole">
            <mc:AlternateContent xmlns:mc="http://schemas.openxmlformats.org/markup-compatibility/2006">
              <mc:Choice xmlns:v="urn:schemas-microsoft-com:vml" Requires="v">
                <p:oleObj spid="_x0000_s24633" name="Equation" r:id="rId3" imgW="2705100" imgH="965200" progId="Equation.DSMT4">
                  <p:embed/>
                </p:oleObj>
              </mc:Choice>
              <mc:Fallback>
                <p:oleObj name="Equation" r:id="rId3" imgW="2705100" imgH="965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860800"/>
                        <a:ext cx="4878388" cy="1733550"/>
                      </a:xfrm>
                      <a:prstGeom prst="rect">
                        <a:avLst/>
                      </a:prstGeom>
                      <a:noFill/>
                      <a:ln>
                        <a:noFill/>
                      </a:ln>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2" name="Group 4"/>
          <p:cNvGrpSpPr>
            <a:grpSpLocks/>
          </p:cNvGrpSpPr>
          <p:nvPr/>
        </p:nvGrpSpPr>
        <p:grpSpPr bwMode="auto">
          <a:xfrm>
            <a:off x="0" y="1484313"/>
            <a:ext cx="8140700" cy="1731962"/>
            <a:chOff x="0" y="576"/>
            <a:chExt cx="5128" cy="1091"/>
          </a:xfrm>
        </p:grpSpPr>
        <p:graphicFrame>
          <p:nvGraphicFramePr>
            <p:cNvPr id="24589" name="Object 5"/>
            <p:cNvGraphicFramePr>
              <a:graphicFrameLocks noChangeAspect="1"/>
            </p:cNvGraphicFramePr>
            <p:nvPr/>
          </p:nvGraphicFramePr>
          <p:xfrm>
            <a:off x="540" y="576"/>
            <a:ext cx="4588" cy="1091"/>
          </p:xfrm>
          <a:graphic>
            <a:graphicData uri="http://schemas.openxmlformats.org/presentationml/2006/ole">
              <mc:AlternateContent xmlns:mc="http://schemas.openxmlformats.org/markup-compatibility/2006">
                <mc:Choice xmlns:v="urn:schemas-microsoft-com:vml" Requires="v">
                  <p:oleObj spid="_x0000_s24634" name="Equation" r:id="rId5" imgW="4038600" imgH="965200" progId="Equation.DSMT4">
                    <p:embed/>
                  </p:oleObj>
                </mc:Choice>
                <mc:Fallback>
                  <p:oleObj name="Equation" r:id="rId5" imgW="4038600" imgH="965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 y="576"/>
                          <a:ext cx="4588" cy="1091"/>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0" name="Rectangle 6"/>
            <p:cNvSpPr>
              <a:spLocks noChangeArrowheads="1"/>
            </p:cNvSpPr>
            <p:nvPr/>
          </p:nvSpPr>
          <p:spPr bwMode="auto">
            <a:xfrm>
              <a:off x="0" y="912"/>
              <a:ext cx="7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eaLnBrk="1" hangingPunct="1">
                <a:spcBef>
                  <a:spcPct val="50000"/>
                </a:spcBef>
              </a:pPr>
              <a:r>
                <a:rPr lang="zh-CN" altLang="en-US" sz="2800" b="1">
                  <a:solidFill>
                    <a:srgbClr val="000000"/>
                  </a:solidFill>
                  <a:latin typeface="Tahoma" pitchFamily="34" charset="0"/>
                  <a:ea typeface="宋体" pitchFamily="2" charset="-122"/>
                </a:rPr>
                <a:t>（</a:t>
              </a:r>
              <a:r>
                <a:rPr lang="en-US" altLang="zh-CN" sz="2800" b="1">
                  <a:solidFill>
                    <a:srgbClr val="000000"/>
                  </a:solidFill>
                  <a:latin typeface="Tahoma" pitchFamily="34" charset="0"/>
                  <a:ea typeface="宋体" pitchFamily="2" charset="-122"/>
                </a:rPr>
                <a:t>3</a:t>
              </a:r>
              <a:r>
                <a:rPr lang="zh-CN" altLang="en-US" sz="2800" b="1">
                  <a:solidFill>
                    <a:srgbClr val="000000"/>
                  </a:solidFill>
                  <a:latin typeface="Tahoma" pitchFamily="34" charset="0"/>
                  <a:ea typeface="宋体" pitchFamily="2" charset="-122"/>
                </a:rPr>
                <a:t>）</a:t>
              </a:r>
            </a:p>
          </p:txBody>
        </p:sp>
      </p:grpSp>
      <p:grpSp>
        <p:nvGrpSpPr>
          <p:cNvPr id="24583" name="Group 7"/>
          <p:cNvGrpSpPr>
            <a:grpSpLocks/>
          </p:cNvGrpSpPr>
          <p:nvPr/>
        </p:nvGrpSpPr>
        <p:grpSpPr bwMode="auto">
          <a:xfrm>
            <a:off x="395288" y="3284538"/>
            <a:ext cx="3713162" cy="2538412"/>
            <a:chOff x="685" y="1968"/>
            <a:chExt cx="2339" cy="1599"/>
          </a:xfrm>
        </p:grpSpPr>
        <p:graphicFrame>
          <p:nvGraphicFramePr>
            <p:cNvPr id="24584" name="Object 8"/>
            <p:cNvGraphicFramePr>
              <a:graphicFrameLocks noChangeAspect="1"/>
            </p:cNvGraphicFramePr>
            <p:nvPr/>
          </p:nvGraphicFramePr>
          <p:xfrm>
            <a:off x="685" y="2351"/>
            <a:ext cx="1331" cy="1153"/>
          </p:xfrm>
          <a:graphic>
            <a:graphicData uri="http://schemas.openxmlformats.org/presentationml/2006/ole">
              <mc:AlternateContent xmlns:mc="http://schemas.openxmlformats.org/markup-compatibility/2006">
                <mc:Choice xmlns:v="urn:schemas-microsoft-com:vml" Requires="v">
                  <p:oleObj spid="_x0000_s24635" name="Microsoft Draw 绘图" r:id="rId7" imgW="4229100" imgH="2771775" progId="MSDraw.Drawing.8.2">
                    <p:embed/>
                  </p:oleObj>
                </mc:Choice>
                <mc:Fallback>
                  <p:oleObj name="Microsoft Draw 绘图" r:id="rId7" imgW="4229100" imgH="2771775" progId="MSDraw.Drawing.8.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 y="2351"/>
                          <a:ext cx="1331" cy="1153"/>
                        </a:xfrm>
                        <a:prstGeom prst="rect">
                          <a:avLst/>
                        </a:prstGeom>
                        <a:solidFill>
                          <a:srgbClr val="00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Line 9"/>
            <p:cNvSpPr>
              <a:spLocks noChangeShapeType="1"/>
            </p:cNvSpPr>
            <p:nvPr/>
          </p:nvSpPr>
          <p:spPr bwMode="auto">
            <a:xfrm flipH="1">
              <a:off x="1584" y="2208"/>
              <a:ext cx="336" cy="432"/>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6" name="Line 10"/>
            <p:cNvSpPr>
              <a:spLocks noChangeShapeType="1"/>
            </p:cNvSpPr>
            <p:nvPr/>
          </p:nvSpPr>
          <p:spPr bwMode="auto">
            <a:xfrm flipH="1" flipV="1">
              <a:off x="1680" y="3216"/>
              <a:ext cx="432" cy="192"/>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7" name="Text Box 11"/>
            <p:cNvSpPr txBox="1">
              <a:spLocks noChangeArrowheads="1"/>
            </p:cNvSpPr>
            <p:nvPr/>
          </p:nvSpPr>
          <p:spPr bwMode="auto">
            <a:xfrm>
              <a:off x="1920" y="1968"/>
              <a:ext cx="912" cy="255"/>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连续信号</a:t>
              </a:r>
            </a:p>
          </p:txBody>
        </p:sp>
        <p:sp>
          <p:nvSpPr>
            <p:cNvPr id="24588" name="Text Box 12"/>
            <p:cNvSpPr txBox="1">
              <a:spLocks noChangeArrowheads="1"/>
            </p:cNvSpPr>
            <p:nvPr/>
          </p:nvSpPr>
          <p:spPr bwMode="auto">
            <a:xfrm>
              <a:off x="2112" y="3312"/>
              <a:ext cx="912" cy="255"/>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离散信号</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41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86F7B11-FE9E-4C26-B521-6B2E04B239AF}" type="slidenum">
              <a:rPr lang="en-US" altLang="ko-KR" smtClean="0">
                <a:solidFill>
                  <a:srgbClr val="003399"/>
                </a:solidFill>
                <a:latin typeface="-윤체L" pitchFamily="18" charset="-127"/>
                <a:ea typeface="-윤체L" pitchFamily="18" charset="-127"/>
              </a:rPr>
              <a:pPr/>
              <a:t>2</a:t>
            </a:fld>
            <a:endParaRPr lang="en-US" altLang="ko-KR" smtClean="0">
              <a:solidFill>
                <a:srgbClr val="003399"/>
              </a:solidFill>
              <a:latin typeface="-윤체L" pitchFamily="18" charset="-127"/>
              <a:ea typeface="-윤체L" pitchFamily="18" charset="-127"/>
            </a:endParaRPr>
          </a:p>
        </p:txBody>
      </p:sp>
      <p:sp>
        <p:nvSpPr>
          <p:cNvPr id="4101" name="Rectangle 2"/>
          <p:cNvSpPr>
            <a:spLocks noGrp="1" noChangeArrowheads="1"/>
          </p:cNvSpPr>
          <p:nvPr>
            <p:ph type="title"/>
          </p:nvPr>
        </p:nvSpPr>
        <p:spPr/>
        <p:txBody>
          <a:bodyPr/>
          <a:lstStyle/>
          <a:p>
            <a:pPr eaLnBrk="1" hangingPunct="1"/>
            <a:r>
              <a:rPr lang="zh-CN" altLang="en-US" smtClean="0">
                <a:solidFill>
                  <a:srgbClr val="000000"/>
                </a:solidFill>
              </a:rPr>
              <a:t>本课的主要参考书</a:t>
            </a:r>
          </a:p>
        </p:txBody>
      </p:sp>
      <p:sp>
        <p:nvSpPr>
          <p:cNvPr id="4102" name="Rectangle 3"/>
          <p:cNvSpPr>
            <a:spLocks noGrp="1" noChangeArrowheads="1"/>
          </p:cNvSpPr>
          <p:nvPr>
            <p:ph type="body" idx="1"/>
          </p:nvPr>
        </p:nvSpPr>
        <p:spPr>
          <a:xfrm>
            <a:off x="152400" y="1600200"/>
            <a:ext cx="8991600" cy="4800600"/>
          </a:xfrm>
        </p:spPr>
        <p:txBody>
          <a:bodyPr/>
          <a:lstStyle/>
          <a:p>
            <a:pPr eaLnBrk="1" hangingPunct="1"/>
            <a:r>
              <a:rPr lang="en-US" altLang="zh-CN" dirty="0" smtClean="0"/>
              <a:t>1</a:t>
            </a:r>
            <a:r>
              <a:rPr lang="zh-CN" altLang="en-US" dirty="0" smtClean="0"/>
              <a:t>、教材：信号与系统  郑君里 杨为理 应启珩编</a:t>
            </a:r>
          </a:p>
          <a:p>
            <a:pPr eaLnBrk="1" hangingPunct="1"/>
            <a:r>
              <a:rPr lang="en-US" altLang="zh-CN" dirty="0" smtClean="0"/>
              <a:t>2</a:t>
            </a:r>
            <a:r>
              <a:rPr lang="zh-CN" altLang="en-US" dirty="0" smtClean="0"/>
              <a:t>、信号与系统 </a:t>
            </a:r>
            <a:r>
              <a:rPr lang="en-US" altLang="zh-CN" dirty="0" smtClean="0"/>
              <a:t>Signals &amp; Systems </a:t>
            </a:r>
          </a:p>
          <a:p>
            <a:pPr eaLnBrk="1" hangingPunct="1">
              <a:buFont typeface="Wingdings" pitchFamily="2" charset="2"/>
              <a:buNone/>
            </a:pPr>
            <a:r>
              <a:rPr lang="en-US" altLang="zh-CN" dirty="0" smtClean="0"/>
              <a:t>            ALAN V.OPPENHEIM   ALANS. WILLSKY  </a:t>
            </a:r>
          </a:p>
          <a:p>
            <a:pPr eaLnBrk="1" hangingPunct="1">
              <a:buFont typeface="Wingdings" pitchFamily="2" charset="2"/>
              <a:buNone/>
            </a:pPr>
            <a:r>
              <a:rPr lang="en-US" altLang="zh-CN" dirty="0" smtClean="0"/>
              <a:t>            </a:t>
            </a:r>
            <a:r>
              <a:rPr lang="zh-CN" altLang="en-US" dirty="0" smtClean="0"/>
              <a:t>清华大学出版社（英文影印版）</a:t>
            </a:r>
          </a:p>
          <a:p>
            <a:pPr eaLnBrk="1" hangingPunct="1">
              <a:buFont typeface="Wingdings" pitchFamily="2" charset="2"/>
              <a:buNone/>
            </a:pPr>
            <a:r>
              <a:rPr lang="zh-CN" altLang="en-US" dirty="0" smtClean="0"/>
              <a:t>      （中译本）刘树棠  西安交通大学出版社</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43A8765-6192-4FBF-AE95-C3DD28E180EE}" type="slidenum">
              <a:rPr lang="en-US" altLang="ko-KR" smtClean="0">
                <a:solidFill>
                  <a:srgbClr val="003399"/>
                </a:solidFill>
                <a:latin typeface="-윤체L" pitchFamily="18" charset="-127"/>
                <a:ea typeface="-윤체L" pitchFamily="18" charset="-127"/>
              </a:rPr>
              <a:pPr/>
              <a:t>20</a:t>
            </a:fld>
            <a:endParaRPr lang="en-US" altLang="ko-KR" smtClean="0">
              <a:solidFill>
                <a:srgbClr val="003399"/>
              </a:solidFill>
              <a:latin typeface="-윤체L" pitchFamily="18" charset="-127"/>
              <a:ea typeface="-윤체L" pitchFamily="18" charset="-127"/>
            </a:endParaRPr>
          </a:p>
        </p:txBody>
      </p:sp>
      <p:sp>
        <p:nvSpPr>
          <p:cNvPr id="25605" name="Rectangle 3"/>
          <p:cNvSpPr>
            <a:spLocks noChangeArrowheads="1"/>
          </p:cNvSpPr>
          <p:nvPr/>
        </p:nvSpPr>
        <p:spPr bwMode="auto">
          <a:xfrm>
            <a:off x="0" y="1916113"/>
            <a:ext cx="91440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marL="457200" indent="-457200" eaLnBrk="1" hangingPunct="1">
              <a:spcBef>
                <a:spcPct val="50000"/>
              </a:spcBef>
              <a:buClr>
                <a:srgbClr val="0000FF"/>
              </a:buClr>
              <a:buFont typeface="Wingdings" pitchFamily="2" charset="2"/>
              <a:buChar char="u"/>
              <a:tabLst>
                <a:tab pos="533400" algn="l"/>
              </a:tabLst>
            </a:pPr>
            <a:r>
              <a:rPr lang="zh-CN" altLang="en-US" sz="2300" b="1">
                <a:solidFill>
                  <a:srgbClr val="000000"/>
                </a:solidFill>
                <a:latin typeface="Tahoma" pitchFamily="34" charset="0"/>
                <a:ea typeface="宋体" pitchFamily="2" charset="-122"/>
              </a:rPr>
              <a:t>信号可以表示为一个或多个变量的函数。</a:t>
            </a:r>
          </a:p>
          <a:p>
            <a:pPr marL="1162050" lvl="1" indent="-449263" eaLnBrk="1" hangingPunct="1">
              <a:spcBef>
                <a:spcPct val="50000"/>
              </a:spcBef>
              <a:buClr>
                <a:srgbClr val="0000FF"/>
              </a:buClr>
              <a:buFont typeface="Wingdings" pitchFamily="2" charset="2"/>
              <a:buChar char="Ø"/>
              <a:tabLst>
                <a:tab pos="533400" algn="l"/>
              </a:tabLst>
            </a:pPr>
            <a:r>
              <a:rPr lang="zh-CN" altLang="en-US" sz="2300" b="1">
                <a:solidFill>
                  <a:srgbClr val="000000"/>
                </a:solidFill>
                <a:latin typeface="Tahoma" pitchFamily="34" charset="0"/>
                <a:ea typeface="宋体" pitchFamily="2" charset="-122"/>
              </a:rPr>
              <a:t>语音信号可表示为声压随时间变化的函数，这是</a:t>
            </a:r>
            <a:r>
              <a:rPr lang="zh-CN" altLang="en-US" sz="2300" b="1">
                <a:solidFill>
                  <a:srgbClr val="0000FF"/>
                </a:solidFill>
                <a:latin typeface="Tahoma" pitchFamily="34" charset="0"/>
                <a:ea typeface="宋体" pitchFamily="2" charset="-122"/>
              </a:rPr>
              <a:t>一维信号</a:t>
            </a:r>
            <a:r>
              <a:rPr lang="zh-CN" altLang="en-US" sz="2300" b="1">
                <a:solidFill>
                  <a:srgbClr val="000000"/>
                </a:solidFill>
                <a:latin typeface="Tahoma" pitchFamily="34" charset="0"/>
                <a:ea typeface="宋体" pitchFamily="2" charset="-122"/>
              </a:rPr>
              <a:t>。</a:t>
            </a:r>
          </a:p>
          <a:p>
            <a:pPr marL="1162050" lvl="1" indent="-449263" eaLnBrk="1" hangingPunct="1">
              <a:spcBef>
                <a:spcPct val="50000"/>
              </a:spcBef>
              <a:buClr>
                <a:srgbClr val="0000FF"/>
              </a:buClr>
              <a:buFont typeface="Wingdings" pitchFamily="2" charset="2"/>
              <a:buChar char="Ø"/>
              <a:tabLst>
                <a:tab pos="533400" algn="l"/>
              </a:tabLst>
            </a:pPr>
            <a:r>
              <a:rPr lang="zh-CN" altLang="en-US" sz="2300" b="1">
                <a:solidFill>
                  <a:srgbClr val="000000"/>
                </a:solidFill>
                <a:latin typeface="Tahoma" pitchFamily="34" charset="0"/>
                <a:ea typeface="宋体" pitchFamily="2" charset="-122"/>
              </a:rPr>
              <a:t>一张黑白图像每个点（像素）具有不同的光强度，任一点又是二维平面坐标中两个变量的函数，这是</a:t>
            </a:r>
            <a:r>
              <a:rPr lang="zh-CN" altLang="en-US" sz="2300" b="1">
                <a:solidFill>
                  <a:srgbClr val="0000FF"/>
                </a:solidFill>
                <a:latin typeface="Tahoma" pitchFamily="34" charset="0"/>
                <a:ea typeface="宋体" pitchFamily="2" charset="-122"/>
              </a:rPr>
              <a:t>二维信号</a:t>
            </a:r>
            <a:r>
              <a:rPr lang="zh-CN" altLang="en-US" sz="2300" b="1">
                <a:solidFill>
                  <a:srgbClr val="000000"/>
                </a:solidFill>
                <a:latin typeface="Tahoma" pitchFamily="34" charset="0"/>
                <a:ea typeface="宋体" pitchFamily="2" charset="-122"/>
              </a:rPr>
              <a:t>。</a:t>
            </a:r>
          </a:p>
          <a:p>
            <a:pPr marL="1162050" lvl="1" indent="-449263" eaLnBrk="1" hangingPunct="1">
              <a:spcBef>
                <a:spcPct val="50000"/>
              </a:spcBef>
              <a:buClr>
                <a:srgbClr val="0000FF"/>
              </a:buClr>
              <a:buFont typeface="Wingdings" pitchFamily="2" charset="2"/>
              <a:buChar char="Ø"/>
              <a:tabLst>
                <a:tab pos="533400" algn="l"/>
              </a:tabLst>
            </a:pPr>
            <a:r>
              <a:rPr lang="zh-CN" altLang="en-US" sz="2300" b="1">
                <a:solidFill>
                  <a:srgbClr val="000000"/>
                </a:solidFill>
                <a:latin typeface="Tahoma" pitchFamily="34" charset="0"/>
                <a:ea typeface="宋体" pitchFamily="2" charset="-122"/>
              </a:rPr>
              <a:t>实际上，还可能出现更多维数变量的信号。如电磁波在</a:t>
            </a:r>
            <a:r>
              <a:rPr lang="zh-CN" altLang="en-US" sz="2300" b="1">
                <a:solidFill>
                  <a:srgbClr val="0000FF"/>
                </a:solidFill>
                <a:latin typeface="Tahoma" pitchFamily="34" charset="0"/>
                <a:ea typeface="宋体" pitchFamily="2" charset="-122"/>
              </a:rPr>
              <a:t>三维</a:t>
            </a:r>
            <a:r>
              <a:rPr lang="zh-CN" altLang="en-US" sz="2300" b="1">
                <a:solidFill>
                  <a:srgbClr val="000000"/>
                </a:solidFill>
                <a:latin typeface="Tahoma" pitchFamily="34" charset="0"/>
                <a:ea typeface="宋体" pitchFamily="2" charset="-122"/>
              </a:rPr>
              <a:t>空间传播，如再考虑时间变量就构成</a:t>
            </a:r>
            <a:r>
              <a:rPr lang="zh-CN" altLang="en-US" sz="2300" b="1">
                <a:solidFill>
                  <a:srgbClr val="0000FF"/>
                </a:solidFill>
                <a:latin typeface="Tahoma" pitchFamily="34" charset="0"/>
                <a:ea typeface="宋体" pitchFamily="2" charset="-122"/>
              </a:rPr>
              <a:t>四维信号。</a:t>
            </a:r>
          </a:p>
          <a:p>
            <a:pPr marL="457200" indent="-457200" eaLnBrk="1" hangingPunct="1">
              <a:spcBef>
                <a:spcPct val="50000"/>
              </a:spcBef>
              <a:buClr>
                <a:srgbClr val="0000FF"/>
              </a:buClr>
              <a:buFont typeface="Wingdings" pitchFamily="2" charset="2"/>
              <a:buChar char="u"/>
              <a:tabLst>
                <a:tab pos="533400" algn="l"/>
              </a:tabLst>
            </a:pPr>
            <a:r>
              <a:rPr lang="zh-CN" altLang="en-US" sz="2300" b="1">
                <a:solidFill>
                  <a:srgbClr val="000000"/>
                </a:solidFill>
                <a:latin typeface="Tahoma" pitchFamily="34" charset="0"/>
                <a:ea typeface="宋体" pitchFamily="2" charset="-122"/>
              </a:rPr>
              <a:t>还可将信号分为</a:t>
            </a:r>
            <a:r>
              <a:rPr lang="zh-CN" altLang="en-US" sz="2300" b="1">
                <a:solidFill>
                  <a:srgbClr val="0000FF"/>
                </a:solidFill>
                <a:latin typeface="Tahoma" pitchFamily="34" charset="0"/>
                <a:ea typeface="宋体" pitchFamily="2" charset="-122"/>
              </a:rPr>
              <a:t>能量受限信号</a:t>
            </a:r>
            <a:r>
              <a:rPr lang="zh-CN" altLang="en-US" sz="2300" b="1">
                <a:solidFill>
                  <a:srgbClr val="000000"/>
                </a:solidFill>
                <a:latin typeface="Tahoma" pitchFamily="34" charset="0"/>
                <a:ea typeface="宋体" pitchFamily="2" charset="-122"/>
              </a:rPr>
              <a:t>与</a:t>
            </a:r>
            <a:r>
              <a:rPr lang="zh-CN" altLang="en-US" sz="2300" b="1">
                <a:solidFill>
                  <a:srgbClr val="0000FF"/>
                </a:solidFill>
                <a:latin typeface="Tahoma" pitchFamily="34" charset="0"/>
                <a:ea typeface="宋体" pitchFamily="2" charset="-122"/>
              </a:rPr>
              <a:t>功率受限信号</a:t>
            </a:r>
            <a:r>
              <a:rPr lang="zh-CN" altLang="en-US" sz="2300" b="1">
                <a:solidFill>
                  <a:srgbClr val="000000"/>
                </a:solidFill>
                <a:latin typeface="Tahoma" pitchFamily="34" charset="0"/>
                <a:ea typeface="宋体" pitchFamily="2" charset="-122"/>
              </a:rPr>
              <a:t>；</a:t>
            </a:r>
            <a:r>
              <a:rPr lang="zh-CN" altLang="en-US" sz="2300" b="1">
                <a:solidFill>
                  <a:srgbClr val="0000FF"/>
                </a:solidFill>
                <a:latin typeface="Tahoma" pitchFamily="34" charset="0"/>
                <a:ea typeface="宋体" pitchFamily="2" charset="-122"/>
              </a:rPr>
              <a:t>调制信号</a:t>
            </a:r>
            <a:r>
              <a:rPr lang="zh-CN" altLang="en-US" sz="2300" b="1">
                <a:solidFill>
                  <a:srgbClr val="000000"/>
                </a:solidFill>
                <a:latin typeface="Tahoma" pitchFamily="34" charset="0"/>
                <a:ea typeface="宋体" pitchFamily="2" charset="-122"/>
              </a:rPr>
              <a:t>、</a:t>
            </a:r>
            <a:r>
              <a:rPr lang="zh-CN" altLang="en-US" sz="2300" b="1">
                <a:solidFill>
                  <a:srgbClr val="0000FF"/>
                </a:solidFill>
                <a:latin typeface="Tahoma" pitchFamily="34" charset="0"/>
                <a:ea typeface="宋体" pitchFamily="2" charset="-122"/>
              </a:rPr>
              <a:t>载波信号</a:t>
            </a:r>
            <a:r>
              <a:rPr lang="zh-CN" altLang="en-US" sz="2300" b="1">
                <a:solidFill>
                  <a:srgbClr val="000000"/>
                </a:solidFill>
                <a:latin typeface="Tahoma" pitchFamily="34" charset="0"/>
                <a:ea typeface="宋体" pitchFamily="2" charset="-122"/>
              </a:rPr>
              <a:t>和</a:t>
            </a:r>
            <a:r>
              <a:rPr lang="zh-CN" altLang="en-US" sz="2300" b="1">
                <a:solidFill>
                  <a:srgbClr val="0000FF"/>
                </a:solidFill>
                <a:latin typeface="Tahoma" pitchFamily="34" charset="0"/>
                <a:ea typeface="宋体" pitchFamily="2" charset="-122"/>
              </a:rPr>
              <a:t>已调信号</a:t>
            </a:r>
            <a:r>
              <a:rPr lang="zh-CN" altLang="en-US" sz="2300" b="1">
                <a:solidFill>
                  <a:srgbClr val="000000"/>
                </a:solidFill>
                <a:latin typeface="Tahoma" pitchFamily="34" charset="0"/>
                <a:ea typeface="宋体" pitchFamily="2" charset="-122"/>
              </a:rPr>
              <a:t>等。</a:t>
            </a:r>
          </a:p>
        </p:txBody>
      </p:sp>
      <p:sp>
        <p:nvSpPr>
          <p:cNvPr id="25606" name="Rectangle 4"/>
          <p:cNvSpPr>
            <a:spLocks noChangeArrowheads="1"/>
          </p:cNvSpPr>
          <p:nvPr/>
        </p:nvSpPr>
        <p:spPr bwMode="auto">
          <a:xfrm>
            <a:off x="900113" y="476250"/>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algn="ctr" eaLnBrk="1" hangingPunct="1">
              <a:spcBef>
                <a:spcPct val="50000"/>
              </a:spcBef>
            </a:pPr>
            <a:r>
              <a:rPr lang="zh-CN" altLang="en-US" sz="2800" b="1">
                <a:solidFill>
                  <a:srgbClr val="003399"/>
                </a:solidFill>
                <a:latin typeface="Tahoma" pitchFamily="34" charset="0"/>
                <a:ea typeface="宋体" pitchFamily="2" charset="-122"/>
              </a:rPr>
              <a:t>（</a:t>
            </a:r>
            <a:r>
              <a:rPr lang="en-US" altLang="zh-CN" sz="2800" b="1">
                <a:solidFill>
                  <a:srgbClr val="003399"/>
                </a:solidFill>
                <a:latin typeface="Tahoma" pitchFamily="34" charset="0"/>
                <a:ea typeface="宋体" pitchFamily="2" charset="-122"/>
              </a:rPr>
              <a:t>4</a:t>
            </a:r>
            <a:r>
              <a:rPr lang="zh-CN" altLang="en-US" sz="2800" b="1">
                <a:solidFill>
                  <a:srgbClr val="003399"/>
                </a:solidFill>
                <a:latin typeface="Tahoma" pitchFamily="34" charset="0"/>
                <a:ea typeface="宋体" pitchFamily="2" charset="-122"/>
              </a:rPr>
              <a:t>）一维信号与多维信号</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3" name="页脚占位符 4"/>
          <p:cNvSpPr>
            <a:spLocks noGrp="1"/>
          </p:cNvSpPr>
          <p:nvPr>
            <p:ph type="ftr" sz="quarter" idx="11"/>
          </p:nvPr>
        </p:nvSpPr>
        <p:spPr/>
        <p:txBody>
          <a:bodyPr/>
          <a:lstStyle/>
          <a:p>
            <a:pPr>
              <a:defRPr/>
            </a:pPr>
            <a:r>
              <a:rPr lang="zh-CN" altLang="en-US"/>
              <a:t>信号与系统</a:t>
            </a:r>
          </a:p>
        </p:txBody>
      </p:sp>
      <p:sp>
        <p:nvSpPr>
          <p:cNvPr id="266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1B59603-92B2-46A7-B583-431BD3B4064B}" type="slidenum">
              <a:rPr lang="en-US" altLang="ko-KR" smtClean="0">
                <a:solidFill>
                  <a:srgbClr val="003399"/>
                </a:solidFill>
                <a:latin typeface="-윤체L" pitchFamily="18" charset="-127"/>
                <a:ea typeface="-윤체L" pitchFamily="18" charset="-127"/>
              </a:rPr>
              <a:pPr/>
              <a:t>21</a:t>
            </a:fld>
            <a:endParaRPr lang="en-US" altLang="ko-KR" smtClean="0">
              <a:solidFill>
                <a:srgbClr val="003399"/>
              </a:solidFill>
              <a:latin typeface="-윤체L" pitchFamily="18" charset="-127"/>
              <a:ea typeface="-윤체L" pitchFamily="18" charset="-127"/>
            </a:endParaRPr>
          </a:p>
        </p:txBody>
      </p:sp>
      <p:sp>
        <p:nvSpPr>
          <p:cNvPr id="26629" name="Rectangle 2"/>
          <p:cNvSpPr>
            <a:spLocks noGrp="1" noChangeArrowheads="1"/>
          </p:cNvSpPr>
          <p:nvPr>
            <p:ph type="body" idx="1"/>
          </p:nvPr>
        </p:nvSpPr>
        <p:spPr>
          <a:xfrm>
            <a:off x="685800" y="609600"/>
            <a:ext cx="6550025" cy="696913"/>
          </a:xfrm>
        </p:spPr>
        <p:txBody>
          <a:bodyPr/>
          <a:lstStyle/>
          <a:p>
            <a:pPr algn="ctr" eaLnBrk="1" hangingPunct="1">
              <a:buFont typeface="Wingdings" pitchFamily="2" charset="2"/>
              <a:buNone/>
            </a:pPr>
            <a:r>
              <a:rPr lang="en-US" altLang="zh-CN" smtClean="0">
                <a:ea typeface="华文细黑" pitchFamily="2" charset="-122"/>
              </a:rPr>
              <a:t>3.</a:t>
            </a:r>
            <a:r>
              <a:rPr lang="zh-CN" altLang="en-US" smtClean="0">
                <a:ea typeface="华文细黑" pitchFamily="2" charset="-122"/>
              </a:rPr>
              <a:t>典型的连续时间信号</a:t>
            </a:r>
          </a:p>
        </p:txBody>
      </p:sp>
      <p:graphicFrame>
        <p:nvGraphicFramePr>
          <p:cNvPr id="26630" name="Object 3"/>
          <p:cNvGraphicFramePr>
            <a:graphicFrameLocks noChangeAspect="1"/>
          </p:cNvGraphicFramePr>
          <p:nvPr/>
        </p:nvGraphicFramePr>
        <p:xfrm>
          <a:off x="581025" y="1412875"/>
          <a:ext cx="7477125" cy="1635125"/>
        </p:xfrm>
        <a:graphic>
          <a:graphicData uri="http://schemas.openxmlformats.org/presentationml/2006/ole">
            <mc:AlternateContent xmlns:mc="http://schemas.openxmlformats.org/markup-compatibility/2006">
              <mc:Choice xmlns:v="urn:schemas-microsoft-com:vml" Requires="v">
                <p:oleObj spid="_x0000_s26841" name="Equation" r:id="rId3" imgW="3124200" imgH="685800" progId="Equation.DSMT4">
                  <p:embed/>
                </p:oleObj>
              </mc:Choice>
              <mc:Fallback>
                <p:oleObj name="Equation" r:id="rId3" imgW="312420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1412875"/>
                        <a:ext cx="7477125" cy="16351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1" name="Group 5"/>
          <p:cNvGrpSpPr>
            <a:grpSpLocks/>
          </p:cNvGrpSpPr>
          <p:nvPr/>
        </p:nvGrpSpPr>
        <p:grpSpPr bwMode="auto">
          <a:xfrm>
            <a:off x="0" y="3644900"/>
            <a:ext cx="3886200" cy="2514600"/>
            <a:chOff x="0" y="2448"/>
            <a:chExt cx="2448" cy="1584"/>
          </a:xfrm>
        </p:grpSpPr>
        <p:sp>
          <p:nvSpPr>
            <p:cNvPr id="26646" name="Freeform 6"/>
            <p:cNvSpPr>
              <a:spLocks/>
            </p:cNvSpPr>
            <p:nvPr/>
          </p:nvSpPr>
          <p:spPr bwMode="auto">
            <a:xfrm>
              <a:off x="144" y="2784"/>
              <a:ext cx="1776" cy="768"/>
            </a:xfrm>
            <a:custGeom>
              <a:avLst/>
              <a:gdLst>
                <a:gd name="T0" fmla="*/ 0 w 1776"/>
                <a:gd name="T1" fmla="*/ 768 h 768"/>
                <a:gd name="T2" fmla="*/ 864 w 1776"/>
                <a:gd name="T3" fmla="*/ 624 h 768"/>
                <a:gd name="T4" fmla="*/ 1776 w 1776"/>
                <a:gd name="T5" fmla="*/ 0 h 768"/>
                <a:gd name="T6" fmla="*/ 0 60000 65536"/>
                <a:gd name="T7" fmla="*/ 0 60000 65536"/>
                <a:gd name="T8" fmla="*/ 0 60000 65536"/>
                <a:gd name="T9" fmla="*/ 0 w 1776"/>
                <a:gd name="T10" fmla="*/ 0 h 768"/>
                <a:gd name="T11" fmla="*/ 1776 w 1776"/>
                <a:gd name="T12" fmla="*/ 768 h 768"/>
              </a:gdLst>
              <a:ahLst/>
              <a:cxnLst>
                <a:cxn ang="T6">
                  <a:pos x="T0" y="T1"/>
                </a:cxn>
                <a:cxn ang="T7">
                  <a:pos x="T2" y="T3"/>
                </a:cxn>
                <a:cxn ang="T8">
                  <a:pos x="T4" y="T5"/>
                </a:cxn>
              </a:cxnLst>
              <a:rect l="T9" t="T10" r="T11" b="T12"/>
              <a:pathLst>
                <a:path w="1776" h="768">
                  <a:moveTo>
                    <a:pt x="0" y="768"/>
                  </a:moveTo>
                  <a:cubicBezTo>
                    <a:pt x="284" y="760"/>
                    <a:pt x="568" y="752"/>
                    <a:pt x="864" y="624"/>
                  </a:cubicBezTo>
                  <a:cubicBezTo>
                    <a:pt x="1160" y="496"/>
                    <a:pt x="1468" y="248"/>
                    <a:pt x="1776" y="0"/>
                  </a:cubicBezTo>
                </a:path>
              </a:pathLst>
            </a:custGeom>
            <a:noFill/>
            <a:ln w="38100" cap="sq">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6647" name="Freeform 7"/>
            <p:cNvSpPr>
              <a:spLocks/>
            </p:cNvSpPr>
            <p:nvPr/>
          </p:nvSpPr>
          <p:spPr bwMode="auto">
            <a:xfrm>
              <a:off x="384" y="2736"/>
              <a:ext cx="1968" cy="816"/>
            </a:xfrm>
            <a:custGeom>
              <a:avLst/>
              <a:gdLst>
                <a:gd name="T0" fmla="*/ 1968 w 1968"/>
                <a:gd name="T1" fmla="*/ 816 h 816"/>
                <a:gd name="T2" fmla="*/ 720 w 1968"/>
                <a:gd name="T3" fmla="*/ 672 h 816"/>
                <a:gd name="T4" fmla="*/ 0 w 1968"/>
                <a:gd name="T5" fmla="*/ 0 h 816"/>
                <a:gd name="T6" fmla="*/ 0 60000 65536"/>
                <a:gd name="T7" fmla="*/ 0 60000 65536"/>
                <a:gd name="T8" fmla="*/ 0 60000 65536"/>
                <a:gd name="T9" fmla="*/ 0 w 1968"/>
                <a:gd name="T10" fmla="*/ 0 h 816"/>
                <a:gd name="T11" fmla="*/ 1968 w 1968"/>
                <a:gd name="T12" fmla="*/ 816 h 816"/>
              </a:gdLst>
              <a:ahLst/>
              <a:cxnLst>
                <a:cxn ang="T6">
                  <a:pos x="T0" y="T1"/>
                </a:cxn>
                <a:cxn ang="T7">
                  <a:pos x="T2" y="T3"/>
                </a:cxn>
                <a:cxn ang="T8">
                  <a:pos x="T4" y="T5"/>
                </a:cxn>
              </a:cxnLst>
              <a:rect l="T9" t="T10" r="T11" b="T12"/>
              <a:pathLst>
                <a:path w="1968" h="816">
                  <a:moveTo>
                    <a:pt x="1968" y="816"/>
                  </a:moveTo>
                  <a:cubicBezTo>
                    <a:pt x="1508" y="812"/>
                    <a:pt x="1048" y="808"/>
                    <a:pt x="720" y="672"/>
                  </a:cubicBezTo>
                  <a:cubicBezTo>
                    <a:pt x="392" y="536"/>
                    <a:pt x="196" y="268"/>
                    <a:pt x="0" y="0"/>
                  </a:cubicBezTo>
                </a:path>
              </a:pathLst>
            </a:custGeom>
            <a:noFill/>
            <a:ln w="3810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6648" name="Line 8"/>
            <p:cNvSpPr>
              <a:spLocks noChangeShapeType="1"/>
            </p:cNvSpPr>
            <p:nvPr/>
          </p:nvSpPr>
          <p:spPr bwMode="auto">
            <a:xfrm>
              <a:off x="0" y="3408"/>
              <a:ext cx="2400"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26649" name="Object 9"/>
            <p:cNvGraphicFramePr>
              <a:graphicFrameLocks noChangeAspect="1"/>
            </p:cNvGraphicFramePr>
            <p:nvPr/>
          </p:nvGraphicFramePr>
          <p:xfrm>
            <a:off x="912" y="3168"/>
            <a:ext cx="156" cy="182"/>
          </p:xfrm>
          <a:graphic>
            <a:graphicData uri="http://schemas.openxmlformats.org/presentationml/2006/ole">
              <mc:AlternateContent xmlns:mc="http://schemas.openxmlformats.org/markup-compatibility/2006">
                <mc:Choice xmlns:v="urn:schemas-microsoft-com:vml" Requires="v">
                  <p:oleObj spid="_x0000_s26842" name="Equation" r:id="rId5" imgW="164885" imgH="164885" progId="Equation.3">
                    <p:embed/>
                  </p:oleObj>
                </mc:Choice>
                <mc:Fallback>
                  <p:oleObj name="Equation" r:id="rId5" imgW="164885" imgH="16488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168"/>
                          <a:ext cx="156"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0" name="Object 10"/>
            <p:cNvGraphicFramePr>
              <a:graphicFrameLocks noChangeAspect="1"/>
            </p:cNvGraphicFramePr>
            <p:nvPr/>
          </p:nvGraphicFramePr>
          <p:xfrm>
            <a:off x="480" y="2544"/>
            <a:ext cx="408" cy="238"/>
          </p:xfrm>
          <a:graphic>
            <a:graphicData uri="http://schemas.openxmlformats.org/presentationml/2006/ole">
              <mc:AlternateContent xmlns:mc="http://schemas.openxmlformats.org/markup-compatibility/2006">
                <mc:Choice xmlns:v="urn:schemas-microsoft-com:vml" Requires="v">
                  <p:oleObj spid="_x0000_s26843" name="Equation" r:id="rId7" imgW="333392" imgH="161840" progId="Equation.3">
                    <p:embed/>
                  </p:oleObj>
                </mc:Choice>
                <mc:Fallback>
                  <p:oleObj name="Equation" r:id="rId7" imgW="333392" imgH="1618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2544"/>
                          <a:ext cx="40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11"/>
            <p:cNvGraphicFramePr>
              <a:graphicFrameLocks noChangeAspect="1"/>
            </p:cNvGraphicFramePr>
            <p:nvPr/>
          </p:nvGraphicFramePr>
          <p:xfrm>
            <a:off x="1728" y="2496"/>
            <a:ext cx="456" cy="266"/>
          </p:xfrm>
          <a:graphic>
            <a:graphicData uri="http://schemas.openxmlformats.org/presentationml/2006/ole">
              <mc:AlternateContent xmlns:mc="http://schemas.openxmlformats.org/markup-compatibility/2006">
                <mc:Choice xmlns:v="urn:schemas-microsoft-com:vml" Requires="v">
                  <p:oleObj spid="_x0000_s26844" name="Equation" r:id="rId9" imgW="333392" imgH="161840" progId="Equation.DSMT4">
                    <p:embed/>
                  </p:oleObj>
                </mc:Choice>
                <mc:Fallback>
                  <p:oleObj name="Equation" r:id="rId9" imgW="333392" imgH="1618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2496"/>
                          <a:ext cx="45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12"/>
            <p:cNvGraphicFramePr>
              <a:graphicFrameLocks noChangeAspect="1"/>
            </p:cNvGraphicFramePr>
            <p:nvPr/>
          </p:nvGraphicFramePr>
          <p:xfrm>
            <a:off x="1824" y="3120"/>
            <a:ext cx="456" cy="266"/>
          </p:xfrm>
          <a:graphic>
            <a:graphicData uri="http://schemas.openxmlformats.org/presentationml/2006/ole">
              <mc:AlternateContent xmlns:mc="http://schemas.openxmlformats.org/markup-compatibility/2006">
                <mc:Choice xmlns:v="urn:schemas-microsoft-com:vml" Requires="v">
                  <p:oleObj spid="_x0000_s26845" name="Equation" r:id="rId11" imgW="333392" imgH="161840" progId="Equation.3">
                    <p:embed/>
                  </p:oleObj>
                </mc:Choice>
                <mc:Fallback>
                  <p:oleObj name="Equation" r:id="rId11" imgW="333392" imgH="1618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 y="3120"/>
                          <a:ext cx="45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53" name="Group 13"/>
            <p:cNvGrpSpPr>
              <a:grpSpLocks/>
            </p:cNvGrpSpPr>
            <p:nvPr/>
          </p:nvGrpSpPr>
          <p:grpSpPr bwMode="auto">
            <a:xfrm>
              <a:off x="144" y="2448"/>
              <a:ext cx="2304" cy="1584"/>
              <a:chOff x="144" y="2448"/>
              <a:chExt cx="2304" cy="1584"/>
            </a:xfrm>
          </p:grpSpPr>
          <p:sp>
            <p:nvSpPr>
              <p:cNvPr id="26654" name="Line 14"/>
              <p:cNvSpPr>
                <a:spLocks noChangeShapeType="1"/>
              </p:cNvSpPr>
              <p:nvPr/>
            </p:nvSpPr>
            <p:spPr bwMode="auto">
              <a:xfrm flipV="1">
                <a:off x="1056" y="2544"/>
                <a:ext cx="0" cy="1488"/>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55" name="Line 15"/>
              <p:cNvSpPr>
                <a:spLocks noChangeShapeType="1"/>
              </p:cNvSpPr>
              <p:nvPr/>
            </p:nvSpPr>
            <p:spPr bwMode="auto">
              <a:xfrm>
                <a:off x="144" y="3744"/>
                <a:ext cx="2304"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26656" name="Object 16"/>
              <p:cNvGraphicFramePr>
                <a:graphicFrameLocks noChangeAspect="1"/>
              </p:cNvGraphicFramePr>
              <p:nvPr/>
            </p:nvGraphicFramePr>
            <p:xfrm>
              <a:off x="1152" y="2448"/>
              <a:ext cx="288" cy="224"/>
            </p:xfrm>
            <a:graphic>
              <a:graphicData uri="http://schemas.openxmlformats.org/presentationml/2006/ole">
                <mc:AlternateContent xmlns:mc="http://schemas.openxmlformats.org/markup-compatibility/2006">
                  <mc:Choice xmlns:v="urn:schemas-microsoft-com:vml" Requires="v">
                    <p:oleObj spid="_x0000_s26846" name="Equation" r:id="rId13" imgW="304536" imgH="203024" progId="Equation.3">
                      <p:embed/>
                    </p:oleObj>
                  </mc:Choice>
                  <mc:Fallback>
                    <p:oleObj name="Equation" r:id="rId13" imgW="304536" imgH="203024"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448"/>
                            <a:ext cx="28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7" name="Object 17"/>
              <p:cNvGraphicFramePr>
                <a:graphicFrameLocks noChangeAspect="1"/>
              </p:cNvGraphicFramePr>
              <p:nvPr/>
            </p:nvGraphicFramePr>
            <p:xfrm>
              <a:off x="834" y="3785"/>
              <a:ext cx="120" cy="196"/>
            </p:xfrm>
            <a:graphic>
              <a:graphicData uri="http://schemas.openxmlformats.org/presentationml/2006/ole">
                <mc:AlternateContent xmlns:mc="http://schemas.openxmlformats.org/markup-compatibility/2006">
                  <mc:Choice xmlns:v="urn:schemas-microsoft-com:vml" Requires="v">
                    <p:oleObj spid="_x0000_s26847" name="Equation" r:id="rId15" imgW="126725" imgH="177415" progId="Equation.3">
                      <p:embed/>
                    </p:oleObj>
                  </mc:Choice>
                  <mc:Fallback>
                    <p:oleObj name="Equation" r:id="rId15" imgW="126725" imgH="177415"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4" y="3785"/>
                            <a:ext cx="12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8" name="Object 18"/>
              <p:cNvGraphicFramePr>
                <a:graphicFrameLocks noChangeAspect="1"/>
              </p:cNvGraphicFramePr>
              <p:nvPr/>
            </p:nvGraphicFramePr>
            <p:xfrm>
              <a:off x="2352" y="3847"/>
              <a:ext cx="84" cy="168"/>
            </p:xfrm>
            <a:graphic>
              <a:graphicData uri="http://schemas.openxmlformats.org/presentationml/2006/ole">
                <mc:AlternateContent xmlns:mc="http://schemas.openxmlformats.org/markup-compatibility/2006">
                  <mc:Choice xmlns:v="urn:schemas-microsoft-com:vml" Requires="v">
                    <p:oleObj spid="_x0000_s26848" name="Equation" r:id="rId17" imgW="88746" imgH="152136" progId="Equation.3">
                      <p:embed/>
                    </p:oleObj>
                  </mc:Choice>
                  <mc:Fallback>
                    <p:oleObj name="Equation" r:id="rId17" imgW="88746" imgH="152136"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52" y="3847"/>
                            <a:ext cx="8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6632" name="Group 19"/>
          <p:cNvGrpSpPr>
            <a:grpSpLocks/>
          </p:cNvGrpSpPr>
          <p:nvPr/>
        </p:nvGrpSpPr>
        <p:grpSpPr bwMode="auto">
          <a:xfrm>
            <a:off x="3816350" y="2997200"/>
            <a:ext cx="3616325" cy="427038"/>
            <a:chOff x="2522" y="2064"/>
            <a:chExt cx="2278" cy="269"/>
          </a:xfrm>
        </p:grpSpPr>
        <p:graphicFrame>
          <p:nvGraphicFramePr>
            <p:cNvPr id="26644" name="Object 20"/>
            <p:cNvGraphicFramePr>
              <a:graphicFrameLocks noChangeAspect="1"/>
            </p:cNvGraphicFramePr>
            <p:nvPr/>
          </p:nvGraphicFramePr>
          <p:xfrm>
            <a:off x="2522" y="2112"/>
            <a:ext cx="461" cy="208"/>
          </p:xfrm>
          <a:graphic>
            <a:graphicData uri="http://schemas.openxmlformats.org/presentationml/2006/ole">
              <mc:AlternateContent xmlns:mc="http://schemas.openxmlformats.org/markup-compatibility/2006">
                <mc:Choice xmlns:v="urn:schemas-microsoft-com:vml" Requires="v">
                  <p:oleObj spid="_x0000_s26849" name="Equation" r:id="rId19" imgW="393359" imgH="177646" progId="Equation.DSMT4">
                    <p:embed/>
                  </p:oleObj>
                </mc:Choice>
                <mc:Fallback>
                  <p:oleObj name="Equation" r:id="rId19" imgW="393359" imgH="177646"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22" y="2112"/>
                          <a:ext cx="46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Text Box 21"/>
            <p:cNvSpPr txBox="1">
              <a:spLocks noChangeArrowheads="1"/>
            </p:cNvSpPr>
            <p:nvPr/>
          </p:nvSpPr>
          <p:spPr bwMode="auto">
            <a:xfrm>
              <a:off x="3024" y="2064"/>
              <a:ext cx="17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信号将随时间而增长</a:t>
              </a:r>
            </a:p>
          </p:txBody>
        </p:sp>
      </p:grpSp>
      <p:grpSp>
        <p:nvGrpSpPr>
          <p:cNvPr id="26633" name="Group 22"/>
          <p:cNvGrpSpPr>
            <a:grpSpLocks/>
          </p:cNvGrpSpPr>
          <p:nvPr/>
        </p:nvGrpSpPr>
        <p:grpSpPr bwMode="auto">
          <a:xfrm>
            <a:off x="3814763" y="3500438"/>
            <a:ext cx="3852862" cy="427037"/>
            <a:chOff x="2426" y="2448"/>
            <a:chExt cx="2278" cy="269"/>
          </a:xfrm>
        </p:grpSpPr>
        <p:graphicFrame>
          <p:nvGraphicFramePr>
            <p:cNvPr id="26642" name="Object 23"/>
            <p:cNvGraphicFramePr>
              <a:graphicFrameLocks noChangeAspect="1"/>
            </p:cNvGraphicFramePr>
            <p:nvPr/>
          </p:nvGraphicFramePr>
          <p:xfrm>
            <a:off x="2426" y="2496"/>
            <a:ext cx="460" cy="208"/>
          </p:xfrm>
          <a:graphic>
            <a:graphicData uri="http://schemas.openxmlformats.org/presentationml/2006/ole">
              <mc:AlternateContent xmlns:mc="http://schemas.openxmlformats.org/markup-compatibility/2006">
                <mc:Choice xmlns:v="urn:schemas-microsoft-com:vml" Requires="v">
                  <p:oleObj spid="_x0000_s26850" name="Equation" r:id="rId21" imgW="393359" imgH="177646" progId="Equation.DSMT4">
                    <p:embed/>
                  </p:oleObj>
                </mc:Choice>
                <mc:Fallback>
                  <p:oleObj name="Equation" r:id="rId21" imgW="393359" imgH="177646"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26" y="2496"/>
                          <a:ext cx="46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Text Box 24"/>
            <p:cNvSpPr txBox="1">
              <a:spLocks noChangeArrowheads="1"/>
            </p:cNvSpPr>
            <p:nvPr/>
          </p:nvSpPr>
          <p:spPr bwMode="auto">
            <a:xfrm>
              <a:off x="2928" y="2448"/>
              <a:ext cx="17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信号将随时间而衰减；</a:t>
              </a:r>
            </a:p>
          </p:txBody>
        </p:sp>
      </p:grpSp>
      <p:grpSp>
        <p:nvGrpSpPr>
          <p:cNvPr id="26634" name="Group 25"/>
          <p:cNvGrpSpPr>
            <a:grpSpLocks/>
          </p:cNvGrpSpPr>
          <p:nvPr/>
        </p:nvGrpSpPr>
        <p:grpSpPr bwMode="auto">
          <a:xfrm>
            <a:off x="3851275" y="4149725"/>
            <a:ext cx="5292725" cy="427038"/>
            <a:chOff x="2426" y="2832"/>
            <a:chExt cx="3334" cy="269"/>
          </a:xfrm>
        </p:grpSpPr>
        <p:graphicFrame>
          <p:nvGraphicFramePr>
            <p:cNvPr id="26640" name="Object 26"/>
            <p:cNvGraphicFramePr>
              <a:graphicFrameLocks noChangeAspect="1"/>
            </p:cNvGraphicFramePr>
            <p:nvPr/>
          </p:nvGraphicFramePr>
          <p:xfrm>
            <a:off x="2426" y="2880"/>
            <a:ext cx="461" cy="208"/>
          </p:xfrm>
          <a:graphic>
            <a:graphicData uri="http://schemas.openxmlformats.org/presentationml/2006/ole">
              <mc:AlternateContent xmlns:mc="http://schemas.openxmlformats.org/markup-compatibility/2006">
                <mc:Choice xmlns:v="urn:schemas-microsoft-com:vml" Requires="v">
                  <p:oleObj spid="_x0000_s26851" name="Equation" r:id="rId23" imgW="393359" imgH="177646" progId="Equation.DSMT4">
                    <p:embed/>
                  </p:oleObj>
                </mc:Choice>
                <mc:Fallback>
                  <p:oleObj name="Equation" r:id="rId23" imgW="393359" imgH="177646" progId="Equation.DSMT4">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26" y="2880"/>
                          <a:ext cx="46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1" name="Text Box 27"/>
            <p:cNvSpPr txBox="1">
              <a:spLocks noChangeArrowheads="1"/>
            </p:cNvSpPr>
            <p:nvPr/>
          </p:nvSpPr>
          <p:spPr bwMode="auto">
            <a:xfrm>
              <a:off x="2928" y="2832"/>
              <a:ext cx="28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信号不随时间而变化，为直流信号</a:t>
              </a:r>
            </a:p>
          </p:txBody>
        </p:sp>
      </p:grpSp>
      <p:grpSp>
        <p:nvGrpSpPr>
          <p:cNvPr id="26635" name="Group 28"/>
          <p:cNvGrpSpPr>
            <a:grpSpLocks/>
          </p:cNvGrpSpPr>
          <p:nvPr/>
        </p:nvGrpSpPr>
        <p:grpSpPr bwMode="auto">
          <a:xfrm>
            <a:off x="4211638" y="4652963"/>
            <a:ext cx="4267200" cy="1295400"/>
            <a:chOff x="2832" y="3360"/>
            <a:chExt cx="2688" cy="816"/>
          </a:xfrm>
        </p:grpSpPr>
        <p:graphicFrame>
          <p:nvGraphicFramePr>
            <p:cNvPr id="26636" name="Object 29"/>
            <p:cNvGraphicFramePr>
              <a:graphicFrameLocks noChangeAspect="1"/>
            </p:cNvGraphicFramePr>
            <p:nvPr/>
          </p:nvGraphicFramePr>
          <p:xfrm>
            <a:off x="2838" y="3408"/>
            <a:ext cx="297" cy="233"/>
          </p:xfrm>
          <a:graphic>
            <a:graphicData uri="http://schemas.openxmlformats.org/presentationml/2006/ole">
              <mc:AlternateContent xmlns:mc="http://schemas.openxmlformats.org/markup-compatibility/2006">
                <mc:Choice xmlns:v="urn:schemas-microsoft-com:vml" Requires="v">
                  <p:oleObj spid="_x0000_s26852" name="Equation" r:id="rId25" imgW="177646" imgH="139579" progId="Equation.3">
                    <p:embed/>
                  </p:oleObj>
                </mc:Choice>
                <mc:Fallback>
                  <p:oleObj name="Equation" r:id="rId25" imgW="177646" imgH="139579"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8" y="3408"/>
                          <a:ext cx="2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30"/>
            <p:cNvSpPr txBox="1">
              <a:spLocks noChangeArrowheads="1"/>
            </p:cNvSpPr>
            <p:nvPr/>
          </p:nvSpPr>
          <p:spPr bwMode="auto">
            <a:xfrm>
              <a:off x="3072" y="3360"/>
              <a:ext cx="19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指数信号的时间常数，</a:t>
              </a:r>
            </a:p>
          </p:txBody>
        </p:sp>
        <p:graphicFrame>
          <p:nvGraphicFramePr>
            <p:cNvPr id="26638" name="Object 31"/>
            <p:cNvGraphicFramePr>
              <a:graphicFrameLocks noChangeAspect="1"/>
            </p:cNvGraphicFramePr>
            <p:nvPr/>
          </p:nvGraphicFramePr>
          <p:xfrm>
            <a:off x="2832" y="3744"/>
            <a:ext cx="212" cy="233"/>
          </p:xfrm>
          <a:graphic>
            <a:graphicData uri="http://schemas.openxmlformats.org/presentationml/2006/ole">
              <mc:AlternateContent xmlns:mc="http://schemas.openxmlformats.org/markup-compatibility/2006">
                <mc:Choice xmlns:v="urn:schemas-microsoft-com:vml" Requires="v">
                  <p:oleObj spid="_x0000_s26853" name="Equation" r:id="rId27" imgW="126835" imgH="139518" progId="Equation.3">
                    <p:embed/>
                  </p:oleObj>
                </mc:Choice>
                <mc:Fallback>
                  <p:oleObj name="Equation" r:id="rId27" imgW="126835" imgH="139518" progId="Equation.3">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32" y="3744"/>
                          <a:ext cx="21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Text Box 32"/>
            <p:cNvSpPr txBox="1">
              <a:spLocks noChangeArrowheads="1"/>
            </p:cNvSpPr>
            <p:nvPr/>
          </p:nvSpPr>
          <p:spPr bwMode="auto">
            <a:xfrm>
              <a:off x="3024" y="3696"/>
              <a:ext cx="24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越大，指数信号增长或衰减的速率越慢。</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9" name="页脚占位符 4"/>
          <p:cNvSpPr>
            <a:spLocks noGrp="1"/>
          </p:cNvSpPr>
          <p:nvPr>
            <p:ph type="ftr" sz="quarter" idx="11"/>
          </p:nvPr>
        </p:nvSpPr>
        <p:spPr/>
        <p:txBody>
          <a:bodyPr/>
          <a:lstStyle/>
          <a:p>
            <a:pPr>
              <a:defRPr/>
            </a:pPr>
            <a:r>
              <a:rPr lang="zh-CN" altLang="en-US"/>
              <a:t>信号与系统</a:t>
            </a:r>
          </a:p>
        </p:txBody>
      </p:sp>
      <p:sp>
        <p:nvSpPr>
          <p:cNvPr id="276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42E73EE6-D58E-434F-BAD8-2EF9D4CBEA2F}" type="slidenum">
              <a:rPr lang="en-US" altLang="ko-KR" smtClean="0">
                <a:solidFill>
                  <a:srgbClr val="003399"/>
                </a:solidFill>
                <a:latin typeface="-윤체L" pitchFamily="18" charset="-127"/>
                <a:ea typeface="-윤체L" pitchFamily="18" charset="-127"/>
              </a:rPr>
              <a:pPr/>
              <a:t>22</a:t>
            </a:fld>
            <a:endParaRPr lang="en-US" altLang="ko-KR" smtClean="0">
              <a:solidFill>
                <a:srgbClr val="003399"/>
              </a:solidFill>
              <a:latin typeface="-윤체L" pitchFamily="18" charset="-127"/>
              <a:ea typeface="-윤체L" pitchFamily="18" charset="-127"/>
            </a:endParaRPr>
          </a:p>
        </p:txBody>
      </p:sp>
      <p:sp>
        <p:nvSpPr>
          <p:cNvPr id="27653" name="Rectangle 2"/>
          <p:cNvSpPr>
            <a:spLocks noChangeArrowheads="1"/>
          </p:cNvSpPr>
          <p:nvPr/>
        </p:nvSpPr>
        <p:spPr bwMode="auto">
          <a:xfrm>
            <a:off x="3059113" y="2492375"/>
            <a:ext cx="5640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（对时间的微、积分仍是同频率正弦）</a:t>
            </a:r>
            <a:endParaRPr lang="zh-CN" altLang="en-US" b="1">
              <a:latin typeface="Tahoma" pitchFamily="34" charset="0"/>
              <a:ea typeface="宋体" pitchFamily="2" charset="-122"/>
            </a:endParaRPr>
          </a:p>
        </p:txBody>
      </p:sp>
      <p:graphicFrame>
        <p:nvGraphicFramePr>
          <p:cNvPr id="27654" name="Object 3"/>
          <p:cNvGraphicFramePr>
            <a:graphicFrameLocks noChangeAspect="1"/>
          </p:cNvGraphicFramePr>
          <p:nvPr/>
        </p:nvGraphicFramePr>
        <p:xfrm>
          <a:off x="790575" y="4941888"/>
          <a:ext cx="3386138" cy="1231900"/>
        </p:xfrm>
        <a:graphic>
          <a:graphicData uri="http://schemas.openxmlformats.org/presentationml/2006/ole">
            <mc:AlternateContent xmlns:mc="http://schemas.openxmlformats.org/markup-compatibility/2006">
              <mc:Choice xmlns:v="urn:schemas-microsoft-com:vml" Requires="v">
                <p:oleObj spid="_x0000_s27909" name="Equation" r:id="rId3" imgW="2362200" imgH="863600" progId="Equation.DSMT4">
                  <p:embed/>
                </p:oleObj>
              </mc:Choice>
              <mc:Fallback>
                <p:oleObj name="Equation" r:id="rId3" imgW="2362200" imgH="863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4941888"/>
                        <a:ext cx="3386138" cy="1231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5" name="Group 5"/>
          <p:cNvGrpSpPr>
            <a:grpSpLocks/>
          </p:cNvGrpSpPr>
          <p:nvPr/>
        </p:nvGrpSpPr>
        <p:grpSpPr bwMode="auto">
          <a:xfrm>
            <a:off x="2484438" y="1412875"/>
            <a:ext cx="1447800" cy="762000"/>
            <a:chOff x="1584" y="528"/>
            <a:chExt cx="912" cy="480"/>
          </a:xfrm>
        </p:grpSpPr>
        <p:sp>
          <p:nvSpPr>
            <p:cNvPr id="27697" name="Line 6"/>
            <p:cNvSpPr>
              <a:spLocks noChangeShapeType="1"/>
            </p:cNvSpPr>
            <p:nvPr/>
          </p:nvSpPr>
          <p:spPr bwMode="auto">
            <a:xfrm>
              <a:off x="2064" y="768"/>
              <a:ext cx="432" cy="240"/>
            </a:xfrm>
            <a:prstGeom prst="line">
              <a:avLst/>
            </a:prstGeom>
            <a:noFill/>
            <a:ln w="28575"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8" name="Text Box 7"/>
            <p:cNvSpPr txBox="1">
              <a:spLocks noChangeArrowheads="1"/>
            </p:cNvSpPr>
            <p:nvPr/>
          </p:nvSpPr>
          <p:spPr bwMode="auto">
            <a:xfrm>
              <a:off x="1584" y="528"/>
              <a:ext cx="816" cy="239"/>
            </a:xfrm>
            <a:prstGeom prst="rect">
              <a:avLst/>
            </a:prstGeom>
            <a:noFill/>
            <a:ln w="127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en-US" altLang="zh-CN" b="1">
                  <a:latin typeface="Tahoma" pitchFamily="34" charset="0"/>
                  <a:ea typeface="宋体" pitchFamily="2" charset="-122"/>
                </a:rPr>
                <a:t>K</a:t>
              </a:r>
              <a:r>
                <a:rPr lang="zh-CN" altLang="en-US" b="1">
                  <a:latin typeface="Tahoma" pitchFamily="34" charset="0"/>
                  <a:ea typeface="宋体" pitchFamily="2" charset="-122"/>
                </a:rPr>
                <a:t>为振幅</a:t>
              </a:r>
            </a:p>
          </p:txBody>
        </p:sp>
      </p:grpSp>
      <p:grpSp>
        <p:nvGrpSpPr>
          <p:cNvPr id="27656" name="Group 8"/>
          <p:cNvGrpSpPr>
            <a:grpSpLocks/>
          </p:cNvGrpSpPr>
          <p:nvPr/>
        </p:nvGrpSpPr>
        <p:grpSpPr bwMode="auto">
          <a:xfrm>
            <a:off x="3851275" y="1196975"/>
            <a:ext cx="1511300" cy="935038"/>
            <a:chOff x="2496" y="528"/>
            <a:chExt cx="816" cy="528"/>
          </a:xfrm>
        </p:grpSpPr>
        <p:sp>
          <p:nvSpPr>
            <p:cNvPr id="27695" name="Line 9"/>
            <p:cNvSpPr>
              <a:spLocks noChangeShapeType="1"/>
            </p:cNvSpPr>
            <p:nvPr/>
          </p:nvSpPr>
          <p:spPr bwMode="auto">
            <a:xfrm flipH="1" flipV="1">
              <a:off x="2880" y="768"/>
              <a:ext cx="384" cy="288"/>
            </a:xfrm>
            <a:prstGeom prst="line">
              <a:avLst/>
            </a:prstGeom>
            <a:noFill/>
            <a:ln w="28575" cap="sq">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6" name="Text Box 10"/>
            <p:cNvSpPr txBox="1">
              <a:spLocks noChangeArrowheads="1"/>
            </p:cNvSpPr>
            <p:nvPr/>
          </p:nvSpPr>
          <p:spPr bwMode="auto">
            <a:xfrm>
              <a:off x="2496" y="528"/>
              <a:ext cx="816" cy="214"/>
            </a:xfrm>
            <a:prstGeom prst="rect">
              <a:avLst/>
            </a:prstGeom>
            <a:noFill/>
            <a:ln w="127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en-US" altLang="zh-CN" b="1">
                  <a:latin typeface="Tahoma" pitchFamily="34" charset="0"/>
                  <a:ea typeface="宋体" pitchFamily="2" charset="-122"/>
                </a:rPr>
                <a:t>w</a:t>
              </a:r>
              <a:r>
                <a:rPr lang="zh-CN" altLang="en-US" b="1">
                  <a:latin typeface="Tahoma" pitchFamily="34" charset="0"/>
                  <a:ea typeface="宋体" pitchFamily="2" charset="-122"/>
                </a:rPr>
                <a:t>为角频率</a:t>
              </a:r>
            </a:p>
          </p:txBody>
        </p:sp>
      </p:grpSp>
      <p:sp>
        <p:nvSpPr>
          <p:cNvPr id="27657" name="Line 11"/>
          <p:cNvSpPr>
            <a:spLocks noChangeShapeType="1"/>
          </p:cNvSpPr>
          <p:nvPr/>
        </p:nvSpPr>
        <p:spPr bwMode="auto">
          <a:xfrm>
            <a:off x="5334000" y="1905000"/>
            <a:ext cx="1905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type="triangle" w="med" len="med"/>
              </a14:hiddenLine>
            </a:ext>
          </a:extLst>
        </p:spPr>
        <p:txBody>
          <a:bodyPr>
            <a:spAutoFit/>
          </a:bodyPr>
          <a:lstStyle/>
          <a:p>
            <a:endParaRPr lang="zh-CN" altLang="en-US"/>
          </a:p>
        </p:txBody>
      </p:sp>
      <p:grpSp>
        <p:nvGrpSpPr>
          <p:cNvPr id="27658" name="Group 12"/>
          <p:cNvGrpSpPr>
            <a:grpSpLocks/>
          </p:cNvGrpSpPr>
          <p:nvPr/>
        </p:nvGrpSpPr>
        <p:grpSpPr bwMode="auto">
          <a:xfrm>
            <a:off x="5580063" y="1412875"/>
            <a:ext cx="1655762" cy="719138"/>
            <a:chOff x="3456" y="528"/>
            <a:chExt cx="816" cy="480"/>
          </a:xfrm>
        </p:grpSpPr>
        <p:sp>
          <p:nvSpPr>
            <p:cNvPr id="27693" name="Line 13"/>
            <p:cNvSpPr>
              <a:spLocks noChangeShapeType="1"/>
            </p:cNvSpPr>
            <p:nvPr/>
          </p:nvSpPr>
          <p:spPr bwMode="auto">
            <a:xfrm flipH="1" flipV="1">
              <a:off x="3744" y="768"/>
              <a:ext cx="48" cy="24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4" name="Text Box 14"/>
            <p:cNvSpPr txBox="1">
              <a:spLocks noChangeArrowheads="1"/>
            </p:cNvSpPr>
            <p:nvPr/>
          </p:nvSpPr>
          <p:spPr bwMode="auto">
            <a:xfrm>
              <a:off x="3456" y="528"/>
              <a:ext cx="816" cy="253"/>
            </a:xfrm>
            <a:prstGeom prst="rect">
              <a:avLst/>
            </a:prstGeom>
            <a:noFill/>
            <a:ln w="127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b="1">
                  <a:latin typeface="Tahoma" pitchFamily="34" charset="0"/>
                  <a:ea typeface="宋体" pitchFamily="2" charset="-122"/>
                  <a:sym typeface="Symbol" pitchFamily="18" charset="2"/>
                </a:rPr>
                <a:t></a:t>
              </a:r>
              <a:r>
                <a:rPr lang="zh-CN" altLang="en-US" b="1">
                  <a:latin typeface="Tahoma" pitchFamily="34" charset="0"/>
                  <a:ea typeface="宋体" pitchFamily="2" charset="-122"/>
                </a:rPr>
                <a:t>为初相角</a:t>
              </a:r>
            </a:p>
          </p:txBody>
        </p:sp>
      </p:grpSp>
      <p:grpSp>
        <p:nvGrpSpPr>
          <p:cNvPr id="27659" name="Group 15"/>
          <p:cNvGrpSpPr>
            <a:grpSpLocks/>
          </p:cNvGrpSpPr>
          <p:nvPr/>
        </p:nvGrpSpPr>
        <p:grpSpPr bwMode="auto">
          <a:xfrm>
            <a:off x="0" y="2420938"/>
            <a:ext cx="3200400" cy="2438400"/>
            <a:chOff x="0" y="1584"/>
            <a:chExt cx="2016" cy="1536"/>
          </a:xfrm>
        </p:grpSpPr>
        <p:sp>
          <p:nvSpPr>
            <p:cNvPr id="27679" name="Line 16"/>
            <p:cNvSpPr>
              <a:spLocks noChangeShapeType="1"/>
            </p:cNvSpPr>
            <p:nvPr/>
          </p:nvSpPr>
          <p:spPr bwMode="auto">
            <a:xfrm>
              <a:off x="672" y="1632"/>
              <a:ext cx="0" cy="1488"/>
            </a:xfrm>
            <a:prstGeom prst="line">
              <a:avLst/>
            </a:prstGeom>
            <a:noFill/>
            <a:ln w="12700" cap="sq">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17"/>
            <p:cNvSpPr>
              <a:spLocks noChangeShapeType="1"/>
            </p:cNvSpPr>
            <p:nvPr/>
          </p:nvSpPr>
          <p:spPr bwMode="auto">
            <a:xfrm>
              <a:off x="0" y="2400"/>
              <a:ext cx="2016" cy="0"/>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Freeform 18"/>
            <p:cNvSpPr>
              <a:spLocks/>
            </p:cNvSpPr>
            <p:nvPr/>
          </p:nvSpPr>
          <p:spPr bwMode="auto">
            <a:xfrm>
              <a:off x="144" y="1968"/>
              <a:ext cx="624" cy="864"/>
            </a:xfrm>
            <a:custGeom>
              <a:avLst/>
              <a:gdLst>
                <a:gd name="T0" fmla="*/ 0 w 528"/>
                <a:gd name="T1" fmla="*/ 764 h 624"/>
                <a:gd name="T2" fmla="*/ 238 w 528"/>
                <a:gd name="T3" fmla="*/ 126 h 624"/>
                <a:gd name="T4" fmla="*/ 635 w 528"/>
                <a:gd name="T5" fmla="*/ 1530 h 624"/>
                <a:gd name="T6" fmla="*/ 871 w 528"/>
                <a:gd name="T7" fmla="*/ 892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288"/>
                  </a:moveTo>
                  <a:cubicBezTo>
                    <a:pt x="40" y="144"/>
                    <a:pt x="80" y="0"/>
                    <a:pt x="144" y="48"/>
                  </a:cubicBezTo>
                  <a:cubicBezTo>
                    <a:pt x="208" y="96"/>
                    <a:pt x="320" y="528"/>
                    <a:pt x="384" y="576"/>
                  </a:cubicBezTo>
                  <a:cubicBezTo>
                    <a:pt x="448" y="624"/>
                    <a:pt x="488" y="480"/>
                    <a:pt x="528" y="336"/>
                  </a:cubicBezTo>
                </a:path>
              </a:pathLst>
            </a:custGeom>
            <a:noFill/>
            <a:ln w="38100" cap="sq">
              <a:solidFill>
                <a:srgbClr val="00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2" name="Freeform 19"/>
            <p:cNvSpPr>
              <a:spLocks/>
            </p:cNvSpPr>
            <p:nvPr/>
          </p:nvSpPr>
          <p:spPr bwMode="auto">
            <a:xfrm>
              <a:off x="768" y="2016"/>
              <a:ext cx="624" cy="864"/>
            </a:xfrm>
            <a:custGeom>
              <a:avLst/>
              <a:gdLst>
                <a:gd name="T0" fmla="*/ 0 w 528"/>
                <a:gd name="T1" fmla="*/ 764 h 624"/>
                <a:gd name="T2" fmla="*/ 238 w 528"/>
                <a:gd name="T3" fmla="*/ 126 h 624"/>
                <a:gd name="T4" fmla="*/ 635 w 528"/>
                <a:gd name="T5" fmla="*/ 1530 h 624"/>
                <a:gd name="T6" fmla="*/ 871 w 528"/>
                <a:gd name="T7" fmla="*/ 892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288"/>
                  </a:moveTo>
                  <a:cubicBezTo>
                    <a:pt x="40" y="144"/>
                    <a:pt x="80" y="0"/>
                    <a:pt x="144" y="48"/>
                  </a:cubicBezTo>
                  <a:cubicBezTo>
                    <a:pt x="208" y="96"/>
                    <a:pt x="320" y="528"/>
                    <a:pt x="384" y="576"/>
                  </a:cubicBezTo>
                  <a:cubicBezTo>
                    <a:pt x="448" y="624"/>
                    <a:pt x="488" y="480"/>
                    <a:pt x="528" y="336"/>
                  </a:cubicBezTo>
                </a:path>
              </a:pathLst>
            </a:custGeom>
            <a:noFill/>
            <a:ln w="38100" cap="sq">
              <a:solidFill>
                <a:srgbClr val="00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7683" name="Object 20"/>
            <p:cNvGraphicFramePr>
              <a:graphicFrameLocks noChangeAspect="1"/>
            </p:cNvGraphicFramePr>
            <p:nvPr/>
          </p:nvGraphicFramePr>
          <p:xfrm>
            <a:off x="192" y="2496"/>
            <a:ext cx="175" cy="142"/>
          </p:xfrm>
          <a:graphic>
            <a:graphicData uri="http://schemas.openxmlformats.org/presentationml/2006/ole">
              <mc:AlternateContent xmlns:mc="http://schemas.openxmlformats.org/markup-compatibility/2006">
                <mc:Choice xmlns:v="urn:schemas-microsoft-com:vml" Requires="v">
                  <p:oleObj spid="_x0000_s27910" name="公式" r:id="rId5" imgW="203024" imgH="164957" progId="Equation.3">
                    <p:embed/>
                  </p:oleObj>
                </mc:Choice>
                <mc:Fallback>
                  <p:oleObj name="公式" r:id="rId5" imgW="203024" imgH="164957"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2496"/>
                          <a:ext cx="175"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4" name="Object 21"/>
            <p:cNvGraphicFramePr>
              <a:graphicFrameLocks noChangeAspect="1"/>
            </p:cNvGraphicFramePr>
            <p:nvPr/>
          </p:nvGraphicFramePr>
          <p:xfrm>
            <a:off x="576" y="2448"/>
            <a:ext cx="109" cy="153"/>
          </p:xfrm>
          <a:graphic>
            <a:graphicData uri="http://schemas.openxmlformats.org/presentationml/2006/ole">
              <mc:AlternateContent xmlns:mc="http://schemas.openxmlformats.org/markup-compatibility/2006">
                <mc:Choice xmlns:v="urn:schemas-microsoft-com:vml" Requires="v">
                  <p:oleObj spid="_x0000_s27911" name="公式" r:id="rId7" imgW="126725" imgH="177415" progId="Equation.3">
                    <p:embed/>
                  </p:oleObj>
                </mc:Choice>
                <mc:Fallback>
                  <p:oleObj name="公式" r:id="rId7" imgW="126725" imgH="17741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2448"/>
                          <a:ext cx="10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5" name="Object 22"/>
            <p:cNvGraphicFramePr>
              <a:graphicFrameLocks noChangeAspect="1"/>
            </p:cNvGraphicFramePr>
            <p:nvPr/>
          </p:nvGraphicFramePr>
          <p:xfrm>
            <a:off x="960" y="2448"/>
            <a:ext cx="76" cy="142"/>
          </p:xfrm>
          <a:graphic>
            <a:graphicData uri="http://schemas.openxmlformats.org/presentationml/2006/ole">
              <mc:AlternateContent xmlns:mc="http://schemas.openxmlformats.org/markup-compatibility/2006">
                <mc:Choice xmlns:v="urn:schemas-microsoft-com:vml" Requires="v">
                  <p:oleObj spid="_x0000_s27912" name="公式" r:id="rId9" imgW="88707" imgH="164742" progId="Equation.3">
                    <p:embed/>
                  </p:oleObj>
                </mc:Choice>
                <mc:Fallback>
                  <p:oleObj name="公式" r:id="rId9" imgW="88707" imgH="164742"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2448"/>
                          <a:ext cx="76"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6" name="Object 23"/>
            <p:cNvGraphicFramePr>
              <a:graphicFrameLocks noChangeAspect="1"/>
            </p:cNvGraphicFramePr>
            <p:nvPr/>
          </p:nvGraphicFramePr>
          <p:xfrm>
            <a:off x="1920" y="2496"/>
            <a:ext cx="84" cy="144"/>
          </p:xfrm>
          <a:graphic>
            <a:graphicData uri="http://schemas.openxmlformats.org/presentationml/2006/ole">
              <mc:AlternateContent xmlns:mc="http://schemas.openxmlformats.org/markup-compatibility/2006">
                <mc:Choice xmlns:v="urn:schemas-microsoft-com:vml" Requires="v">
                  <p:oleObj spid="_x0000_s27913" name="公式" r:id="rId11" imgW="88746" imgH="152136" progId="Equation.3">
                    <p:embed/>
                  </p:oleObj>
                </mc:Choice>
                <mc:Fallback>
                  <p:oleObj name="公式" r:id="rId11" imgW="88746" imgH="152136"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2496"/>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87" name="Object 24"/>
            <p:cNvGraphicFramePr>
              <a:graphicFrameLocks noChangeAspect="1"/>
            </p:cNvGraphicFramePr>
            <p:nvPr/>
          </p:nvGraphicFramePr>
          <p:xfrm>
            <a:off x="720" y="1584"/>
            <a:ext cx="264" cy="223"/>
          </p:xfrm>
          <a:graphic>
            <a:graphicData uri="http://schemas.openxmlformats.org/presentationml/2006/ole">
              <mc:AlternateContent xmlns:mc="http://schemas.openxmlformats.org/markup-compatibility/2006">
                <mc:Choice xmlns:v="urn:schemas-microsoft-com:vml" Requires="v">
                  <p:oleObj spid="_x0000_s27914" name="公式" r:id="rId13" imgW="304536" imgH="203024" progId="Equation.3">
                    <p:embed/>
                  </p:oleObj>
                </mc:Choice>
                <mc:Fallback>
                  <p:oleObj name="公式" r:id="rId13" imgW="304536" imgH="203024"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1584"/>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8" name="Line 25"/>
            <p:cNvSpPr>
              <a:spLocks noChangeShapeType="1"/>
            </p:cNvSpPr>
            <p:nvPr/>
          </p:nvSpPr>
          <p:spPr bwMode="auto">
            <a:xfrm>
              <a:off x="1296" y="2400"/>
              <a:ext cx="0" cy="576"/>
            </a:xfrm>
            <a:prstGeom prst="line">
              <a:avLst/>
            </a:prstGeom>
            <a:noFill/>
            <a:ln w="12700">
              <a:solidFill>
                <a:srgbClr val="FF505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89" name="Line 26"/>
            <p:cNvSpPr>
              <a:spLocks noChangeShapeType="1"/>
            </p:cNvSpPr>
            <p:nvPr/>
          </p:nvSpPr>
          <p:spPr bwMode="auto">
            <a:xfrm flipH="1">
              <a:off x="672" y="2928"/>
              <a:ext cx="192" cy="0"/>
            </a:xfrm>
            <a:prstGeom prst="line">
              <a:avLst/>
            </a:prstGeom>
            <a:noFill/>
            <a:ln w="1905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0" name="Line 27"/>
            <p:cNvSpPr>
              <a:spLocks noChangeShapeType="1"/>
            </p:cNvSpPr>
            <p:nvPr/>
          </p:nvSpPr>
          <p:spPr bwMode="auto">
            <a:xfrm>
              <a:off x="1056" y="2928"/>
              <a:ext cx="240" cy="0"/>
            </a:xfrm>
            <a:prstGeom prst="line">
              <a:avLst/>
            </a:prstGeom>
            <a:noFill/>
            <a:ln w="12700" cap="sq">
              <a:solidFill>
                <a:srgbClr val="FF505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27691" name="Object 28"/>
            <p:cNvGraphicFramePr>
              <a:graphicFrameLocks noChangeAspect="1"/>
            </p:cNvGraphicFramePr>
            <p:nvPr/>
          </p:nvGraphicFramePr>
          <p:xfrm>
            <a:off x="871" y="2832"/>
            <a:ext cx="161" cy="190"/>
          </p:xfrm>
          <a:graphic>
            <a:graphicData uri="http://schemas.openxmlformats.org/presentationml/2006/ole">
              <mc:AlternateContent xmlns:mc="http://schemas.openxmlformats.org/markup-compatibility/2006">
                <mc:Choice xmlns:v="urn:schemas-microsoft-com:vml" Requires="v">
                  <p:oleObj spid="_x0000_s27915" name="Equation" r:id="rId15" imgW="139579" imgH="164957" progId="Equation.3">
                    <p:embed/>
                  </p:oleObj>
                </mc:Choice>
                <mc:Fallback>
                  <p:oleObj name="Equation" r:id="rId15" imgW="139579" imgH="164957"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1" y="2832"/>
                          <a:ext cx="161"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2" name="Object 29"/>
            <p:cNvGraphicFramePr>
              <a:graphicFrameLocks noChangeAspect="1"/>
            </p:cNvGraphicFramePr>
            <p:nvPr/>
          </p:nvGraphicFramePr>
          <p:xfrm>
            <a:off x="496" y="1968"/>
            <a:ext cx="141" cy="142"/>
          </p:xfrm>
          <a:graphic>
            <a:graphicData uri="http://schemas.openxmlformats.org/presentationml/2006/ole">
              <mc:AlternateContent xmlns:mc="http://schemas.openxmlformats.org/markup-compatibility/2006">
                <mc:Choice xmlns:v="urn:schemas-microsoft-com:vml" Requires="v">
                  <p:oleObj spid="_x0000_s27916" name="Equation" r:id="rId17" imgW="164885" imgH="164885" progId="Equation.3">
                    <p:embed/>
                  </p:oleObj>
                </mc:Choice>
                <mc:Fallback>
                  <p:oleObj name="Equation" r:id="rId17" imgW="164885" imgH="164885"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 y="1968"/>
                          <a:ext cx="141"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60" name="Text Box 30"/>
          <p:cNvSpPr txBox="1">
            <a:spLocks noChangeArrowheads="1"/>
          </p:cNvSpPr>
          <p:nvPr/>
        </p:nvSpPr>
        <p:spPr bwMode="auto">
          <a:xfrm>
            <a:off x="3124200" y="2895600"/>
            <a:ext cx="5257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lnSpc>
                <a:spcPct val="110000"/>
              </a:lnSpc>
              <a:spcBef>
                <a:spcPct val="50000"/>
              </a:spcBef>
            </a:pPr>
            <a:r>
              <a:rPr lang="zh-CN" altLang="en-US" sz="2300" b="1">
                <a:solidFill>
                  <a:srgbClr val="000000"/>
                </a:solidFill>
                <a:latin typeface="Tahoma" pitchFamily="34" charset="0"/>
                <a:ea typeface="宋体" pitchFamily="2" charset="-122"/>
              </a:rPr>
              <a:t>正弦信号是周期信号，其周期</a:t>
            </a:r>
            <a:r>
              <a:rPr lang="en-US" altLang="zh-CN" sz="2300" b="1">
                <a:solidFill>
                  <a:srgbClr val="000000"/>
                </a:solidFill>
                <a:latin typeface="Tahoma" pitchFamily="34" charset="0"/>
                <a:ea typeface="宋体" pitchFamily="2" charset="-122"/>
              </a:rPr>
              <a:t>T</a:t>
            </a:r>
            <a:r>
              <a:rPr lang="zh-CN" altLang="en-US" sz="2300" b="1">
                <a:solidFill>
                  <a:srgbClr val="000000"/>
                </a:solidFill>
                <a:latin typeface="Tahoma" pitchFamily="34" charset="0"/>
                <a:ea typeface="宋体" pitchFamily="2" charset="-122"/>
              </a:rPr>
              <a:t>与角频率</a:t>
            </a:r>
            <a:r>
              <a:rPr lang="en-US" altLang="zh-CN" sz="2300" b="1">
                <a:solidFill>
                  <a:srgbClr val="000000"/>
                </a:solidFill>
                <a:latin typeface="Tahoma" pitchFamily="34" charset="0"/>
                <a:ea typeface="宋体" pitchFamily="2" charset="-122"/>
              </a:rPr>
              <a:t>w </a:t>
            </a:r>
            <a:r>
              <a:rPr lang="zh-CN" altLang="en-US" sz="2300" b="1">
                <a:solidFill>
                  <a:srgbClr val="000000"/>
                </a:solidFill>
                <a:latin typeface="Tahoma" pitchFamily="34" charset="0"/>
                <a:ea typeface="宋体" pitchFamily="2" charset="-122"/>
              </a:rPr>
              <a:t>和频率</a:t>
            </a:r>
            <a:r>
              <a:rPr lang="en-US" altLang="zh-CN" sz="2300" b="1">
                <a:solidFill>
                  <a:srgbClr val="000000"/>
                </a:solidFill>
                <a:latin typeface="Tahoma" pitchFamily="34" charset="0"/>
                <a:ea typeface="宋体" pitchFamily="2" charset="-122"/>
              </a:rPr>
              <a:t>f</a:t>
            </a:r>
            <a:r>
              <a:rPr lang="zh-CN" altLang="en-US" sz="2300" b="1">
                <a:solidFill>
                  <a:srgbClr val="000000"/>
                </a:solidFill>
                <a:latin typeface="Tahoma" pitchFamily="34" charset="0"/>
                <a:ea typeface="宋体" pitchFamily="2" charset="-122"/>
              </a:rPr>
              <a:t>满足下列关系式：</a:t>
            </a:r>
          </a:p>
        </p:txBody>
      </p:sp>
      <p:graphicFrame>
        <p:nvGraphicFramePr>
          <p:cNvPr id="27661" name="Object 31"/>
          <p:cNvGraphicFramePr>
            <a:graphicFrameLocks noChangeAspect="1"/>
          </p:cNvGraphicFramePr>
          <p:nvPr/>
        </p:nvGraphicFramePr>
        <p:xfrm>
          <a:off x="3429000" y="3733800"/>
          <a:ext cx="2295525" cy="1165225"/>
        </p:xfrm>
        <a:graphic>
          <a:graphicData uri="http://schemas.openxmlformats.org/presentationml/2006/ole">
            <mc:AlternateContent xmlns:mc="http://schemas.openxmlformats.org/markup-compatibility/2006">
              <mc:Choice xmlns:v="urn:schemas-microsoft-com:vml" Requires="v">
                <p:oleObj spid="_x0000_s27917" name="Equation" r:id="rId19" imgW="787400" imgH="419100" progId="Equation.3">
                  <p:embed/>
                </p:oleObj>
              </mc:Choice>
              <mc:Fallback>
                <p:oleObj name="Equation" r:id="rId19" imgW="787400" imgH="41910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3733800"/>
                        <a:ext cx="2295525"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2" name="Group 32"/>
          <p:cNvGrpSpPr>
            <a:grpSpLocks/>
          </p:cNvGrpSpPr>
          <p:nvPr/>
        </p:nvGrpSpPr>
        <p:grpSpPr bwMode="auto">
          <a:xfrm>
            <a:off x="323850" y="1989138"/>
            <a:ext cx="6264275" cy="576262"/>
            <a:chOff x="144" y="912"/>
            <a:chExt cx="3918" cy="426"/>
          </a:xfrm>
        </p:grpSpPr>
        <p:sp>
          <p:nvSpPr>
            <p:cNvPr id="27677" name="Rectangle 33"/>
            <p:cNvSpPr>
              <a:spLocks noChangeArrowheads="1"/>
            </p:cNvSpPr>
            <p:nvPr/>
          </p:nvSpPr>
          <p:spPr bwMode="auto">
            <a:xfrm>
              <a:off x="144" y="912"/>
              <a:ext cx="155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a:t>
              </a:r>
              <a:r>
                <a:rPr lang="en-US" altLang="zh-CN" sz="2600" b="1">
                  <a:solidFill>
                    <a:srgbClr val="000000"/>
                  </a:solidFill>
                  <a:latin typeface="宋体" pitchFamily="2" charset="-122"/>
                  <a:ea typeface="宋体" pitchFamily="2" charset="-122"/>
                </a:rPr>
                <a:t>2</a:t>
              </a:r>
              <a:r>
                <a:rPr lang="zh-CN" altLang="en-US" sz="2600" b="1">
                  <a:solidFill>
                    <a:srgbClr val="000000"/>
                  </a:solidFill>
                  <a:latin typeface="宋体" pitchFamily="2" charset="-122"/>
                  <a:ea typeface="宋体" pitchFamily="2" charset="-122"/>
                </a:rPr>
                <a:t>）正弦信号：</a:t>
              </a:r>
              <a:endParaRPr lang="zh-CN" altLang="en-US" b="1">
                <a:latin typeface="Tahoma" pitchFamily="34" charset="0"/>
                <a:ea typeface="宋体" pitchFamily="2" charset="-122"/>
              </a:endParaRPr>
            </a:p>
          </p:txBody>
        </p:sp>
        <p:graphicFrame>
          <p:nvGraphicFramePr>
            <p:cNvPr id="27678" name="Object 34"/>
            <p:cNvGraphicFramePr>
              <a:graphicFrameLocks noChangeAspect="1"/>
            </p:cNvGraphicFramePr>
            <p:nvPr/>
          </p:nvGraphicFramePr>
          <p:xfrm>
            <a:off x="1584" y="960"/>
            <a:ext cx="2478" cy="378"/>
          </p:xfrm>
          <a:graphic>
            <a:graphicData uri="http://schemas.openxmlformats.org/presentationml/2006/ole">
              <mc:AlternateContent xmlns:mc="http://schemas.openxmlformats.org/markup-compatibility/2006">
                <mc:Choice xmlns:v="urn:schemas-microsoft-com:vml" Requires="v">
                  <p:oleObj spid="_x0000_s27918" name="Equation" r:id="rId21" imgW="1269449" imgH="203112" progId="Equation.3">
                    <p:embed/>
                  </p:oleObj>
                </mc:Choice>
                <mc:Fallback>
                  <p:oleObj name="Equation" r:id="rId21" imgW="1269449" imgH="203112"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4" y="960"/>
                          <a:ext cx="247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63" name="Group 35"/>
          <p:cNvGrpSpPr>
            <a:grpSpLocks/>
          </p:cNvGrpSpPr>
          <p:nvPr/>
        </p:nvGrpSpPr>
        <p:grpSpPr bwMode="auto">
          <a:xfrm>
            <a:off x="5562600" y="4076700"/>
            <a:ext cx="3581400" cy="2362200"/>
            <a:chOff x="3456" y="2832"/>
            <a:chExt cx="2256" cy="1488"/>
          </a:xfrm>
        </p:grpSpPr>
        <p:grpSp>
          <p:nvGrpSpPr>
            <p:cNvPr id="27664" name="Group 36"/>
            <p:cNvGrpSpPr>
              <a:grpSpLocks/>
            </p:cNvGrpSpPr>
            <p:nvPr/>
          </p:nvGrpSpPr>
          <p:grpSpPr bwMode="auto">
            <a:xfrm>
              <a:off x="3456" y="2880"/>
              <a:ext cx="2256" cy="1440"/>
              <a:chOff x="3456" y="2880"/>
              <a:chExt cx="2256" cy="1440"/>
            </a:xfrm>
          </p:grpSpPr>
          <p:sp>
            <p:nvSpPr>
              <p:cNvPr id="27667" name="Line 37"/>
              <p:cNvSpPr>
                <a:spLocks noChangeShapeType="1"/>
              </p:cNvSpPr>
              <p:nvPr/>
            </p:nvSpPr>
            <p:spPr bwMode="auto">
              <a:xfrm>
                <a:off x="3744" y="2976"/>
                <a:ext cx="0" cy="1344"/>
              </a:xfrm>
              <a:prstGeom prst="line">
                <a:avLst/>
              </a:prstGeom>
              <a:noFill/>
              <a:ln w="12700" cap="sq">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68" name="Object 38"/>
              <p:cNvGraphicFramePr>
                <a:graphicFrameLocks noChangeAspect="1"/>
              </p:cNvGraphicFramePr>
              <p:nvPr/>
            </p:nvGraphicFramePr>
            <p:xfrm>
              <a:off x="3696" y="3696"/>
              <a:ext cx="109" cy="153"/>
            </p:xfrm>
            <a:graphic>
              <a:graphicData uri="http://schemas.openxmlformats.org/presentationml/2006/ole">
                <mc:AlternateContent xmlns:mc="http://schemas.openxmlformats.org/markup-compatibility/2006">
                  <mc:Choice xmlns:v="urn:schemas-microsoft-com:vml" Requires="v">
                    <p:oleObj spid="_x0000_s27919" name="公式" r:id="rId23" imgW="126725" imgH="177415" progId="Equation.3">
                      <p:embed/>
                    </p:oleObj>
                  </mc:Choice>
                  <mc:Fallback>
                    <p:oleObj name="公式" r:id="rId23" imgW="126725" imgH="177415"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3696"/>
                            <a:ext cx="10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9" name="Object 39"/>
              <p:cNvGraphicFramePr>
                <a:graphicFrameLocks noChangeAspect="1"/>
              </p:cNvGraphicFramePr>
              <p:nvPr/>
            </p:nvGraphicFramePr>
            <p:xfrm>
              <a:off x="3600" y="3120"/>
              <a:ext cx="141" cy="142"/>
            </p:xfrm>
            <a:graphic>
              <a:graphicData uri="http://schemas.openxmlformats.org/presentationml/2006/ole">
                <mc:AlternateContent xmlns:mc="http://schemas.openxmlformats.org/markup-compatibility/2006">
                  <mc:Choice xmlns:v="urn:schemas-microsoft-com:vml" Requires="v">
                    <p:oleObj spid="_x0000_s27920" name="Equation" r:id="rId24" imgW="164885" imgH="164885" progId="Equation.3">
                      <p:embed/>
                    </p:oleObj>
                  </mc:Choice>
                  <mc:Fallback>
                    <p:oleObj name="Equation" r:id="rId24" imgW="164885" imgH="164885"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0" y="3120"/>
                            <a:ext cx="141"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0" name="Line 40"/>
              <p:cNvSpPr>
                <a:spLocks noChangeShapeType="1"/>
              </p:cNvSpPr>
              <p:nvPr/>
            </p:nvSpPr>
            <p:spPr bwMode="auto">
              <a:xfrm>
                <a:off x="3696" y="3648"/>
                <a:ext cx="2016" cy="0"/>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71" name="Object 41"/>
              <p:cNvGraphicFramePr>
                <a:graphicFrameLocks noChangeAspect="1"/>
              </p:cNvGraphicFramePr>
              <p:nvPr/>
            </p:nvGraphicFramePr>
            <p:xfrm>
              <a:off x="5568" y="3696"/>
              <a:ext cx="84" cy="144"/>
            </p:xfrm>
            <a:graphic>
              <a:graphicData uri="http://schemas.openxmlformats.org/presentationml/2006/ole">
                <mc:AlternateContent xmlns:mc="http://schemas.openxmlformats.org/markup-compatibility/2006">
                  <mc:Choice xmlns:v="urn:schemas-microsoft-com:vml" Requires="v">
                    <p:oleObj spid="_x0000_s27921" name="公式" r:id="rId25" imgW="88746" imgH="152136" progId="Equation.3">
                      <p:embed/>
                    </p:oleObj>
                  </mc:Choice>
                  <mc:Fallback>
                    <p:oleObj name="公式" r:id="rId25" imgW="88746" imgH="152136"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8" y="3696"/>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2" name="Object 42"/>
              <p:cNvGraphicFramePr>
                <a:graphicFrameLocks noChangeAspect="1"/>
              </p:cNvGraphicFramePr>
              <p:nvPr/>
            </p:nvGraphicFramePr>
            <p:xfrm>
              <a:off x="3840" y="2880"/>
              <a:ext cx="264" cy="223"/>
            </p:xfrm>
            <a:graphic>
              <a:graphicData uri="http://schemas.openxmlformats.org/presentationml/2006/ole">
                <mc:AlternateContent xmlns:mc="http://schemas.openxmlformats.org/markup-compatibility/2006">
                  <mc:Choice xmlns:v="urn:schemas-microsoft-com:vml" Requires="v">
                    <p:oleObj spid="_x0000_s27922" name="公式" r:id="rId26" imgW="304536" imgH="203024" progId="Equation.3">
                      <p:embed/>
                    </p:oleObj>
                  </mc:Choice>
                  <mc:Fallback>
                    <p:oleObj name="公式" r:id="rId26" imgW="304536" imgH="203024"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2880"/>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3" name="Freeform 43"/>
              <p:cNvSpPr>
                <a:spLocks/>
              </p:cNvSpPr>
              <p:nvPr/>
            </p:nvSpPr>
            <p:spPr bwMode="auto">
              <a:xfrm>
                <a:off x="3792" y="3120"/>
                <a:ext cx="1696" cy="408"/>
              </a:xfrm>
              <a:custGeom>
                <a:avLst/>
                <a:gdLst>
                  <a:gd name="T0" fmla="*/ 0 w 1696"/>
                  <a:gd name="T1" fmla="*/ 0 h 408"/>
                  <a:gd name="T2" fmla="*/ 672 w 1696"/>
                  <a:gd name="T3" fmla="*/ 240 h 408"/>
                  <a:gd name="T4" fmla="*/ 1536 w 1696"/>
                  <a:gd name="T5" fmla="*/ 384 h 408"/>
                  <a:gd name="T6" fmla="*/ 1632 w 1696"/>
                  <a:gd name="T7" fmla="*/ 384 h 408"/>
                  <a:gd name="T8" fmla="*/ 0 60000 65536"/>
                  <a:gd name="T9" fmla="*/ 0 60000 65536"/>
                  <a:gd name="T10" fmla="*/ 0 60000 65536"/>
                  <a:gd name="T11" fmla="*/ 0 60000 65536"/>
                  <a:gd name="T12" fmla="*/ 0 w 1696"/>
                  <a:gd name="T13" fmla="*/ 0 h 408"/>
                  <a:gd name="T14" fmla="*/ 1696 w 1696"/>
                  <a:gd name="T15" fmla="*/ 408 h 408"/>
                </a:gdLst>
                <a:ahLst/>
                <a:cxnLst>
                  <a:cxn ang="T8">
                    <a:pos x="T0" y="T1"/>
                  </a:cxn>
                  <a:cxn ang="T9">
                    <a:pos x="T2" y="T3"/>
                  </a:cxn>
                  <a:cxn ang="T10">
                    <a:pos x="T4" y="T5"/>
                  </a:cxn>
                  <a:cxn ang="T11">
                    <a:pos x="T6" y="T7"/>
                  </a:cxn>
                </a:cxnLst>
                <a:rect l="T12" t="T13" r="T14" b="T15"/>
                <a:pathLst>
                  <a:path w="1696" h="408">
                    <a:moveTo>
                      <a:pt x="0" y="0"/>
                    </a:moveTo>
                    <a:cubicBezTo>
                      <a:pt x="208" y="88"/>
                      <a:pt x="416" y="176"/>
                      <a:pt x="672" y="240"/>
                    </a:cubicBezTo>
                    <a:cubicBezTo>
                      <a:pt x="928" y="304"/>
                      <a:pt x="1376" y="360"/>
                      <a:pt x="1536" y="384"/>
                    </a:cubicBezTo>
                    <a:cubicBezTo>
                      <a:pt x="1696" y="408"/>
                      <a:pt x="1664" y="396"/>
                      <a:pt x="1632" y="384"/>
                    </a:cubicBezTo>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674" name="Freeform 44"/>
              <p:cNvSpPr>
                <a:spLocks/>
              </p:cNvSpPr>
              <p:nvPr/>
            </p:nvSpPr>
            <p:spPr bwMode="auto">
              <a:xfrm flipV="1">
                <a:off x="3792" y="3744"/>
                <a:ext cx="1696" cy="408"/>
              </a:xfrm>
              <a:custGeom>
                <a:avLst/>
                <a:gdLst>
                  <a:gd name="T0" fmla="*/ 0 w 1696"/>
                  <a:gd name="T1" fmla="*/ 0 h 408"/>
                  <a:gd name="T2" fmla="*/ 672 w 1696"/>
                  <a:gd name="T3" fmla="*/ 240 h 408"/>
                  <a:gd name="T4" fmla="*/ 1536 w 1696"/>
                  <a:gd name="T5" fmla="*/ 384 h 408"/>
                  <a:gd name="T6" fmla="*/ 1632 w 1696"/>
                  <a:gd name="T7" fmla="*/ 384 h 408"/>
                  <a:gd name="T8" fmla="*/ 0 60000 65536"/>
                  <a:gd name="T9" fmla="*/ 0 60000 65536"/>
                  <a:gd name="T10" fmla="*/ 0 60000 65536"/>
                  <a:gd name="T11" fmla="*/ 0 60000 65536"/>
                  <a:gd name="T12" fmla="*/ 0 w 1696"/>
                  <a:gd name="T13" fmla="*/ 0 h 408"/>
                  <a:gd name="T14" fmla="*/ 1696 w 1696"/>
                  <a:gd name="T15" fmla="*/ 408 h 408"/>
                </a:gdLst>
                <a:ahLst/>
                <a:cxnLst>
                  <a:cxn ang="T8">
                    <a:pos x="T0" y="T1"/>
                  </a:cxn>
                  <a:cxn ang="T9">
                    <a:pos x="T2" y="T3"/>
                  </a:cxn>
                  <a:cxn ang="T10">
                    <a:pos x="T4" y="T5"/>
                  </a:cxn>
                  <a:cxn ang="T11">
                    <a:pos x="T6" y="T7"/>
                  </a:cxn>
                </a:cxnLst>
                <a:rect l="T12" t="T13" r="T14" b="T15"/>
                <a:pathLst>
                  <a:path w="1696" h="408">
                    <a:moveTo>
                      <a:pt x="0" y="0"/>
                    </a:moveTo>
                    <a:cubicBezTo>
                      <a:pt x="208" y="88"/>
                      <a:pt x="416" y="176"/>
                      <a:pt x="672" y="240"/>
                    </a:cubicBezTo>
                    <a:cubicBezTo>
                      <a:pt x="928" y="304"/>
                      <a:pt x="1376" y="360"/>
                      <a:pt x="1536" y="384"/>
                    </a:cubicBezTo>
                    <a:cubicBezTo>
                      <a:pt x="1696" y="408"/>
                      <a:pt x="1664" y="396"/>
                      <a:pt x="1632" y="384"/>
                    </a:cubicBezTo>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aphicFrame>
            <p:nvGraphicFramePr>
              <p:cNvPr id="27675" name="Object 45"/>
              <p:cNvGraphicFramePr>
                <a:graphicFrameLocks noChangeAspect="1"/>
              </p:cNvGraphicFramePr>
              <p:nvPr/>
            </p:nvGraphicFramePr>
            <p:xfrm>
              <a:off x="3456" y="4032"/>
              <a:ext cx="239" cy="142"/>
            </p:xfrm>
            <a:graphic>
              <a:graphicData uri="http://schemas.openxmlformats.org/presentationml/2006/ole">
                <mc:AlternateContent xmlns:mc="http://schemas.openxmlformats.org/markup-compatibility/2006">
                  <mc:Choice xmlns:v="urn:schemas-microsoft-com:vml" Requires="v">
                    <p:oleObj spid="_x0000_s27923" name="Equation" r:id="rId27" imgW="279279" imgH="165028" progId="Equation.3">
                      <p:embed/>
                    </p:oleObj>
                  </mc:Choice>
                  <mc:Fallback>
                    <p:oleObj name="Equation" r:id="rId27" imgW="279279" imgH="165028" progId="Equation.3">
                      <p:embed/>
                      <p:pic>
                        <p:nvPicPr>
                          <p:cNvPr id="0" name="Object 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56" y="4032"/>
                            <a:ext cx="239"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6" name="Freeform 46"/>
              <p:cNvSpPr>
                <a:spLocks/>
              </p:cNvSpPr>
              <p:nvPr/>
            </p:nvSpPr>
            <p:spPr bwMode="auto">
              <a:xfrm>
                <a:off x="3744" y="3120"/>
                <a:ext cx="1776" cy="864"/>
              </a:xfrm>
              <a:custGeom>
                <a:avLst/>
                <a:gdLst>
                  <a:gd name="T0" fmla="*/ 0 w 1728"/>
                  <a:gd name="T1" fmla="*/ 624 h 792"/>
                  <a:gd name="T2" fmla="*/ 105 w 1728"/>
                  <a:gd name="T3" fmla="*/ 62 h 792"/>
                  <a:gd name="T4" fmla="*/ 417 w 1728"/>
                  <a:gd name="T5" fmla="*/ 997 h 792"/>
                  <a:gd name="T6" fmla="*/ 625 w 1728"/>
                  <a:gd name="T7" fmla="*/ 249 h 792"/>
                  <a:gd name="T8" fmla="*/ 886 w 1728"/>
                  <a:gd name="T9" fmla="*/ 873 h 792"/>
                  <a:gd name="T10" fmla="*/ 1042 w 1728"/>
                  <a:gd name="T11" fmla="*/ 374 h 792"/>
                  <a:gd name="T12" fmla="*/ 1302 w 1728"/>
                  <a:gd name="T13" fmla="*/ 811 h 792"/>
                  <a:gd name="T14" fmla="*/ 1458 w 1728"/>
                  <a:gd name="T15" fmla="*/ 499 h 792"/>
                  <a:gd name="T16" fmla="*/ 1668 w 1728"/>
                  <a:gd name="T17" fmla="*/ 685 h 792"/>
                  <a:gd name="T18" fmla="*/ 1772 w 1728"/>
                  <a:gd name="T19" fmla="*/ 499 h 792"/>
                  <a:gd name="T20" fmla="*/ 1876 w 1728"/>
                  <a:gd name="T21" fmla="*/ 685 h 7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8"/>
                  <a:gd name="T34" fmla="*/ 0 h 792"/>
                  <a:gd name="T35" fmla="*/ 1728 w 1728"/>
                  <a:gd name="T36" fmla="*/ 792 h 7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8" h="792">
                    <a:moveTo>
                      <a:pt x="0" y="480"/>
                    </a:moveTo>
                    <a:cubicBezTo>
                      <a:pt x="16" y="240"/>
                      <a:pt x="32" y="0"/>
                      <a:pt x="96" y="48"/>
                    </a:cubicBezTo>
                    <a:cubicBezTo>
                      <a:pt x="160" y="96"/>
                      <a:pt x="304" y="744"/>
                      <a:pt x="384" y="768"/>
                    </a:cubicBezTo>
                    <a:cubicBezTo>
                      <a:pt x="464" y="792"/>
                      <a:pt x="504" y="208"/>
                      <a:pt x="576" y="192"/>
                    </a:cubicBezTo>
                    <a:cubicBezTo>
                      <a:pt x="648" y="176"/>
                      <a:pt x="752" y="656"/>
                      <a:pt x="816" y="672"/>
                    </a:cubicBezTo>
                    <a:cubicBezTo>
                      <a:pt x="880" y="688"/>
                      <a:pt x="896" y="296"/>
                      <a:pt x="960" y="288"/>
                    </a:cubicBezTo>
                    <a:cubicBezTo>
                      <a:pt x="1024" y="280"/>
                      <a:pt x="1136" y="608"/>
                      <a:pt x="1200" y="624"/>
                    </a:cubicBezTo>
                    <a:cubicBezTo>
                      <a:pt x="1264" y="640"/>
                      <a:pt x="1288" y="400"/>
                      <a:pt x="1344" y="384"/>
                    </a:cubicBezTo>
                    <a:cubicBezTo>
                      <a:pt x="1400" y="368"/>
                      <a:pt x="1488" y="528"/>
                      <a:pt x="1536" y="528"/>
                    </a:cubicBezTo>
                    <a:cubicBezTo>
                      <a:pt x="1584" y="528"/>
                      <a:pt x="1600" y="384"/>
                      <a:pt x="1632" y="384"/>
                    </a:cubicBezTo>
                    <a:cubicBezTo>
                      <a:pt x="1664" y="384"/>
                      <a:pt x="1696" y="456"/>
                      <a:pt x="1728" y="528"/>
                    </a:cubicBezTo>
                  </a:path>
                </a:pathLst>
              </a:custGeom>
              <a:noFill/>
              <a:ln w="38100" cap="sq">
                <a:solidFill>
                  <a:srgbClr val="00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27665" name="Text Box 47"/>
            <p:cNvSpPr txBox="1">
              <a:spLocks noChangeArrowheads="1"/>
            </p:cNvSpPr>
            <p:nvPr/>
          </p:nvSpPr>
          <p:spPr bwMode="auto">
            <a:xfrm>
              <a:off x="4368" y="2832"/>
              <a:ext cx="1152" cy="239"/>
            </a:xfrm>
            <a:prstGeom prst="rect">
              <a:avLst/>
            </a:prstGeom>
            <a:noFill/>
            <a:ln w="127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b="1">
                  <a:latin typeface="Tahoma" pitchFamily="34" charset="0"/>
                  <a:ea typeface="宋体" pitchFamily="2" charset="-122"/>
                </a:rPr>
                <a:t>衰减的正弦信号</a:t>
              </a:r>
            </a:p>
          </p:txBody>
        </p:sp>
        <p:sp>
          <p:nvSpPr>
            <p:cNvPr id="27666" name="Line 48"/>
            <p:cNvSpPr>
              <a:spLocks noChangeShapeType="1"/>
            </p:cNvSpPr>
            <p:nvPr/>
          </p:nvSpPr>
          <p:spPr bwMode="auto">
            <a:xfrm flipH="1">
              <a:off x="3936" y="3072"/>
              <a:ext cx="432" cy="240"/>
            </a:xfrm>
            <a:prstGeom prst="line">
              <a:avLst/>
            </a:prstGeom>
            <a:noFill/>
            <a:ln w="12700" cap="sq">
              <a:solidFill>
                <a:srgbClr val="003399"/>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286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6E1EDF55-9D77-4962-8E99-4A5F78A61940}" type="slidenum">
              <a:rPr lang="en-US" altLang="ko-KR" smtClean="0">
                <a:solidFill>
                  <a:srgbClr val="003399"/>
                </a:solidFill>
                <a:latin typeface="-윤체L" pitchFamily="18" charset="-127"/>
                <a:ea typeface="-윤체L" pitchFamily="18" charset="-127"/>
              </a:rPr>
              <a:pPr/>
              <a:t>23</a:t>
            </a:fld>
            <a:endParaRPr lang="en-US" altLang="ko-KR" smtClean="0">
              <a:solidFill>
                <a:srgbClr val="003399"/>
              </a:solidFill>
              <a:latin typeface="-윤체L" pitchFamily="18" charset="-127"/>
              <a:ea typeface="-윤체L" pitchFamily="18" charset="-127"/>
            </a:endParaRPr>
          </a:p>
        </p:txBody>
      </p:sp>
      <p:graphicFrame>
        <p:nvGraphicFramePr>
          <p:cNvPr id="28677" name="Object 2"/>
          <p:cNvGraphicFramePr>
            <a:graphicFrameLocks noChangeAspect="1"/>
          </p:cNvGraphicFramePr>
          <p:nvPr/>
        </p:nvGraphicFramePr>
        <p:xfrm>
          <a:off x="287338" y="1412875"/>
          <a:ext cx="7394575" cy="1533525"/>
        </p:xfrm>
        <a:graphic>
          <a:graphicData uri="http://schemas.openxmlformats.org/presentationml/2006/ole">
            <mc:AlternateContent xmlns:mc="http://schemas.openxmlformats.org/markup-compatibility/2006">
              <mc:Choice xmlns:v="urn:schemas-microsoft-com:vml" Requires="v">
                <p:oleObj spid="_x0000_s28708" name="Equation" r:id="rId3" imgW="3784600" imgH="787400" progId="Equation.DSMT4">
                  <p:embed/>
                </p:oleObj>
              </mc:Choice>
              <mc:Fallback>
                <p:oleObj name="Equation" r:id="rId3" imgW="3784600" imgH="787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1412875"/>
                        <a:ext cx="7394575" cy="15335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3"/>
          <p:cNvGraphicFramePr>
            <a:graphicFrameLocks noChangeAspect="1"/>
          </p:cNvGraphicFramePr>
          <p:nvPr/>
        </p:nvGraphicFramePr>
        <p:xfrm>
          <a:off x="1058863" y="4149725"/>
          <a:ext cx="5818187" cy="2016125"/>
        </p:xfrm>
        <a:graphic>
          <a:graphicData uri="http://schemas.openxmlformats.org/presentationml/2006/ole">
            <mc:AlternateContent xmlns:mc="http://schemas.openxmlformats.org/markup-compatibility/2006">
              <mc:Choice xmlns:v="urn:schemas-microsoft-com:vml" Requires="v">
                <p:oleObj spid="_x0000_s28709" name="Equation" r:id="rId5" imgW="3225800" imgH="1181100" progId="Equation.DSMT4">
                  <p:embed/>
                </p:oleObj>
              </mc:Choice>
              <mc:Fallback>
                <p:oleObj name="Equation" r:id="rId5" imgW="3225800" imgH="1181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4149725"/>
                        <a:ext cx="5818187" cy="20161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Text Box 5"/>
          <p:cNvSpPr txBox="1">
            <a:spLocks noChangeArrowheads="1"/>
          </p:cNvSpPr>
          <p:nvPr/>
        </p:nvSpPr>
        <p:spPr bwMode="auto">
          <a:xfrm>
            <a:off x="323850" y="2997200"/>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sym typeface="Symbol" pitchFamily="18" charset="2"/>
              </a:rPr>
              <a:t>       实部、虚部都为正（余）弦信号，指数因子实部表征实部与虚部的正、余弦信号的振幅随时间变化的情况，表示信号随角频率变化的情况。</a:t>
            </a:r>
            <a:endParaRPr lang="zh-CN" altLang="en-US" sz="2400" b="1">
              <a:solidFill>
                <a:srgbClr val="000000"/>
              </a:solidFill>
              <a:latin typeface="Tahoma"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4" name="页脚占位符 4"/>
          <p:cNvSpPr>
            <a:spLocks noGrp="1"/>
          </p:cNvSpPr>
          <p:nvPr>
            <p:ph type="ftr" sz="quarter" idx="11"/>
          </p:nvPr>
        </p:nvSpPr>
        <p:spPr/>
        <p:txBody>
          <a:bodyPr/>
          <a:lstStyle/>
          <a:p>
            <a:pPr>
              <a:defRPr/>
            </a:pPr>
            <a:r>
              <a:rPr lang="zh-CN" altLang="en-US"/>
              <a:t>信号与系统</a:t>
            </a:r>
          </a:p>
        </p:txBody>
      </p:sp>
      <p:sp>
        <p:nvSpPr>
          <p:cNvPr id="297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A6F5FC9-28FE-43CD-942B-92E77CDAD538}" type="slidenum">
              <a:rPr lang="en-US" altLang="ko-KR" smtClean="0">
                <a:solidFill>
                  <a:srgbClr val="003399"/>
                </a:solidFill>
                <a:latin typeface="-윤체L" pitchFamily="18" charset="-127"/>
                <a:ea typeface="-윤체L" pitchFamily="18" charset="-127"/>
              </a:rPr>
              <a:pPr/>
              <a:t>24</a:t>
            </a:fld>
            <a:endParaRPr lang="en-US" altLang="ko-KR" smtClean="0">
              <a:solidFill>
                <a:srgbClr val="003399"/>
              </a:solidFill>
              <a:latin typeface="-윤체L" pitchFamily="18" charset="-127"/>
              <a:ea typeface="-윤체L" pitchFamily="18" charset="-127"/>
            </a:endParaRPr>
          </a:p>
        </p:txBody>
      </p:sp>
      <p:graphicFrame>
        <p:nvGraphicFramePr>
          <p:cNvPr id="29701" name="Object 2"/>
          <p:cNvGraphicFramePr>
            <a:graphicFrameLocks noChangeAspect="1"/>
          </p:cNvGraphicFramePr>
          <p:nvPr/>
        </p:nvGraphicFramePr>
        <p:xfrm>
          <a:off x="-44450" y="1484313"/>
          <a:ext cx="4124325" cy="862012"/>
        </p:xfrm>
        <a:graphic>
          <a:graphicData uri="http://schemas.openxmlformats.org/presentationml/2006/ole">
            <mc:AlternateContent xmlns:mc="http://schemas.openxmlformats.org/markup-compatibility/2006">
              <mc:Choice xmlns:v="urn:schemas-microsoft-com:vml" Requires="v">
                <p:oleObj spid="_x0000_s29812" name="Equation" r:id="rId3" imgW="1765300" imgH="393700" progId="Equation.DSMT4">
                  <p:embed/>
                </p:oleObj>
              </mc:Choice>
              <mc:Fallback>
                <p:oleObj name="Equation" r:id="rId3" imgW="17653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1484313"/>
                        <a:ext cx="4124325" cy="862012"/>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3"/>
          <p:cNvGraphicFramePr>
            <a:graphicFrameLocks noChangeAspect="1"/>
          </p:cNvGraphicFramePr>
          <p:nvPr/>
        </p:nvGraphicFramePr>
        <p:xfrm>
          <a:off x="4284663" y="2420938"/>
          <a:ext cx="4691062" cy="1835150"/>
        </p:xfrm>
        <a:graphic>
          <a:graphicData uri="http://schemas.openxmlformats.org/presentationml/2006/ole">
            <mc:AlternateContent xmlns:mc="http://schemas.openxmlformats.org/markup-compatibility/2006">
              <mc:Choice xmlns:v="urn:schemas-microsoft-com:vml" Requires="v">
                <p:oleObj spid="_x0000_s29813" name="Equation" r:id="rId5" imgW="2006600" imgH="850900" progId="Equation.DSMT4">
                  <p:embed/>
                </p:oleObj>
              </mc:Choice>
              <mc:Fallback>
                <p:oleObj name="Equation" r:id="rId5" imgW="2006600" imgH="850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420938"/>
                        <a:ext cx="4691062" cy="1835150"/>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03" name="Group 5"/>
          <p:cNvGrpSpPr>
            <a:grpSpLocks/>
          </p:cNvGrpSpPr>
          <p:nvPr/>
        </p:nvGrpSpPr>
        <p:grpSpPr bwMode="auto">
          <a:xfrm>
            <a:off x="338138" y="2276475"/>
            <a:ext cx="3851275" cy="2373313"/>
            <a:chOff x="0" y="720"/>
            <a:chExt cx="2880" cy="2134"/>
          </a:xfrm>
        </p:grpSpPr>
        <p:sp>
          <p:nvSpPr>
            <p:cNvPr id="29708" name="Rectangle 6"/>
            <p:cNvSpPr>
              <a:spLocks noChangeArrowheads="1"/>
            </p:cNvSpPr>
            <p:nvPr/>
          </p:nvSpPr>
          <p:spPr bwMode="auto">
            <a:xfrm>
              <a:off x="0" y="807"/>
              <a:ext cx="2880" cy="1927"/>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9" name="Rectangle 7"/>
            <p:cNvSpPr>
              <a:spLocks noChangeArrowheads="1"/>
            </p:cNvSpPr>
            <p:nvPr/>
          </p:nvSpPr>
          <p:spPr bwMode="auto">
            <a:xfrm>
              <a:off x="2431" y="2373"/>
              <a:ext cx="21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9710" name="Group 8"/>
            <p:cNvGrpSpPr>
              <a:grpSpLocks/>
            </p:cNvGrpSpPr>
            <p:nvPr/>
          </p:nvGrpSpPr>
          <p:grpSpPr bwMode="auto">
            <a:xfrm>
              <a:off x="0" y="1767"/>
              <a:ext cx="2754" cy="96"/>
              <a:chOff x="480" y="2529"/>
              <a:chExt cx="2059" cy="112"/>
            </a:xfrm>
          </p:grpSpPr>
          <p:sp>
            <p:nvSpPr>
              <p:cNvPr id="29740" name="Rectangle 9"/>
              <p:cNvSpPr>
                <a:spLocks noChangeArrowheads="1"/>
              </p:cNvSpPr>
              <p:nvPr/>
            </p:nvSpPr>
            <p:spPr bwMode="auto">
              <a:xfrm>
                <a:off x="480" y="2569"/>
                <a:ext cx="196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41" name="Freeform 10"/>
              <p:cNvSpPr>
                <a:spLocks/>
              </p:cNvSpPr>
              <p:nvPr/>
            </p:nvSpPr>
            <p:spPr bwMode="auto">
              <a:xfrm>
                <a:off x="2431" y="2529"/>
                <a:ext cx="108" cy="112"/>
              </a:xfrm>
              <a:custGeom>
                <a:avLst/>
                <a:gdLst>
                  <a:gd name="T0" fmla="*/ 0 w 108"/>
                  <a:gd name="T1" fmla="*/ 112 h 112"/>
                  <a:gd name="T2" fmla="*/ 108 w 108"/>
                  <a:gd name="T3" fmla="*/ 60 h 112"/>
                  <a:gd name="T4" fmla="*/ 0 w 108"/>
                  <a:gd name="T5" fmla="*/ 0 h 112"/>
                  <a:gd name="T6" fmla="*/ 0 w 108"/>
                  <a:gd name="T7" fmla="*/ 112 h 112"/>
                  <a:gd name="T8" fmla="*/ 0 60000 65536"/>
                  <a:gd name="T9" fmla="*/ 0 60000 65536"/>
                  <a:gd name="T10" fmla="*/ 0 60000 65536"/>
                  <a:gd name="T11" fmla="*/ 0 60000 65536"/>
                  <a:gd name="T12" fmla="*/ 0 w 108"/>
                  <a:gd name="T13" fmla="*/ 0 h 112"/>
                  <a:gd name="T14" fmla="*/ 108 w 108"/>
                  <a:gd name="T15" fmla="*/ 112 h 112"/>
                </a:gdLst>
                <a:ahLst/>
                <a:cxnLst>
                  <a:cxn ang="T8">
                    <a:pos x="T0" y="T1"/>
                  </a:cxn>
                  <a:cxn ang="T9">
                    <a:pos x="T2" y="T3"/>
                  </a:cxn>
                  <a:cxn ang="T10">
                    <a:pos x="T4" y="T5"/>
                  </a:cxn>
                  <a:cxn ang="T11">
                    <a:pos x="T6" y="T7"/>
                  </a:cxn>
                </a:cxnLst>
                <a:rect l="T12" t="T13" r="T14" b="T15"/>
                <a:pathLst>
                  <a:path w="108" h="112">
                    <a:moveTo>
                      <a:pt x="0" y="112"/>
                    </a:moveTo>
                    <a:lnTo>
                      <a:pt x="108" y="60"/>
                    </a:lnTo>
                    <a:lnTo>
                      <a:pt x="0" y="0"/>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711" name="Rectangle 11"/>
            <p:cNvSpPr>
              <a:spLocks noChangeArrowheads="1"/>
            </p:cNvSpPr>
            <p:nvPr/>
          </p:nvSpPr>
          <p:spPr bwMode="auto">
            <a:xfrm>
              <a:off x="624" y="1767"/>
              <a:ext cx="1858"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12" name="Rectangle 12"/>
            <p:cNvSpPr>
              <a:spLocks noChangeArrowheads="1"/>
            </p:cNvSpPr>
            <p:nvPr/>
          </p:nvSpPr>
          <p:spPr bwMode="auto">
            <a:xfrm>
              <a:off x="965" y="1776"/>
              <a:ext cx="1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en-US" altLang="zh-CN" sz="26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29713" name="Rectangle 13"/>
            <p:cNvSpPr>
              <a:spLocks noChangeArrowheads="1"/>
            </p:cNvSpPr>
            <p:nvPr/>
          </p:nvSpPr>
          <p:spPr bwMode="auto">
            <a:xfrm>
              <a:off x="1040" y="1776"/>
              <a:ext cx="13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en-US" altLang="zh-CN" sz="2600" b="1">
                  <a:solidFill>
                    <a:srgbClr val="000000"/>
                  </a:solidFill>
                  <a:latin typeface="Symbol" pitchFamily="18" charset="2"/>
                  <a:ea typeface="宋体" pitchFamily="2" charset="-122"/>
                </a:rPr>
                <a:t>p</a:t>
              </a:r>
              <a:endParaRPr lang="en-US" altLang="zh-CN" b="1">
                <a:latin typeface="Tahoma" pitchFamily="34" charset="0"/>
                <a:ea typeface="宋体" pitchFamily="2" charset="-122"/>
              </a:endParaRPr>
            </a:p>
          </p:txBody>
        </p:sp>
        <p:sp>
          <p:nvSpPr>
            <p:cNvPr id="29714" name="Rectangle 14"/>
            <p:cNvSpPr>
              <a:spLocks noChangeArrowheads="1"/>
            </p:cNvSpPr>
            <p:nvPr/>
          </p:nvSpPr>
          <p:spPr bwMode="auto">
            <a:xfrm>
              <a:off x="759" y="1878"/>
              <a:ext cx="12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15" name="Rectangle 15"/>
            <p:cNvSpPr>
              <a:spLocks noChangeArrowheads="1"/>
            </p:cNvSpPr>
            <p:nvPr/>
          </p:nvSpPr>
          <p:spPr bwMode="auto">
            <a:xfrm>
              <a:off x="832" y="1878"/>
              <a:ext cx="12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16" name="Rectangle 16"/>
            <p:cNvSpPr>
              <a:spLocks noChangeArrowheads="1"/>
            </p:cNvSpPr>
            <p:nvPr/>
          </p:nvSpPr>
          <p:spPr bwMode="auto">
            <a:xfrm>
              <a:off x="905" y="1878"/>
              <a:ext cx="12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17" name="Rectangle 17"/>
            <p:cNvSpPr>
              <a:spLocks noChangeArrowheads="1"/>
            </p:cNvSpPr>
            <p:nvPr/>
          </p:nvSpPr>
          <p:spPr bwMode="auto">
            <a:xfrm>
              <a:off x="1298" y="1728"/>
              <a:ext cx="18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en-US" altLang="zh-CN" sz="26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29718" name="Rectangle 18"/>
            <p:cNvSpPr>
              <a:spLocks noChangeArrowheads="1"/>
            </p:cNvSpPr>
            <p:nvPr/>
          </p:nvSpPr>
          <p:spPr bwMode="auto">
            <a:xfrm>
              <a:off x="1346" y="1878"/>
              <a:ext cx="12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19" name="Rectangle 19"/>
            <p:cNvSpPr>
              <a:spLocks noChangeArrowheads="1"/>
            </p:cNvSpPr>
            <p:nvPr/>
          </p:nvSpPr>
          <p:spPr bwMode="auto">
            <a:xfrm>
              <a:off x="1408" y="1776"/>
              <a:ext cx="13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en-US" altLang="zh-CN" sz="2600" b="1">
                  <a:solidFill>
                    <a:srgbClr val="000000"/>
                  </a:solidFill>
                  <a:latin typeface="Symbol" pitchFamily="18" charset="2"/>
                  <a:ea typeface="宋体" pitchFamily="2" charset="-122"/>
                </a:rPr>
                <a:t>p</a:t>
              </a:r>
              <a:endParaRPr lang="en-US" altLang="zh-CN" b="1">
                <a:latin typeface="Tahoma" pitchFamily="34" charset="0"/>
                <a:ea typeface="宋体" pitchFamily="2" charset="-122"/>
              </a:endParaRPr>
            </a:p>
          </p:txBody>
        </p:sp>
        <p:sp>
          <p:nvSpPr>
            <p:cNvPr id="29720" name="Rectangle 20"/>
            <p:cNvSpPr>
              <a:spLocks noChangeArrowheads="1"/>
            </p:cNvSpPr>
            <p:nvPr/>
          </p:nvSpPr>
          <p:spPr bwMode="auto">
            <a:xfrm>
              <a:off x="1498" y="1878"/>
              <a:ext cx="12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1" name="Rectangle 21"/>
            <p:cNvSpPr>
              <a:spLocks noChangeArrowheads="1"/>
            </p:cNvSpPr>
            <p:nvPr/>
          </p:nvSpPr>
          <p:spPr bwMode="auto">
            <a:xfrm>
              <a:off x="1571" y="1878"/>
              <a:ext cx="12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2" name="Rectangle 22"/>
            <p:cNvSpPr>
              <a:spLocks noChangeArrowheads="1"/>
            </p:cNvSpPr>
            <p:nvPr/>
          </p:nvSpPr>
          <p:spPr bwMode="auto">
            <a:xfrm>
              <a:off x="1644" y="1878"/>
              <a:ext cx="12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3" name="Rectangle 23"/>
            <p:cNvSpPr>
              <a:spLocks noChangeArrowheads="1"/>
            </p:cNvSpPr>
            <p:nvPr/>
          </p:nvSpPr>
          <p:spPr bwMode="auto">
            <a:xfrm>
              <a:off x="2513" y="1823"/>
              <a:ext cx="1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en-US" altLang="zh-CN" sz="2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29724" name="Rectangle 24"/>
            <p:cNvSpPr>
              <a:spLocks noChangeArrowheads="1"/>
            </p:cNvSpPr>
            <p:nvPr/>
          </p:nvSpPr>
          <p:spPr bwMode="auto">
            <a:xfrm>
              <a:off x="605" y="2187"/>
              <a:ext cx="1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5" name="Rectangle 25"/>
            <p:cNvSpPr>
              <a:spLocks noChangeArrowheads="1"/>
            </p:cNvSpPr>
            <p:nvPr/>
          </p:nvSpPr>
          <p:spPr bwMode="auto">
            <a:xfrm>
              <a:off x="605" y="2497"/>
              <a:ext cx="1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6" name="Rectangle 26"/>
            <p:cNvSpPr>
              <a:spLocks noChangeArrowheads="1"/>
            </p:cNvSpPr>
            <p:nvPr/>
          </p:nvSpPr>
          <p:spPr bwMode="auto">
            <a:xfrm>
              <a:off x="678" y="2497"/>
              <a:ext cx="12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7" name="Rectangle 27"/>
            <p:cNvSpPr>
              <a:spLocks noChangeArrowheads="1"/>
            </p:cNvSpPr>
            <p:nvPr/>
          </p:nvSpPr>
          <p:spPr bwMode="auto">
            <a:xfrm>
              <a:off x="1195" y="2497"/>
              <a:ext cx="12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29728" name="Rectangle 28"/>
            <p:cNvSpPr>
              <a:spLocks noChangeArrowheads="1"/>
            </p:cNvSpPr>
            <p:nvPr/>
          </p:nvSpPr>
          <p:spPr bwMode="auto">
            <a:xfrm>
              <a:off x="1622" y="720"/>
              <a:ext cx="1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30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29729" name="Group 29"/>
            <p:cNvGrpSpPr>
              <a:grpSpLocks/>
            </p:cNvGrpSpPr>
            <p:nvPr/>
          </p:nvGrpSpPr>
          <p:grpSpPr bwMode="auto">
            <a:xfrm>
              <a:off x="1224" y="864"/>
              <a:ext cx="89" cy="1730"/>
              <a:chOff x="1288" y="1589"/>
              <a:chExt cx="102" cy="1730"/>
            </a:xfrm>
          </p:grpSpPr>
          <p:sp>
            <p:nvSpPr>
              <p:cNvPr id="29738" name="Rectangle 30"/>
              <p:cNvSpPr>
                <a:spLocks noChangeArrowheads="1"/>
              </p:cNvSpPr>
              <p:nvPr/>
            </p:nvSpPr>
            <p:spPr bwMode="auto">
              <a:xfrm>
                <a:off x="1324" y="1687"/>
                <a:ext cx="24" cy="16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9" name="Freeform 31"/>
              <p:cNvSpPr>
                <a:spLocks/>
              </p:cNvSpPr>
              <p:nvPr/>
            </p:nvSpPr>
            <p:spPr bwMode="auto">
              <a:xfrm>
                <a:off x="1288" y="1589"/>
                <a:ext cx="102" cy="118"/>
              </a:xfrm>
              <a:custGeom>
                <a:avLst/>
                <a:gdLst>
                  <a:gd name="T0" fmla="*/ 102 w 102"/>
                  <a:gd name="T1" fmla="*/ 118 h 118"/>
                  <a:gd name="T2" fmla="*/ 54 w 102"/>
                  <a:gd name="T3" fmla="*/ 0 h 118"/>
                  <a:gd name="T4" fmla="*/ 0 w 102"/>
                  <a:gd name="T5" fmla="*/ 118 h 118"/>
                  <a:gd name="T6" fmla="*/ 102 w 102"/>
                  <a:gd name="T7" fmla="*/ 118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102" y="118"/>
                    </a:moveTo>
                    <a:lnTo>
                      <a:pt x="54" y="0"/>
                    </a:lnTo>
                    <a:lnTo>
                      <a:pt x="0" y="118"/>
                    </a:lnTo>
                    <a:lnTo>
                      <a:pt x="102"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730" name="Rectangle 32"/>
            <p:cNvSpPr>
              <a:spLocks noChangeArrowheads="1"/>
            </p:cNvSpPr>
            <p:nvPr/>
          </p:nvSpPr>
          <p:spPr bwMode="auto">
            <a:xfrm>
              <a:off x="1536" y="1776"/>
              <a:ext cx="254" cy="4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1" name="Rectangle 33"/>
            <p:cNvSpPr>
              <a:spLocks noChangeArrowheads="1"/>
            </p:cNvSpPr>
            <p:nvPr/>
          </p:nvSpPr>
          <p:spPr bwMode="auto">
            <a:xfrm>
              <a:off x="1260" y="1056"/>
              <a:ext cx="46"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2" name="Rectangle 34"/>
            <p:cNvSpPr>
              <a:spLocks noChangeArrowheads="1"/>
            </p:cNvSpPr>
            <p:nvPr/>
          </p:nvSpPr>
          <p:spPr bwMode="auto">
            <a:xfrm>
              <a:off x="720" y="1824"/>
              <a:ext cx="45" cy="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3" name="Rectangle 35"/>
            <p:cNvSpPr>
              <a:spLocks noChangeArrowheads="1"/>
            </p:cNvSpPr>
            <p:nvPr/>
          </p:nvSpPr>
          <p:spPr bwMode="auto">
            <a:xfrm>
              <a:off x="2440" y="1536"/>
              <a:ext cx="25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34" name="Freeform 36"/>
            <p:cNvSpPr>
              <a:spLocks/>
            </p:cNvSpPr>
            <p:nvPr/>
          </p:nvSpPr>
          <p:spPr bwMode="auto">
            <a:xfrm>
              <a:off x="1187" y="1008"/>
              <a:ext cx="1229" cy="1024"/>
            </a:xfrm>
            <a:custGeom>
              <a:avLst/>
              <a:gdLst>
                <a:gd name="T0" fmla="*/ 0 w 912"/>
                <a:gd name="T1" fmla="*/ 136 h 1024"/>
                <a:gd name="T2" fmla="*/ 234 w 912"/>
                <a:gd name="T3" fmla="*/ 136 h 1024"/>
                <a:gd name="T4" fmla="*/ 822 w 912"/>
                <a:gd name="T5" fmla="*/ 952 h 1024"/>
                <a:gd name="T6" fmla="*/ 1292 w 912"/>
                <a:gd name="T7" fmla="*/ 568 h 1024"/>
                <a:gd name="T8" fmla="*/ 1645 w 912"/>
                <a:gd name="T9" fmla="*/ 904 h 1024"/>
                <a:gd name="T10" fmla="*/ 1997 w 912"/>
                <a:gd name="T11" fmla="*/ 664 h 1024"/>
                <a:gd name="T12" fmla="*/ 2232 w 912"/>
                <a:gd name="T13" fmla="*/ 856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00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9735" name="Freeform 37"/>
            <p:cNvSpPr>
              <a:spLocks/>
            </p:cNvSpPr>
            <p:nvPr/>
          </p:nvSpPr>
          <p:spPr bwMode="auto">
            <a:xfrm flipH="1">
              <a:off x="96" y="1008"/>
              <a:ext cx="1228" cy="1024"/>
            </a:xfrm>
            <a:custGeom>
              <a:avLst/>
              <a:gdLst>
                <a:gd name="T0" fmla="*/ 0 w 912"/>
                <a:gd name="T1" fmla="*/ 136 h 1024"/>
                <a:gd name="T2" fmla="*/ 234 w 912"/>
                <a:gd name="T3" fmla="*/ 136 h 1024"/>
                <a:gd name="T4" fmla="*/ 820 w 912"/>
                <a:gd name="T5" fmla="*/ 952 h 1024"/>
                <a:gd name="T6" fmla="*/ 1289 w 912"/>
                <a:gd name="T7" fmla="*/ 568 h 1024"/>
                <a:gd name="T8" fmla="*/ 1641 w 912"/>
                <a:gd name="T9" fmla="*/ 904 h 1024"/>
                <a:gd name="T10" fmla="*/ 1993 w 912"/>
                <a:gd name="T11" fmla="*/ 664 h 1024"/>
                <a:gd name="T12" fmla="*/ 2226 w 912"/>
                <a:gd name="T13" fmla="*/ 856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00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29736" name="Object 38"/>
            <p:cNvGraphicFramePr>
              <a:graphicFrameLocks noChangeAspect="1"/>
            </p:cNvGraphicFramePr>
            <p:nvPr/>
          </p:nvGraphicFramePr>
          <p:xfrm>
            <a:off x="1306" y="855"/>
            <a:ext cx="587" cy="276"/>
          </p:xfrm>
          <a:graphic>
            <a:graphicData uri="http://schemas.openxmlformats.org/presentationml/2006/ole">
              <mc:AlternateContent xmlns:mc="http://schemas.openxmlformats.org/markup-compatibility/2006">
                <mc:Choice xmlns:v="urn:schemas-microsoft-com:vml" Requires="v">
                  <p:oleObj spid="_x0000_s29814" name="Equation" r:id="rId7" imgW="355292" imgH="203024" progId="Equation.3">
                    <p:embed/>
                  </p:oleObj>
                </mc:Choice>
                <mc:Fallback>
                  <p:oleObj name="Equation" r:id="rId7" imgW="355292" imgH="203024"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6" y="855"/>
                          <a:ext cx="58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7" name="Object 39"/>
            <p:cNvGraphicFramePr>
              <a:graphicFrameLocks noChangeAspect="1"/>
            </p:cNvGraphicFramePr>
            <p:nvPr/>
          </p:nvGraphicFramePr>
          <p:xfrm>
            <a:off x="1728" y="1824"/>
            <a:ext cx="211" cy="192"/>
          </p:xfrm>
          <a:graphic>
            <a:graphicData uri="http://schemas.openxmlformats.org/presentationml/2006/ole">
              <mc:AlternateContent xmlns:mc="http://schemas.openxmlformats.org/markup-compatibility/2006">
                <mc:Choice xmlns:v="urn:schemas-microsoft-com:vml" Requires="v">
                  <p:oleObj spid="_x0000_s29815" name="Equation" r:id="rId9" imgW="228402" imgH="177646" progId="Equation.3">
                    <p:embed/>
                  </p:oleObj>
                </mc:Choice>
                <mc:Fallback>
                  <p:oleObj name="Equation" r:id="rId9" imgW="228402" imgH="177646"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1824"/>
                          <a:ext cx="21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4" name="Text Box 40"/>
          <p:cNvSpPr txBox="1">
            <a:spLocks noChangeArrowheads="1"/>
          </p:cNvSpPr>
          <p:nvPr/>
        </p:nvSpPr>
        <p:spPr bwMode="auto">
          <a:xfrm>
            <a:off x="4802188" y="170021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en-US" altLang="zh-CN" sz="2400" b="1">
                <a:solidFill>
                  <a:srgbClr val="000000"/>
                </a:solidFill>
                <a:latin typeface="Tahoma" pitchFamily="34" charset="0"/>
                <a:ea typeface="宋体" pitchFamily="2" charset="-122"/>
              </a:rPr>
              <a:t>Sa(t)</a:t>
            </a:r>
            <a:r>
              <a:rPr lang="zh-CN" altLang="en-US" sz="2400" b="1">
                <a:solidFill>
                  <a:srgbClr val="000000"/>
                </a:solidFill>
                <a:latin typeface="Tahoma" pitchFamily="34" charset="0"/>
                <a:ea typeface="宋体" pitchFamily="2" charset="-122"/>
              </a:rPr>
              <a:t>具有以下性质：</a:t>
            </a:r>
          </a:p>
        </p:txBody>
      </p:sp>
      <p:sp>
        <p:nvSpPr>
          <p:cNvPr id="29705" name="Text Box 41"/>
          <p:cNvSpPr txBox="1">
            <a:spLocks noChangeArrowheads="1"/>
          </p:cNvSpPr>
          <p:nvPr/>
        </p:nvSpPr>
        <p:spPr bwMode="auto">
          <a:xfrm>
            <a:off x="265113" y="4651375"/>
            <a:ext cx="49688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300" b="1">
                <a:solidFill>
                  <a:srgbClr val="000000"/>
                </a:solidFill>
                <a:latin typeface="Tahoma" pitchFamily="34" charset="0"/>
                <a:ea typeface="宋体" pitchFamily="2" charset="-122"/>
              </a:rPr>
              <a:t>与</a:t>
            </a:r>
            <a:r>
              <a:rPr lang="en-US" altLang="zh-CN" sz="2300" b="1">
                <a:solidFill>
                  <a:srgbClr val="000000"/>
                </a:solidFill>
                <a:latin typeface="Tahoma" pitchFamily="34" charset="0"/>
                <a:ea typeface="宋体" pitchFamily="2" charset="-122"/>
              </a:rPr>
              <a:t>Sa(t)</a:t>
            </a:r>
            <a:r>
              <a:rPr lang="zh-CN" altLang="en-US" sz="2300" b="1">
                <a:solidFill>
                  <a:srgbClr val="000000"/>
                </a:solidFill>
                <a:latin typeface="Tahoma" pitchFamily="34" charset="0"/>
                <a:ea typeface="宋体" pitchFamily="2" charset="-122"/>
              </a:rPr>
              <a:t>函数类似的有</a:t>
            </a:r>
            <a:r>
              <a:rPr lang="en-US" altLang="zh-CN" sz="2300" b="1">
                <a:solidFill>
                  <a:srgbClr val="000000"/>
                </a:solidFill>
                <a:latin typeface="Tahoma" pitchFamily="34" charset="0"/>
                <a:ea typeface="宋体" pitchFamily="2" charset="-122"/>
              </a:rPr>
              <a:t>sinc(t) </a:t>
            </a:r>
            <a:r>
              <a:rPr lang="zh-CN" altLang="en-US" sz="2300" b="1">
                <a:solidFill>
                  <a:srgbClr val="000000"/>
                </a:solidFill>
                <a:latin typeface="Tahoma" pitchFamily="34" charset="0"/>
                <a:ea typeface="宋体" pitchFamily="2" charset="-122"/>
              </a:rPr>
              <a:t>函数：</a:t>
            </a:r>
          </a:p>
        </p:txBody>
      </p:sp>
      <p:graphicFrame>
        <p:nvGraphicFramePr>
          <p:cNvPr id="29706" name="Object 42"/>
          <p:cNvGraphicFramePr>
            <a:graphicFrameLocks noChangeAspect="1"/>
          </p:cNvGraphicFramePr>
          <p:nvPr/>
        </p:nvGraphicFramePr>
        <p:xfrm>
          <a:off x="4932363" y="4365625"/>
          <a:ext cx="3276600" cy="1219200"/>
        </p:xfrm>
        <a:graphic>
          <a:graphicData uri="http://schemas.openxmlformats.org/presentationml/2006/ole">
            <mc:AlternateContent xmlns:mc="http://schemas.openxmlformats.org/markup-compatibility/2006">
              <mc:Choice xmlns:v="urn:schemas-microsoft-com:vml" Requires="v">
                <p:oleObj spid="_x0000_s29816" name="Equation" r:id="rId11" imgW="1054100" imgH="393700" progId="Equation.3">
                  <p:embed/>
                </p:oleObj>
              </mc:Choice>
              <mc:Fallback>
                <p:oleObj name="Equation" r:id="rId11" imgW="1054100" imgH="39370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4365625"/>
                        <a:ext cx="3276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Text Box 43"/>
          <p:cNvSpPr txBox="1">
            <a:spLocks noChangeArrowheads="1"/>
          </p:cNvSpPr>
          <p:nvPr/>
        </p:nvSpPr>
        <p:spPr bwMode="auto">
          <a:xfrm>
            <a:off x="482600" y="5661025"/>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此时</a:t>
            </a:r>
            <a:r>
              <a:rPr lang="en-US" altLang="zh-CN" sz="2400" b="1">
                <a:solidFill>
                  <a:srgbClr val="000000"/>
                </a:solidFill>
                <a:latin typeface="Tahoma" pitchFamily="34" charset="0"/>
                <a:ea typeface="宋体" pitchFamily="2" charset="-122"/>
              </a:rPr>
              <a:t>sinc(t)</a:t>
            </a:r>
            <a:r>
              <a:rPr lang="zh-CN" altLang="en-US" sz="2400" b="1">
                <a:solidFill>
                  <a:srgbClr val="000000"/>
                </a:solidFill>
                <a:latin typeface="Tahoma" pitchFamily="34" charset="0"/>
                <a:ea typeface="宋体" pitchFamily="2" charset="-122"/>
              </a:rPr>
              <a:t>与</a:t>
            </a:r>
            <a:r>
              <a:rPr lang="en-US" altLang="zh-CN" sz="2400" b="1">
                <a:solidFill>
                  <a:srgbClr val="000000"/>
                </a:solidFill>
                <a:latin typeface="Tahoma" pitchFamily="34" charset="0"/>
                <a:ea typeface="宋体" pitchFamily="2" charset="-122"/>
              </a:rPr>
              <a:t>Sa(t)</a:t>
            </a:r>
            <a:r>
              <a:rPr lang="zh-CN" altLang="en-US" sz="2400" b="1">
                <a:solidFill>
                  <a:srgbClr val="000000"/>
                </a:solidFill>
                <a:latin typeface="Tahoma" pitchFamily="34" charset="0"/>
                <a:ea typeface="宋体" pitchFamily="2" charset="-122"/>
              </a:rPr>
              <a:t>中差一</a:t>
            </a:r>
            <a:r>
              <a:rPr lang="zh-CN" altLang="en-US" sz="2400" b="1">
                <a:solidFill>
                  <a:srgbClr val="000000"/>
                </a:solidFill>
                <a:latin typeface="Tahoma" pitchFamily="34" charset="0"/>
                <a:ea typeface="宋体" pitchFamily="2" charset="-122"/>
                <a:sym typeface="Symbol" pitchFamily="18" charset="2"/>
              </a:rPr>
              <a:t>，两符号通用。</a:t>
            </a:r>
            <a:endParaRPr lang="zh-CN" altLang="en-US" sz="2400" b="1">
              <a:solidFill>
                <a:srgbClr val="000000"/>
              </a:solidFill>
              <a:latin typeface="Tahoma"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2" name="页脚占位符 4"/>
          <p:cNvSpPr>
            <a:spLocks noGrp="1"/>
          </p:cNvSpPr>
          <p:nvPr>
            <p:ph type="ftr" sz="quarter" idx="11"/>
          </p:nvPr>
        </p:nvSpPr>
        <p:spPr/>
        <p:txBody>
          <a:bodyPr/>
          <a:lstStyle/>
          <a:p>
            <a:pPr>
              <a:defRPr/>
            </a:pPr>
            <a:r>
              <a:rPr lang="zh-CN" altLang="en-US"/>
              <a:t>信号与系统</a:t>
            </a:r>
          </a:p>
        </p:txBody>
      </p:sp>
      <p:sp>
        <p:nvSpPr>
          <p:cNvPr id="307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D03B304-DFEC-48E1-AE6A-C378E1A88999}" type="slidenum">
              <a:rPr lang="en-US" altLang="ko-KR" smtClean="0">
                <a:solidFill>
                  <a:srgbClr val="003399"/>
                </a:solidFill>
                <a:latin typeface="-윤체L" pitchFamily="18" charset="-127"/>
                <a:ea typeface="-윤체L" pitchFamily="18" charset="-127"/>
              </a:rPr>
              <a:pPr/>
              <a:t>25</a:t>
            </a:fld>
            <a:endParaRPr lang="en-US" altLang="ko-KR" smtClean="0">
              <a:solidFill>
                <a:srgbClr val="003399"/>
              </a:solidFill>
              <a:latin typeface="-윤체L" pitchFamily="18" charset="-127"/>
              <a:ea typeface="-윤체L" pitchFamily="18" charset="-127"/>
            </a:endParaRPr>
          </a:p>
        </p:txBody>
      </p:sp>
      <p:sp>
        <p:nvSpPr>
          <p:cNvPr id="30725" name="Text Box 2"/>
          <p:cNvSpPr txBox="1">
            <a:spLocks noChangeArrowheads="1"/>
          </p:cNvSpPr>
          <p:nvPr/>
        </p:nvSpPr>
        <p:spPr bwMode="auto">
          <a:xfrm>
            <a:off x="5181600" y="472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graphicFrame>
        <p:nvGraphicFramePr>
          <p:cNvPr id="30726" name="Object 3"/>
          <p:cNvGraphicFramePr>
            <a:graphicFrameLocks noChangeAspect="1"/>
          </p:cNvGraphicFramePr>
          <p:nvPr/>
        </p:nvGraphicFramePr>
        <p:xfrm>
          <a:off x="206375" y="1412875"/>
          <a:ext cx="4265613" cy="844550"/>
        </p:xfrm>
        <a:graphic>
          <a:graphicData uri="http://schemas.openxmlformats.org/presentationml/2006/ole">
            <mc:AlternateContent xmlns:mc="http://schemas.openxmlformats.org/markup-compatibility/2006">
              <mc:Choice xmlns:v="urn:schemas-microsoft-com:vml" Requires="v">
                <p:oleObj spid="_x0000_s30892" name="Equation" r:id="rId3" imgW="1854200" imgH="368300" progId="Equation.DSMT4">
                  <p:embed/>
                </p:oleObj>
              </mc:Choice>
              <mc:Fallback>
                <p:oleObj name="Equation" r:id="rId3" imgW="1854200" imgH="368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 y="1412875"/>
                        <a:ext cx="4265613" cy="84455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4"/>
          <p:cNvGraphicFramePr>
            <a:graphicFrameLocks noChangeAspect="1"/>
          </p:cNvGraphicFramePr>
          <p:nvPr/>
        </p:nvGraphicFramePr>
        <p:xfrm>
          <a:off x="4167188" y="2997200"/>
          <a:ext cx="4371975" cy="1233488"/>
        </p:xfrm>
        <a:graphic>
          <a:graphicData uri="http://schemas.openxmlformats.org/presentationml/2006/ole">
            <mc:AlternateContent xmlns:mc="http://schemas.openxmlformats.org/markup-compatibility/2006">
              <mc:Choice xmlns:v="urn:schemas-microsoft-com:vml" Requires="v">
                <p:oleObj spid="_x0000_s30893" name="Equation" r:id="rId5" imgW="2425700" imgH="685800" progId="Equation.DSMT4">
                  <p:embed/>
                </p:oleObj>
              </mc:Choice>
              <mc:Fallback>
                <p:oleObj name="Equation" r:id="rId5" imgW="2425700" imgH="685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7188" y="2997200"/>
                        <a:ext cx="4371975" cy="1233488"/>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5"/>
          <p:cNvSpPr>
            <a:spLocks noChangeArrowheads="1"/>
          </p:cNvSpPr>
          <p:nvPr/>
        </p:nvSpPr>
        <p:spPr bwMode="auto">
          <a:xfrm>
            <a:off x="4162425" y="5878513"/>
            <a:ext cx="331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6"/>
          <p:cNvSpPr>
            <a:spLocks noChangeArrowheads="1"/>
          </p:cNvSpPr>
          <p:nvPr/>
        </p:nvSpPr>
        <p:spPr bwMode="auto">
          <a:xfrm>
            <a:off x="4278313" y="6010275"/>
            <a:ext cx="1158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0" name="Rectangle 7"/>
          <p:cNvSpPr>
            <a:spLocks noChangeArrowheads="1"/>
          </p:cNvSpPr>
          <p:nvPr/>
        </p:nvSpPr>
        <p:spPr bwMode="auto">
          <a:xfrm>
            <a:off x="919163"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1" name="Rectangle 8"/>
          <p:cNvSpPr>
            <a:spLocks noChangeArrowheads="1"/>
          </p:cNvSpPr>
          <p:nvPr/>
        </p:nvSpPr>
        <p:spPr bwMode="auto">
          <a:xfrm>
            <a:off x="1050925" y="5595938"/>
            <a:ext cx="173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2" name="Rectangle 9"/>
          <p:cNvSpPr>
            <a:spLocks noChangeArrowheads="1"/>
          </p:cNvSpPr>
          <p:nvPr/>
        </p:nvSpPr>
        <p:spPr bwMode="auto">
          <a:xfrm>
            <a:off x="1184275" y="5595938"/>
            <a:ext cx="173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3" name="Rectangle 10"/>
          <p:cNvSpPr>
            <a:spLocks noChangeArrowheads="1"/>
          </p:cNvSpPr>
          <p:nvPr/>
        </p:nvSpPr>
        <p:spPr bwMode="auto">
          <a:xfrm>
            <a:off x="1317625" y="5595938"/>
            <a:ext cx="173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4" name="Rectangle 11"/>
          <p:cNvSpPr>
            <a:spLocks noChangeArrowheads="1"/>
          </p:cNvSpPr>
          <p:nvPr/>
        </p:nvSpPr>
        <p:spPr bwMode="auto">
          <a:xfrm>
            <a:off x="1450975" y="5595938"/>
            <a:ext cx="173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5" name="Rectangle 12"/>
          <p:cNvSpPr>
            <a:spLocks noChangeArrowheads="1"/>
          </p:cNvSpPr>
          <p:nvPr/>
        </p:nvSpPr>
        <p:spPr bwMode="auto">
          <a:xfrm>
            <a:off x="1582738"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6" name="Rectangle 13"/>
          <p:cNvSpPr>
            <a:spLocks noChangeArrowheads="1"/>
          </p:cNvSpPr>
          <p:nvPr/>
        </p:nvSpPr>
        <p:spPr bwMode="auto">
          <a:xfrm>
            <a:off x="1716088"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7" name="Rectangle 14"/>
          <p:cNvSpPr>
            <a:spLocks noChangeArrowheads="1"/>
          </p:cNvSpPr>
          <p:nvPr/>
        </p:nvSpPr>
        <p:spPr bwMode="auto">
          <a:xfrm>
            <a:off x="1849438"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8" name="Rectangle 15"/>
          <p:cNvSpPr>
            <a:spLocks noChangeArrowheads="1"/>
          </p:cNvSpPr>
          <p:nvPr/>
        </p:nvSpPr>
        <p:spPr bwMode="auto">
          <a:xfrm>
            <a:off x="1982788"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39" name="Rectangle 16"/>
          <p:cNvSpPr>
            <a:spLocks noChangeArrowheads="1"/>
          </p:cNvSpPr>
          <p:nvPr/>
        </p:nvSpPr>
        <p:spPr bwMode="auto">
          <a:xfrm>
            <a:off x="2116138" y="5595938"/>
            <a:ext cx="17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40" name="Rectangle 17"/>
          <p:cNvSpPr>
            <a:spLocks noChangeArrowheads="1"/>
          </p:cNvSpPr>
          <p:nvPr/>
        </p:nvSpPr>
        <p:spPr bwMode="auto">
          <a:xfrm>
            <a:off x="2247900" y="5595938"/>
            <a:ext cx="173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41" name="Text Box 19"/>
          <p:cNvSpPr txBox="1">
            <a:spLocks noChangeArrowheads="1"/>
          </p:cNvSpPr>
          <p:nvPr/>
        </p:nvSpPr>
        <p:spPr bwMode="auto">
          <a:xfrm>
            <a:off x="900113" y="2133600"/>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（高斯函数）</a:t>
            </a:r>
          </a:p>
        </p:txBody>
      </p:sp>
      <p:sp>
        <p:nvSpPr>
          <p:cNvPr id="30742" name="Rectangle 20"/>
          <p:cNvSpPr>
            <a:spLocks noChangeArrowheads="1"/>
          </p:cNvSpPr>
          <p:nvPr/>
        </p:nvSpPr>
        <p:spPr bwMode="auto">
          <a:xfrm>
            <a:off x="2176463" y="21018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endParaRPr lang="zh-CN" altLang="en-US" b="1">
              <a:latin typeface="Tahoma" pitchFamily="34" charset="0"/>
              <a:ea typeface="宋体" pitchFamily="2" charset="-122"/>
            </a:endParaRPr>
          </a:p>
        </p:txBody>
      </p:sp>
      <p:grpSp>
        <p:nvGrpSpPr>
          <p:cNvPr id="30743" name="Group 21"/>
          <p:cNvGrpSpPr>
            <a:grpSpLocks/>
          </p:cNvGrpSpPr>
          <p:nvPr/>
        </p:nvGrpSpPr>
        <p:grpSpPr bwMode="auto">
          <a:xfrm>
            <a:off x="611188" y="2852738"/>
            <a:ext cx="3527425" cy="2797175"/>
            <a:chOff x="336" y="1200"/>
            <a:chExt cx="1938" cy="1989"/>
          </a:xfrm>
        </p:grpSpPr>
        <p:sp>
          <p:nvSpPr>
            <p:cNvPr id="30745" name="Rectangle 22"/>
            <p:cNvSpPr>
              <a:spLocks noChangeArrowheads="1"/>
            </p:cNvSpPr>
            <p:nvPr/>
          </p:nvSpPr>
          <p:spPr bwMode="auto">
            <a:xfrm>
              <a:off x="336" y="1214"/>
              <a:ext cx="1869" cy="1872"/>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0746" name="Group 23"/>
            <p:cNvGrpSpPr>
              <a:grpSpLocks/>
            </p:cNvGrpSpPr>
            <p:nvPr/>
          </p:nvGrpSpPr>
          <p:grpSpPr bwMode="auto">
            <a:xfrm>
              <a:off x="372" y="2345"/>
              <a:ext cx="1801" cy="117"/>
              <a:chOff x="324" y="2715"/>
              <a:chExt cx="1801" cy="117"/>
            </a:xfrm>
          </p:grpSpPr>
          <p:sp>
            <p:nvSpPr>
              <p:cNvPr id="30792" name="Rectangle 24"/>
              <p:cNvSpPr>
                <a:spLocks noChangeArrowheads="1"/>
              </p:cNvSpPr>
              <p:nvPr/>
            </p:nvSpPr>
            <p:spPr bwMode="auto">
              <a:xfrm>
                <a:off x="324" y="2757"/>
                <a:ext cx="1717"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93" name="Freeform 25"/>
              <p:cNvSpPr>
                <a:spLocks/>
              </p:cNvSpPr>
              <p:nvPr/>
            </p:nvSpPr>
            <p:spPr bwMode="auto">
              <a:xfrm>
                <a:off x="2030" y="2715"/>
                <a:ext cx="95" cy="117"/>
              </a:xfrm>
              <a:custGeom>
                <a:avLst/>
                <a:gdLst>
                  <a:gd name="T0" fmla="*/ 0 w 95"/>
                  <a:gd name="T1" fmla="*/ 117 h 117"/>
                  <a:gd name="T2" fmla="*/ 95 w 95"/>
                  <a:gd name="T3" fmla="*/ 62 h 117"/>
                  <a:gd name="T4" fmla="*/ 0 w 95"/>
                  <a:gd name="T5" fmla="*/ 0 h 117"/>
                  <a:gd name="T6" fmla="*/ 0 w 95"/>
                  <a:gd name="T7" fmla="*/ 117 h 117"/>
                  <a:gd name="T8" fmla="*/ 0 60000 65536"/>
                  <a:gd name="T9" fmla="*/ 0 60000 65536"/>
                  <a:gd name="T10" fmla="*/ 0 60000 65536"/>
                  <a:gd name="T11" fmla="*/ 0 60000 65536"/>
                  <a:gd name="T12" fmla="*/ 0 w 95"/>
                  <a:gd name="T13" fmla="*/ 0 h 117"/>
                  <a:gd name="T14" fmla="*/ 95 w 95"/>
                  <a:gd name="T15" fmla="*/ 117 h 117"/>
                </a:gdLst>
                <a:ahLst/>
                <a:cxnLst>
                  <a:cxn ang="T8">
                    <a:pos x="T0" y="T1"/>
                  </a:cxn>
                  <a:cxn ang="T9">
                    <a:pos x="T2" y="T3"/>
                  </a:cxn>
                  <a:cxn ang="T10">
                    <a:pos x="T4" y="T5"/>
                  </a:cxn>
                  <a:cxn ang="T11">
                    <a:pos x="T6" y="T7"/>
                  </a:cxn>
                </a:cxnLst>
                <a:rect l="T12" t="T13" r="T14" b="T15"/>
                <a:pathLst>
                  <a:path w="95" h="117">
                    <a:moveTo>
                      <a:pt x="0" y="117"/>
                    </a:moveTo>
                    <a:lnTo>
                      <a:pt x="95" y="62"/>
                    </a:lnTo>
                    <a:lnTo>
                      <a:pt x="0" y="0"/>
                    </a:lnTo>
                    <a:lnTo>
                      <a:pt x="0"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747" name="Rectangle 26"/>
            <p:cNvSpPr>
              <a:spLocks noChangeArrowheads="1"/>
            </p:cNvSpPr>
            <p:nvPr/>
          </p:nvSpPr>
          <p:spPr bwMode="auto">
            <a:xfrm>
              <a:off x="432" y="2414"/>
              <a:ext cx="184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48" name="Rectangle 27"/>
            <p:cNvSpPr>
              <a:spLocks noChangeArrowheads="1"/>
            </p:cNvSpPr>
            <p:nvPr/>
          </p:nvSpPr>
          <p:spPr bwMode="auto">
            <a:xfrm>
              <a:off x="550"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49" name="Rectangle 28"/>
            <p:cNvSpPr>
              <a:spLocks noChangeArrowheads="1"/>
            </p:cNvSpPr>
            <p:nvPr/>
          </p:nvSpPr>
          <p:spPr bwMode="auto">
            <a:xfrm>
              <a:off x="974"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0" name="Rectangle 29"/>
            <p:cNvSpPr>
              <a:spLocks noChangeArrowheads="1"/>
            </p:cNvSpPr>
            <p:nvPr/>
          </p:nvSpPr>
          <p:spPr bwMode="auto">
            <a:xfrm>
              <a:off x="1049" y="2413"/>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0751" name="Rectangle 30"/>
            <p:cNvSpPr>
              <a:spLocks noChangeArrowheads="1"/>
            </p:cNvSpPr>
            <p:nvPr/>
          </p:nvSpPr>
          <p:spPr bwMode="auto">
            <a:xfrm>
              <a:off x="1655"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2" name="Rectangle 31"/>
            <p:cNvSpPr>
              <a:spLocks noChangeArrowheads="1"/>
            </p:cNvSpPr>
            <p:nvPr/>
          </p:nvSpPr>
          <p:spPr bwMode="auto">
            <a:xfrm>
              <a:off x="1744"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3" name="Rectangle 32"/>
            <p:cNvSpPr>
              <a:spLocks noChangeArrowheads="1"/>
            </p:cNvSpPr>
            <p:nvPr/>
          </p:nvSpPr>
          <p:spPr bwMode="auto">
            <a:xfrm>
              <a:off x="1911"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4" name="Rectangle 33"/>
            <p:cNvSpPr>
              <a:spLocks noChangeArrowheads="1"/>
            </p:cNvSpPr>
            <p:nvPr/>
          </p:nvSpPr>
          <p:spPr bwMode="auto">
            <a:xfrm>
              <a:off x="2000"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5" name="Rectangle 34"/>
            <p:cNvSpPr>
              <a:spLocks noChangeArrowheads="1"/>
            </p:cNvSpPr>
            <p:nvPr/>
          </p:nvSpPr>
          <p:spPr bwMode="auto">
            <a:xfrm>
              <a:off x="2084"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0756" name="Rectangle 35"/>
            <p:cNvSpPr>
              <a:spLocks noChangeArrowheads="1"/>
            </p:cNvSpPr>
            <p:nvPr/>
          </p:nvSpPr>
          <p:spPr bwMode="auto">
            <a:xfrm>
              <a:off x="2173" y="2509"/>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57" name="Rectangle 36"/>
            <p:cNvSpPr>
              <a:spLocks noChangeArrowheads="1"/>
            </p:cNvSpPr>
            <p:nvPr/>
          </p:nvSpPr>
          <p:spPr bwMode="auto">
            <a:xfrm>
              <a:off x="1120" y="1200"/>
              <a:ext cx="84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58" name="Rectangle 37"/>
            <p:cNvSpPr>
              <a:spLocks noChangeArrowheads="1"/>
            </p:cNvSpPr>
            <p:nvPr/>
          </p:nvSpPr>
          <p:spPr bwMode="auto">
            <a:xfrm>
              <a:off x="1231" y="1249"/>
              <a:ext cx="45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3200" b="1">
                  <a:solidFill>
                    <a:srgbClr val="000000"/>
                  </a:solidFill>
                  <a:latin typeface="宋体" pitchFamily="2" charset="-122"/>
                  <a:ea typeface="宋体" pitchFamily="2" charset="-122"/>
                </a:rPr>
                <a:t>f(t)</a:t>
              </a:r>
              <a:endParaRPr lang="en-US" altLang="zh-CN" b="1">
                <a:latin typeface="Tahoma" pitchFamily="34" charset="0"/>
                <a:ea typeface="宋体" pitchFamily="2" charset="-122"/>
              </a:endParaRPr>
            </a:p>
          </p:txBody>
        </p:sp>
        <p:sp>
          <p:nvSpPr>
            <p:cNvPr id="30759" name="Rectangle 38"/>
            <p:cNvSpPr>
              <a:spLocks noChangeArrowheads="1"/>
            </p:cNvSpPr>
            <p:nvPr/>
          </p:nvSpPr>
          <p:spPr bwMode="auto">
            <a:xfrm>
              <a:off x="1708" y="1324"/>
              <a:ext cx="11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32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0760" name="Group 39"/>
            <p:cNvGrpSpPr>
              <a:grpSpLocks/>
            </p:cNvGrpSpPr>
            <p:nvPr/>
          </p:nvGrpSpPr>
          <p:grpSpPr bwMode="auto">
            <a:xfrm>
              <a:off x="1079" y="1214"/>
              <a:ext cx="73" cy="1954"/>
              <a:chOff x="1031" y="1735"/>
              <a:chExt cx="89" cy="1803"/>
            </a:xfrm>
          </p:grpSpPr>
          <p:sp>
            <p:nvSpPr>
              <p:cNvPr id="30790" name="Rectangle 40"/>
              <p:cNvSpPr>
                <a:spLocks noChangeArrowheads="1"/>
              </p:cNvSpPr>
              <p:nvPr/>
            </p:nvSpPr>
            <p:spPr bwMode="auto">
              <a:xfrm>
                <a:off x="1062" y="1838"/>
                <a:ext cx="21" cy="1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91" name="Freeform 41"/>
              <p:cNvSpPr>
                <a:spLocks/>
              </p:cNvSpPr>
              <p:nvPr/>
            </p:nvSpPr>
            <p:spPr bwMode="auto">
              <a:xfrm>
                <a:off x="1031" y="1735"/>
                <a:ext cx="89" cy="123"/>
              </a:xfrm>
              <a:custGeom>
                <a:avLst/>
                <a:gdLst>
                  <a:gd name="T0" fmla="*/ 89 w 89"/>
                  <a:gd name="T1" fmla="*/ 123 h 123"/>
                  <a:gd name="T2" fmla="*/ 47 w 89"/>
                  <a:gd name="T3" fmla="*/ 0 h 123"/>
                  <a:gd name="T4" fmla="*/ 0 w 89"/>
                  <a:gd name="T5" fmla="*/ 123 h 123"/>
                  <a:gd name="T6" fmla="*/ 89 w 89"/>
                  <a:gd name="T7" fmla="*/ 123 h 123"/>
                  <a:gd name="T8" fmla="*/ 0 60000 65536"/>
                  <a:gd name="T9" fmla="*/ 0 60000 65536"/>
                  <a:gd name="T10" fmla="*/ 0 60000 65536"/>
                  <a:gd name="T11" fmla="*/ 0 60000 65536"/>
                  <a:gd name="T12" fmla="*/ 0 w 89"/>
                  <a:gd name="T13" fmla="*/ 0 h 123"/>
                  <a:gd name="T14" fmla="*/ 89 w 89"/>
                  <a:gd name="T15" fmla="*/ 123 h 123"/>
                </a:gdLst>
                <a:ahLst/>
                <a:cxnLst>
                  <a:cxn ang="T8">
                    <a:pos x="T0" y="T1"/>
                  </a:cxn>
                  <a:cxn ang="T9">
                    <a:pos x="T2" y="T3"/>
                  </a:cxn>
                  <a:cxn ang="T10">
                    <a:pos x="T4" y="T5"/>
                  </a:cxn>
                  <a:cxn ang="T11">
                    <a:pos x="T6" y="T7"/>
                  </a:cxn>
                </a:cxnLst>
                <a:rect l="T12" t="T13" r="T14" b="T15"/>
                <a:pathLst>
                  <a:path w="89" h="123">
                    <a:moveTo>
                      <a:pt x="89" y="123"/>
                    </a:moveTo>
                    <a:lnTo>
                      <a:pt x="47" y="0"/>
                    </a:lnTo>
                    <a:lnTo>
                      <a:pt x="0" y="123"/>
                    </a:lnTo>
                    <a:lnTo>
                      <a:pt x="89"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761" name="Rectangle 42"/>
            <p:cNvSpPr>
              <a:spLocks noChangeArrowheads="1"/>
            </p:cNvSpPr>
            <p:nvPr/>
          </p:nvSpPr>
          <p:spPr bwMode="auto">
            <a:xfrm>
              <a:off x="1296" y="2346"/>
              <a:ext cx="240" cy="4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2" name="Rectangle 43"/>
            <p:cNvSpPr>
              <a:spLocks noChangeArrowheads="1"/>
            </p:cNvSpPr>
            <p:nvPr/>
          </p:nvSpPr>
          <p:spPr bwMode="auto">
            <a:xfrm>
              <a:off x="1104" y="1550"/>
              <a:ext cx="58" cy="5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3" name="Rectangle 44"/>
            <p:cNvSpPr>
              <a:spLocks noChangeArrowheads="1"/>
            </p:cNvSpPr>
            <p:nvPr/>
          </p:nvSpPr>
          <p:spPr bwMode="auto">
            <a:xfrm>
              <a:off x="665" y="2387"/>
              <a:ext cx="42"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4" name="Rectangle 45"/>
            <p:cNvSpPr>
              <a:spLocks noChangeArrowheads="1"/>
            </p:cNvSpPr>
            <p:nvPr/>
          </p:nvSpPr>
          <p:spPr bwMode="auto">
            <a:xfrm>
              <a:off x="864" y="1550"/>
              <a:ext cx="1131"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5" name="Rectangle 46"/>
            <p:cNvSpPr>
              <a:spLocks noChangeArrowheads="1"/>
            </p:cNvSpPr>
            <p:nvPr/>
          </p:nvSpPr>
          <p:spPr bwMode="auto">
            <a:xfrm>
              <a:off x="912" y="1309"/>
              <a:ext cx="10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E</a:t>
              </a:r>
              <a:endParaRPr lang="en-US" altLang="zh-CN" b="1">
                <a:latin typeface="Tahoma" pitchFamily="34" charset="0"/>
                <a:ea typeface="宋体" pitchFamily="2" charset="-122"/>
              </a:endParaRPr>
            </a:p>
          </p:txBody>
        </p:sp>
        <p:sp>
          <p:nvSpPr>
            <p:cNvPr id="30766" name="Rectangle 47"/>
            <p:cNvSpPr>
              <a:spLocks noChangeArrowheads="1"/>
            </p:cNvSpPr>
            <p:nvPr/>
          </p:nvSpPr>
          <p:spPr bwMode="auto">
            <a:xfrm>
              <a:off x="1242" y="1790"/>
              <a:ext cx="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67" name="Rectangle 48"/>
            <p:cNvSpPr>
              <a:spLocks noChangeArrowheads="1"/>
            </p:cNvSpPr>
            <p:nvPr/>
          </p:nvSpPr>
          <p:spPr bwMode="auto">
            <a:xfrm>
              <a:off x="1308"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0768" name="Rectangle 49"/>
            <p:cNvSpPr>
              <a:spLocks noChangeArrowheads="1"/>
            </p:cNvSpPr>
            <p:nvPr/>
          </p:nvSpPr>
          <p:spPr bwMode="auto">
            <a:xfrm>
              <a:off x="1393"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0769" name="Rectangle 50"/>
            <p:cNvSpPr>
              <a:spLocks noChangeArrowheads="1"/>
            </p:cNvSpPr>
            <p:nvPr/>
          </p:nvSpPr>
          <p:spPr bwMode="auto">
            <a:xfrm>
              <a:off x="1477"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0770" name="Rectangle 51"/>
            <p:cNvSpPr>
              <a:spLocks noChangeArrowheads="1"/>
            </p:cNvSpPr>
            <p:nvPr/>
          </p:nvSpPr>
          <p:spPr bwMode="auto">
            <a:xfrm>
              <a:off x="1566"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7</a:t>
              </a:r>
              <a:endParaRPr lang="en-US" altLang="zh-CN" b="1">
                <a:latin typeface="Tahoma" pitchFamily="34" charset="0"/>
                <a:ea typeface="宋体" pitchFamily="2" charset="-122"/>
              </a:endParaRPr>
            </a:p>
          </p:txBody>
        </p:sp>
        <p:sp>
          <p:nvSpPr>
            <p:cNvPr id="30771" name="Rectangle 52"/>
            <p:cNvSpPr>
              <a:spLocks noChangeArrowheads="1"/>
            </p:cNvSpPr>
            <p:nvPr/>
          </p:nvSpPr>
          <p:spPr bwMode="auto">
            <a:xfrm>
              <a:off x="1649"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8</a:t>
              </a:r>
              <a:endParaRPr lang="en-US" altLang="zh-CN" b="1">
                <a:latin typeface="Tahoma" pitchFamily="34" charset="0"/>
                <a:ea typeface="宋体" pitchFamily="2" charset="-122"/>
              </a:endParaRPr>
            </a:p>
          </p:txBody>
        </p:sp>
        <p:sp>
          <p:nvSpPr>
            <p:cNvPr id="30772" name="Rectangle 53"/>
            <p:cNvSpPr>
              <a:spLocks noChangeArrowheads="1"/>
            </p:cNvSpPr>
            <p:nvPr/>
          </p:nvSpPr>
          <p:spPr bwMode="auto">
            <a:xfrm>
              <a:off x="1733" y="1584"/>
              <a:ext cx="9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700" b="1">
                  <a:solidFill>
                    <a:srgbClr val="000000"/>
                  </a:solidFill>
                  <a:latin typeface="宋体" pitchFamily="2" charset="-122"/>
                  <a:ea typeface="宋体" pitchFamily="2" charset="-122"/>
                </a:rPr>
                <a:t>E</a:t>
              </a:r>
              <a:endParaRPr lang="en-US" altLang="zh-CN" b="1">
                <a:latin typeface="Tahoma" pitchFamily="34" charset="0"/>
                <a:ea typeface="宋体" pitchFamily="2" charset="-122"/>
              </a:endParaRPr>
            </a:p>
          </p:txBody>
        </p:sp>
        <p:sp>
          <p:nvSpPr>
            <p:cNvPr id="30773" name="Rectangle 54"/>
            <p:cNvSpPr>
              <a:spLocks noChangeArrowheads="1"/>
            </p:cNvSpPr>
            <p:nvPr/>
          </p:nvSpPr>
          <p:spPr bwMode="auto">
            <a:xfrm>
              <a:off x="1822" y="1584"/>
              <a:ext cx="9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0774" name="Group 55"/>
            <p:cNvGrpSpPr>
              <a:grpSpLocks/>
            </p:cNvGrpSpPr>
            <p:nvPr/>
          </p:nvGrpSpPr>
          <p:grpSpPr bwMode="auto">
            <a:xfrm>
              <a:off x="912" y="1742"/>
              <a:ext cx="377" cy="27"/>
              <a:chOff x="868" y="2270"/>
              <a:chExt cx="377" cy="27"/>
            </a:xfrm>
          </p:grpSpPr>
          <p:sp>
            <p:nvSpPr>
              <p:cNvPr id="30787" name="Rectangle 56"/>
              <p:cNvSpPr>
                <a:spLocks noChangeArrowheads="1"/>
              </p:cNvSpPr>
              <p:nvPr/>
            </p:nvSpPr>
            <p:spPr bwMode="auto">
              <a:xfrm>
                <a:off x="868" y="2270"/>
                <a:ext cx="84"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88" name="Rectangle 57"/>
              <p:cNvSpPr>
                <a:spLocks noChangeArrowheads="1"/>
              </p:cNvSpPr>
              <p:nvPr/>
            </p:nvSpPr>
            <p:spPr bwMode="auto">
              <a:xfrm>
                <a:off x="1015" y="2270"/>
                <a:ext cx="84"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89" name="Rectangle 58"/>
              <p:cNvSpPr>
                <a:spLocks noChangeArrowheads="1"/>
              </p:cNvSpPr>
              <p:nvPr/>
            </p:nvSpPr>
            <p:spPr bwMode="auto">
              <a:xfrm>
                <a:off x="1161" y="2270"/>
                <a:ext cx="84"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0775" name="Freeform 59"/>
            <p:cNvSpPr>
              <a:spLocks/>
            </p:cNvSpPr>
            <p:nvPr/>
          </p:nvSpPr>
          <p:spPr bwMode="auto">
            <a:xfrm>
              <a:off x="1056" y="1550"/>
              <a:ext cx="768" cy="656"/>
            </a:xfrm>
            <a:custGeom>
              <a:avLst/>
              <a:gdLst>
                <a:gd name="T0" fmla="*/ 0 w 768"/>
                <a:gd name="T1" fmla="*/ 32 h 656"/>
                <a:gd name="T2" fmla="*/ 192 w 768"/>
                <a:gd name="T3" fmla="*/ 80 h 656"/>
                <a:gd name="T4" fmla="*/ 432 w 768"/>
                <a:gd name="T5" fmla="*/ 512 h 656"/>
                <a:gd name="T6" fmla="*/ 768 w 768"/>
                <a:gd name="T7" fmla="*/ 656 h 656"/>
                <a:gd name="T8" fmla="*/ 0 60000 65536"/>
                <a:gd name="T9" fmla="*/ 0 60000 65536"/>
                <a:gd name="T10" fmla="*/ 0 60000 65536"/>
                <a:gd name="T11" fmla="*/ 0 60000 65536"/>
                <a:gd name="T12" fmla="*/ 0 w 768"/>
                <a:gd name="T13" fmla="*/ 0 h 656"/>
                <a:gd name="T14" fmla="*/ 768 w 768"/>
                <a:gd name="T15" fmla="*/ 656 h 656"/>
              </a:gdLst>
              <a:ahLst/>
              <a:cxnLst>
                <a:cxn ang="T8">
                  <a:pos x="T0" y="T1"/>
                </a:cxn>
                <a:cxn ang="T9">
                  <a:pos x="T2" y="T3"/>
                </a:cxn>
                <a:cxn ang="T10">
                  <a:pos x="T4" y="T5"/>
                </a:cxn>
                <a:cxn ang="T11">
                  <a:pos x="T6" y="T7"/>
                </a:cxn>
              </a:cxnLst>
              <a:rect l="T12" t="T13" r="T14" b="T15"/>
              <a:pathLst>
                <a:path w="768" h="656">
                  <a:moveTo>
                    <a:pt x="0" y="32"/>
                  </a:moveTo>
                  <a:cubicBezTo>
                    <a:pt x="60" y="16"/>
                    <a:pt x="120" y="0"/>
                    <a:pt x="192" y="80"/>
                  </a:cubicBezTo>
                  <a:cubicBezTo>
                    <a:pt x="264" y="160"/>
                    <a:pt x="336" y="416"/>
                    <a:pt x="432" y="512"/>
                  </a:cubicBezTo>
                  <a:cubicBezTo>
                    <a:pt x="528" y="608"/>
                    <a:pt x="648" y="632"/>
                    <a:pt x="768" y="656"/>
                  </a:cubicBezTo>
                </a:path>
              </a:pathLst>
            </a:custGeom>
            <a:noFill/>
            <a:ln w="38100" cap="sq">
              <a:solidFill>
                <a:srgbClr val="00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0776" name="Freeform 60"/>
            <p:cNvSpPr>
              <a:spLocks/>
            </p:cNvSpPr>
            <p:nvPr/>
          </p:nvSpPr>
          <p:spPr bwMode="auto">
            <a:xfrm flipH="1">
              <a:off x="432" y="1550"/>
              <a:ext cx="768" cy="656"/>
            </a:xfrm>
            <a:custGeom>
              <a:avLst/>
              <a:gdLst>
                <a:gd name="T0" fmla="*/ 0 w 768"/>
                <a:gd name="T1" fmla="*/ 32 h 656"/>
                <a:gd name="T2" fmla="*/ 192 w 768"/>
                <a:gd name="T3" fmla="*/ 80 h 656"/>
                <a:gd name="T4" fmla="*/ 432 w 768"/>
                <a:gd name="T5" fmla="*/ 512 h 656"/>
                <a:gd name="T6" fmla="*/ 768 w 768"/>
                <a:gd name="T7" fmla="*/ 656 h 656"/>
                <a:gd name="T8" fmla="*/ 0 60000 65536"/>
                <a:gd name="T9" fmla="*/ 0 60000 65536"/>
                <a:gd name="T10" fmla="*/ 0 60000 65536"/>
                <a:gd name="T11" fmla="*/ 0 60000 65536"/>
                <a:gd name="T12" fmla="*/ 0 w 768"/>
                <a:gd name="T13" fmla="*/ 0 h 656"/>
                <a:gd name="T14" fmla="*/ 768 w 768"/>
                <a:gd name="T15" fmla="*/ 656 h 656"/>
              </a:gdLst>
              <a:ahLst/>
              <a:cxnLst>
                <a:cxn ang="T8">
                  <a:pos x="T0" y="T1"/>
                </a:cxn>
                <a:cxn ang="T9">
                  <a:pos x="T2" y="T3"/>
                </a:cxn>
                <a:cxn ang="T10">
                  <a:pos x="T4" y="T5"/>
                </a:cxn>
                <a:cxn ang="T11">
                  <a:pos x="T6" y="T7"/>
                </a:cxn>
              </a:cxnLst>
              <a:rect l="T12" t="T13" r="T14" b="T15"/>
              <a:pathLst>
                <a:path w="768" h="656">
                  <a:moveTo>
                    <a:pt x="0" y="32"/>
                  </a:moveTo>
                  <a:cubicBezTo>
                    <a:pt x="60" y="16"/>
                    <a:pt x="120" y="0"/>
                    <a:pt x="192" y="80"/>
                  </a:cubicBezTo>
                  <a:cubicBezTo>
                    <a:pt x="264" y="160"/>
                    <a:pt x="336" y="416"/>
                    <a:pt x="432" y="512"/>
                  </a:cubicBezTo>
                  <a:cubicBezTo>
                    <a:pt x="528" y="608"/>
                    <a:pt x="648" y="632"/>
                    <a:pt x="768" y="656"/>
                  </a:cubicBezTo>
                </a:path>
              </a:pathLst>
            </a:custGeom>
            <a:noFill/>
            <a:ln w="38100" cap="sq">
              <a:solidFill>
                <a:srgbClr val="00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0777" name="Line 61"/>
            <p:cNvSpPr>
              <a:spLocks noChangeShapeType="1"/>
            </p:cNvSpPr>
            <p:nvPr/>
          </p:nvSpPr>
          <p:spPr bwMode="auto">
            <a:xfrm>
              <a:off x="1296" y="1742"/>
              <a:ext cx="0" cy="672"/>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78" name="Line 62"/>
            <p:cNvSpPr>
              <a:spLocks noChangeShapeType="1"/>
            </p:cNvSpPr>
            <p:nvPr/>
          </p:nvSpPr>
          <p:spPr bwMode="auto">
            <a:xfrm>
              <a:off x="912" y="1742"/>
              <a:ext cx="0" cy="672"/>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79" name="Line 63"/>
            <p:cNvSpPr>
              <a:spLocks noChangeShapeType="1"/>
            </p:cNvSpPr>
            <p:nvPr/>
          </p:nvSpPr>
          <p:spPr bwMode="auto">
            <a:xfrm>
              <a:off x="720" y="2078"/>
              <a:ext cx="816" cy="0"/>
            </a:xfrm>
            <a:prstGeom prst="line">
              <a:avLst/>
            </a:prstGeom>
            <a:noFill/>
            <a:ln w="38100" cap="rnd">
              <a:solidFill>
                <a:srgbClr val="FF505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80" name="Line 64"/>
            <p:cNvSpPr>
              <a:spLocks noChangeShapeType="1"/>
            </p:cNvSpPr>
            <p:nvPr/>
          </p:nvSpPr>
          <p:spPr bwMode="auto">
            <a:xfrm>
              <a:off x="1536" y="2078"/>
              <a:ext cx="0" cy="336"/>
            </a:xfrm>
            <a:prstGeom prst="line">
              <a:avLst/>
            </a:prstGeom>
            <a:noFill/>
            <a:ln w="38100" cap="rnd">
              <a:solidFill>
                <a:srgbClr val="FF505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0781" name="Object 65"/>
            <p:cNvGraphicFramePr>
              <a:graphicFrameLocks noChangeAspect="1"/>
            </p:cNvGraphicFramePr>
            <p:nvPr/>
          </p:nvGraphicFramePr>
          <p:xfrm>
            <a:off x="528" y="1838"/>
            <a:ext cx="177" cy="392"/>
          </p:xfrm>
          <a:graphic>
            <a:graphicData uri="http://schemas.openxmlformats.org/presentationml/2006/ole">
              <mc:AlternateContent xmlns:mc="http://schemas.openxmlformats.org/markup-compatibility/2006">
                <mc:Choice xmlns:v="urn:schemas-microsoft-com:vml" Requires="v">
                  <p:oleObj spid="_x0000_s30894" name="Equation" r:id="rId7" imgW="177646" imgH="393359" progId="Equation.3">
                    <p:embed/>
                  </p:oleObj>
                </mc:Choice>
                <mc:Fallback>
                  <p:oleObj name="Equation" r:id="rId7" imgW="177646" imgH="393359" progId="Equation.3">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1838"/>
                          <a:ext cx="177"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2" name="Object 66"/>
            <p:cNvGraphicFramePr>
              <a:graphicFrameLocks noChangeAspect="1"/>
            </p:cNvGraphicFramePr>
            <p:nvPr/>
          </p:nvGraphicFramePr>
          <p:xfrm>
            <a:off x="432" y="2414"/>
            <a:ext cx="229" cy="186"/>
          </p:xfrm>
          <a:graphic>
            <a:graphicData uri="http://schemas.openxmlformats.org/presentationml/2006/ole">
              <mc:AlternateContent xmlns:mc="http://schemas.openxmlformats.org/markup-compatibility/2006">
                <mc:Choice xmlns:v="urn:schemas-microsoft-com:vml" Requires="v">
                  <p:oleObj spid="_x0000_s30895" name="Equation" r:id="rId9" imgW="228600" imgH="139700" progId="Equation.3">
                    <p:embed/>
                  </p:oleObj>
                </mc:Choice>
                <mc:Fallback>
                  <p:oleObj name="Equation" r:id="rId9" imgW="228600" imgH="139700" progId="Equation.3">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414"/>
                          <a:ext cx="22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3" name="Line 67"/>
            <p:cNvSpPr>
              <a:spLocks noChangeShapeType="1"/>
            </p:cNvSpPr>
            <p:nvPr/>
          </p:nvSpPr>
          <p:spPr bwMode="auto">
            <a:xfrm>
              <a:off x="720" y="2078"/>
              <a:ext cx="0" cy="336"/>
            </a:xfrm>
            <a:prstGeom prst="line">
              <a:avLst/>
            </a:prstGeom>
            <a:noFill/>
            <a:ln w="38100" cap="rnd">
              <a:solidFill>
                <a:srgbClr val="FF505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0784" name="Object 68"/>
            <p:cNvGraphicFramePr>
              <a:graphicFrameLocks noChangeAspect="1"/>
            </p:cNvGraphicFramePr>
            <p:nvPr/>
          </p:nvGraphicFramePr>
          <p:xfrm>
            <a:off x="1488" y="2414"/>
            <a:ext cx="127" cy="186"/>
          </p:xfrm>
          <a:graphic>
            <a:graphicData uri="http://schemas.openxmlformats.org/presentationml/2006/ole">
              <mc:AlternateContent xmlns:mc="http://schemas.openxmlformats.org/markup-compatibility/2006">
                <mc:Choice xmlns:v="urn:schemas-microsoft-com:vml" Requires="v">
                  <p:oleObj spid="_x0000_s30896" name="Equation" r:id="rId11" imgW="126835" imgH="139518" progId="Equation.3">
                    <p:embed/>
                  </p:oleObj>
                </mc:Choice>
                <mc:Fallback>
                  <p:oleObj name="Equation" r:id="rId11" imgW="126835" imgH="139518" progId="Equation.3">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2414"/>
                          <a:ext cx="12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5" name="Object 69"/>
            <p:cNvGraphicFramePr>
              <a:graphicFrameLocks noChangeAspect="1"/>
            </p:cNvGraphicFramePr>
            <p:nvPr/>
          </p:nvGraphicFramePr>
          <p:xfrm>
            <a:off x="1229" y="2372"/>
            <a:ext cx="201" cy="330"/>
          </p:xfrm>
          <a:graphic>
            <a:graphicData uri="http://schemas.openxmlformats.org/presentationml/2006/ole">
              <mc:AlternateContent xmlns:mc="http://schemas.openxmlformats.org/markup-compatibility/2006">
                <mc:Choice xmlns:v="urn:schemas-microsoft-com:vml" Requires="v">
                  <p:oleObj spid="_x0000_s30897" name="Equation" r:id="rId13" imgW="164957" imgH="203024" progId="Equation.3">
                    <p:embed/>
                  </p:oleObj>
                </mc:Choice>
                <mc:Fallback>
                  <p:oleObj name="Equation" r:id="rId13" imgW="164957" imgH="203024" progId="Equation.3">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9" y="2372"/>
                          <a:ext cx="20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6" name="Object 70"/>
            <p:cNvGraphicFramePr>
              <a:graphicFrameLocks noChangeAspect="1"/>
            </p:cNvGraphicFramePr>
            <p:nvPr/>
          </p:nvGraphicFramePr>
          <p:xfrm>
            <a:off x="720" y="2366"/>
            <a:ext cx="277" cy="282"/>
          </p:xfrm>
          <a:graphic>
            <a:graphicData uri="http://schemas.openxmlformats.org/presentationml/2006/ole">
              <mc:AlternateContent xmlns:mc="http://schemas.openxmlformats.org/markup-compatibility/2006">
                <mc:Choice xmlns:v="urn:schemas-microsoft-com:vml" Requires="v">
                  <p:oleObj spid="_x0000_s30898" name="Equation" r:id="rId15" imgW="266469" imgH="203024" progId="Equation.3">
                    <p:embed/>
                  </p:oleObj>
                </mc:Choice>
                <mc:Fallback>
                  <p:oleObj name="Equation" r:id="rId15" imgW="266469" imgH="203024" progId="Equation.3">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2366"/>
                          <a:ext cx="277"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44" name="Text Box 71"/>
          <p:cNvSpPr txBox="1">
            <a:spLocks noChangeArrowheads="1"/>
          </p:cNvSpPr>
          <p:nvPr/>
        </p:nvSpPr>
        <p:spPr bwMode="auto">
          <a:xfrm>
            <a:off x="900113" y="5589588"/>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钟形信号在随机信号分析中占有重要地位。</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327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4D9CE27-EF22-4380-88FD-FF0B3195E439}" type="slidenum">
              <a:rPr lang="en-US" altLang="ko-KR" smtClean="0">
                <a:solidFill>
                  <a:srgbClr val="003399"/>
                </a:solidFill>
                <a:latin typeface="-윤체L" pitchFamily="18" charset="-127"/>
                <a:ea typeface="-윤체L" pitchFamily="18" charset="-127"/>
              </a:rPr>
              <a:pPr/>
              <a:t>26</a:t>
            </a:fld>
            <a:endParaRPr lang="en-US" altLang="ko-KR" smtClean="0">
              <a:solidFill>
                <a:srgbClr val="003399"/>
              </a:solidFill>
              <a:latin typeface="-윤체L" pitchFamily="18" charset="-127"/>
              <a:ea typeface="-윤체L" pitchFamily="18" charset="-127"/>
            </a:endParaRPr>
          </a:p>
        </p:txBody>
      </p:sp>
      <p:sp>
        <p:nvSpPr>
          <p:cNvPr id="32773" name="Rectangle 2"/>
          <p:cNvSpPr>
            <a:spLocks noGrp="1" noChangeArrowheads="1"/>
          </p:cNvSpPr>
          <p:nvPr>
            <p:ph type="title"/>
          </p:nvPr>
        </p:nvSpPr>
        <p:spPr>
          <a:xfrm>
            <a:off x="468313" y="2420938"/>
            <a:ext cx="8675687" cy="2032000"/>
          </a:xfrm>
        </p:spPr>
        <p:txBody>
          <a:bodyPr/>
          <a:lstStyle/>
          <a:p>
            <a:pPr eaLnBrk="1" hangingPunct="1"/>
            <a:r>
              <a:rPr lang="zh-CN" altLang="en-US" sz="7200" b="0" smtClean="0"/>
              <a:t>第三节</a:t>
            </a:r>
            <a:br>
              <a:rPr lang="zh-CN" altLang="en-US" sz="7200" b="0" smtClean="0"/>
            </a:br>
            <a:r>
              <a:rPr lang="zh-CN" altLang="en-US" sz="7200" b="0" smtClean="0"/>
              <a:t>连续时间信号的运算</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337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07B670B-AC47-4E1A-882C-AF2586DCAD2C}" type="slidenum">
              <a:rPr lang="en-US" altLang="ko-KR" smtClean="0">
                <a:solidFill>
                  <a:srgbClr val="003399"/>
                </a:solidFill>
                <a:latin typeface="-윤체L" pitchFamily="18" charset="-127"/>
                <a:ea typeface="-윤체L" pitchFamily="18" charset="-127"/>
              </a:rPr>
              <a:pPr/>
              <a:t>27</a:t>
            </a:fld>
            <a:endParaRPr lang="en-US" altLang="ko-KR" smtClean="0">
              <a:solidFill>
                <a:srgbClr val="003399"/>
              </a:solidFill>
              <a:latin typeface="-윤체L" pitchFamily="18" charset="-127"/>
              <a:ea typeface="-윤체L" pitchFamily="18" charset="-127"/>
            </a:endParaRPr>
          </a:p>
        </p:txBody>
      </p:sp>
      <p:sp>
        <p:nvSpPr>
          <p:cNvPr id="33797" name="Rectangle 2"/>
          <p:cNvSpPr>
            <a:spLocks noGrp="1" noChangeArrowheads="1"/>
          </p:cNvSpPr>
          <p:nvPr>
            <p:ph type="title"/>
          </p:nvPr>
        </p:nvSpPr>
        <p:spPr>
          <a:xfrm>
            <a:off x="395288" y="0"/>
            <a:ext cx="8229600" cy="1123950"/>
          </a:xfrm>
        </p:spPr>
        <p:txBody>
          <a:bodyPr/>
          <a:lstStyle/>
          <a:p>
            <a:pPr eaLnBrk="1" hangingPunct="1"/>
            <a:r>
              <a:rPr lang="zh-CN" altLang="en-US" smtClean="0"/>
              <a:t>信号的运算分类</a:t>
            </a:r>
          </a:p>
        </p:txBody>
      </p:sp>
      <p:sp>
        <p:nvSpPr>
          <p:cNvPr id="33798" name="Rectangle 3"/>
          <p:cNvSpPr>
            <a:spLocks noGrp="1" noChangeArrowheads="1"/>
          </p:cNvSpPr>
          <p:nvPr>
            <p:ph type="body" idx="1"/>
          </p:nvPr>
        </p:nvSpPr>
        <p:spPr>
          <a:xfrm>
            <a:off x="468313" y="1773238"/>
            <a:ext cx="8424862" cy="4057650"/>
          </a:xfrm>
        </p:spPr>
        <p:txBody>
          <a:bodyPr/>
          <a:lstStyle/>
          <a:p>
            <a:pPr eaLnBrk="1" hangingPunct="1">
              <a:lnSpc>
                <a:spcPct val="110000"/>
              </a:lnSpc>
            </a:pPr>
            <a:r>
              <a:rPr lang="zh-CN" altLang="en-US" sz="2400" smtClean="0">
                <a:solidFill>
                  <a:srgbClr val="000000"/>
                </a:solidFill>
              </a:rPr>
              <a:t>在信号的传输与处理过程中需要进行信号的运算，它可分为：</a:t>
            </a:r>
          </a:p>
          <a:p>
            <a:pPr eaLnBrk="1" hangingPunct="1">
              <a:lnSpc>
                <a:spcPct val="110000"/>
              </a:lnSpc>
              <a:buFont typeface="Wingdings" pitchFamily="2" charset="2"/>
              <a:buNone/>
            </a:pPr>
            <a:r>
              <a:rPr lang="en-US" altLang="zh-CN" sz="2400" smtClean="0">
                <a:solidFill>
                  <a:srgbClr val="000000"/>
                </a:solidFill>
              </a:rPr>
              <a:t>1.</a:t>
            </a:r>
            <a:r>
              <a:rPr lang="zh-CN" altLang="en-US" sz="2400" smtClean="0">
                <a:solidFill>
                  <a:srgbClr val="000000"/>
                </a:solidFill>
              </a:rPr>
              <a:t>信号的相加</a:t>
            </a:r>
          </a:p>
          <a:p>
            <a:pPr eaLnBrk="1" hangingPunct="1">
              <a:lnSpc>
                <a:spcPct val="110000"/>
              </a:lnSpc>
              <a:buFont typeface="Wingdings" pitchFamily="2" charset="2"/>
              <a:buNone/>
            </a:pPr>
            <a:r>
              <a:rPr lang="en-US" altLang="zh-CN" sz="2400" smtClean="0">
                <a:solidFill>
                  <a:srgbClr val="000000"/>
                </a:solidFill>
              </a:rPr>
              <a:t>2.</a:t>
            </a:r>
            <a:r>
              <a:rPr lang="zh-CN" altLang="en-US" sz="2400" smtClean="0">
                <a:solidFill>
                  <a:srgbClr val="000000"/>
                </a:solidFill>
              </a:rPr>
              <a:t>信号的相乘</a:t>
            </a:r>
          </a:p>
          <a:p>
            <a:pPr eaLnBrk="1" hangingPunct="1">
              <a:lnSpc>
                <a:spcPct val="110000"/>
              </a:lnSpc>
              <a:buFont typeface="Wingdings" pitchFamily="2" charset="2"/>
              <a:buNone/>
            </a:pPr>
            <a:r>
              <a:rPr lang="en-US" altLang="zh-CN" sz="2400" smtClean="0">
                <a:solidFill>
                  <a:srgbClr val="000000"/>
                </a:solidFill>
              </a:rPr>
              <a:t>3.</a:t>
            </a:r>
            <a:r>
              <a:rPr lang="zh-CN" altLang="en-US" sz="2400" smtClean="0">
                <a:solidFill>
                  <a:srgbClr val="000000"/>
                </a:solidFill>
              </a:rPr>
              <a:t>信号的反褶（折）</a:t>
            </a:r>
          </a:p>
          <a:p>
            <a:pPr eaLnBrk="1" hangingPunct="1">
              <a:lnSpc>
                <a:spcPct val="110000"/>
              </a:lnSpc>
              <a:buFont typeface="Wingdings" pitchFamily="2" charset="2"/>
              <a:buNone/>
            </a:pPr>
            <a:r>
              <a:rPr lang="en-US" altLang="zh-CN" sz="2400" smtClean="0">
                <a:solidFill>
                  <a:srgbClr val="000000"/>
                </a:solidFill>
              </a:rPr>
              <a:t>4.</a:t>
            </a:r>
            <a:r>
              <a:rPr lang="zh-CN" altLang="en-US" sz="2400" smtClean="0">
                <a:solidFill>
                  <a:srgbClr val="000000"/>
                </a:solidFill>
              </a:rPr>
              <a:t>信号的移位</a:t>
            </a:r>
          </a:p>
          <a:p>
            <a:pPr eaLnBrk="1" hangingPunct="1">
              <a:lnSpc>
                <a:spcPct val="110000"/>
              </a:lnSpc>
              <a:buFont typeface="Wingdings" pitchFamily="2" charset="2"/>
              <a:buNone/>
            </a:pPr>
            <a:r>
              <a:rPr lang="en-US" altLang="zh-CN" sz="2400" smtClean="0">
                <a:solidFill>
                  <a:srgbClr val="000000"/>
                </a:solidFill>
              </a:rPr>
              <a:t>5.</a:t>
            </a:r>
            <a:r>
              <a:rPr lang="zh-CN" altLang="en-US" sz="2400" smtClean="0">
                <a:solidFill>
                  <a:srgbClr val="000000"/>
                </a:solidFill>
              </a:rPr>
              <a:t>信号的尺度变换（压缩与扩展）（倍乘）</a:t>
            </a:r>
          </a:p>
          <a:p>
            <a:pPr eaLnBrk="1" hangingPunct="1">
              <a:lnSpc>
                <a:spcPct val="110000"/>
              </a:lnSpc>
              <a:buFont typeface="Wingdings" pitchFamily="2" charset="2"/>
              <a:buNone/>
            </a:pPr>
            <a:r>
              <a:rPr lang="en-US" altLang="zh-CN" sz="2400" smtClean="0">
                <a:solidFill>
                  <a:srgbClr val="000000"/>
                </a:solidFill>
              </a:rPr>
              <a:t>6.</a:t>
            </a:r>
            <a:r>
              <a:rPr lang="zh-CN" altLang="en-US" sz="2400" smtClean="0">
                <a:solidFill>
                  <a:srgbClr val="000000"/>
                </a:solidFill>
              </a:rPr>
              <a:t>信号的微分</a:t>
            </a:r>
          </a:p>
          <a:p>
            <a:pPr eaLnBrk="1" hangingPunct="1">
              <a:lnSpc>
                <a:spcPct val="110000"/>
              </a:lnSpc>
              <a:buFont typeface="Wingdings" pitchFamily="2" charset="2"/>
              <a:buNone/>
            </a:pPr>
            <a:r>
              <a:rPr lang="en-US" altLang="zh-CN" sz="2400" smtClean="0">
                <a:solidFill>
                  <a:srgbClr val="000000"/>
                </a:solidFill>
              </a:rPr>
              <a:t>7.</a:t>
            </a:r>
            <a:r>
              <a:rPr lang="zh-CN" altLang="en-US" sz="2400" smtClean="0">
                <a:solidFill>
                  <a:srgbClr val="000000"/>
                </a:solidFill>
              </a:rPr>
              <a:t>信号的积分</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209" name="页脚占位符 4"/>
          <p:cNvSpPr>
            <a:spLocks noGrp="1"/>
          </p:cNvSpPr>
          <p:nvPr>
            <p:ph type="ftr" sz="quarter" idx="11"/>
          </p:nvPr>
        </p:nvSpPr>
        <p:spPr/>
        <p:txBody>
          <a:bodyPr/>
          <a:lstStyle/>
          <a:p>
            <a:pPr>
              <a:defRPr/>
            </a:pPr>
            <a:r>
              <a:rPr lang="zh-CN" altLang="en-US"/>
              <a:t>信号与系统</a:t>
            </a:r>
          </a:p>
        </p:txBody>
      </p:sp>
      <p:sp>
        <p:nvSpPr>
          <p:cNvPr id="348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F38C5F3-EDCE-4889-8B36-88DCF2F2E76C}" type="slidenum">
              <a:rPr lang="en-US" altLang="ko-KR" smtClean="0">
                <a:solidFill>
                  <a:srgbClr val="003399"/>
                </a:solidFill>
                <a:latin typeface="-윤체L" pitchFamily="18" charset="-127"/>
                <a:ea typeface="-윤체L" pitchFamily="18" charset="-127"/>
              </a:rPr>
              <a:pPr/>
              <a:t>28</a:t>
            </a:fld>
            <a:endParaRPr lang="en-US" altLang="ko-KR" smtClean="0">
              <a:solidFill>
                <a:srgbClr val="003399"/>
              </a:solidFill>
              <a:latin typeface="-윤체L" pitchFamily="18" charset="-127"/>
              <a:ea typeface="-윤체L" pitchFamily="18" charset="-127"/>
            </a:endParaRPr>
          </a:p>
        </p:txBody>
      </p:sp>
      <p:sp>
        <p:nvSpPr>
          <p:cNvPr id="34821" name="Rectangle 2"/>
          <p:cNvSpPr>
            <a:spLocks noGrp="1" noChangeArrowheads="1"/>
          </p:cNvSpPr>
          <p:nvPr>
            <p:ph type="body" idx="1"/>
          </p:nvPr>
        </p:nvSpPr>
        <p:spPr>
          <a:xfrm>
            <a:off x="533400" y="304800"/>
            <a:ext cx="7062788" cy="625475"/>
          </a:xfrm>
        </p:spPr>
        <p:txBody>
          <a:bodyPr/>
          <a:lstStyle/>
          <a:p>
            <a:pPr algn="ctr" eaLnBrk="1" hangingPunct="1">
              <a:buFont typeface="Wingdings" pitchFamily="2" charset="2"/>
              <a:buNone/>
            </a:pPr>
            <a:r>
              <a:rPr lang="en-US" altLang="zh-CN" smtClean="0">
                <a:ea typeface="华文细黑" pitchFamily="2" charset="-122"/>
              </a:rPr>
              <a:t>1.</a:t>
            </a:r>
            <a:r>
              <a:rPr lang="zh-CN" altLang="en-US" smtClean="0">
                <a:ea typeface="华文细黑" pitchFamily="2" charset="-122"/>
              </a:rPr>
              <a:t>两信号的相加</a:t>
            </a:r>
            <a:endParaRPr lang="zh-CN" altLang="en-US" sz="2000" smtClean="0">
              <a:latin typeface="宋体" pitchFamily="2" charset="-122"/>
            </a:endParaRPr>
          </a:p>
        </p:txBody>
      </p:sp>
      <p:graphicFrame>
        <p:nvGraphicFramePr>
          <p:cNvPr id="34822" name="Object 3"/>
          <p:cNvGraphicFramePr>
            <a:graphicFrameLocks noChangeAspect="1"/>
          </p:cNvGraphicFramePr>
          <p:nvPr/>
        </p:nvGraphicFramePr>
        <p:xfrm>
          <a:off x="482600" y="1484313"/>
          <a:ext cx="5403850" cy="457200"/>
        </p:xfrm>
        <a:graphic>
          <a:graphicData uri="http://schemas.openxmlformats.org/presentationml/2006/ole">
            <mc:AlternateContent xmlns:mc="http://schemas.openxmlformats.org/markup-compatibility/2006">
              <mc:Choice xmlns:v="urn:schemas-microsoft-com:vml" Requires="v">
                <p:oleObj spid="_x0000_s35181" name="Equation" r:id="rId3" imgW="2997200" imgH="254000" progId="Equation.DSMT4">
                  <p:embed/>
                </p:oleObj>
              </mc:Choice>
              <mc:Fallback>
                <p:oleObj name="Equation" r:id="rId3" imgW="2997200" imgH="254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484313"/>
                        <a:ext cx="5403850" cy="4572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4"/>
          <p:cNvGraphicFramePr>
            <a:graphicFrameLocks noChangeAspect="1"/>
          </p:cNvGraphicFramePr>
          <p:nvPr/>
        </p:nvGraphicFramePr>
        <p:xfrm>
          <a:off x="2173288" y="1916113"/>
          <a:ext cx="3343275" cy="352425"/>
        </p:xfrm>
        <a:graphic>
          <a:graphicData uri="http://schemas.openxmlformats.org/presentationml/2006/ole">
            <mc:AlternateContent xmlns:mc="http://schemas.openxmlformats.org/markup-compatibility/2006">
              <mc:Choice xmlns:v="urn:schemas-microsoft-com:vml" Requires="v">
                <p:oleObj spid="_x0000_s35182" name="Equation" r:id="rId5" imgW="1879600" imgH="203200" progId="Equation.DSMT4">
                  <p:embed/>
                </p:oleObj>
              </mc:Choice>
              <mc:Fallback>
                <p:oleObj name="Equation" r:id="rId5" imgW="18796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288" y="1916113"/>
                        <a:ext cx="3343275" cy="352425"/>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Object 5"/>
          <p:cNvGraphicFramePr>
            <a:graphicFrameLocks noChangeAspect="1"/>
          </p:cNvGraphicFramePr>
          <p:nvPr/>
        </p:nvGraphicFramePr>
        <p:xfrm>
          <a:off x="0" y="2565400"/>
          <a:ext cx="1754188" cy="1738313"/>
        </p:xfrm>
        <a:graphic>
          <a:graphicData uri="http://schemas.openxmlformats.org/presentationml/2006/ole">
            <mc:AlternateContent xmlns:mc="http://schemas.openxmlformats.org/markup-compatibility/2006">
              <mc:Choice xmlns:v="urn:schemas-microsoft-com:vml" Requires="v">
                <p:oleObj spid="_x0000_s35183" name="Microsoft Draw 绘图" r:id="rId7" imgW="3438525" imgH="2600325" progId="MSDraw.Drawing.8.2">
                  <p:embed/>
                </p:oleObj>
              </mc:Choice>
              <mc:Fallback>
                <p:oleObj name="Microsoft Draw 绘图" r:id="rId7" imgW="3438525" imgH="2600325" progId="MSDraw.Drawing.8.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565400"/>
                        <a:ext cx="1754188" cy="173831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Object 6"/>
          <p:cNvGraphicFramePr>
            <a:graphicFrameLocks noChangeAspect="1"/>
          </p:cNvGraphicFramePr>
          <p:nvPr/>
        </p:nvGraphicFramePr>
        <p:xfrm>
          <a:off x="2057400" y="2590800"/>
          <a:ext cx="1735138" cy="1738313"/>
        </p:xfrm>
        <a:graphic>
          <a:graphicData uri="http://schemas.openxmlformats.org/presentationml/2006/ole">
            <mc:AlternateContent xmlns:mc="http://schemas.openxmlformats.org/markup-compatibility/2006">
              <mc:Choice xmlns:v="urn:schemas-microsoft-com:vml" Requires="v">
                <p:oleObj spid="_x0000_s35184" name="Microsoft Draw 绘图" r:id="rId9" imgW="3400425" imgH="2600325" progId="MSDraw.Drawing.8.2">
                  <p:embed/>
                </p:oleObj>
              </mc:Choice>
              <mc:Fallback>
                <p:oleObj name="Microsoft Draw 绘图" r:id="rId9" imgW="3400425" imgH="2600325" progId="MSDraw.Drawing.8.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2590800"/>
                        <a:ext cx="1735138" cy="173831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7"/>
          <p:cNvGraphicFramePr>
            <a:graphicFrameLocks noChangeAspect="1"/>
          </p:cNvGraphicFramePr>
          <p:nvPr/>
        </p:nvGraphicFramePr>
        <p:xfrm>
          <a:off x="3886200" y="2590800"/>
          <a:ext cx="1754188" cy="1630363"/>
        </p:xfrm>
        <a:graphic>
          <a:graphicData uri="http://schemas.openxmlformats.org/presentationml/2006/ole">
            <mc:AlternateContent xmlns:mc="http://schemas.openxmlformats.org/markup-compatibility/2006">
              <mc:Choice xmlns:v="urn:schemas-microsoft-com:vml" Requires="v">
                <p:oleObj spid="_x0000_s35185" name="Microsoft Draw 绘图" r:id="rId11" imgW="3438525" imgH="2600325" progId="MSDraw.Drawing.8.2">
                  <p:embed/>
                </p:oleObj>
              </mc:Choice>
              <mc:Fallback>
                <p:oleObj name="Microsoft Draw 绘图" r:id="rId11" imgW="3438525" imgH="2600325" progId="MSDraw.Drawing.8.2">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2590800"/>
                        <a:ext cx="1754188" cy="1630363"/>
                      </a:xfrm>
                      <a:prstGeom prst="rect">
                        <a:avLst/>
                      </a:prstGeom>
                      <a:solidFill>
                        <a:srgbClr val="FFFF99">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Text Box 9"/>
          <p:cNvSpPr txBox="1">
            <a:spLocks noChangeArrowheads="1"/>
          </p:cNvSpPr>
          <p:nvPr/>
        </p:nvSpPr>
        <p:spPr bwMode="auto">
          <a:xfrm>
            <a:off x="228600" y="2057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例子：</a:t>
            </a:r>
          </a:p>
        </p:txBody>
      </p:sp>
      <p:sp>
        <p:nvSpPr>
          <p:cNvPr id="34828" name="Rectangle 10"/>
          <p:cNvSpPr>
            <a:spLocks noChangeArrowheads="1"/>
          </p:cNvSpPr>
          <p:nvPr/>
        </p:nvSpPr>
        <p:spPr bwMode="auto">
          <a:xfrm>
            <a:off x="2439988" y="6526213"/>
            <a:ext cx="1936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9" name="Rectangle 11"/>
          <p:cNvSpPr>
            <a:spLocks noChangeArrowheads="1"/>
          </p:cNvSpPr>
          <p:nvPr/>
        </p:nvSpPr>
        <p:spPr bwMode="auto">
          <a:xfrm>
            <a:off x="2505075" y="66040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0" name="Rectangle 12"/>
          <p:cNvSpPr>
            <a:spLocks noChangeArrowheads="1"/>
          </p:cNvSpPr>
          <p:nvPr/>
        </p:nvSpPr>
        <p:spPr bwMode="auto">
          <a:xfrm>
            <a:off x="384175" y="5661025"/>
            <a:ext cx="17097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31" name="Rectangle 13"/>
          <p:cNvSpPr>
            <a:spLocks noChangeArrowheads="1"/>
          </p:cNvSpPr>
          <p:nvPr/>
        </p:nvSpPr>
        <p:spPr bwMode="auto">
          <a:xfrm>
            <a:off x="1965325" y="5762625"/>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2" name="Rectangle 14"/>
          <p:cNvSpPr>
            <a:spLocks noChangeArrowheads="1"/>
          </p:cNvSpPr>
          <p:nvPr/>
        </p:nvSpPr>
        <p:spPr bwMode="auto">
          <a:xfrm>
            <a:off x="460375"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3" name="Rectangle 15"/>
          <p:cNvSpPr>
            <a:spLocks noChangeArrowheads="1"/>
          </p:cNvSpPr>
          <p:nvPr/>
        </p:nvSpPr>
        <p:spPr bwMode="auto">
          <a:xfrm>
            <a:off x="538163" y="6361113"/>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4" name="Rectangle 16"/>
          <p:cNvSpPr>
            <a:spLocks noChangeArrowheads="1"/>
          </p:cNvSpPr>
          <p:nvPr/>
        </p:nvSpPr>
        <p:spPr bwMode="auto">
          <a:xfrm>
            <a:off x="615950"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5" name="Rectangle 17"/>
          <p:cNvSpPr>
            <a:spLocks noChangeArrowheads="1"/>
          </p:cNvSpPr>
          <p:nvPr/>
        </p:nvSpPr>
        <p:spPr bwMode="auto">
          <a:xfrm>
            <a:off x="692150"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6" name="Rectangle 18"/>
          <p:cNvSpPr>
            <a:spLocks noChangeArrowheads="1"/>
          </p:cNvSpPr>
          <p:nvPr/>
        </p:nvSpPr>
        <p:spPr bwMode="auto">
          <a:xfrm>
            <a:off x="936625"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7" name="Rectangle 19"/>
          <p:cNvSpPr>
            <a:spLocks noChangeArrowheads="1"/>
          </p:cNvSpPr>
          <p:nvPr/>
        </p:nvSpPr>
        <p:spPr bwMode="auto">
          <a:xfrm>
            <a:off x="460375" y="666115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8" name="Rectangle 20"/>
          <p:cNvSpPr>
            <a:spLocks noChangeArrowheads="1"/>
          </p:cNvSpPr>
          <p:nvPr/>
        </p:nvSpPr>
        <p:spPr bwMode="auto">
          <a:xfrm>
            <a:off x="46037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39" name="Rectangle 21"/>
          <p:cNvSpPr>
            <a:spLocks noChangeArrowheads="1"/>
          </p:cNvSpPr>
          <p:nvPr/>
        </p:nvSpPr>
        <p:spPr bwMode="auto">
          <a:xfrm>
            <a:off x="53816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0" name="Rectangle 22"/>
          <p:cNvSpPr>
            <a:spLocks noChangeArrowheads="1"/>
          </p:cNvSpPr>
          <p:nvPr/>
        </p:nvSpPr>
        <p:spPr bwMode="auto">
          <a:xfrm>
            <a:off x="61595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1" name="Rectangle 23"/>
          <p:cNvSpPr>
            <a:spLocks noChangeArrowheads="1"/>
          </p:cNvSpPr>
          <p:nvPr/>
        </p:nvSpPr>
        <p:spPr bwMode="auto">
          <a:xfrm>
            <a:off x="69215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2" name="Rectangle 24"/>
          <p:cNvSpPr>
            <a:spLocks noChangeArrowheads="1"/>
          </p:cNvSpPr>
          <p:nvPr/>
        </p:nvSpPr>
        <p:spPr bwMode="auto">
          <a:xfrm>
            <a:off x="769938"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3" name="Rectangle 25"/>
          <p:cNvSpPr>
            <a:spLocks noChangeArrowheads="1"/>
          </p:cNvSpPr>
          <p:nvPr/>
        </p:nvSpPr>
        <p:spPr bwMode="auto">
          <a:xfrm>
            <a:off x="84772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4" name="Rectangle 26"/>
          <p:cNvSpPr>
            <a:spLocks noChangeArrowheads="1"/>
          </p:cNvSpPr>
          <p:nvPr/>
        </p:nvSpPr>
        <p:spPr bwMode="auto">
          <a:xfrm>
            <a:off x="92551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5" name="Rectangle 27"/>
          <p:cNvSpPr>
            <a:spLocks noChangeArrowheads="1"/>
          </p:cNvSpPr>
          <p:nvPr/>
        </p:nvSpPr>
        <p:spPr bwMode="auto">
          <a:xfrm>
            <a:off x="100330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6" name="Rectangle 28"/>
          <p:cNvSpPr>
            <a:spLocks noChangeArrowheads="1"/>
          </p:cNvSpPr>
          <p:nvPr/>
        </p:nvSpPr>
        <p:spPr bwMode="auto">
          <a:xfrm>
            <a:off x="1081088"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7" name="Rectangle 29"/>
          <p:cNvSpPr>
            <a:spLocks noChangeArrowheads="1"/>
          </p:cNvSpPr>
          <p:nvPr/>
        </p:nvSpPr>
        <p:spPr bwMode="auto">
          <a:xfrm>
            <a:off x="115887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8" name="Rectangle 30"/>
          <p:cNvSpPr>
            <a:spLocks noChangeArrowheads="1"/>
          </p:cNvSpPr>
          <p:nvPr/>
        </p:nvSpPr>
        <p:spPr bwMode="auto">
          <a:xfrm>
            <a:off x="123666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49" name="Rectangle 31"/>
          <p:cNvSpPr>
            <a:spLocks noChangeArrowheads="1"/>
          </p:cNvSpPr>
          <p:nvPr/>
        </p:nvSpPr>
        <p:spPr bwMode="auto">
          <a:xfrm>
            <a:off x="131445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0" name="Rectangle 32"/>
          <p:cNvSpPr>
            <a:spLocks noChangeArrowheads="1"/>
          </p:cNvSpPr>
          <p:nvPr/>
        </p:nvSpPr>
        <p:spPr bwMode="auto">
          <a:xfrm>
            <a:off x="4268788" y="6526213"/>
            <a:ext cx="1952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51" name="Rectangle 33"/>
          <p:cNvSpPr>
            <a:spLocks noChangeArrowheads="1"/>
          </p:cNvSpPr>
          <p:nvPr/>
        </p:nvSpPr>
        <p:spPr bwMode="auto">
          <a:xfrm>
            <a:off x="4335463" y="66040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2" name="Rectangle 34"/>
          <p:cNvSpPr>
            <a:spLocks noChangeArrowheads="1"/>
          </p:cNvSpPr>
          <p:nvPr/>
        </p:nvSpPr>
        <p:spPr bwMode="auto">
          <a:xfrm>
            <a:off x="2212975" y="5661025"/>
            <a:ext cx="17113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53" name="Rectangle 35"/>
          <p:cNvSpPr>
            <a:spLocks noChangeArrowheads="1"/>
          </p:cNvSpPr>
          <p:nvPr/>
        </p:nvSpPr>
        <p:spPr bwMode="auto">
          <a:xfrm>
            <a:off x="3795713" y="5762625"/>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4" name="Rectangle 36"/>
          <p:cNvSpPr>
            <a:spLocks noChangeArrowheads="1"/>
          </p:cNvSpPr>
          <p:nvPr/>
        </p:nvSpPr>
        <p:spPr bwMode="auto">
          <a:xfrm>
            <a:off x="2289175"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5" name="Rectangle 37"/>
          <p:cNvSpPr>
            <a:spLocks noChangeArrowheads="1"/>
          </p:cNvSpPr>
          <p:nvPr/>
        </p:nvSpPr>
        <p:spPr bwMode="auto">
          <a:xfrm>
            <a:off x="2366963" y="6361113"/>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6" name="Rectangle 38"/>
          <p:cNvSpPr>
            <a:spLocks noChangeArrowheads="1"/>
          </p:cNvSpPr>
          <p:nvPr/>
        </p:nvSpPr>
        <p:spPr bwMode="auto">
          <a:xfrm>
            <a:off x="2444750" y="6361113"/>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7" name="Rectangle 39"/>
          <p:cNvSpPr>
            <a:spLocks noChangeArrowheads="1"/>
          </p:cNvSpPr>
          <p:nvPr/>
        </p:nvSpPr>
        <p:spPr bwMode="auto">
          <a:xfrm>
            <a:off x="2289175" y="666115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8" name="Rectangle 40"/>
          <p:cNvSpPr>
            <a:spLocks noChangeArrowheads="1"/>
          </p:cNvSpPr>
          <p:nvPr/>
        </p:nvSpPr>
        <p:spPr bwMode="auto">
          <a:xfrm>
            <a:off x="228917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59" name="Rectangle 41"/>
          <p:cNvSpPr>
            <a:spLocks noChangeArrowheads="1"/>
          </p:cNvSpPr>
          <p:nvPr/>
        </p:nvSpPr>
        <p:spPr bwMode="auto">
          <a:xfrm>
            <a:off x="236696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0" name="Rectangle 42"/>
          <p:cNvSpPr>
            <a:spLocks noChangeArrowheads="1"/>
          </p:cNvSpPr>
          <p:nvPr/>
        </p:nvSpPr>
        <p:spPr bwMode="auto">
          <a:xfrm>
            <a:off x="244475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1" name="Rectangle 43"/>
          <p:cNvSpPr>
            <a:spLocks noChangeArrowheads="1"/>
          </p:cNvSpPr>
          <p:nvPr/>
        </p:nvSpPr>
        <p:spPr bwMode="auto">
          <a:xfrm>
            <a:off x="2522538"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2" name="Rectangle 44"/>
          <p:cNvSpPr>
            <a:spLocks noChangeArrowheads="1"/>
          </p:cNvSpPr>
          <p:nvPr/>
        </p:nvSpPr>
        <p:spPr bwMode="auto">
          <a:xfrm>
            <a:off x="260032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3" name="Rectangle 45"/>
          <p:cNvSpPr>
            <a:spLocks noChangeArrowheads="1"/>
          </p:cNvSpPr>
          <p:nvPr/>
        </p:nvSpPr>
        <p:spPr bwMode="auto">
          <a:xfrm>
            <a:off x="267811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4" name="Rectangle 46"/>
          <p:cNvSpPr>
            <a:spLocks noChangeArrowheads="1"/>
          </p:cNvSpPr>
          <p:nvPr/>
        </p:nvSpPr>
        <p:spPr bwMode="auto">
          <a:xfrm>
            <a:off x="275590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5" name="Rectangle 47"/>
          <p:cNvSpPr>
            <a:spLocks noChangeArrowheads="1"/>
          </p:cNvSpPr>
          <p:nvPr/>
        </p:nvSpPr>
        <p:spPr bwMode="auto">
          <a:xfrm>
            <a:off x="283210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6" name="Rectangle 48"/>
          <p:cNvSpPr>
            <a:spLocks noChangeArrowheads="1"/>
          </p:cNvSpPr>
          <p:nvPr/>
        </p:nvSpPr>
        <p:spPr bwMode="auto">
          <a:xfrm>
            <a:off x="2909888"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7" name="Rectangle 49"/>
          <p:cNvSpPr>
            <a:spLocks noChangeArrowheads="1"/>
          </p:cNvSpPr>
          <p:nvPr/>
        </p:nvSpPr>
        <p:spPr bwMode="auto">
          <a:xfrm>
            <a:off x="2987675"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8" name="Rectangle 50"/>
          <p:cNvSpPr>
            <a:spLocks noChangeArrowheads="1"/>
          </p:cNvSpPr>
          <p:nvPr/>
        </p:nvSpPr>
        <p:spPr bwMode="auto">
          <a:xfrm>
            <a:off x="3065463" y="69596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69" name="Rectangle 51"/>
          <p:cNvSpPr>
            <a:spLocks noChangeArrowheads="1"/>
          </p:cNvSpPr>
          <p:nvPr/>
        </p:nvSpPr>
        <p:spPr bwMode="auto">
          <a:xfrm>
            <a:off x="3143250" y="69596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0" name="Rectangle 52"/>
          <p:cNvSpPr>
            <a:spLocks noChangeArrowheads="1"/>
          </p:cNvSpPr>
          <p:nvPr/>
        </p:nvSpPr>
        <p:spPr bwMode="auto">
          <a:xfrm>
            <a:off x="4117975" y="658495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1" name="Rectangle 53"/>
          <p:cNvSpPr>
            <a:spLocks noChangeArrowheads="1"/>
          </p:cNvSpPr>
          <p:nvPr/>
        </p:nvSpPr>
        <p:spPr bwMode="auto">
          <a:xfrm>
            <a:off x="4117975"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2" name="Rectangle 54"/>
          <p:cNvSpPr>
            <a:spLocks noChangeArrowheads="1"/>
          </p:cNvSpPr>
          <p:nvPr/>
        </p:nvSpPr>
        <p:spPr bwMode="auto">
          <a:xfrm>
            <a:off x="4195763" y="68834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3" name="Rectangle 55"/>
          <p:cNvSpPr>
            <a:spLocks noChangeArrowheads="1"/>
          </p:cNvSpPr>
          <p:nvPr/>
        </p:nvSpPr>
        <p:spPr bwMode="auto">
          <a:xfrm>
            <a:off x="4273550"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4" name="Rectangle 56"/>
          <p:cNvSpPr>
            <a:spLocks noChangeArrowheads="1"/>
          </p:cNvSpPr>
          <p:nvPr/>
        </p:nvSpPr>
        <p:spPr bwMode="auto">
          <a:xfrm>
            <a:off x="4349750"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5" name="Rectangle 57"/>
          <p:cNvSpPr>
            <a:spLocks noChangeArrowheads="1"/>
          </p:cNvSpPr>
          <p:nvPr/>
        </p:nvSpPr>
        <p:spPr bwMode="auto">
          <a:xfrm>
            <a:off x="4427538" y="68834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6" name="Rectangle 58"/>
          <p:cNvSpPr>
            <a:spLocks noChangeArrowheads="1"/>
          </p:cNvSpPr>
          <p:nvPr/>
        </p:nvSpPr>
        <p:spPr bwMode="auto">
          <a:xfrm>
            <a:off x="4505325"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7" name="Rectangle 59"/>
          <p:cNvSpPr>
            <a:spLocks noChangeArrowheads="1"/>
          </p:cNvSpPr>
          <p:nvPr/>
        </p:nvSpPr>
        <p:spPr bwMode="auto">
          <a:xfrm>
            <a:off x="4583113" y="68834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8" name="Rectangle 60"/>
          <p:cNvSpPr>
            <a:spLocks noChangeArrowheads="1"/>
          </p:cNvSpPr>
          <p:nvPr/>
        </p:nvSpPr>
        <p:spPr bwMode="auto">
          <a:xfrm>
            <a:off x="4660900"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79" name="Rectangle 61"/>
          <p:cNvSpPr>
            <a:spLocks noChangeArrowheads="1"/>
          </p:cNvSpPr>
          <p:nvPr/>
        </p:nvSpPr>
        <p:spPr bwMode="auto">
          <a:xfrm>
            <a:off x="4738688" y="68834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80" name="Rectangle 62"/>
          <p:cNvSpPr>
            <a:spLocks noChangeArrowheads="1"/>
          </p:cNvSpPr>
          <p:nvPr/>
        </p:nvSpPr>
        <p:spPr bwMode="auto">
          <a:xfrm>
            <a:off x="4816475"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81" name="Rectangle 63"/>
          <p:cNvSpPr>
            <a:spLocks noChangeArrowheads="1"/>
          </p:cNvSpPr>
          <p:nvPr/>
        </p:nvSpPr>
        <p:spPr bwMode="auto">
          <a:xfrm>
            <a:off x="4894263" y="6883400"/>
            <a:ext cx="103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82" name="Rectangle 64"/>
          <p:cNvSpPr>
            <a:spLocks noChangeArrowheads="1"/>
          </p:cNvSpPr>
          <p:nvPr/>
        </p:nvSpPr>
        <p:spPr bwMode="auto">
          <a:xfrm>
            <a:off x="4972050" y="6883400"/>
            <a:ext cx="103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4883" name="Group 65"/>
          <p:cNvGrpSpPr>
            <a:grpSpLocks/>
          </p:cNvGrpSpPr>
          <p:nvPr/>
        </p:nvGrpSpPr>
        <p:grpSpPr bwMode="auto">
          <a:xfrm>
            <a:off x="5670550" y="2120900"/>
            <a:ext cx="3321050" cy="2438400"/>
            <a:chOff x="3566" y="1288"/>
            <a:chExt cx="2092" cy="1536"/>
          </a:xfrm>
        </p:grpSpPr>
        <p:graphicFrame>
          <p:nvGraphicFramePr>
            <p:cNvPr id="35024" name="Object 66"/>
            <p:cNvGraphicFramePr>
              <a:graphicFrameLocks noChangeAspect="1"/>
            </p:cNvGraphicFramePr>
            <p:nvPr/>
          </p:nvGraphicFramePr>
          <p:xfrm>
            <a:off x="3662" y="1288"/>
            <a:ext cx="788" cy="308"/>
          </p:xfrm>
          <a:graphic>
            <a:graphicData uri="http://schemas.openxmlformats.org/presentationml/2006/ole">
              <mc:AlternateContent xmlns:mc="http://schemas.openxmlformats.org/markup-compatibility/2006">
                <mc:Choice xmlns:v="urn:schemas-microsoft-com:vml" Requires="v">
                  <p:oleObj spid="_x0000_s35186" name="Equation" r:id="rId13" imgW="583947" imgH="228501" progId="Equation.DSMT4">
                    <p:embed/>
                  </p:oleObj>
                </mc:Choice>
                <mc:Fallback>
                  <p:oleObj name="Equation" r:id="rId13" imgW="583947" imgH="228501" progId="Equation.DSMT4">
                    <p:embed/>
                    <p:pic>
                      <p:nvPicPr>
                        <p:cNvPr id="0" name="Object 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2" y="1288"/>
                          <a:ext cx="78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5" name="Object 67"/>
            <p:cNvGraphicFramePr>
              <a:graphicFrameLocks noChangeAspect="1"/>
            </p:cNvGraphicFramePr>
            <p:nvPr/>
          </p:nvGraphicFramePr>
          <p:xfrm>
            <a:off x="3566" y="1584"/>
            <a:ext cx="1886" cy="616"/>
          </p:xfrm>
          <a:graphic>
            <a:graphicData uri="http://schemas.openxmlformats.org/presentationml/2006/ole">
              <mc:AlternateContent xmlns:mc="http://schemas.openxmlformats.org/markup-compatibility/2006">
                <mc:Choice xmlns:v="urn:schemas-microsoft-com:vml" Requires="v">
                  <p:oleObj spid="_x0000_s35187" name="Equation" r:id="rId15" imgW="1397000" imgH="457200" progId="Equation.DSMT4">
                    <p:embed/>
                  </p:oleObj>
                </mc:Choice>
                <mc:Fallback>
                  <p:oleObj name="Equation" r:id="rId15" imgW="1397000" imgH="457200" progId="Equation.DSMT4">
                    <p:embed/>
                    <p:pic>
                      <p:nvPicPr>
                        <p:cNvPr id="0" name="Object 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6" y="1584"/>
                          <a:ext cx="1886"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6" name="Object 68"/>
            <p:cNvGraphicFramePr>
              <a:graphicFrameLocks noChangeAspect="1"/>
            </p:cNvGraphicFramePr>
            <p:nvPr/>
          </p:nvGraphicFramePr>
          <p:xfrm>
            <a:off x="3566" y="2208"/>
            <a:ext cx="2092" cy="616"/>
          </p:xfrm>
          <a:graphic>
            <a:graphicData uri="http://schemas.openxmlformats.org/presentationml/2006/ole">
              <mc:AlternateContent xmlns:mc="http://schemas.openxmlformats.org/markup-compatibility/2006">
                <mc:Choice xmlns:v="urn:schemas-microsoft-com:vml" Requires="v">
                  <p:oleObj spid="_x0000_s35188" name="Equation" r:id="rId17" imgW="1549400" imgH="457200" progId="Equation.DSMT4">
                    <p:embed/>
                  </p:oleObj>
                </mc:Choice>
                <mc:Fallback>
                  <p:oleObj name="Equation" r:id="rId17" imgW="1549400" imgH="457200" progId="Equation.DSMT4">
                    <p:embed/>
                    <p:pic>
                      <p:nvPicPr>
                        <p:cNvPr id="0" name="Object 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6" y="2208"/>
                          <a:ext cx="2092"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84" name="Group 69"/>
          <p:cNvGrpSpPr>
            <a:grpSpLocks/>
          </p:cNvGrpSpPr>
          <p:nvPr/>
        </p:nvGrpSpPr>
        <p:grpSpPr bwMode="auto">
          <a:xfrm>
            <a:off x="0" y="4365625"/>
            <a:ext cx="1755775" cy="1727200"/>
            <a:chOff x="144" y="2864"/>
            <a:chExt cx="1106" cy="1159"/>
          </a:xfrm>
        </p:grpSpPr>
        <p:sp>
          <p:nvSpPr>
            <p:cNvPr id="34988" name="Rectangle 70"/>
            <p:cNvSpPr>
              <a:spLocks noChangeArrowheads="1"/>
            </p:cNvSpPr>
            <p:nvPr/>
          </p:nvSpPr>
          <p:spPr bwMode="auto">
            <a:xfrm>
              <a:off x="144" y="2928"/>
              <a:ext cx="1105" cy="109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989" name="Group 71"/>
            <p:cNvGrpSpPr>
              <a:grpSpLocks/>
            </p:cNvGrpSpPr>
            <p:nvPr/>
          </p:nvGrpSpPr>
          <p:grpSpPr bwMode="auto">
            <a:xfrm>
              <a:off x="193" y="3534"/>
              <a:ext cx="1053" cy="68"/>
              <a:chOff x="193" y="3534"/>
              <a:chExt cx="1053" cy="68"/>
            </a:xfrm>
          </p:grpSpPr>
          <p:sp>
            <p:nvSpPr>
              <p:cNvPr id="35022" name="Rectangle 72"/>
              <p:cNvSpPr>
                <a:spLocks noChangeArrowheads="1"/>
              </p:cNvSpPr>
              <p:nvPr/>
            </p:nvSpPr>
            <p:spPr bwMode="auto">
              <a:xfrm>
                <a:off x="193" y="3558"/>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23" name="Freeform 73"/>
              <p:cNvSpPr>
                <a:spLocks/>
              </p:cNvSpPr>
              <p:nvPr/>
            </p:nvSpPr>
            <p:spPr bwMode="auto">
              <a:xfrm>
                <a:off x="1191" y="3534"/>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90" name="Rectangle 74"/>
            <p:cNvSpPr>
              <a:spLocks noChangeArrowheads="1"/>
            </p:cNvSpPr>
            <p:nvPr/>
          </p:nvSpPr>
          <p:spPr bwMode="auto">
            <a:xfrm>
              <a:off x="388"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1" name="Rectangle 75"/>
            <p:cNvSpPr>
              <a:spLocks noChangeArrowheads="1"/>
            </p:cNvSpPr>
            <p:nvPr/>
          </p:nvSpPr>
          <p:spPr bwMode="auto">
            <a:xfrm>
              <a:off x="43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2" name="Rectangle 76"/>
            <p:cNvSpPr>
              <a:spLocks noChangeArrowheads="1"/>
            </p:cNvSpPr>
            <p:nvPr/>
          </p:nvSpPr>
          <p:spPr bwMode="auto">
            <a:xfrm>
              <a:off x="48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3" name="Rectangle 77"/>
            <p:cNvSpPr>
              <a:spLocks noChangeArrowheads="1"/>
            </p:cNvSpPr>
            <p:nvPr/>
          </p:nvSpPr>
          <p:spPr bwMode="auto">
            <a:xfrm>
              <a:off x="545" y="3552"/>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4994" name="Rectangle 78"/>
            <p:cNvSpPr>
              <a:spLocks noChangeArrowheads="1"/>
            </p:cNvSpPr>
            <p:nvPr/>
          </p:nvSpPr>
          <p:spPr bwMode="auto">
            <a:xfrm>
              <a:off x="58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5" name="Rectangle 79"/>
            <p:cNvSpPr>
              <a:spLocks noChangeArrowheads="1"/>
            </p:cNvSpPr>
            <p:nvPr/>
          </p:nvSpPr>
          <p:spPr bwMode="auto">
            <a:xfrm>
              <a:off x="63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6" name="Rectangle 80"/>
            <p:cNvSpPr>
              <a:spLocks noChangeArrowheads="1"/>
            </p:cNvSpPr>
            <p:nvPr/>
          </p:nvSpPr>
          <p:spPr bwMode="auto">
            <a:xfrm>
              <a:off x="687"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7" name="Rectangle 81"/>
            <p:cNvSpPr>
              <a:spLocks noChangeArrowheads="1"/>
            </p:cNvSpPr>
            <p:nvPr/>
          </p:nvSpPr>
          <p:spPr bwMode="auto">
            <a:xfrm>
              <a:off x="73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8" name="Rectangle 82"/>
            <p:cNvSpPr>
              <a:spLocks noChangeArrowheads="1"/>
            </p:cNvSpPr>
            <p:nvPr/>
          </p:nvSpPr>
          <p:spPr bwMode="auto">
            <a:xfrm>
              <a:off x="788"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99" name="Rectangle 83"/>
            <p:cNvSpPr>
              <a:spLocks noChangeArrowheads="1"/>
            </p:cNvSpPr>
            <p:nvPr/>
          </p:nvSpPr>
          <p:spPr bwMode="auto">
            <a:xfrm>
              <a:off x="88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0" name="Rectangle 84"/>
            <p:cNvSpPr>
              <a:spLocks noChangeArrowheads="1"/>
            </p:cNvSpPr>
            <p:nvPr/>
          </p:nvSpPr>
          <p:spPr bwMode="auto">
            <a:xfrm>
              <a:off x="935"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1" name="Rectangle 85"/>
            <p:cNvSpPr>
              <a:spLocks noChangeArrowheads="1"/>
            </p:cNvSpPr>
            <p:nvPr/>
          </p:nvSpPr>
          <p:spPr bwMode="auto">
            <a:xfrm>
              <a:off x="987"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2" name="Rectangle 86"/>
            <p:cNvSpPr>
              <a:spLocks noChangeArrowheads="1"/>
            </p:cNvSpPr>
            <p:nvPr/>
          </p:nvSpPr>
          <p:spPr bwMode="auto">
            <a:xfrm>
              <a:off x="103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3" name="Rectangle 87"/>
            <p:cNvSpPr>
              <a:spLocks noChangeArrowheads="1"/>
            </p:cNvSpPr>
            <p:nvPr/>
          </p:nvSpPr>
          <p:spPr bwMode="auto">
            <a:xfrm>
              <a:off x="1085"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4" name="Rectangle 88"/>
            <p:cNvSpPr>
              <a:spLocks noChangeArrowheads="1"/>
            </p:cNvSpPr>
            <p:nvPr/>
          </p:nvSpPr>
          <p:spPr bwMode="auto">
            <a:xfrm>
              <a:off x="1137"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5" name="Rectangle 89"/>
            <p:cNvSpPr>
              <a:spLocks noChangeArrowheads="1"/>
            </p:cNvSpPr>
            <p:nvPr/>
          </p:nvSpPr>
          <p:spPr bwMode="auto">
            <a:xfrm>
              <a:off x="1186"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006" name="Rectangle 90"/>
            <p:cNvSpPr>
              <a:spLocks noChangeArrowheads="1"/>
            </p:cNvSpPr>
            <p:nvPr/>
          </p:nvSpPr>
          <p:spPr bwMode="auto">
            <a:xfrm>
              <a:off x="290" y="3818"/>
              <a:ext cx="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007" name="Rectangle 91"/>
            <p:cNvSpPr>
              <a:spLocks noChangeArrowheads="1"/>
            </p:cNvSpPr>
            <p:nvPr/>
          </p:nvSpPr>
          <p:spPr bwMode="auto">
            <a:xfrm>
              <a:off x="631" y="2864"/>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08" name="Rectangle 92"/>
            <p:cNvSpPr>
              <a:spLocks noChangeArrowheads="1"/>
            </p:cNvSpPr>
            <p:nvPr/>
          </p:nvSpPr>
          <p:spPr bwMode="auto">
            <a:xfrm>
              <a:off x="681"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5009" name="Rectangle 93"/>
            <p:cNvSpPr>
              <a:spLocks noChangeArrowheads="1"/>
            </p:cNvSpPr>
            <p:nvPr/>
          </p:nvSpPr>
          <p:spPr bwMode="auto">
            <a:xfrm>
              <a:off x="739"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5</a:t>
              </a:r>
              <a:endParaRPr lang="en-US" altLang="zh-CN" b="1">
                <a:latin typeface="Tahoma" pitchFamily="34" charset="0"/>
                <a:ea typeface="宋体" pitchFamily="2" charset="-122"/>
              </a:endParaRPr>
            </a:p>
          </p:txBody>
        </p:sp>
        <p:sp>
          <p:nvSpPr>
            <p:cNvPr id="35010" name="Rectangle 94"/>
            <p:cNvSpPr>
              <a:spLocks noChangeArrowheads="1"/>
            </p:cNvSpPr>
            <p:nvPr/>
          </p:nvSpPr>
          <p:spPr bwMode="auto">
            <a:xfrm>
              <a:off x="798"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011" name="Rectangle 95"/>
            <p:cNvSpPr>
              <a:spLocks noChangeArrowheads="1"/>
            </p:cNvSpPr>
            <p:nvPr/>
          </p:nvSpPr>
          <p:spPr bwMode="auto">
            <a:xfrm>
              <a:off x="856"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012" name="Rectangle 96"/>
            <p:cNvSpPr>
              <a:spLocks noChangeArrowheads="1"/>
            </p:cNvSpPr>
            <p:nvPr/>
          </p:nvSpPr>
          <p:spPr bwMode="auto">
            <a:xfrm>
              <a:off x="914"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013" name="Rectangle 97"/>
            <p:cNvSpPr>
              <a:spLocks noChangeArrowheads="1"/>
            </p:cNvSpPr>
            <p:nvPr/>
          </p:nvSpPr>
          <p:spPr bwMode="auto">
            <a:xfrm>
              <a:off x="969"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5014" name="Group 98"/>
            <p:cNvGrpSpPr>
              <a:grpSpLocks/>
            </p:cNvGrpSpPr>
            <p:nvPr/>
          </p:nvGrpSpPr>
          <p:grpSpPr bwMode="auto">
            <a:xfrm>
              <a:off x="606" y="2960"/>
              <a:ext cx="52" cy="1055"/>
              <a:chOff x="606" y="2960"/>
              <a:chExt cx="52" cy="1055"/>
            </a:xfrm>
          </p:grpSpPr>
          <p:sp>
            <p:nvSpPr>
              <p:cNvPr id="35020" name="Rectangle 99"/>
              <p:cNvSpPr>
                <a:spLocks noChangeArrowheads="1"/>
              </p:cNvSpPr>
              <p:nvPr/>
            </p:nvSpPr>
            <p:spPr bwMode="auto">
              <a:xfrm>
                <a:off x="625" y="3020"/>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21" name="Freeform 100"/>
              <p:cNvSpPr>
                <a:spLocks/>
              </p:cNvSpPr>
              <p:nvPr/>
            </p:nvSpPr>
            <p:spPr bwMode="auto">
              <a:xfrm>
                <a:off x="606" y="2960"/>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015" name="Rectangle 101"/>
            <p:cNvSpPr>
              <a:spLocks noChangeArrowheads="1"/>
            </p:cNvSpPr>
            <p:nvPr/>
          </p:nvSpPr>
          <p:spPr bwMode="auto">
            <a:xfrm>
              <a:off x="631" y="3241"/>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16" name="Rectangle 102"/>
            <p:cNvSpPr>
              <a:spLocks noChangeArrowheads="1"/>
            </p:cNvSpPr>
            <p:nvPr/>
          </p:nvSpPr>
          <p:spPr bwMode="auto">
            <a:xfrm>
              <a:off x="364" y="3558"/>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17" name="Rectangle 103"/>
            <p:cNvSpPr>
              <a:spLocks noChangeArrowheads="1"/>
            </p:cNvSpPr>
            <p:nvPr/>
          </p:nvSpPr>
          <p:spPr bwMode="auto">
            <a:xfrm>
              <a:off x="511" y="3056"/>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18" name="Rectangle 104"/>
            <p:cNvSpPr>
              <a:spLocks noChangeArrowheads="1"/>
            </p:cNvSpPr>
            <p:nvPr/>
          </p:nvSpPr>
          <p:spPr bwMode="auto">
            <a:xfrm>
              <a:off x="624" y="3216"/>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5019" name="Freeform 105"/>
            <p:cNvSpPr>
              <a:spLocks/>
            </p:cNvSpPr>
            <p:nvPr/>
          </p:nvSpPr>
          <p:spPr bwMode="auto">
            <a:xfrm>
              <a:off x="192" y="3360"/>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4885" name="Group 106"/>
          <p:cNvGrpSpPr>
            <a:grpSpLocks/>
          </p:cNvGrpSpPr>
          <p:nvPr/>
        </p:nvGrpSpPr>
        <p:grpSpPr bwMode="auto">
          <a:xfrm>
            <a:off x="1979613" y="4365625"/>
            <a:ext cx="1757362" cy="1727200"/>
            <a:chOff x="1296" y="2864"/>
            <a:chExt cx="1107" cy="1159"/>
          </a:xfrm>
        </p:grpSpPr>
        <p:sp>
          <p:nvSpPr>
            <p:cNvPr id="34945" name="Rectangle 107"/>
            <p:cNvSpPr>
              <a:spLocks noChangeArrowheads="1"/>
            </p:cNvSpPr>
            <p:nvPr/>
          </p:nvSpPr>
          <p:spPr bwMode="auto">
            <a:xfrm>
              <a:off x="1296" y="2928"/>
              <a:ext cx="1093" cy="109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946" name="Group 108"/>
            <p:cNvGrpSpPr>
              <a:grpSpLocks/>
            </p:cNvGrpSpPr>
            <p:nvPr/>
          </p:nvGrpSpPr>
          <p:grpSpPr bwMode="auto">
            <a:xfrm>
              <a:off x="1345" y="3534"/>
              <a:ext cx="1053" cy="68"/>
              <a:chOff x="1345" y="3534"/>
              <a:chExt cx="1053" cy="68"/>
            </a:xfrm>
          </p:grpSpPr>
          <p:sp>
            <p:nvSpPr>
              <p:cNvPr id="34986" name="Rectangle 109"/>
              <p:cNvSpPr>
                <a:spLocks noChangeArrowheads="1"/>
              </p:cNvSpPr>
              <p:nvPr/>
            </p:nvSpPr>
            <p:spPr bwMode="auto">
              <a:xfrm>
                <a:off x="1345" y="3558"/>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87" name="Freeform 110"/>
              <p:cNvSpPr>
                <a:spLocks/>
              </p:cNvSpPr>
              <p:nvPr/>
            </p:nvSpPr>
            <p:spPr bwMode="auto">
              <a:xfrm>
                <a:off x="2343" y="3534"/>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47" name="Rectangle 111"/>
            <p:cNvSpPr>
              <a:spLocks noChangeArrowheads="1"/>
            </p:cNvSpPr>
            <p:nvPr/>
          </p:nvSpPr>
          <p:spPr bwMode="auto">
            <a:xfrm>
              <a:off x="1540"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48" name="Rectangle 112"/>
            <p:cNvSpPr>
              <a:spLocks noChangeArrowheads="1"/>
            </p:cNvSpPr>
            <p:nvPr/>
          </p:nvSpPr>
          <p:spPr bwMode="auto">
            <a:xfrm>
              <a:off x="158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49" name="Rectangle 113"/>
            <p:cNvSpPr>
              <a:spLocks noChangeArrowheads="1"/>
            </p:cNvSpPr>
            <p:nvPr/>
          </p:nvSpPr>
          <p:spPr bwMode="auto">
            <a:xfrm>
              <a:off x="1641"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0" name="Rectangle 114"/>
            <p:cNvSpPr>
              <a:spLocks noChangeArrowheads="1"/>
            </p:cNvSpPr>
            <p:nvPr/>
          </p:nvSpPr>
          <p:spPr bwMode="auto">
            <a:xfrm>
              <a:off x="1690"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4951" name="Rectangle 115"/>
            <p:cNvSpPr>
              <a:spLocks noChangeArrowheads="1"/>
            </p:cNvSpPr>
            <p:nvPr/>
          </p:nvSpPr>
          <p:spPr bwMode="auto">
            <a:xfrm>
              <a:off x="173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2" name="Rectangle 116"/>
            <p:cNvSpPr>
              <a:spLocks noChangeArrowheads="1"/>
            </p:cNvSpPr>
            <p:nvPr/>
          </p:nvSpPr>
          <p:spPr bwMode="auto">
            <a:xfrm>
              <a:off x="1791"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3" name="Rectangle 117"/>
            <p:cNvSpPr>
              <a:spLocks noChangeArrowheads="1"/>
            </p:cNvSpPr>
            <p:nvPr/>
          </p:nvSpPr>
          <p:spPr bwMode="auto">
            <a:xfrm>
              <a:off x="1840"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4" name="Rectangle 118"/>
            <p:cNvSpPr>
              <a:spLocks noChangeArrowheads="1"/>
            </p:cNvSpPr>
            <p:nvPr/>
          </p:nvSpPr>
          <p:spPr bwMode="auto">
            <a:xfrm>
              <a:off x="188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5" name="Rectangle 119"/>
            <p:cNvSpPr>
              <a:spLocks noChangeArrowheads="1"/>
            </p:cNvSpPr>
            <p:nvPr/>
          </p:nvSpPr>
          <p:spPr bwMode="auto">
            <a:xfrm>
              <a:off x="1941"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6" name="Rectangle 120"/>
            <p:cNvSpPr>
              <a:spLocks noChangeArrowheads="1"/>
            </p:cNvSpPr>
            <p:nvPr/>
          </p:nvSpPr>
          <p:spPr bwMode="auto">
            <a:xfrm>
              <a:off x="203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7" name="Rectangle 121"/>
            <p:cNvSpPr>
              <a:spLocks noChangeArrowheads="1"/>
            </p:cNvSpPr>
            <p:nvPr/>
          </p:nvSpPr>
          <p:spPr bwMode="auto">
            <a:xfrm>
              <a:off x="2088"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8" name="Rectangle 122"/>
            <p:cNvSpPr>
              <a:spLocks noChangeArrowheads="1"/>
            </p:cNvSpPr>
            <p:nvPr/>
          </p:nvSpPr>
          <p:spPr bwMode="auto">
            <a:xfrm>
              <a:off x="2140"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59" name="Rectangle 123"/>
            <p:cNvSpPr>
              <a:spLocks noChangeArrowheads="1"/>
            </p:cNvSpPr>
            <p:nvPr/>
          </p:nvSpPr>
          <p:spPr bwMode="auto">
            <a:xfrm>
              <a:off x="218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60" name="Rectangle 124"/>
            <p:cNvSpPr>
              <a:spLocks noChangeArrowheads="1"/>
            </p:cNvSpPr>
            <p:nvPr/>
          </p:nvSpPr>
          <p:spPr bwMode="auto">
            <a:xfrm>
              <a:off x="2238"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61" name="Rectangle 125"/>
            <p:cNvSpPr>
              <a:spLocks noChangeArrowheads="1"/>
            </p:cNvSpPr>
            <p:nvPr/>
          </p:nvSpPr>
          <p:spPr bwMode="auto">
            <a:xfrm>
              <a:off x="2290"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62" name="Rectangle 126"/>
            <p:cNvSpPr>
              <a:spLocks noChangeArrowheads="1"/>
            </p:cNvSpPr>
            <p:nvPr/>
          </p:nvSpPr>
          <p:spPr bwMode="auto">
            <a:xfrm>
              <a:off x="2339" y="3630"/>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4963" name="Rectangle 127"/>
            <p:cNvSpPr>
              <a:spLocks noChangeArrowheads="1"/>
            </p:cNvSpPr>
            <p:nvPr/>
          </p:nvSpPr>
          <p:spPr bwMode="auto">
            <a:xfrm>
              <a:off x="1442" y="3818"/>
              <a:ext cx="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64" name="Rectangle 128"/>
            <p:cNvSpPr>
              <a:spLocks noChangeArrowheads="1"/>
            </p:cNvSpPr>
            <p:nvPr/>
          </p:nvSpPr>
          <p:spPr bwMode="auto">
            <a:xfrm>
              <a:off x="1783" y="2864"/>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65" name="Rectangle 129"/>
            <p:cNvSpPr>
              <a:spLocks noChangeArrowheads="1"/>
            </p:cNvSpPr>
            <p:nvPr/>
          </p:nvSpPr>
          <p:spPr bwMode="auto">
            <a:xfrm>
              <a:off x="1833"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4966" name="Rectangle 130"/>
            <p:cNvSpPr>
              <a:spLocks noChangeArrowheads="1"/>
            </p:cNvSpPr>
            <p:nvPr/>
          </p:nvSpPr>
          <p:spPr bwMode="auto">
            <a:xfrm>
              <a:off x="1892"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6</a:t>
              </a:r>
              <a:endParaRPr lang="en-US" altLang="zh-CN" b="1">
                <a:latin typeface="Tahoma" pitchFamily="34" charset="0"/>
                <a:ea typeface="宋体" pitchFamily="2" charset="-122"/>
              </a:endParaRPr>
            </a:p>
          </p:txBody>
        </p:sp>
        <p:sp>
          <p:nvSpPr>
            <p:cNvPr id="34967" name="Rectangle 131"/>
            <p:cNvSpPr>
              <a:spLocks noChangeArrowheads="1"/>
            </p:cNvSpPr>
            <p:nvPr/>
          </p:nvSpPr>
          <p:spPr bwMode="auto">
            <a:xfrm>
              <a:off x="1950"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4968" name="Rectangle 132"/>
            <p:cNvSpPr>
              <a:spLocks noChangeArrowheads="1"/>
            </p:cNvSpPr>
            <p:nvPr/>
          </p:nvSpPr>
          <p:spPr bwMode="auto">
            <a:xfrm>
              <a:off x="2008"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4969" name="Rectangle 133"/>
            <p:cNvSpPr>
              <a:spLocks noChangeArrowheads="1"/>
            </p:cNvSpPr>
            <p:nvPr/>
          </p:nvSpPr>
          <p:spPr bwMode="auto">
            <a:xfrm>
              <a:off x="2066"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4970" name="Rectangle 134"/>
            <p:cNvSpPr>
              <a:spLocks noChangeArrowheads="1"/>
            </p:cNvSpPr>
            <p:nvPr/>
          </p:nvSpPr>
          <p:spPr bwMode="auto">
            <a:xfrm>
              <a:off x="2121" y="2936"/>
              <a:ext cx="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4971" name="Group 135"/>
            <p:cNvGrpSpPr>
              <a:grpSpLocks/>
            </p:cNvGrpSpPr>
            <p:nvPr/>
          </p:nvGrpSpPr>
          <p:grpSpPr bwMode="auto">
            <a:xfrm>
              <a:off x="1758" y="2960"/>
              <a:ext cx="52" cy="1055"/>
              <a:chOff x="1758" y="2960"/>
              <a:chExt cx="52" cy="1055"/>
            </a:xfrm>
          </p:grpSpPr>
          <p:sp>
            <p:nvSpPr>
              <p:cNvPr id="34984" name="Rectangle 136"/>
              <p:cNvSpPr>
                <a:spLocks noChangeArrowheads="1"/>
              </p:cNvSpPr>
              <p:nvPr/>
            </p:nvSpPr>
            <p:spPr bwMode="auto">
              <a:xfrm>
                <a:off x="1777" y="3020"/>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85" name="Freeform 137"/>
              <p:cNvSpPr>
                <a:spLocks/>
              </p:cNvSpPr>
              <p:nvPr/>
            </p:nvSpPr>
            <p:spPr bwMode="auto">
              <a:xfrm>
                <a:off x="1758" y="2960"/>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72" name="Rectangle 138"/>
            <p:cNvSpPr>
              <a:spLocks noChangeArrowheads="1"/>
            </p:cNvSpPr>
            <p:nvPr/>
          </p:nvSpPr>
          <p:spPr bwMode="auto">
            <a:xfrm>
              <a:off x="1783" y="3241"/>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73" name="Rectangle 139"/>
            <p:cNvSpPr>
              <a:spLocks noChangeArrowheads="1"/>
            </p:cNvSpPr>
            <p:nvPr/>
          </p:nvSpPr>
          <p:spPr bwMode="auto">
            <a:xfrm>
              <a:off x="1516" y="3558"/>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74" name="Rectangle 140"/>
            <p:cNvSpPr>
              <a:spLocks noChangeArrowheads="1"/>
            </p:cNvSpPr>
            <p:nvPr/>
          </p:nvSpPr>
          <p:spPr bwMode="auto">
            <a:xfrm>
              <a:off x="1663" y="3056"/>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75" name="Rectangle 141"/>
            <p:cNvSpPr>
              <a:spLocks noChangeArrowheads="1"/>
            </p:cNvSpPr>
            <p:nvPr/>
          </p:nvSpPr>
          <p:spPr bwMode="auto">
            <a:xfrm>
              <a:off x="1711" y="3125"/>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4976" name="Rectangle 142"/>
            <p:cNvSpPr>
              <a:spLocks noChangeArrowheads="1"/>
            </p:cNvSpPr>
            <p:nvPr/>
          </p:nvSpPr>
          <p:spPr bwMode="auto">
            <a:xfrm>
              <a:off x="1760" y="3125"/>
              <a:ext cx="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77" name="Freeform 143"/>
            <p:cNvSpPr>
              <a:spLocks/>
            </p:cNvSpPr>
            <p:nvPr/>
          </p:nvSpPr>
          <p:spPr bwMode="auto">
            <a:xfrm>
              <a:off x="1776"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78" name="Freeform 144"/>
            <p:cNvSpPr>
              <a:spLocks/>
            </p:cNvSpPr>
            <p:nvPr/>
          </p:nvSpPr>
          <p:spPr bwMode="auto">
            <a:xfrm>
              <a:off x="1920"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79" name="Freeform 145"/>
            <p:cNvSpPr>
              <a:spLocks/>
            </p:cNvSpPr>
            <p:nvPr/>
          </p:nvSpPr>
          <p:spPr bwMode="auto">
            <a:xfrm>
              <a:off x="2064"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80" name="Freeform 146"/>
            <p:cNvSpPr>
              <a:spLocks/>
            </p:cNvSpPr>
            <p:nvPr/>
          </p:nvSpPr>
          <p:spPr bwMode="auto">
            <a:xfrm>
              <a:off x="1632"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81" name="Freeform 147"/>
            <p:cNvSpPr>
              <a:spLocks/>
            </p:cNvSpPr>
            <p:nvPr/>
          </p:nvSpPr>
          <p:spPr bwMode="auto">
            <a:xfrm>
              <a:off x="1488"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82" name="Freeform 148"/>
            <p:cNvSpPr>
              <a:spLocks/>
            </p:cNvSpPr>
            <p:nvPr/>
          </p:nvSpPr>
          <p:spPr bwMode="auto">
            <a:xfrm>
              <a:off x="1344"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83" name="Freeform 149"/>
            <p:cNvSpPr>
              <a:spLocks/>
            </p:cNvSpPr>
            <p:nvPr/>
          </p:nvSpPr>
          <p:spPr bwMode="auto">
            <a:xfrm>
              <a:off x="2208"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4886" name="Group 150"/>
          <p:cNvGrpSpPr>
            <a:grpSpLocks/>
          </p:cNvGrpSpPr>
          <p:nvPr/>
        </p:nvGrpSpPr>
        <p:grpSpPr bwMode="auto">
          <a:xfrm>
            <a:off x="3779838" y="4437063"/>
            <a:ext cx="1862137" cy="1743075"/>
            <a:chOff x="2448" y="2816"/>
            <a:chExt cx="1173" cy="1330"/>
          </a:xfrm>
        </p:grpSpPr>
        <p:sp>
          <p:nvSpPr>
            <p:cNvPr id="34893" name="Text Box 151"/>
            <p:cNvSpPr txBox="1">
              <a:spLocks noChangeArrowheads="1"/>
            </p:cNvSpPr>
            <p:nvPr/>
          </p:nvSpPr>
          <p:spPr bwMode="auto">
            <a:xfrm>
              <a:off x="3264" y="2976"/>
              <a:ext cx="28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34894" name="Rectangle 152"/>
            <p:cNvSpPr>
              <a:spLocks noChangeArrowheads="1"/>
            </p:cNvSpPr>
            <p:nvPr/>
          </p:nvSpPr>
          <p:spPr bwMode="auto">
            <a:xfrm>
              <a:off x="2448" y="2880"/>
              <a:ext cx="1105" cy="1095"/>
            </a:xfrm>
            <a:prstGeom prst="rect">
              <a:avLst/>
            </a:prstGeom>
            <a:solidFill>
              <a:srgbClr val="FFFF99">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895" name="Group 153"/>
            <p:cNvGrpSpPr>
              <a:grpSpLocks/>
            </p:cNvGrpSpPr>
            <p:nvPr/>
          </p:nvGrpSpPr>
          <p:grpSpPr bwMode="auto">
            <a:xfrm>
              <a:off x="2496" y="3408"/>
              <a:ext cx="1053" cy="68"/>
              <a:chOff x="2497" y="3486"/>
              <a:chExt cx="1053" cy="68"/>
            </a:xfrm>
          </p:grpSpPr>
          <p:sp>
            <p:nvSpPr>
              <p:cNvPr id="34943" name="Rectangle 154"/>
              <p:cNvSpPr>
                <a:spLocks noChangeArrowheads="1"/>
              </p:cNvSpPr>
              <p:nvPr/>
            </p:nvSpPr>
            <p:spPr bwMode="auto">
              <a:xfrm>
                <a:off x="2497" y="3510"/>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44" name="Freeform 155"/>
              <p:cNvSpPr>
                <a:spLocks/>
              </p:cNvSpPr>
              <p:nvPr/>
            </p:nvSpPr>
            <p:spPr bwMode="auto">
              <a:xfrm>
                <a:off x="3495" y="3486"/>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96" name="Rectangle 156"/>
            <p:cNvSpPr>
              <a:spLocks noChangeArrowheads="1"/>
            </p:cNvSpPr>
            <p:nvPr/>
          </p:nvSpPr>
          <p:spPr bwMode="auto">
            <a:xfrm>
              <a:off x="2544" y="3552"/>
              <a:ext cx="1077"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97" name="Rectangle 157"/>
            <p:cNvSpPr>
              <a:spLocks noChangeArrowheads="1"/>
            </p:cNvSpPr>
            <p:nvPr/>
          </p:nvSpPr>
          <p:spPr bwMode="auto">
            <a:xfrm>
              <a:off x="2692"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98" name="Rectangle 158"/>
            <p:cNvSpPr>
              <a:spLocks noChangeArrowheads="1"/>
            </p:cNvSpPr>
            <p:nvPr/>
          </p:nvSpPr>
          <p:spPr bwMode="auto">
            <a:xfrm>
              <a:off x="2740"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899" name="Rectangle 159"/>
            <p:cNvSpPr>
              <a:spLocks noChangeArrowheads="1"/>
            </p:cNvSpPr>
            <p:nvPr/>
          </p:nvSpPr>
          <p:spPr bwMode="auto">
            <a:xfrm>
              <a:off x="2793"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0" name="Rectangle 160"/>
            <p:cNvSpPr>
              <a:spLocks noChangeArrowheads="1"/>
            </p:cNvSpPr>
            <p:nvPr/>
          </p:nvSpPr>
          <p:spPr bwMode="auto">
            <a:xfrm>
              <a:off x="2890"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1" name="Rectangle 161"/>
            <p:cNvSpPr>
              <a:spLocks noChangeArrowheads="1"/>
            </p:cNvSpPr>
            <p:nvPr/>
          </p:nvSpPr>
          <p:spPr bwMode="auto">
            <a:xfrm>
              <a:off x="2943"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2" name="Rectangle 162"/>
            <p:cNvSpPr>
              <a:spLocks noChangeArrowheads="1"/>
            </p:cNvSpPr>
            <p:nvPr/>
          </p:nvSpPr>
          <p:spPr bwMode="auto">
            <a:xfrm>
              <a:off x="2991"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3" name="Rectangle 163"/>
            <p:cNvSpPr>
              <a:spLocks noChangeArrowheads="1"/>
            </p:cNvSpPr>
            <p:nvPr/>
          </p:nvSpPr>
          <p:spPr bwMode="auto">
            <a:xfrm>
              <a:off x="3040"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4" name="Rectangle 164"/>
            <p:cNvSpPr>
              <a:spLocks noChangeArrowheads="1"/>
            </p:cNvSpPr>
            <p:nvPr/>
          </p:nvSpPr>
          <p:spPr bwMode="auto">
            <a:xfrm>
              <a:off x="3092"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5" name="Rectangle 165"/>
            <p:cNvSpPr>
              <a:spLocks noChangeArrowheads="1"/>
            </p:cNvSpPr>
            <p:nvPr/>
          </p:nvSpPr>
          <p:spPr bwMode="auto">
            <a:xfrm>
              <a:off x="3190"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6" name="Rectangle 166"/>
            <p:cNvSpPr>
              <a:spLocks noChangeArrowheads="1"/>
            </p:cNvSpPr>
            <p:nvPr/>
          </p:nvSpPr>
          <p:spPr bwMode="auto">
            <a:xfrm>
              <a:off x="3239"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7" name="Rectangle 167"/>
            <p:cNvSpPr>
              <a:spLocks noChangeArrowheads="1"/>
            </p:cNvSpPr>
            <p:nvPr/>
          </p:nvSpPr>
          <p:spPr bwMode="auto">
            <a:xfrm>
              <a:off x="3291"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8" name="Rectangle 168"/>
            <p:cNvSpPr>
              <a:spLocks noChangeArrowheads="1"/>
            </p:cNvSpPr>
            <p:nvPr/>
          </p:nvSpPr>
          <p:spPr bwMode="auto">
            <a:xfrm>
              <a:off x="3389"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09" name="Rectangle 169"/>
            <p:cNvSpPr>
              <a:spLocks noChangeArrowheads="1"/>
            </p:cNvSpPr>
            <p:nvPr/>
          </p:nvSpPr>
          <p:spPr bwMode="auto">
            <a:xfrm>
              <a:off x="3441"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0" name="Rectangle 170"/>
            <p:cNvSpPr>
              <a:spLocks noChangeArrowheads="1"/>
            </p:cNvSpPr>
            <p:nvPr/>
          </p:nvSpPr>
          <p:spPr bwMode="auto">
            <a:xfrm>
              <a:off x="3490"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4911" name="Rectangle 171"/>
            <p:cNvSpPr>
              <a:spLocks noChangeArrowheads="1"/>
            </p:cNvSpPr>
            <p:nvPr/>
          </p:nvSpPr>
          <p:spPr bwMode="auto">
            <a:xfrm>
              <a:off x="3542" y="3583"/>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2" name="Rectangle 172"/>
            <p:cNvSpPr>
              <a:spLocks noChangeArrowheads="1"/>
            </p:cNvSpPr>
            <p:nvPr/>
          </p:nvSpPr>
          <p:spPr bwMode="auto">
            <a:xfrm>
              <a:off x="2594" y="3770"/>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3" name="Rectangle 173"/>
            <p:cNvSpPr>
              <a:spLocks noChangeArrowheads="1"/>
            </p:cNvSpPr>
            <p:nvPr/>
          </p:nvSpPr>
          <p:spPr bwMode="auto">
            <a:xfrm>
              <a:off x="2594"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4" name="Rectangle 174"/>
            <p:cNvSpPr>
              <a:spLocks noChangeArrowheads="1"/>
            </p:cNvSpPr>
            <p:nvPr/>
          </p:nvSpPr>
          <p:spPr bwMode="auto">
            <a:xfrm>
              <a:off x="2643"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5" name="Rectangle 175"/>
            <p:cNvSpPr>
              <a:spLocks noChangeArrowheads="1"/>
            </p:cNvSpPr>
            <p:nvPr/>
          </p:nvSpPr>
          <p:spPr bwMode="auto">
            <a:xfrm>
              <a:off x="2692"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6" name="Rectangle 176"/>
            <p:cNvSpPr>
              <a:spLocks noChangeArrowheads="1"/>
            </p:cNvSpPr>
            <p:nvPr/>
          </p:nvSpPr>
          <p:spPr bwMode="auto">
            <a:xfrm>
              <a:off x="2740"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17" name="Rectangle 177"/>
            <p:cNvSpPr>
              <a:spLocks noChangeArrowheads="1"/>
            </p:cNvSpPr>
            <p:nvPr/>
          </p:nvSpPr>
          <p:spPr bwMode="auto">
            <a:xfrm>
              <a:off x="2793"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4918" name="Rectangle 178"/>
            <p:cNvSpPr>
              <a:spLocks noChangeArrowheads="1"/>
            </p:cNvSpPr>
            <p:nvPr/>
          </p:nvSpPr>
          <p:spPr bwMode="auto">
            <a:xfrm>
              <a:off x="2841" y="3959"/>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4919" name="Rectangle 179"/>
            <p:cNvSpPr>
              <a:spLocks noChangeArrowheads="1"/>
            </p:cNvSpPr>
            <p:nvPr/>
          </p:nvSpPr>
          <p:spPr bwMode="auto">
            <a:xfrm>
              <a:off x="2894" y="3960"/>
              <a:ext cx="6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20" name="Rectangle 180"/>
            <p:cNvSpPr>
              <a:spLocks noChangeArrowheads="1"/>
            </p:cNvSpPr>
            <p:nvPr/>
          </p:nvSpPr>
          <p:spPr bwMode="auto">
            <a:xfrm>
              <a:off x="2935" y="2816"/>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21" name="Rectangle 181"/>
            <p:cNvSpPr>
              <a:spLocks noChangeArrowheads="1"/>
            </p:cNvSpPr>
            <p:nvPr/>
          </p:nvSpPr>
          <p:spPr bwMode="auto">
            <a:xfrm>
              <a:off x="2985"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4922" name="Rectangle 182"/>
            <p:cNvSpPr>
              <a:spLocks noChangeArrowheads="1"/>
            </p:cNvSpPr>
            <p:nvPr/>
          </p:nvSpPr>
          <p:spPr bwMode="auto">
            <a:xfrm>
              <a:off x="3043"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7</a:t>
              </a:r>
              <a:endParaRPr lang="en-US" altLang="zh-CN" b="1">
                <a:latin typeface="Tahoma" pitchFamily="34" charset="0"/>
                <a:ea typeface="宋体" pitchFamily="2" charset="-122"/>
              </a:endParaRPr>
            </a:p>
          </p:txBody>
        </p:sp>
        <p:sp>
          <p:nvSpPr>
            <p:cNvPr id="34923" name="Rectangle 183"/>
            <p:cNvSpPr>
              <a:spLocks noChangeArrowheads="1"/>
            </p:cNvSpPr>
            <p:nvPr/>
          </p:nvSpPr>
          <p:spPr bwMode="auto">
            <a:xfrm>
              <a:off x="3102"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4924" name="Rectangle 184"/>
            <p:cNvSpPr>
              <a:spLocks noChangeArrowheads="1"/>
            </p:cNvSpPr>
            <p:nvPr/>
          </p:nvSpPr>
          <p:spPr bwMode="auto">
            <a:xfrm>
              <a:off x="3160"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4925" name="Rectangle 185"/>
            <p:cNvSpPr>
              <a:spLocks noChangeArrowheads="1"/>
            </p:cNvSpPr>
            <p:nvPr/>
          </p:nvSpPr>
          <p:spPr bwMode="auto">
            <a:xfrm>
              <a:off x="3218"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4926" name="Rectangle 186"/>
            <p:cNvSpPr>
              <a:spLocks noChangeArrowheads="1"/>
            </p:cNvSpPr>
            <p:nvPr/>
          </p:nvSpPr>
          <p:spPr bwMode="auto">
            <a:xfrm>
              <a:off x="3273" y="2887"/>
              <a:ext cx="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4927" name="Group 187"/>
            <p:cNvGrpSpPr>
              <a:grpSpLocks/>
            </p:cNvGrpSpPr>
            <p:nvPr/>
          </p:nvGrpSpPr>
          <p:grpSpPr bwMode="auto">
            <a:xfrm>
              <a:off x="2910" y="2912"/>
              <a:ext cx="52" cy="1055"/>
              <a:chOff x="2910" y="2912"/>
              <a:chExt cx="52" cy="1055"/>
            </a:xfrm>
          </p:grpSpPr>
          <p:sp>
            <p:nvSpPr>
              <p:cNvPr id="34941" name="Rectangle 188"/>
              <p:cNvSpPr>
                <a:spLocks noChangeArrowheads="1"/>
              </p:cNvSpPr>
              <p:nvPr/>
            </p:nvSpPr>
            <p:spPr bwMode="auto">
              <a:xfrm>
                <a:off x="2929" y="2972"/>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42" name="Freeform 189"/>
              <p:cNvSpPr>
                <a:spLocks/>
              </p:cNvSpPr>
              <p:nvPr/>
            </p:nvSpPr>
            <p:spPr bwMode="auto">
              <a:xfrm>
                <a:off x="2910" y="2912"/>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28" name="Rectangle 190"/>
            <p:cNvSpPr>
              <a:spLocks noChangeArrowheads="1"/>
            </p:cNvSpPr>
            <p:nvPr/>
          </p:nvSpPr>
          <p:spPr bwMode="auto">
            <a:xfrm>
              <a:off x="2935" y="3193"/>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29" name="Rectangle 191"/>
            <p:cNvSpPr>
              <a:spLocks noChangeArrowheads="1"/>
            </p:cNvSpPr>
            <p:nvPr/>
          </p:nvSpPr>
          <p:spPr bwMode="auto">
            <a:xfrm>
              <a:off x="2668" y="3510"/>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30" name="Rectangle 192"/>
            <p:cNvSpPr>
              <a:spLocks noChangeArrowheads="1"/>
            </p:cNvSpPr>
            <p:nvPr/>
          </p:nvSpPr>
          <p:spPr bwMode="auto">
            <a:xfrm>
              <a:off x="2815" y="3008"/>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931" name="Rectangle 193"/>
            <p:cNvSpPr>
              <a:spLocks noChangeArrowheads="1"/>
            </p:cNvSpPr>
            <p:nvPr/>
          </p:nvSpPr>
          <p:spPr bwMode="auto">
            <a:xfrm>
              <a:off x="2863" y="3076"/>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4932" name="Rectangle 194"/>
            <p:cNvSpPr>
              <a:spLocks noChangeArrowheads="1"/>
            </p:cNvSpPr>
            <p:nvPr/>
          </p:nvSpPr>
          <p:spPr bwMode="auto">
            <a:xfrm>
              <a:off x="2912" y="3076"/>
              <a:ext cx="6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4933" name="Freeform 195"/>
            <p:cNvSpPr>
              <a:spLocks/>
            </p:cNvSpPr>
            <p:nvPr/>
          </p:nvSpPr>
          <p:spPr bwMode="auto">
            <a:xfrm>
              <a:off x="2640" y="3024"/>
              <a:ext cx="144" cy="576"/>
            </a:xfrm>
            <a:custGeom>
              <a:avLst/>
              <a:gdLst>
                <a:gd name="T0" fmla="*/ 0 w 144"/>
                <a:gd name="T1" fmla="*/ 406 h 504"/>
                <a:gd name="T2" fmla="*/ 48 w 144"/>
                <a:gd name="T3" fmla="*/ 48 h 504"/>
                <a:gd name="T4" fmla="*/ 96 w 144"/>
                <a:gd name="T5" fmla="*/ 693 h 504"/>
                <a:gd name="T6" fmla="*/ 144 w 144"/>
                <a:gd name="T7" fmla="*/ 406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4" name="Freeform 196"/>
            <p:cNvSpPr>
              <a:spLocks/>
            </p:cNvSpPr>
            <p:nvPr/>
          </p:nvSpPr>
          <p:spPr bwMode="auto">
            <a:xfrm>
              <a:off x="2640" y="2976"/>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5" name="Freeform 197"/>
            <p:cNvSpPr>
              <a:spLocks/>
            </p:cNvSpPr>
            <p:nvPr/>
          </p:nvSpPr>
          <p:spPr bwMode="auto">
            <a:xfrm>
              <a:off x="2640" y="3552"/>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6" name="Freeform 198"/>
            <p:cNvSpPr>
              <a:spLocks/>
            </p:cNvSpPr>
            <p:nvPr/>
          </p:nvSpPr>
          <p:spPr bwMode="auto">
            <a:xfrm>
              <a:off x="2784" y="2976"/>
              <a:ext cx="144" cy="600"/>
            </a:xfrm>
            <a:custGeom>
              <a:avLst/>
              <a:gdLst>
                <a:gd name="T0" fmla="*/ 0 w 144"/>
                <a:gd name="T1" fmla="*/ 460 h 504"/>
                <a:gd name="T2" fmla="*/ 48 w 144"/>
                <a:gd name="T3" fmla="*/ 54 h 504"/>
                <a:gd name="T4" fmla="*/ 96 w 144"/>
                <a:gd name="T5" fmla="*/ 782 h 504"/>
                <a:gd name="T6" fmla="*/ 144 w 144"/>
                <a:gd name="T7" fmla="*/ 460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7" name="Freeform 199"/>
            <p:cNvSpPr>
              <a:spLocks/>
            </p:cNvSpPr>
            <p:nvPr/>
          </p:nvSpPr>
          <p:spPr bwMode="auto">
            <a:xfrm>
              <a:off x="2928" y="3024"/>
              <a:ext cx="144" cy="720"/>
            </a:xfrm>
            <a:custGeom>
              <a:avLst/>
              <a:gdLst>
                <a:gd name="T0" fmla="*/ 0 w 144"/>
                <a:gd name="T1" fmla="*/ 794 h 504"/>
                <a:gd name="T2" fmla="*/ 48 w 144"/>
                <a:gd name="T3" fmla="*/ 94 h 504"/>
                <a:gd name="T4" fmla="*/ 96 w 144"/>
                <a:gd name="T5" fmla="*/ 1353 h 504"/>
                <a:gd name="T6" fmla="*/ 144 w 144"/>
                <a:gd name="T7" fmla="*/ 794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8" name="Freeform 200"/>
            <p:cNvSpPr>
              <a:spLocks/>
            </p:cNvSpPr>
            <p:nvPr/>
          </p:nvSpPr>
          <p:spPr bwMode="auto">
            <a:xfrm>
              <a:off x="3072" y="3168"/>
              <a:ext cx="192" cy="720"/>
            </a:xfrm>
            <a:custGeom>
              <a:avLst/>
              <a:gdLst>
                <a:gd name="T0" fmla="*/ 0 w 144"/>
                <a:gd name="T1" fmla="*/ 794 h 504"/>
                <a:gd name="T2" fmla="*/ 113 w 144"/>
                <a:gd name="T3" fmla="*/ 94 h 504"/>
                <a:gd name="T4" fmla="*/ 228 w 144"/>
                <a:gd name="T5" fmla="*/ 1353 h 504"/>
                <a:gd name="T6" fmla="*/ 341 w 144"/>
                <a:gd name="T7" fmla="*/ 794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39" name="Freeform 201"/>
            <p:cNvSpPr>
              <a:spLocks/>
            </p:cNvSpPr>
            <p:nvPr/>
          </p:nvSpPr>
          <p:spPr bwMode="auto">
            <a:xfrm>
              <a:off x="3264" y="3360"/>
              <a:ext cx="144" cy="576"/>
            </a:xfrm>
            <a:custGeom>
              <a:avLst/>
              <a:gdLst>
                <a:gd name="T0" fmla="*/ 0 w 144"/>
                <a:gd name="T1" fmla="*/ 406 h 504"/>
                <a:gd name="T2" fmla="*/ 48 w 144"/>
                <a:gd name="T3" fmla="*/ 48 h 504"/>
                <a:gd name="T4" fmla="*/ 96 w 144"/>
                <a:gd name="T5" fmla="*/ 693 h 504"/>
                <a:gd name="T6" fmla="*/ 144 w 144"/>
                <a:gd name="T7" fmla="*/ 406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4940" name="Freeform 202"/>
            <p:cNvSpPr>
              <a:spLocks/>
            </p:cNvSpPr>
            <p:nvPr/>
          </p:nvSpPr>
          <p:spPr bwMode="auto">
            <a:xfrm>
              <a:off x="3408" y="3312"/>
              <a:ext cx="144" cy="576"/>
            </a:xfrm>
            <a:custGeom>
              <a:avLst/>
              <a:gdLst>
                <a:gd name="T0" fmla="*/ 0 w 144"/>
                <a:gd name="T1" fmla="*/ 406 h 504"/>
                <a:gd name="T2" fmla="*/ 48 w 144"/>
                <a:gd name="T3" fmla="*/ 48 h 504"/>
                <a:gd name="T4" fmla="*/ 96 w 144"/>
                <a:gd name="T5" fmla="*/ 693 h 504"/>
                <a:gd name="T6" fmla="*/ 144 w 144"/>
                <a:gd name="T7" fmla="*/ 406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4887" name="Group 203"/>
          <p:cNvGrpSpPr>
            <a:grpSpLocks/>
          </p:cNvGrpSpPr>
          <p:nvPr/>
        </p:nvGrpSpPr>
        <p:grpSpPr bwMode="auto">
          <a:xfrm>
            <a:off x="5661025" y="4652963"/>
            <a:ext cx="3538538" cy="2205037"/>
            <a:chOff x="3566" y="2871"/>
            <a:chExt cx="2229" cy="1389"/>
          </a:xfrm>
        </p:grpSpPr>
        <p:sp>
          <p:nvSpPr>
            <p:cNvPr id="34888" name="Rectangle 204"/>
            <p:cNvSpPr>
              <a:spLocks noChangeArrowheads="1"/>
            </p:cNvSpPr>
            <p:nvPr/>
          </p:nvSpPr>
          <p:spPr bwMode="auto">
            <a:xfrm>
              <a:off x="3841" y="4063"/>
              <a:ext cx="12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89" name="Rectangle 205"/>
            <p:cNvSpPr>
              <a:spLocks noChangeArrowheads="1"/>
            </p:cNvSpPr>
            <p:nvPr/>
          </p:nvSpPr>
          <p:spPr bwMode="auto">
            <a:xfrm>
              <a:off x="3882" y="4112"/>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aphicFrame>
          <p:nvGraphicFramePr>
            <p:cNvPr id="34890" name="Object 206"/>
            <p:cNvGraphicFramePr>
              <a:graphicFrameLocks noChangeAspect="1"/>
            </p:cNvGraphicFramePr>
            <p:nvPr/>
          </p:nvGraphicFramePr>
          <p:xfrm>
            <a:off x="3662" y="2871"/>
            <a:ext cx="1336" cy="309"/>
          </p:xfrm>
          <a:graphic>
            <a:graphicData uri="http://schemas.openxmlformats.org/presentationml/2006/ole">
              <mc:AlternateContent xmlns:mc="http://schemas.openxmlformats.org/markup-compatibility/2006">
                <mc:Choice xmlns:v="urn:schemas-microsoft-com:vml" Requires="v">
                  <p:oleObj spid="_x0000_s35189" name="Equation" r:id="rId19" imgW="990600" imgH="228600" progId="Equation.DSMT4">
                    <p:embed/>
                  </p:oleObj>
                </mc:Choice>
                <mc:Fallback>
                  <p:oleObj name="Equation" r:id="rId19" imgW="990600" imgH="228600" progId="Equation.DSMT4">
                    <p:embed/>
                    <p:pic>
                      <p:nvPicPr>
                        <p:cNvPr id="0" name="Object 2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2" y="2871"/>
                          <a:ext cx="1336"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91" name="Object 207"/>
            <p:cNvGraphicFramePr>
              <a:graphicFrameLocks noChangeAspect="1"/>
            </p:cNvGraphicFramePr>
            <p:nvPr/>
          </p:nvGraphicFramePr>
          <p:xfrm>
            <a:off x="3606" y="3216"/>
            <a:ext cx="1440" cy="308"/>
          </p:xfrm>
          <a:graphic>
            <a:graphicData uri="http://schemas.openxmlformats.org/presentationml/2006/ole">
              <mc:AlternateContent xmlns:mc="http://schemas.openxmlformats.org/markup-compatibility/2006">
                <mc:Choice xmlns:v="urn:schemas-microsoft-com:vml" Requires="v">
                  <p:oleObj spid="_x0000_s35190" name="Equation" r:id="rId21" imgW="1066800" imgH="228600" progId="Equation.DSMT4">
                    <p:embed/>
                  </p:oleObj>
                </mc:Choice>
                <mc:Fallback>
                  <p:oleObj name="Equation" r:id="rId21" imgW="1066800" imgH="228600" progId="Equation.DSMT4">
                    <p:embed/>
                    <p:pic>
                      <p:nvPicPr>
                        <p:cNvPr id="0" name="Object 2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06" y="3216"/>
                          <a:ext cx="144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92" name="Object 208"/>
            <p:cNvGraphicFramePr>
              <a:graphicFrameLocks noChangeAspect="1"/>
            </p:cNvGraphicFramePr>
            <p:nvPr/>
          </p:nvGraphicFramePr>
          <p:xfrm>
            <a:off x="3566" y="3552"/>
            <a:ext cx="2229" cy="308"/>
          </p:xfrm>
          <a:graphic>
            <a:graphicData uri="http://schemas.openxmlformats.org/presentationml/2006/ole">
              <mc:AlternateContent xmlns:mc="http://schemas.openxmlformats.org/markup-compatibility/2006">
                <mc:Choice xmlns:v="urn:schemas-microsoft-com:vml" Requires="v">
                  <p:oleObj spid="_x0000_s35191" name="Equation" r:id="rId23" imgW="1651000" imgH="228600" progId="Equation.DSMT4">
                    <p:embed/>
                  </p:oleObj>
                </mc:Choice>
                <mc:Fallback>
                  <p:oleObj name="Equation" r:id="rId23" imgW="1651000" imgH="228600" progId="Equation.DSMT4">
                    <p:embed/>
                    <p:pic>
                      <p:nvPicPr>
                        <p:cNvPr id="0" name="Object 20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6" y="3552"/>
                          <a:ext cx="222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52" name="页脚占位符 4"/>
          <p:cNvSpPr>
            <a:spLocks noGrp="1"/>
          </p:cNvSpPr>
          <p:nvPr>
            <p:ph type="ftr" sz="quarter" idx="11"/>
          </p:nvPr>
        </p:nvSpPr>
        <p:spPr/>
        <p:txBody>
          <a:bodyPr/>
          <a:lstStyle/>
          <a:p>
            <a:pPr>
              <a:defRPr/>
            </a:pPr>
            <a:r>
              <a:rPr lang="zh-CN" altLang="en-US"/>
              <a:t>信号与系统</a:t>
            </a: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C80EF3E9-5B77-4D6C-BC11-D9D0A639F64A}" type="slidenum">
              <a:rPr lang="en-US" altLang="ko-KR" smtClean="0">
                <a:solidFill>
                  <a:srgbClr val="003399"/>
                </a:solidFill>
                <a:latin typeface="-윤체L" pitchFamily="18" charset="-127"/>
                <a:ea typeface="-윤체L" pitchFamily="18" charset="-127"/>
              </a:rPr>
              <a:pPr/>
              <a:t>29</a:t>
            </a:fld>
            <a:endParaRPr lang="en-US" altLang="ko-KR" smtClean="0">
              <a:solidFill>
                <a:srgbClr val="003399"/>
              </a:solidFill>
              <a:latin typeface="-윤체L" pitchFamily="18" charset="-127"/>
              <a:ea typeface="-윤체L" pitchFamily="18" charset="-127"/>
            </a:endParaRPr>
          </a:p>
        </p:txBody>
      </p:sp>
      <p:sp>
        <p:nvSpPr>
          <p:cNvPr id="35845" name="Rectangle 2"/>
          <p:cNvSpPr>
            <a:spLocks noGrp="1" noChangeArrowheads="1"/>
          </p:cNvSpPr>
          <p:nvPr>
            <p:ph type="body" idx="1"/>
          </p:nvPr>
        </p:nvSpPr>
        <p:spPr>
          <a:xfrm>
            <a:off x="685800" y="381000"/>
            <a:ext cx="6838950" cy="625475"/>
          </a:xfrm>
        </p:spPr>
        <p:txBody>
          <a:bodyPr/>
          <a:lstStyle/>
          <a:p>
            <a:pPr algn="ctr" eaLnBrk="1" hangingPunct="1">
              <a:buFont typeface="Wingdings" pitchFamily="2" charset="2"/>
              <a:buNone/>
            </a:pPr>
            <a:r>
              <a:rPr lang="en-US" altLang="zh-CN" smtClean="0">
                <a:ea typeface="华文细黑" pitchFamily="2" charset="-122"/>
              </a:rPr>
              <a:t>2.</a:t>
            </a:r>
            <a:r>
              <a:rPr lang="zh-CN" altLang="en-US" smtClean="0">
                <a:ea typeface="华文细黑" pitchFamily="2" charset="-122"/>
              </a:rPr>
              <a:t>两信号的相乘</a:t>
            </a:r>
            <a:r>
              <a:rPr lang="zh-CN" altLang="en-US" sz="2000" smtClean="0">
                <a:latin typeface="宋体" pitchFamily="2" charset="-122"/>
              </a:rPr>
              <a:t> </a:t>
            </a:r>
          </a:p>
        </p:txBody>
      </p:sp>
      <p:graphicFrame>
        <p:nvGraphicFramePr>
          <p:cNvPr id="35846" name="Object 3"/>
          <p:cNvGraphicFramePr>
            <a:graphicFrameLocks noChangeAspect="1"/>
          </p:cNvGraphicFramePr>
          <p:nvPr/>
        </p:nvGraphicFramePr>
        <p:xfrm>
          <a:off x="411163" y="1546225"/>
          <a:ext cx="5426075" cy="457200"/>
        </p:xfrm>
        <a:graphic>
          <a:graphicData uri="http://schemas.openxmlformats.org/presentationml/2006/ole">
            <mc:AlternateContent xmlns:mc="http://schemas.openxmlformats.org/markup-compatibility/2006">
              <mc:Choice xmlns:v="urn:schemas-microsoft-com:vml" Requires="v">
                <p:oleObj spid="_x0000_s36134" name="Equation" r:id="rId3" imgW="3009900" imgH="254000" progId="Equation.DSMT4">
                  <p:embed/>
                </p:oleObj>
              </mc:Choice>
              <mc:Fallback>
                <p:oleObj name="Equation" r:id="rId3" imgW="3009900" imgH="254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1546225"/>
                        <a:ext cx="5426075" cy="4572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4"/>
          <p:cNvGraphicFramePr>
            <a:graphicFrameLocks noChangeAspect="1"/>
          </p:cNvGraphicFramePr>
          <p:nvPr/>
        </p:nvGraphicFramePr>
        <p:xfrm>
          <a:off x="0" y="2492375"/>
          <a:ext cx="1754188" cy="1738313"/>
        </p:xfrm>
        <a:graphic>
          <a:graphicData uri="http://schemas.openxmlformats.org/presentationml/2006/ole">
            <mc:AlternateContent xmlns:mc="http://schemas.openxmlformats.org/markup-compatibility/2006">
              <mc:Choice xmlns:v="urn:schemas-microsoft-com:vml" Requires="v">
                <p:oleObj spid="_x0000_s36135" name="Microsoft Draw 绘图" r:id="rId5" imgW="3438525" imgH="2600325" progId="MSDraw.Drawing.8.2">
                  <p:embed/>
                </p:oleObj>
              </mc:Choice>
              <mc:Fallback>
                <p:oleObj name="Microsoft Draw 绘图" r:id="rId5" imgW="3438525" imgH="2600325" progId="MSDraw.Drawing.8.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92375"/>
                        <a:ext cx="1754188" cy="173831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Object 5"/>
          <p:cNvGraphicFramePr>
            <a:graphicFrameLocks noChangeAspect="1"/>
          </p:cNvGraphicFramePr>
          <p:nvPr/>
        </p:nvGraphicFramePr>
        <p:xfrm>
          <a:off x="1979613" y="2492375"/>
          <a:ext cx="1735137" cy="1738313"/>
        </p:xfrm>
        <a:graphic>
          <a:graphicData uri="http://schemas.openxmlformats.org/presentationml/2006/ole">
            <mc:AlternateContent xmlns:mc="http://schemas.openxmlformats.org/markup-compatibility/2006">
              <mc:Choice xmlns:v="urn:schemas-microsoft-com:vml" Requires="v">
                <p:oleObj spid="_x0000_s36136" name="Microsoft Draw 绘图" r:id="rId7" imgW="3400425" imgH="2600325" progId="MSDraw.Drawing.8.2">
                  <p:embed/>
                </p:oleObj>
              </mc:Choice>
              <mc:Fallback>
                <p:oleObj name="Microsoft Draw 绘图" r:id="rId7" imgW="3400425" imgH="2600325" progId="MSDraw.Drawing.8.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492375"/>
                        <a:ext cx="1735137" cy="173831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6"/>
          <p:cNvGraphicFramePr>
            <a:graphicFrameLocks noChangeAspect="1"/>
          </p:cNvGraphicFramePr>
          <p:nvPr/>
        </p:nvGraphicFramePr>
        <p:xfrm>
          <a:off x="3924300" y="2492375"/>
          <a:ext cx="1754188" cy="1738313"/>
        </p:xfrm>
        <a:graphic>
          <a:graphicData uri="http://schemas.openxmlformats.org/presentationml/2006/ole">
            <mc:AlternateContent xmlns:mc="http://schemas.openxmlformats.org/markup-compatibility/2006">
              <mc:Choice xmlns:v="urn:schemas-microsoft-com:vml" Requires="v">
                <p:oleObj spid="_x0000_s36137" name="Microsoft Draw 绘图" r:id="rId9" imgW="3438525" imgH="2600325" progId="MSDraw.Drawing.8.2">
                  <p:embed/>
                </p:oleObj>
              </mc:Choice>
              <mc:Fallback>
                <p:oleObj name="Microsoft Draw 绘图" r:id="rId9" imgW="3438525" imgH="2600325" progId="MSDraw.Drawing.8.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2492375"/>
                        <a:ext cx="1754188" cy="1738313"/>
                      </a:xfrm>
                      <a:prstGeom prst="rect">
                        <a:avLst/>
                      </a:prstGeom>
                      <a:solidFill>
                        <a:srgbClr val="FFFF99">
                          <a:alpha val="5294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50" name="Group 8"/>
          <p:cNvGrpSpPr>
            <a:grpSpLocks/>
          </p:cNvGrpSpPr>
          <p:nvPr/>
        </p:nvGrpSpPr>
        <p:grpSpPr bwMode="auto">
          <a:xfrm>
            <a:off x="152400" y="4343400"/>
            <a:ext cx="1755775" cy="1839913"/>
            <a:chOff x="144" y="2864"/>
            <a:chExt cx="1106" cy="1159"/>
          </a:xfrm>
        </p:grpSpPr>
        <p:sp>
          <p:nvSpPr>
            <p:cNvPr id="35958" name="Rectangle 9"/>
            <p:cNvSpPr>
              <a:spLocks noChangeArrowheads="1"/>
            </p:cNvSpPr>
            <p:nvPr/>
          </p:nvSpPr>
          <p:spPr bwMode="auto">
            <a:xfrm>
              <a:off x="144" y="2928"/>
              <a:ext cx="1105" cy="109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5959" name="Group 10"/>
            <p:cNvGrpSpPr>
              <a:grpSpLocks/>
            </p:cNvGrpSpPr>
            <p:nvPr/>
          </p:nvGrpSpPr>
          <p:grpSpPr bwMode="auto">
            <a:xfrm>
              <a:off x="193" y="3534"/>
              <a:ext cx="1053" cy="68"/>
              <a:chOff x="193" y="3534"/>
              <a:chExt cx="1053" cy="68"/>
            </a:xfrm>
          </p:grpSpPr>
          <p:sp>
            <p:nvSpPr>
              <p:cNvPr id="35992" name="Rectangle 11"/>
              <p:cNvSpPr>
                <a:spLocks noChangeArrowheads="1"/>
              </p:cNvSpPr>
              <p:nvPr/>
            </p:nvSpPr>
            <p:spPr bwMode="auto">
              <a:xfrm>
                <a:off x="193" y="3558"/>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93" name="Freeform 12"/>
              <p:cNvSpPr>
                <a:spLocks/>
              </p:cNvSpPr>
              <p:nvPr/>
            </p:nvSpPr>
            <p:spPr bwMode="auto">
              <a:xfrm>
                <a:off x="1191" y="3534"/>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960" name="Rectangle 13"/>
            <p:cNvSpPr>
              <a:spLocks noChangeArrowheads="1"/>
            </p:cNvSpPr>
            <p:nvPr/>
          </p:nvSpPr>
          <p:spPr bwMode="auto">
            <a:xfrm>
              <a:off x="388"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1" name="Rectangle 14"/>
            <p:cNvSpPr>
              <a:spLocks noChangeArrowheads="1"/>
            </p:cNvSpPr>
            <p:nvPr/>
          </p:nvSpPr>
          <p:spPr bwMode="auto">
            <a:xfrm>
              <a:off x="43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2" name="Rectangle 15"/>
            <p:cNvSpPr>
              <a:spLocks noChangeArrowheads="1"/>
            </p:cNvSpPr>
            <p:nvPr/>
          </p:nvSpPr>
          <p:spPr bwMode="auto">
            <a:xfrm>
              <a:off x="48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3" name="Rectangle 16"/>
            <p:cNvSpPr>
              <a:spLocks noChangeArrowheads="1"/>
            </p:cNvSpPr>
            <p:nvPr/>
          </p:nvSpPr>
          <p:spPr bwMode="auto">
            <a:xfrm>
              <a:off x="545" y="355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5964" name="Rectangle 17"/>
            <p:cNvSpPr>
              <a:spLocks noChangeArrowheads="1"/>
            </p:cNvSpPr>
            <p:nvPr/>
          </p:nvSpPr>
          <p:spPr bwMode="auto">
            <a:xfrm>
              <a:off x="58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5" name="Rectangle 18"/>
            <p:cNvSpPr>
              <a:spLocks noChangeArrowheads="1"/>
            </p:cNvSpPr>
            <p:nvPr/>
          </p:nvSpPr>
          <p:spPr bwMode="auto">
            <a:xfrm>
              <a:off x="63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6" name="Rectangle 19"/>
            <p:cNvSpPr>
              <a:spLocks noChangeArrowheads="1"/>
            </p:cNvSpPr>
            <p:nvPr/>
          </p:nvSpPr>
          <p:spPr bwMode="auto">
            <a:xfrm>
              <a:off x="687"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7" name="Rectangle 20"/>
            <p:cNvSpPr>
              <a:spLocks noChangeArrowheads="1"/>
            </p:cNvSpPr>
            <p:nvPr/>
          </p:nvSpPr>
          <p:spPr bwMode="auto">
            <a:xfrm>
              <a:off x="73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8" name="Rectangle 21"/>
            <p:cNvSpPr>
              <a:spLocks noChangeArrowheads="1"/>
            </p:cNvSpPr>
            <p:nvPr/>
          </p:nvSpPr>
          <p:spPr bwMode="auto">
            <a:xfrm>
              <a:off x="788"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69" name="Rectangle 22"/>
            <p:cNvSpPr>
              <a:spLocks noChangeArrowheads="1"/>
            </p:cNvSpPr>
            <p:nvPr/>
          </p:nvSpPr>
          <p:spPr bwMode="auto">
            <a:xfrm>
              <a:off x="88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0" name="Rectangle 23"/>
            <p:cNvSpPr>
              <a:spLocks noChangeArrowheads="1"/>
            </p:cNvSpPr>
            <p:nvPr/>
          </p:nvSpPr>
          <p:spPr bwMode="auto">
            <a:xfrm>
              <a:off x="935"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1" name="Rectangle 24"/>
            <p:cNvSpPr>
              <a:spLocks noChangeArrowheads="1"/>
            </p:cNvSpPr>
            <p:nvPr/>
          </p:nvSpPr>
          <p:spPr bwMode="auto">
            <a:xfrm>
              <a:off x="987"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2" name="Rectangle 25"/>
            <p:cNvSpPr>
              <a:spLocks noChangeArrowheads="1"/>
            </p:cNvSpPr>
            <p:nvPr/>
          </p:nvSpPr>
          <p:spPr bwMode="auto">
            <a:xfrm>
              <a:off x="103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3" name="Rectangle 26"/>
            <p:cNvSpPr>
              <a:spLocks noChangeArrowheads="1"/>
            </p:cNvSpPr>
            <p:nvPr/>
          </p:nvSpPr>
          <p:spPr bwMode="auto">
            <a:xfrm>
              <a:off x="1085"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4" name="Rectangle 27"/>
            <p:cNvSpPr>
              <a:spLocks noChangeArrowheads="1"/>
            </p:cNvSpPr>
            <p:nvPr/>
          </p:nvSpPr>
          <p:spPr bwMode="auto">
            <a:xfrm>
              <a:off x="1137"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5" name="Rectangle 28"/>
            <p:cNvSpPr>
              <a:spLocks noChangeArrowheads="1"/>
            </p:cNvSpPr>
            <p:nvPr/>
          </p:nvSpPr>
          <p:spPr bwMode="auto">
            <a:xfrm>
              <a:off x="1186"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976" name="Rectangle 29"/>
            <p:cNvSpPr>
              <a:spLocks noChangeArrowheads="1"/>
            </p:cNvSpPr>
            <p:nvPr/>
          </p:nvSpPr>
          <p:spPr bwMode="auto">
            <a:xfrm>
              <a:off x="290" y="381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77" name="Rectangle 30"/>
            <p:cNvSpPr>
              <a:spLocks noChangeArrowheads="1"/>
            </p:cNvSpPr>
            <p:nvPr/>
          </p:nvSpPr>
          <p:spPr bwMode="auto">
            <a:xfrm>
              <a:off x="631" y="2864"/>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78" name="Rectangle 31"/>
            <p:cNvSpPr>
              <a:spLocks noChangeArrowheads="1"/>
            </p:cNvSpPr>
            <p:nvPr/>
          </p:nvSpPr>
          <p:spPr bwMode="auto">
            <a:xfrm>
              <a:off x="681"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5979" name="Rectangle 32"/>
            <p:cNvSpPr>
              <a:spLocks noChangeArrowheads="1"/>
            </p:cNvSpPr>
            <p:nvPr/>
          </p:nvSpPr>
          <p:spPr bwMode="auto">
            <a:xfrm>
              <a:off x="739"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5</a:t>
              </a:r>
              <a:endParaRPr lang="en-US" altLang="zh-CN" b="1">
                <a:latin typeface="Tahoma" pitchFamily="34" charset="0"/>
                <a:ea typeface="宋体" pitchFamily="2" charset="-122"/>
              </a:endParaRPr>
            </a:p>
          </p:txBody>
        </p:sp>
        <p:sp>
          <p:nvSpPr>
            <p:cNvPr id="35980" name="Rectangle 33"/>
            <p:cNvSpPr>
              <a:spLocks noChangeArrowheads="1"/>
            </p:cNvSpPr>
            <p:nvPr/>
          </p:nvSpPr>
          <p:spPr bwMode="auto">
            <a:xfrm>
              <a:off x="798"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981" name="Rectangle 34"/>
            <p:cNvSpPr>
              <a:spLocks noChangeArrowheads="1"/>
            </p:cNvSpPr>
            <p:nvPr/>
          </p:nvSpPr>
          <p:spPr bwMode="auto">
            <a:xfrm>
              <a:off x="856"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982" name="Rectangle 35"/>
            <p:cNvSpPr>
              <a:spLocks noChangeArrowheads="1"/>
            </p:cNvSpPr>
            <p:nvPr/>
          </p:nvSpPr>
          <p:spPr bwMode="auto">
            <a:xfrm>
              <a:off x="914"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983" name="Rectangle 36"/>
            <p:cNvSpPr>
              <a:spLocks noChangeArrowheads="1"/>
            </p:cNvSpPr>
            <p:nvPr/>
          </p:nvSpPr>
          <p:spPr bwMode="auto">
            <a:xfrm>
              <a:off x="969"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5984" name="Group 37"/>
            <p:cNvGrpSpPr>
              <a:grpSpLocks/>
            </p:cNvGrpSpPr>
            <p:nvPr/>
          </p:nvGrpSpPr>
          <p:grpSpPr bwMode="auto">
            <a:xfrm>
              <a:off x="606" y="2960"/>
              <a:ext cx="52" cy="1055"/>
              <a:chOff x="606" y="2960"/>
              <a:chExt cx="52" cy="1055"/>
            </a:xfrm>
          </p:grpSpPr>
          <p:sp>
            <p:nvSpPr>
              <p:cNvPr id="35990" name="Rectangle 38"/>
              <p:cNvSpPr>
                <a:spLocks noChangeArrowheads="1"/>
              </p:cNvSpPr>
              <p:nvPr/>
            </p:nvSpPr>
            <p:spPr bwMode="auto">
              <a:xfrm>
                <a:off x="625" y="3020"/>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91" name="Freeform 39"/>
              <p:cNvSpPr>
                <a:spLocks/>
              </p:cNvSpPr>
              <p:nvPr/>
            </p:nvSpPr>
            <p:spPr bwMode="auto">
              <a:xfrm>
                <a:off x="606" y="2960"/>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985" name="Rectangle 40"/>
            <p:cNvSpPr>
              <a:spLocks noChangeArrowheads="1"/>
            </p:cNvSpPr>
            <p:nvPr/>
          </p:nvSpPr>
          <p:spPr bwMode="auto">
            <a:xfrm>
              <a:off x="631" y="3241"/>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86" name="Rectangle 41"/>
            <p:cNvSpPr>
              <a:spLocks noChangeArrowheads="1"/>
            </p:cNvSpPr>
            <p:nvPr/>
          </p:nvSpPr>
          <p:spPr bwMode="auto">
            <a:xfrm>
              <a:off x="364" y="3558"/>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87" name="Rectangle 42"/>
            <p:cNvSpPr>
              <a:spLocks noChangeArrowheads="1"/>
            </p:cNvSpPr>
            <p:nvPr/>
          </p:nvSpPr>
          <p:spPr bwMode="auto">
            <a:xfrm>
              <a:off x="511" y="3056"/>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88" name="Rectangle 43"/>
            <p:cNvSpPr>
              <a:spLocks noChangeArrowheads="1"/>
            </p:cNvSpPr>
            <p:nvPr/>
          </p:nvSpPr>
          <p:spPr bwMode="auto">
            <a:xfrm>
              <a:off x="624" y="321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5989" name="Freeform 44"/>
            <p:cNvSpPr>
              <a:spLocks/>
            </p:cNvSpPr>
            <p:nvPr/>
          </p:nvSpPr>
          <p:spPr bwMode="auto">
            <a:xfrm>
              <a:off x="192" y="3360"/>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5851" name="Group 45"/>
          <p:cNvGrpSpPr>
            <a:grpSpLocks/>
          </p:cNvGrpSpPr>
          <p:nvPr/>
        </p:nvGrpSpPr>
        <p:grpSpPr bwMode="auto">
          <a:xfrm>
            <a:off x="2057400" y="4343400"/>
            <a:ext cx="1757363" cy="1839913"/>
            <a:chOff x="1296" y="2864"/>
            <a:chExt cx="1107" cy="1159"/>
          </a:xfrm>
        </p:grpSpPr>
        <p:sp>
          <p:nvSpPr>
            <p:cNvPr id="35915" name="Rectangle 46"/>
            <p:cNvSpPr>
              <a:spLocks noChangeArrowheads="1"/>
            </p:cNvSpPr>
            <p:nvPr/>
          </p:nvSpPr>
          <p:spPr bwMode="auto">
            <a:xfrm>
              <a:off x="1296" y="2928"/>
              <a:ext cx="1093" cy="109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5916" name="Group 47"/>
            <p:cNvGrpSpPr>
              <a:grpSpLocks/>
            </p:cNvGrpSpPr>
            <p:nvPr/>
          </p:nvGrpSpPr>
          <p:grpSpPr bwMode="auto">
            <a:xfrm>
              <a:off x="1345" y="3534"/>
              <a:ext cx="1053" cy="68"/>
              <a:chOff x="1345" y="3534"/>
              <a:chExt cx="1053" cy="68"/>
            </a:xfrm>
          </p:grpSpPr>
          <p:sp>
            <p:nvSpPr>
              <p:cNvPr id="35956" name="Rectangle 48"/>
              <p:cNvSpPr>
                <a:spLocks noChangeArrowheads="1"/>
              </p:cNvSpPr>
              <p:nvPr/>
            </p:nvSpPr>
            <p:spPr bwMode="auto">
              <a:xfrm>
                <a:off x="1345" y="3558"/>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57" name="Freeform 49"/>
              <p:cNvSpPr>
                <a:spLocks/>
              </p:cNvSpPr>
              <p:nvPr/>
            </p:nvSpPr>
            <p:spPr bwMode="auto">
              <a:xfrm>
                <a:off x="2343" y="3534"/>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917" name="Rectangle 50"/>
            <p:cNvSpPr>
              <a:spLocks noChangeArrowheads="1"/>
            </p:cNvSpPr>
            <p:nvPr/>
          </p:nvSpPr>
          <p:spPr bwMode="auto">
            <a:xfrm>
              <a:off x="1540"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18" name="Rectangle 51"/>
            <p:cNvSpPr>
              <a:spLocks noChangeArrowheads="1"/>
            </p:cNvSpPr>
            <p:nvPr/>
          </p:nvSpPr>
          <p:spPr bwMode="auto">
            <a:xfrm>
              <a:off x="158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19" name="Rectangle 52"/>
            <p:cNvSpPr>
              <a:spLocks noChangeArrowheads="1"/>
            </p:cNvSpPr>
            <p:nvPr/>
          </p:nvSpPr>
          <p:spPr bwMode="auto">
            <a:xfrm>
              <a:off x="1641"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0" name="Rectangle 53"/>
            <p:cNvSpPr>
              <a:spLocks noChangeArrowheads="1"/>
            </p:cNvSpPr>
            <p:nvPr/>
          </p:nvSpPr>
          <p:spPr bwMode="auto">
            <a:xfrm>
              <a:off x="1690"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35921" name="Rectangle 54"/>
            <p:cNvSpPr>
              <a:spLocks noChangeArrowheads="1"/>
            </p:cNvSpPr>
            <p:nvPr/>
          </p:nvSpPr>
          <p:spPr bwMode="auto">
            <a:xfrm>
              <a:off x="173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2" name="Rectangle 55"/>
            <p:cNvSpPr>
              <a:spLocks noChangeArrowheads="1"/>
            </p:cNvSpPr>
            <p:nvPr/>
          </p:nvSpPr>
          <p:spPr bwMode="auto">
            <a:xfrm>
              <a:off x="1791"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3" name="Rectangle 56"/>
            <p:cNvSpPr>
              <a:spLocks noChangeArrowheads="1"/>
            </p:cNvSpPr>
            <p:nvPr/>
          </p:nvSpPr>
          <p:spPr bwMode="auto">
            <a:xfrm>
              <a:off x="1840"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4" name="Rectangle 57"/>
            <p:cNvSpPr>
              <a:spLocks noChangeArrowheads="1"/>
            </p:cNvSpPr>
            <p:nvPr/>
          </p:nvSpPr>
          <p:spPr bwMode="auto">
            <a:xfrm>
              <a:off x="188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5" name="Rectangle 58"/>
            <p:cNvSpPr>
              <a:spLocks noChangeArrowheads="1"/>
            </p:cNvSpPr>
            <p:nvPr/>
          </p:nvSpPr>
          <p:spPr bwMode="auto">
            <a:xfrm>
              <a:off x="1941"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6" name="Rectangle 59"/>
            <p:cNvSpPr>
              <a:spLocks noChangeArrowheads="1"/>
            </p:cNvSpPr>
            <p:nvPr/>
          </p:nvSpPr>
          <p:spPr bwMode="auto">
            <a:xfrm>
              <a:off x="203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7" name="Rectangle 60"/>
            <p:cNvSpPr>
              <a:spLocks noChangeArrowheads="1"/>
            </p:cNvSpPr>
            <p:nvPr/>
          </p:nvSpPr>
          <p:spPr bwMode="auto">
            <a:xfrm>
              <a:off x="2088"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8" name="Rectangle 61"/>
            <p:cNvSpPr>
              <a:spLocks noChangeArrowheads="1"/>
            </p:cNvSpPr>
            <p:nvPr/>
          </p:nvSpPr>
          <p:spPr bwMode="auto">
            <a:xfrm>
              <a:off x="2140"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29" name="Rectangle 62"/>
            <p:cNvSpPr>
              <a:spLocks noChangeArrowheads="1"/>
            </p:cNvSpPr>
            <p:nvPr/>
          </p:nvSpPr>
          <p:spPr bwMode="auto">
            <a:xfrm>
              <a:off x="218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30" name="Rectangle 63"/>
            <p:cNvSpPr>
              <a:spLocks noChangeArrowheads="1"/>
            </p:cNvSpPr>
            <p:nvPr/>
          </p:nvSpPr>
          <p:spPr bwMode="auto">
            <a:xfrm>
              <a:off x="2238"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31" name="Rectangle 64"/>
            <p:cNvSpPr>
              <a:spLocks noChangeArrowheads="1"/>
            </p:cNvSpPr>
            <p:nvPr/>
          </p:nvSpPr>
          <p:spPr bwMode="auto">
            <a:xfrm>
              <a:off x="2290"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32" name="Rectangle 65"/>
            <p:cNvSpPr>
              <a:spLocks noChangeArrowheads="1"/>
            </p:cNvSpPr>
            <p:nvPr/>
          </p:nvSpPr>
          <p:spPr bwMode="auto">
            <a:xfrm>
              <a:off x="2339" y="363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933" name="Rectangle 66"/>
            <p:cNvSpPr>
              <a:spLocks noChangeArrowheads="1"/>
            </p:cNvSpPr>
            <p:nvPr/>
          </p:nvSpPr>
          <p:spPr bwMode="auto">
            <a:xfrm>
              <a:off x="1442" y="381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34" name="Rectangle 67"/>
            <p:cNvSpPr>
              <a:spLocks noChangeArrowheads="1"/>
            </p:cNvSpPr>
            <p:nvPr/>
          </p:nvSpPr>
          <p:spPr bwMode="auto">
            <a:xfrm>
              <a:off x="1783" y="2864"/>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35" name="Rectangle 68"/>
            <p:cNvSpPr>
              <a:spLocks noChangeArrowheads="1"/>
            </p:cNvSpPr>
            <p:nvPr/>
          </p:nvSpPr>
          <p:spPr bwMode="auto">
            <a:xfrm>
              <a:off x="1833"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5936" name="Rectangle 69"/>
            <p:cNvSpPr>
              <a:spLocks noChangeArrowheads="1"/>
            </p:cNvSpPr>
            <p:nvPr/>
          </p:nvSpPr>
          <p:spPr bwMode="auto">
            <a:xfrm>
              <a:off x="1892"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6</a:t>
              </a:r>
              <a:endParaRPr lang="en-US" altLang="zh-CN" b="1">
                <a:latin typeface="Tahoma" pitchFamily="34" charset="0"/>
                <a:ea typeface="宋体" pitchFamily="2" charset="-122"/>
              </a:endParaRPr>
            </a:p>
          </p:txBody>
        </p:sp>
        <p:sp>
          <p:nvSpPr>
            <p:cNvPr id="35937" name="Rectangle 70"/>
            <p:cNvSpPr>
              <a:spLocks noChangeArrowheads="1"/>
            </p:cNvSpPr>
            <p:nvPr/>
          </p:nvSpPr>
          <p:spPr bwMode="auto">
            <a:xfrm>
              <a:off x="1950"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938" name="Rectangle 71"/>
            <p:cNvSpPr>
              <a:spLocks noChangeArrowheads="1"/>
            </p:cNvSpPr>
            <p:nvPr/>
          </p:nvSpPr>
          <p:spPr bwMode="auto">
            <a:xfrm>
              <a:off x="2008"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939" name="Rectangle 72"/>
            <p:cNvSpPr>
              <a:spLocks noChangeArrowheads="1"/>
            </p:cNvSpPr>
            <p:nvPr/>
          </p:nvSpPr>
          <p:spPr bwMode="auto">
            <a:xfrm>
              <a:off x="2066"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940" name="Rectangle 73"/>
            <p:cNvSpPr>
              <a:spLocks noChangeArrowheads="1"/>
            </p:cNvSpPr>
            <p:nvPr/>
          </p:nvSpPr>
          <p:spPr bwMode="auto">
            <a:xfrm>
              <a:off x="2121" y="293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5941" name="Group 74"/>
            <p:cNvGrpSpPr>
              <a:grpSpLocks/>
            </p:cNvGrpSpPr>
            <p:nvPr/>
          </p:nvGrpSpPr>
          <p:grpSpPr bwMode="auto">
            <a:xfrm>
              <a:off x="1758" y="2960"/>
              <a:ext cx="52" cy="1055"/>
              <a:chOff x="1758" y="2960"/>
              <a:chExt cx="52" cy="1055"/>
            </a:xfrm>
          </p:grpSpPr>
          <p:sp>
            <p:nvSpPr>
              <p:cNvPr id="35954" name="Rectangle 75"/>
              <p:cNvSpPr>
                <a:spLocks noChangeArrowheads="1"/>
              </p:cNvSpPr>
              <p:nvPr/>
            </p:nvSpPr>
            <p:spPr bwMode="auto">
              <a:xfrm>
                <a:off x="1777" y="3020"/>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55" name="Freeform 76"/>
              <p:cNvSpPr>
                <a:spLocks/>
              </p:cNvSpPr>
              <p:nvPr/>
            </p:nvSpPr>
            <p:spPr bwMode="auto">
              <a:xfrm>
                <a:off x="1758" y="2960"/>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942" name="Rectangle 77"/>
            <p:cNvSpPr>
              <a:spLocks noChangeArrowheads="1"/>
            </p:cNvSpPr>
            <p:nvPr/>
          </p:nvSpPr>
          <p:spPr bwMode="auto">
            <a:xfrm>
              <a:off x="1783" y="3241"/>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43" name="Rectangle 78"/>
            <p:cNvSpPr>
              <a:spLocks noChangeArrowheads="1"/>
            </p:cNvSpPr>
            <p:nvPr/>
          </p:nvSpPr>
          <p:spPr bwMode="auto">
            <a:xfrm>
              <a:off x="1516" y="3558"/>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44" name="Rectangle 79"/>
            <p:cNvSpPr>
              <a:spLocks noChangeArrowheads="1"/>
            </p:cNvSpPr>
            <p:nvPr/>
          </p:nvSpPr>
          <p:spPr bwMode="auto">
            <a:xfrm>
              <a:off x="1663" y="3056"/>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45" name="Rectangle 80"/>
            <p:cNvSpPr>
              <a:spLocks noChangeArrowheads="1"/>
            </p:cNvSpPr>
            <p:nvPr/>
          </p:nvSpPr>
          <p:spPr bwMode="auto">
            <a:xfrm>
              <a:off x="1711" y="312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5946" name="Rectangle 81"/>
            <p:cNvSpPr>
              <a:spLocks noChangeArrowheads="1"/>
            </p:cNvSpPr>
            <p:nvPr/>
          </p:nvSpPr>
          <p:spPr bwMode="auto">
            <a:xfrm>
              <a:off x="1760" y="312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47" name="Freeform 82"/>
            <p:cNvSpPr>
              <a:spLocks/>
            </p:cNvSpPr>
            <p:nvPr/>
          </p:nvSpPr>
          <p:spPr bwMode="auto">
            <a:xfrm>
              <a:off x="1776"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48" name="Freeform 83"/>
            <p:cNvSpPr>
              <a:spLocks/>
            </p:cNvSpPr>
            <p:nvPr/>
          </p:nvSpPr>
          <p:spPr bwMode="auto">
            <a:xfrm>
              <a:off x="1920"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49" name="Freeform 84"/>
            <p:cNvSpPr>
              <a:spLocks/>
            </p:cNvSpPr>
            <p:nvPr/>
          </p:nvSpPr>
          <p:spPr bwMode="auto">
            <a:xfrm>
              <a:off x="2064"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50" name="Freeform 85"/>
            <p:cNvSpPr>
              <a:spLocks/>
            </p:cNvSpPr>
            <p:nvPr/>
          </p:nvSpPr>
          <p:spPr bwMode="auto">
            <a:xfrm>
              <a:off x="1632"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51" name="Freeform 86"/>
            <p:cNvSpPr>
              <a:spLocks/>
            </p:cNvSpPr>
            <p:nvPr/>
          </p:nvSpPr>
          <p:spPr bwMode="auto">
            <a:xfrm>
              <a:off x="1488"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52" name="Freeform 87"/>
            <p:cNvSpPr>
              <a:spLocks/>
            </p:cNvSpPr>
            <p:nvPr/>
          </p:nvSpPr>
          <p:spPr bwMode="auto">
            <a:xfrm>
              <a:off x="1344"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53" name="Freeform 88"/>
            <p:cNvSpPr>
              <a:spLocks/>
            </p:cNvSpPr>
            <p:nvPr/>
          </p:nvSpPr>
          <p:spPr bwMode="auto">
            <a:xfrm>
              <a:off x="2208" y="3312"/>
              <a:ext cx="144" cy="504"/>
            </a:xfrm>
            <a:custGeom>
              <a:avLst/>
              <a:gdLst>
                <a:gd name="T0" fmla="*/ 0 w 144"/>
                <a:gd name="T1" fmla="*/ 272 h 504"/>
                <a:gd name="T2" fmla="*/ 48 w 144"/>
                <a:gd name="T3" fmla="*/ 32 h 504"/>
                <a:gd name="T4" fmla="*/ 96 w 144"/>
                <a:gd name="T5" fmla="*/ 464 h 504"/>
                <a:gd name="T6" fmla="*/ 144 w 144"/>
                <a:gd name="T7" fmla="*/ 272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5852" name="Group 89"/>
          <p:cNvGrpSpPr>
            <a:grpSpLocks/>
          </p:cNvGrpSpPr>
          <p:nvPr/>
        </p:nvGrpSpPr>
        <p:grpSpPr bwMode="auto">
          <a:xfrm>
            <a:off x="3886200" y="4343400"/>
            <a:ext cx="1862138" cy="2058988"/>
            <a:chOff x="2448" y="2736"/>
            <a:chExt cx="1173" cy="1297"/>
          </a:xfrm>
        </p:grpSpPr>
        <p:sp>
          <p:nvSpPr>
            <p:cNvPr id="35862" name="Text Box 90"/>
            <p:cNvSpPr txBox="1">
              <a:spLocks noChangeArrowheads="1"/>
            </p:cNvSpPr>
            <p:nvPr/>
          </p:nvSpPr>
          <p:spPr bwMode="auto">
            <a:xfrm>
              <a:off x="3264" y="29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35863" name="Text Box 91"/>
            <p:cNvSpPr txBox="1">
              <a:spLocks noChangeArrowheads="1"/>
            </p:cNvSpPr>
            <p:nvPr/>
          </p:nvSpPr>
          <p:spPr bwMode="auto">
            <a:xfrm>
              <a:off x="3264" y="28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35864" name="Rectangle 92"/>
            <p:cNvSpPr>
              <a:spLocks noChangeArrowheads="1"/>
            </p:cNvSpPr>
            <p:nvPr/>
          </p:nvSpPr>
          <p:spPr bwMode="auto">
            <a:xfrm>
              <a:off x="2448" y="2784"/>
              <a:ext cx="1105" cy="1095"/>
            </a:xfrm>
            <a:prstGeom prst="rect">
              <a:avLst/>
            </a:prstGeom>
            <a:solidFill>
              <a:srgbClr val="FFFF99">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5865" name="Group 93"/>
            <p:cNvGrpSpPr>
              <a:grpSpLocks/>
            </p:cNvGrpSpPr>
            <p:nvPr/>
          </p:nvGrpSpPr>
          <p:grpSpPr bwMode="auto">
            <a:xfrm>
              <a:off x="2496" y="3328"/>
              <a:ext cx="1053" cy="68"/>
              <a:chOff x="2497" y="3486"/>
              <a:chExt cx="1053" cy="68"/>
            </a:xfrm>
          </p:grpSpPr>
          <p:sp>
            <p:nvSpPr>
              <p:cNvPr id="35913" name="Rectangle 94"/>
              <p:cNvSpPr>
                <a:spLocks noChangeArrowheads="1"/>
              </p:cNvSpPr>
              <p:nvPr/>
            </p:nvSpPr>
            <p:spPr bwMode="auto">
              <a:xfrm>
                <a:off x="2497" y="3510"/>
                <a:ext cx="100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14" name="Freeform 95"/>
              <p:cNvSpPr>
                <a:spLocks/>
              </p:cNvSpPr>
              <p:nvPr/>
            </p:nvSpPr>
            <p:spPr bwMode="auto">
              <a:xfrm>
                <a:off x="3495" y="3486"/>
                <a:ext cx="55" cy="68"/>
              </a:xfrm>
              <a:custGeom>
                <a:avLst/>
                <a:gdLst>
                  <a:gd name="T0" fmla="*/ 0 w 55"/>
                  <a:gd name="T1" fmla="*/ 68 h 68"/>
                  <a:gd name="T2" fmla="*/ 55 w 55"/>
                  <a:gd name="T3" fmla="*/ 36 h 68"/>
                  <a:gd name="T4" fmla="*/ 0 w 55"/>
                  <a:gd name="T5" fmla="*/ 0 h 68"/>
                  <a:gd name="T6" fmla="*/ 0 w 55"/>
                  <a:gd name="T7" fmla="*/ 68 h 68"/>
                  <a:gd name="T8" fmla="*/ 0 60000 65536"/>
                  <a:gd name="T9" fmla="*/ 0 60000 65536"/>
                  <a:gd name="T10" fmla="*/ 0 60000 65536"/>
                  <a:gd name="T11" fmla="*/ 0 60000 65536"/>
                  <a:gd name="T12" fmla="*/ 0 w 55"/>
                  <a:gd name="T13" fmla="*/ 0 h 68"/>
                  <a:gd name="T14" fmla="*/ 55 w 55"/>
                  <a:gd name="T15" fmla="*/ 68 h 68"/>
                </a:gdLst>
                <a:ahLst/>
                <a:cxnLst>
                  <a:cxn ang="T8">
                    <a:pos x="T0" y="T1"/>
                  </a:cxn>
                  <a:cxn ang="T9">
                    <a:pos x="T2" y="T3"/>
                  </a:cxn>
                  <a:cxn ang="T10">
                    <a:pos x="T4" y="T5"/>
                  </a:cxn>
                  <a:cxn ang="T11">
                    <a:pos x="T6" y="T7"/>
                  </a:cxn>
                </a:cxnLst>
                <a:rect l="T12" t="T13" r="T14" b="T15"/>
                <a:pathLst>
                  <a:path w="55" h="68">
                    <a:moveTo>
                      <a:pt x="0" y="68"/>
                    </a:moveTo>
                    <a:lnTo>
                      <a:pt x="55" y="36"/>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866" name="Rectangle 96"/>
            <p:cNvSpPr>
              <a:spLocks noChangeArrowheads="1"/>
            </p:cNvSpPr>
            <p:nvPr/>
          </p:nvSpPr>
          <p:spPr bwMode="auto">
            <a:xfrm>
              <a:off x="2544" y="3472"/>
              <a:ext cx="1077"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67" name="Rectangle 97"/>
            <p:cNvSpPr>
              <a:spLocks noChangeArrowheads="1"/>
            </p:cNvSpPr>
            <p:nvPr/>
          </p:nvSpPr>
          <p:spPr bwMode="auto">
            <a:xfrm>
              <a:off x="2692"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68" name="Rectangle 98"/>
            <p:cNvSpPr>
              <a:spLocks noChangeArrowheads="1"/>
            </p:cNvSpPr>
            <p:nvPr/>
          </p:nvSpPr>
          <p:spPr bwMode="auto">
            <a:xfrm>
              <a:off x="2740"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69" name="Rectangle 99"/>
            <p:cNvSpPr>
              <a:spLocks noChangeArrowheads="1"/>
            </p:cNvSpPr>
            <p:nvPr/>
          </p:nvSpPr>
          <p:spPr bwMode="auto">
            <a:xfrm>
              <a:off x="2793"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0" name="Rectangle 100"/>
            <p:cNvSpPr>
              <a:spLocks noChangeArrowheads="1"/>
            </p:cNvSpPr>
            <p:nvPr/>
          </p:nvSpPr>
          <p:spPr bwMode="auto">
            <a:xfrm>
              <a:off x="2890"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1" name="Rectangle 101"/>
            <p:cNvSpPr>
              <a:spLocks noChangeArrowheads="1"/>
            </p:cNvSpPr>
            <p:nvPr/>
          </p:nvSpPr>
          <p:spPr bwMode="auto">
            <a:xfrm>
              <a:off x="2943"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2" name="Rectangle 102"/>
            <p:cNvSpPr>
              <a:spLocks noChangeArrowheads="1"/>
            </p:cNvSpPr>
            <p:nvPr/>
          </p:nvSpPr>
          <p:spPr bwMode="auto">
            <a:xfrm>
              <a:off x="2991"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3" name="Rectangle 103"/>
            <p:cNvSpPr>
              <a:spLocks noChangeArrowheads="1"/>
            </p:cNvSpPr>
            <p:nvPr/>
          </p:nvSpPr>
          <p:spPr bwMode="auto">
            <a:xfrm>
              <a:off x="3040"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4" name="Rectangle 104"/>
            <p:cNvSpPr>
              <a:spLocks noChangeArrowheads="1"/>
            </p:cNvSpPr>
            <p:nvPr/>
          </p:nvSpPr>
          <p:spPr bwMode="auto">
            <a:xfrm>
              <a:off x="3092"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5" name="Rectangle 105"/>
            <p:cNvSpPr>
              <a:spLocks noChangeArrowheads="1"/>
            </p:cNvSpPr>
            <p:nvPr/>
          </p:nvSpPr>
          <p:spPr bwMode="auto">
            <a:xfrm>
              <a:off x="3190"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6" name="Rectangle 106"/>
            <p:cNvSpPr>
              <a:spLocks noChangeArrowheads="1"/>
            </p:cNvSpPr>
            <p:nvPr/>
          </p:nvSpPr>
          <p:spPr bwMode="auto">
            <a:xfrm>
              <a:off x="3239"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7" name="Rectangle 107"/>
            <p:cNvSpPr>
              <a:spLocks noChangeArrowheads="1"/>
            </p:cNvSpPr>
            <p:nvPr/>
          </p:nvSpPr>
          <p:spPr bwMode="auto">
            <a:xfrm>
              <a:off x="3291"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8" name="Rectangle 108"/>
            <p:cNvSpPr>
              <a:spLocks noChangeArrowheads="1"/>
            </p:cNvSpPr>
            <p:nvPr/>
          </p:nvSpPr>
          <p:spPr bwMode="auto">
            <a:xfrm>
              <a:off x="3389"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79" name="Rectangle 109"/>
            <p:cNvSpPr>
              <a:spLocks noChangeArrowheads="1"/>
            </p:cNvSpPr>
            <p:nvPr/>
          </p:nvSpPr>
          <p:spPr bwMode="auto">
            <a:xfrm>
              <a:off x="3441"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0" name="Rectangle 110"/>
            <p:cNvSpPr>
              <a:spLocks noChangeArrowheads="1"/>
            </p:cNvSpPr>
            <p:nvPr/>
          </p:nvSpPr>
          <p:spPr bwMode="auto">
            <a:xfrm>
              <a:off x="3490"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881" name="Rectangle 111"/>
            <p:cNvSpPr>
              <a:spLocks noChangeArrowheads="1"/>
            </p:cNvSpPr>
            <p:nvPr/>
          </p:nvSpPr>
          <p:spPr bwMode="auto">
            <a:xfrm>
              <a:off x="3542" y="35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2" name="Rectangle 112"/>
            <p:cNvSpPr>
              <a:spLocks noChangeArrowheads="1"/>
            </p:cNvSpPr>
            <p:nvPr/>
          </p:nvSpPr>
          <p:spPr bwMode="auto">
            <a:xfrm>
              <a:off x="2594" y="369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3" name="Rectangle 113"/>
            <p:cNvSpPr>
              <a:spLocks noChangeArrowheads="1"/>
            </p:cNvSpPr>
            <p:nvPr/>
          </p:nvSpPr>
          <p:spPr bwMode="auto">
            <a:xfrm>
              <a:off x="2594"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4" name="Rectangle 114"/>
            <p:cNvSpPr>
              <a:spLocks noChangeArrowheads="1"/>
            </p:cNvSpPr>
            <p:nvPr/>
          </p:nvSpPr>
          <p:spPr bwMode="auto">
            <a:xfrm>
              <a:off x="2643"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5" name="Rectangle 115"/>
            <p:cNvSpPr>
              <a:spLocks noChangeArrowheads="1"/>
            </p:cNvSpPr>
            <p:nvPr/>
          </p:nvSpPr>
          <p:spPr bwMode="auto">
            <a:xfrm>
              <a:off x="2692"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6" name="Rectangle 116"/>
            <p:cNvSpPr>
              <a:spLocks noChangeArrowheads="1"/>
            </p:cNvSpPr>
            <p:nvPr/>
          </p:nvSpPr>
          <p:spPr bwMode="auto">
            <a:xfrm>
              <a:off x="2740"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87" name="Rectangle 117"/>
            <p:cNvSpPr>
              <a:spLocks noChangeArrowheads="1"/>
            </p:cNvSpPr>
            <p:nvPr/>
          </p:nvSpPr>
          <p:spPr bwMode="auto">
            <a:xfrm>
              <a:off x="2793"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888" name="Rectangle 118"/>
            <p:cNvSpPr>
              <a:spLocks noChangeArrowheads="1"/>
            </p:cNvSpPr>
            <p:nvPr/>
          </p:nvSpPr>
          <p:spPr bwMode="auto">
            <a:xfrm>
              <a:off x="2841"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5889" name="Rectangle 119"/>
            <p:cNvSpPr>
              <a:spLocks noChangeArrowheads="1"/>
            </p:cNvSpPr>
            <p:nvPr/>
          </p:nvSpPr>
          <p:spPr bwMode="auto">
            <a:xfrm>
              <a:off x="2894" y="38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890" name="Rectangle 120"/>
            <p:cNvSpPr>
              <a:spLocks noChangeArrowheads="1"/>
            </p:cNvSpPr>
            <p:nvPr/>
          </p:nvSpPr>
          <p:spPr bwMode="auto">
            <a:xfrm>
              <a:off x="2935" y="2736"/>
              <a:ext cx="4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91" name="Rectangle 121"/>
            <p:cNvSpPr>
              <a:spLocks noChangeArrowheads="1"/>
            </p:cNvSpPr>
            <p:nvPr/>
          </p:nvSpPr>
          <p:spPr bwMode="auto">
            <a:xfrm>
              <a:off x="2985"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35892" name="Rectangle 122"/>
            <p:cNvSpPr>
              <a:spLocks noChangeArrowheads="1"/>
            </p:cNvSpPr>
            <p:nvPr/>
          </p:nvSpPr>
          <p:spPr bwMode="auto">
            <a:xfrm>
              <a:off x="3043"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8</a:t>
              </a:r>
              <a:endParaRPr lang="en-US" altLang="zh-CN" b="1">
                <a:latin typeface="Tahoma" pitchFamily="34" charset="0"/>
                <a:ea typeface="宋体" pitchFamily="2" charset="-122"/>
              </a:endParaRPr>
            </a:p>
          </p:txBody>
        </p:sp>
        <p:sp>
          <p:nvSpPr>
            <p:cNvPr id="35893" name="Rectangle 123"/>
            <p:cNvSpPr>
              <a:spLocks noChangeArrowheads="1"/>
            </p:cNvSpPr>
            <p:nvPr/>
          </p:nvSpPr>
          <p:spPr bwMode="auto">
            <a:xfrm>
              <a:off x="3102"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894" name="Rectangle 124"/>
            <p:cNvSpPr>
              <a:spLocks noChangeArrowheads="1"/>
            </p:cNvSpPr>
            <p:nvPr/>
          </p:nvSpPr>
          <p:spPr bwMode="auto">
            <a:xfrm>
              <a:off x="3160"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35895" name="Rectangle 125"/>
            <p:cNvSpPr>
              <a:spLocks noChangeArrowheads="1"/>
            </p:cNvSpPr>
            <p:nvPr/>
          </p:nvSpPr>
          <p:spPr bwMode="auto">
            <a:xfrm>
              <a:off x="3218"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9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35896" name="Rectangle 126"/>
            <p:cNvSpPr>
              <a:spLocks noChangeArrowheads="1"/>
            </p:cNvSpPr>
            <p:nvPr/>
          </p:nvSpPr>
          <p:spPr bwMode="auto">
            <a:xfrm>
              <a:off x="3273" y="28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9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35897" name="Group 127"/>
            <p:cNvGrpSpPr>
              <a:grpSpLocks/>
            </p:cNvGrpSpPr>
            <p:nvPr/>
          </p:nvGrpSpPr>
          <p:grpSpPr bwMode="auto">
            <a:xfrm>
              <a:off x="2910" y="2832"/>
              <a:ext cx="52" cy="1055"/>
              <a:chOff x="2910" y="2912"/>
              <a:chExt cx="52" cy="1055"/>
            </a:xfrm>
          </p:grpSpPr>
          <p:sp>
            <p:nvSpPr>
              <p:cNvPr id="35911" name="Rectangle 128"/>
              <p:cNvSpPr>
                <a:spLocks noChangeArrowheads="1"/>
              </p:cNvSpPr>
              <p:nvPr/>
            </p:nvSpPr>
            <p:spPr bwMode="auto">
              <a:xfrm>
                <a:off x="2929" y="2972"/>
                <a:ext cx="12" cy="9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12" name="Freeform 129"/>
              <p:cNvSpPr>
                <a:spLocks/>
              </p:cNvSpPr>
              <p:nvPr/>
            </p:nvSpPr>
            <p:spPr bwMode="auto">
              <a:xfrm>
                <a:off x="2910" y="2912"/>
                <a:ext cx="52" cy="72"/>
              </a:xfrm>
              <a:custGeom>
                <a:avLst/>
                <a:gdLst>
                  <a:gd name="T0" fmla="*/ 52 w 52"/>
                  <a:gd name="T1" fmla="*/ 72 h 72"/>
                  <a:gd name="T2" fmla="*/ 28 w 52"/>
                  <a:gd name="T3" fmla="*/ 0 h 72"/>
                  <a:gd name="T4" fmla="*/ 0 w 52"/>
                  <a:gd name="T5" fmla="*/ 72 h 72"/>
                  <a:gd name="T6" fmla="*/ 52 w 52"/>
                  <a:gd name="T7" fmla="*/ 72 h 72"/>
                  <a:gd name="T8" fmla="*/ 0 60000 65536"/>
                  <a:gd name="T9" fmla="*/ 0 60000 65536"/>
                  <a:gd name="T10" fmla="*/ 0 60000 65536"/>
                  <a:gd name="T11" fmla="*/ 0 60000 65536"/>
                  <a:gd name="T12" fmla="*/ 0 w 52"/>
                  <a:gd name="T13" fmla="*/ 0 h 72"/>
                  <a:gd name="T14" fmla="*/ 52 w 52"/>
                  <a:gd name="T15" fmla="*/ 72 h 72"/>
                </a:gdLst>
                <a:ahLst/>
                <a:cxnLst>
                  <a:cxn ang="T8">
                    <a:pos x="T0" y="T1"/>
                  </a:cxn>
                  <a:cxn ang="T9">
                    <a:pos x="T2" y="T3"/>
                  </a:cxn>
                  <a:cxn ang="T10">
                    <a:pos x="T4" y="T5"/>
                  </a:cxn>
                  <a:cxn ang="T11">
                    <a:pos x="T6" y="T7"/>
                  </a:cxn>
                </a:cxnLst>
                <a:rect l="T12" t="T13" r="T14" b="T15"/>
                <a:pathLst>
                  <a:path w="52" h="72">
                    <a:moveTo>
                      <a:pt x="52" y="72"/>
                    </a:moveTo>
                    <a:lnTo>
                      <a:pt x="28" y="0"/>
                    </a:lnTo>
                    <a:lnTo>
                      <a:pt x="0" y="72"/>
                    </a:lnTo>
                    <a:lnTo>
                      <a:pt x="5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898" name="Rectangle 130"/>
            <p:cNvSpPr>
              <a:spLocks noChangeArrowheads="1"/>
            </p:cNvSpPr>
            <p:nvPr/>
          </p:nvSpPr>
          <p:spPr bwMode="auto">
            <a:xfrm>
              <a:off x="2935" y="3113"/>
              <a:ext cx="24"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99" name="Rectangle 131"/>
            <p:cNvSpPr>
              <a:spLocks noChangeArrowheads="1"/>
            </p:cNvSpPr>
            <p:nvPr/>
          </p:nvSpPr>
          <p:spPr bwMode="auto">
            <a:xfrm>
              <a:off x="2668" y="3430"/>
              <a:ext cx="25"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00" name="Rectangle 132"/>
            <p:cNvSpPr>
              <a:spLocks noChangeArrowheads="1"/>
            </p:cNvSpPr>
            <p:nvPr/>
          </p:nvSpPr>
          <p:spPr bwMode="auto">
            <a:xfrm>
              <a:off x="2815" y="2928"/>
              <a:ext cx="14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01" name="Rectangle 133"/>
            <p:cNvSpPr>
              <a:spLocks noChangeArrowheads="1"/>
            </p:cNvSpPr>
            <p:nvPr/>
          </p:nvSpPr>
          <p:spPr bwMode="auto">
            <a:xfrm>
              <a:off x="2863" y="299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6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35902" name="Rectangle 134"/>
            <p:cNvSpPr>
              <a:spLocks noChangeArrowheads="1"/>
            </p:cNvSpPr>
            <p:nvPr/>
          </p:nvSpPr>
          <p:spPr bwMode="auto">
            <a:xfrm>
              <a:off x="2912" y="299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35903" name="Freeform 135"/>
            <p:cNvSpPr>
              <a:spLocks/>
            </p:cNvSpPr>
            <p:nvPr/>
          </p:nvSpPr>
          <p:spPr bwMode="auto">
            <a:xfrm>
              <a:off x="2640" y="3216"/>
              <a:ext cx="96" cy="336"/>
            </a:xfrm>
            <a:custGeom>
              <a:avLst/>
              <a:gdLst>
                <a:gd name="T0" fmla="*/ 0 w 144"/>
                <a:gd name="T1" fmla="*/ 81 h 504"/>
                <a:gd name="T2" fmla="*/ 14 w 144"/>
                <a:gd name="T3" fmla="*/ 9 h 504"/>
                <a:gd name="T4" fmla="*/ 29 w 144"/>
                <a:gd name="T5" fmla="*/ 137 h 504"/>
                <a:gd name="T6" fmla="*/ 43 w 144"/>
                <a:gd name="T7" fmla="*/ 81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4" name="Freeform 136"/>
            <p:cNvSpPr>
              <a:spLocks/>
            </p:cNvSpPr>
            <p:nvPr/>
          </p:nvSpPr>
          <p:spPr bwMode="auto">
            <a:xfrm>
              <a:off x="2592" y="3168"/>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5" name="Freeform 137"/>
            <p:cNvSpPr>
              <a:spLocks/>
            </p:cNvSpPr>
            <p:nvPr/>
          </p:nvSpPr>
          <p:spPr bwMode="auto">
            <a:xfrm flipH="1">
              <a:off x="2592" y="3168"/>
              <a:ext cx="864" cy="432"/>
            </a:xfrm>
            <a:custGeom>
              <a:avLst/>
              <a:gdLst>
                <a:gd name="T0" fmla="*/ 0 w 864"/>
                <a:gd name="T1" fmla="*/ 192 h 432"/>
                <a:gd name="T2" fmla="*/ 192 w 864"/>
                <a:gd name="T3" fmla="*/ 0 h 432"/>
                <a:gd name="T4" fmla="*/ 432 w 864"/>
                <a:gd name="T5" fmla="*/ 192 h 432"/>
                <a:gd name="T6" fmla="*/ 672 w 864"/>
                <a:gd name="T7" fmla="*/ 432 h 432"/>
                <a:gd name="T8" fmla="*/ 864 w 864"/>
                <a:gd name="T9" fmla="*/ 192 h 432"/>
                <a:gd name="T10" fmla="*/ 0 60000 65536"/>
                <a:gd name="T11" fmla="*/ 0 60000 65536"/>
                <a:gd name="T12" fmla="*/ 0 60000 65536"/>
                <a:gd name="T13" fmla="*/ 0 60000 65536"/>
                <a:gd name="T14" fmla="*/ 0 60000 65536"/>
                <a:gd name="T15" fmla="*/ 0 w 864"/>
                <a:gd name="T16" fmla="*/ 0 h 432"/>
                <a:gd name="T17" fmla="*/ 864 w 864"/>
                <a:gd name="T18" fmla="*/ 432 h 432"/>
              </a:gdLst>
              <a:ahLst/>
              <a:cxnLst>
                <a:cxn ang="T10">
                  <a:pos x="T0" y="T1"/>
                </a:cxn>
                <a:cxn ang="T11">
                  <a:pos x="T2" y="T3"/>
                </a:cxn>
                <a:cxn ang="T12">
                  <a:pos x="T4" y="T5"/>
                </a:cxn>
                <a:cxn ang="T13">
                  <a:pos x="T6" y="T7"/>
                </a:cxn>
                <a:cxn ang="T14">
                  <a:pos x="T8" y="T9"/>
                </a:cxn>
              </a:cxnLst>
              <a:rect l="T15" t="T16" r="T17" b="T18"/>
              <a:pathLst>
                <a:path w="864" h="432">
                  <a:moveTo>
                    <a:pt x="0" y="192"/>
                  </a:moveTo>
                  <a:cubicBezTo>
                    <a:pt x="60" y="96"/>
                    <a:pt x="120" y="0"/>
                    <a:pt x="192" y="0"/>
                  </a:cubicBezTo>
                  <a:cubicBezTo>
                    <a:pt x="264" y="0"/>
                    <a:pt x="352" y="120"/>
                    <a:pt x="432" y="192"/>
                  </a:cubicBezTo>
                  <a:cubicBezTo>
                    <a:pt x="512" y="264"/>
                    <a:pt x="600" y="432"/>
                    <a:pt x="672" y="432"/>
                  </a:cubicBezTo>
                  <a:cubicBezTo>
                    <a:pt x="744" y="432"/>
                    <a:pt x="804" y="312"/>
                    <a:pt x="864"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6" name="Freeform 138"/>
            <p:cNvSpPr>
              <a:spLocks/>
            </p:cNvSpPr>
            <p:nvPr/>
          </p:nvSpPr>
          <p:spPr bwMode="auto">
            <a:xfrm>
              <a:off x="2736" y="3168"/>
              <a:ext cx="144" cy="408"/>
            </a:xfrm>
            <a:custGeom>
              <a:avLst/>
              <a:gdLst>
                <a:gd name="T0" fmla="*/ 0 w 144"/>
                <a:gd name="T1" fmla="*/ 144 h 504"/>
                <a:gd name="T2" fmla="*/ 48 w 144"/>
                <a:gd name="T3" fmla="*/ 17 h 504"/>
                <a:gd name="T4" fmla="*/ 96 w 144"/>
                <a:gd name="T5" fmla="*/ 246 h 504"/>
                <a:gd name="T6" fmla="*/ 144 w 144"/>
                <a:gd name="T7" fmla="*/ 144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7" name="Freeform 139"/>
            <p:cNvSpPr>
              <a:spLocks/>
            </p:cNvSpPr>
            <p:nvPr/>
          </p:nvSpPr>
          <p:spPr bwMode="auto">
            <a:xfrm>
              <a:off x="2880" y="3264"/>
              <a:ext cx="96" cy="240"/>
            </a:xfrm>
            <a:custGeom>
              <a:avLst/>
              <a:gdLst>
                <a:gd name="T0" fmla="*/ 0 w 144"/>
                <a:gd name="T1" fmla="*/ 30 h 504"/>
                <a:gd name="T2" fmla="*/ 14 w 144"/>
                <a:gd name="T3" fmla="*/ 3 h 504"/>
                <a:gd name="T4" fmla="*/ 29 w 144"/>
                <a:gd name="T5" fmla="*/ 50 h 504"/>
                <a:gd name="T6" fmla="*/ 43 w 144"/>
                <a:gd name="T7" fmla="*/ 30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8" name="Freeform 140"/>
            <p:cNvSpPr>
              <a:spLocks/>
            </p:cNvSpPr>
            <p:nvPr/>
          </p:nvSpPr>
          <p:spPr bwMode="auto">
            <a:xfrm>
              <a:off x="3072" y="3264"/>
              <a:ext cx="96" cy="288"/>
            </a:xfrm>
            <a:custGeom>
              <a:avLst/>
              <a:gdLst>
                <a:gd name="T0" fmla="*/ 0 w 144"/>
                <a:gd name="T1" fmla="*/ 51 h 504"/>
                <a:gd name="T2" fmla="*/ 14 w 144"/>
                <a:gd name="T3" fmla="*/ 6 h 504"/>
                <a:gd name="T4" fmla="*/ 29 w 144"/>
                <a:gd name="T5" fmla="*/ 86 h 504"/>
                <a:gd name="T6" fmla="*/ 43 w 144"/>
                <a:gd name="T7" fmla="*/ 51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09" name="Freeform 141"/>
            <p:cNvSpPr>
              <a:spLocks/>
            </p:cNvSpPr>
            <p:nvPr/>
          </p:nvSpPr>
          <p:spPr bwMode="auto">
            <a:xfrm>
              <a:off x="3168" y="3168"/>
              <a:ext cx="144" cy="480"/>
            </a:xfrm>
            <a:custGeom>
              <a:avLst/>
              <a:gdLst>
                <a:gd name="T0" fmla="*/ 0 w 144"/>
                <a:gd name="T1" fmla="*/ 235 h 504"/>
                <a:gd name="T2" fmla="*/ 48 w 144"/>
                <a:gd name="T3" fmla="*/ 28 h 504"/>
                <a:gd name="T4" fmla="*/ 96 w 144"/>
                <a:gd name="T5" fmla="*/ 401 h 504"/>
                <a:gd name="T6" fmla="*/ 144 w 144"/>
                <a:gd name="T7" fmla="*/ 235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5910" name="Freeform 142"/>
            <p:cNvSpPr>
              <a:spLocks/>
            </p:cNvSpPr>
            <p:nvPr/>
          </p:nvSpPr>
          <p:spPr bwMode="auto">
            <a:xfrm>
              <a:off x="3312" y="3216"/>
              <a:ext cx="96" cy="336"/>
            </a:xfrm>
            <a:custGeom>
              <a:avLst/>
              <a:gdLst>
                <a:gd name="T0" fmla="*/ 0 w 144"/>
                <a:gd name="T1" fmla="*/ 81 h 504"/>
                <a:gd name="T2" fmla="*/ 14 w 144"/>
                <a:gd name="T3" fmla="*/ 9 h 504"/>
                <a:gd name="T4" fmla="*/ 29 w 144"/>
                <a:gd name="T5" fmla="*/ 137 h 504"/>
                <a:gd name="T6" fmla="*/ 43 w 144"/>
                <a:gd name="T7" fmla="*/ 81 h 504"/>
                <a:gd name="T8" fmla="*/ 0 60000 65536"/>
                <a:gd name="T9" fmla="*/ 0 60000 65536"/>
                <a:gd name="T10" fmla="*/ 0 60000 65536"/>
                <a:gd name="T11" fmla="*/ 0 60000 65536"/>
                <a:gd name="T12" fmla="*/ 0 w 144"/>
                <a:gd name="T13" fmla="*/ 0 h 504"/>
                <a:gd name="T14" fmla="*/ 144 w 144"/>
                <a:gd name="T15" fmla="*/ 504 h 504"/>
              </a:gdLst>
              <a:ahLst/>
              <a:cxnLst>
                <a:cxn ang="T8">
                  <a:pos x="T0" y="T1"/>
                </a:cxn>
                <a:cxn ang="T9">
                  <a:pos x="T2" y="T3"/>
                </a:cxn>
                <a:cxn ang="T10">
                  <a:pos x="T4" y="T5"/>
                </a:cxn>
                <a:cxn ang="T11">
                  <a:pos x="T6" y="T7"/>
                </a:cxn>
              </a:cxnLst>
              <a:rect l="T12" t="T13" r="T14" b="T15"/>
              <a:pathLst>
                <a:path w="144" h="504">
                  <a:moveTo>
                    <a:pt x="0" y="272"/>
                  </a:moveTo>
                  <a:cubicBezTo>
                    <a:pt x="16" y="136"/>
                    <a:pt x="32" y="0"/>
                    <a:pt x="48" y="32"/>
                  </a:cubicBezTo>
                  <a:cubicBezTo>
                    <a:pt x="64" y="64"/>
                    <a:pt x="80" y="424"/>
                    <a:pt x="96" y="464"/>
                  </a:cubicBezTo>
                  <a:cubicBezTo>
                    <a:pt x="112" y="504"/>
                    <a:pt x="128" y="388"/>
                    <a:pt x="144" y="272"/>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5853" name="Group 143"/>
          <p:cNvGrpSpPr>
            <a:grpSpLocks/>
          </p:cNvGrpSpPr>
          <p:nvPr/>
        </p:nvGrpSpPr>
        <p:grpSpPr bwMode="auto">
          <a:xfrm>
            <a:off x="5813425" y="1892300"/>
            <a:ext cx="3157538" cy="2438400"/>
            <a:chOff x="3662" y="1192"/>
            <a:chExt cx="1989" cy="1536"/>
          </a:xfrm>
        </p:grpSpPr>
        <p:graphicFrame>
          <p:nvGraphicFramePr>
            <p:cNvPr id="35859" name="Object 144"/>
            <p:cNvGraphicFramePr>
              <a:graphicFrameLocks noChangeAspect="1"/>
            </p:cNvGraphicFramePr>
            <p:nvPr/>
          </p:nvGraphicFramePr>
          <p:xfrm>
            <a:off x="3758" y="1192"/>
            <a:ext cx="789" cy="308"/>
          </p:xfrm>
          <a:graphic>
            <a:graphicData uri="http://schemas.openxmlformats.org/presentationml/2006/ole">
              <mc:AlternateContent xmlns:mc="http://schemas.openxmlformats.org/markup-compatibility/2006">
                <mc:Choice xmlns:v="urn:schemas-microsoft-com:vml" Requires="v">
                  <p:oleObj spid="_x0000_s36138" name="Equation" r:id="rId11" imgW="583947" imgH="228501" progId="Equation.DSMT4">
                    <p:embed/>
                  </p:oleObj>
                </mc:Choice>
                <mc:Fallback>
                  <p:oleObj name="Equation" r:id="rId11" imgW="583947" imgH="228501" progId="Equation.DSMT4">
                    <p:embed/>
                    <p:pic>
                      <p:nvPicPr>
                        <p:cNvPr id="0" name="Object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8" y="1192"/>
                          <a:ext cx="78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0" name="Object 145"/>
            <p:cNvGraphicFramePr>
              <a:graphicFrameLocks noChangeAspect="1"/>
            </p:cNvGraphicFramePr>
            <p:nvPr/>
          </p:nvGraphicFramePr>
          <p:xfrm>
            <a:off x="3662" y="1488"/>
            <a:ext cx="1886" cy="616"/>
          </p:xfrm>
          <a:graphic>
            <a:graphicData uri="http://schemas.openxmlformats.org/presentationml/2006/ole">
              <mc:AlternateContent xmlns:mc="http://schemas.openxmlformats.org/markup-compatibility/2006">
                <mc:Choice xmlns:v="urn:schemas-microsoft-com:vml" Requires="v">
                  <p:oleObj spid="_x0000_s36139" name="Equation" r:id="rId13" imgW="1397000" imgH="457200" progId="Equation.DSMT4">
                    <p:embed/>
                  </p:oleObj>
                </mc:Choice>
                <mc:Fallback>
                  <p:oleObj name="Equation" r:id="rId13" imgW="1397000" imgH="457200" progId="Equation.DSMT4">
                    <p:embed/>
                    <p:pic>
                      <p:nvPicPr>
                        <p:cNvPr id="0" name="Object 1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2" y="1488"/>
                          <a:ext cx="1886"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146"/>
            <p:cNvGraphicFramePr>
              <a:graphicFrameLocks noChangeAspect="1"/>
            </p:cNvGraphicFramePr>
            <p:nvPr/>
          </p:nvGraphicFramePr>
          <p:xfrm>
            <a:off x="3765" y="2112"/>
            <a:ext cx="1886" cy="616"/>
          </p:xfrm>
          <a:graphic>
            <a:graphicData uri="http://schemas.openxmlformats.org/presentationml/2006/ole">
              <mc:AlternateContent xmlns:mc="http://schemas.openxmlformats.org/markup-compatibility/2006">
                <mc:Choice xmlns:v="urn:schemas-microsoft-com:vml" Requires="v">
                  <p:oleObj spid="_x0000_s36140" name="Equation" r:id="rId15" imgW="1397000" imgH="457200" progId="Equation.DSMT4">
                    <p:embed/>
                  </p:oleObj>
                </mc:Choice>
                <mc:Fallback>
                  <p:oleObj name="Equation" r:id="rId15" imgW="1397000" imgH="457200" progId="Equation.DSMT4">
                    <p:embed/>
                    <p:pic>
                      <p:nvPicPr>
                        <p:cNvPr id="0" name="Object 1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5" y="2112"/>
                          <a:ext cx="1886"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54" name="Group 147"/>
          <p:cNvGrpSpPr>
            <a:grpSpLocks/>
          </p:cNvGrpSpPr>
          <p:nvPr/>
        </p:nvGrpSpPr>
        <p:grpSpPr bwMode="auto">
          <a:xfrm>
            <a:off x="5713413" y="4483100"/>
            <a:ext cx="3484562" cy="1568450"/>
            <a:chOff x="3599" y="2824"/>
            <a:chExt cx="2195" cy="988"/>
          </a:xfrm>
        </p:grpSpPr>
        <p:graphicFrame>
          <p:nvGraphicFramePr>
            <p:cNvPr id="35856" name="Object 148"/>
            <p:cNvGraphicFramePr>
              <a:graphicFrameLocks noChangeAspect="1"/>
            </p:cNvGraphicFramePr>
            <p:nvPr/>
          </p:nvGraphicFramePr>
          <p:xfrm>
            <a:off x="3662" y="2824"/>
            <a:ext cx="1336" cy="308"/>
          </p:xfrm>
          <a:graphic>
            <a:graphicData uri="http://schemas.openxmlformats.org/presentationml/2006/ole">
              <mc:AlternateContent xmlns:mc="http://schemas.openxmlformats.org/markup-compatibility/2006">
                <mc:Choice xmlns:v="urn:schemas-microsoft-com:vml" Requires="v">
                  <p:oleObj spid="_x0000_s36141" name="Equation" r:id="rId17" imgW="990600" imgH="228600" progId="Equation.DSMT4">
                    <p:embed/>
                  </p:oleObj>
                </mc:Choice>
                <mc:Fallback>
                  <p:oleObj name="Equation" r:id="rId17" imgW="990600" imgH="228600" progId="Equation.DSMT4">
                    <p:embed/>
                    <p:pic>
                      <p:nvPicPr>
                        <p:cNvPr id="0" name="Object 1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2" y="2824"/>
                          <a:ext cx="13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7" name="Object 149"/>
            <p:cNvGraphicFramePr>
              <a:graphicFrameLocks noChangeAspect="1"/>
            </p:cNvGraphicFramePr>
            <p:nvPr/>
          </p:nvGraphicFramePr>
          <p:xfrm>
            <a:off x="3606" y="3168"/>
            <a:ext cx="1440" cy="308"/>
          </p:xfrm>
          <a:graphic>
            <a:graphicData uri="http://schemas.openxmlformats.org/presentationml/2006/ole">
              <mc:AlternateContent xmlns:mc="http://schemas.openxmlformats.org/markup-compatibility/2006">
                <mc:Choice xmlns:v="urn:schemas-microsoft-com:vml" Requires="v">
                  <p:oleObj spid="_x0000_s36142" name="Equation" r:id="rId19" imgW="1066800" imgH="228600" progId="Equation.DSMT4">
                    <p:embed/>
                  </p:oleObj>
                </mc:Choice>
                <mc:Fallback>
                  <p:oleObj name="Equation" r:id="rId19" imgW="1066800" imgH="228600" progId="Equation.DSMT4">
                    <p:embed/>
                    <p:pic>
                      <p:nvPicPr>
                        <p:cNvPr id="0" name="Object 1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6" y="3168"/>
                          <a:ext cx="144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8" name="Object 150"/>
            <p:cNvGraphicFramePr>
              <a:graphicFrameLocks noChangeAspect="1"/>
            </p:cNvGraphicFramePr>
            <p:nvPr/>
          </p:nvGraphicFramePr>
          <p:xfrm>
            <a:off x="3599" y="3504"/>
            <a:ext cx="2195" cy="308"/>
          </p:xfrm>
          <a:graphic>
            <a:graphicData uri="http://schemas.openxmlformats.org/presentationml/2006/ole">
              <mc:AlternateContent xmlns:mc="http://schemas.openxmlformats.org/markup-compatibility/2006">
                <mc:Choice xmlns:v="urn:schemas-microsoft-com:vml" Requires="v">
                  <p:oleObj spid="_x0000_s36143" name="Equation" r:id="rId21" imgW="1625600" imgH="228600" progId="Equation.DSMT4">
                    <p:embed/>
                  </p:oleObj>
                </mc:Choice>
                <mc:Fallback>
                  <p:oleObj name="Equation" r:id="rId21" imgW="1625600" imgH="228600" progId="Equation.DSMT4">
                    <p:embed/>
                    <p:pic>
                      <p:nvPicPr>
                        <p:cNvPr id="0" name="Object 1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99" y="3504"/>
                          <a:ext cx="219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55" name="Text Box 151"/>
          <p:cNvSpPr txBox="1">
            <a:spLocks noChangeArrowheads="1"/>
          </p:cNvSpPr>
          <p:nvPr/>
        </p:nvSpPr>
        <p:spPr bwMode="auto">
          <a:xfrm>
            <a:off x="323850" y="19891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例子：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49D0CCB-3D79-4337-A5B0-1A91074A03E4}" type="slidenum">
              <a:rPr lang="en-US" altLang="ko-KR" smtClean="0">
                <a:solidFill>
                  <a:srgbClr val="003399"/>
                </a:solidFill>
                <a:latin typeface="-윤체L" pitchFamily="18" charset="-127"/>
                <a:ea typeface="-윤체L" pitchFamily="18" charset="-127"/>
              </a:rPr>
              <a:pPr/>
              <a:t>3</a:t>
            </a:fld>
            <a:endParaRPr lang="en-US" altLang="ko-KR" smtClean="0">
              <a:solidFill>
                <a:srgbClr val="003399"/>
              </a:solidFill>
              <a:latin typeface="-윤체L" pitchFamily="18" charset="-127"/>
              <a:ea typeface="-윤체L" pitchFamily="18" charset="-127"/>
            </a:endParaRPr>
          </a:p>
        </p:txBody>
      </p:sp>
      <p:sp>
        <p:nvSpPr>
          <p:cNvPr id="5125" name="Rectangle 2"/>
          <p:cNvSpPr>
            <a:spLocks noGrp="1" noChangeArrowheads="1"/>
          </p:cNvSpPr>
          <p:nvPr>
            <p:ph type="title"/>
          </p:nvPr>
        </p:nvSpPr>
        <p:spPr>
          <a:xfrm>
            <a:off x="0" y="0"/>
            <a:ext cx="8229600" cy="1384300"/>
          </a:xfrm>
        </p:spPr>
        <p:txBody>
          <a:bodyPr/>
          <a:lstStyle/>
          <a:p>
            <a:pPr eaLnBrk="1" hangingPunct="1"/>
            <a:r>
              <a:rPr lang="zh-CN" altLang="en-US" smtClean="0"/>
              <a:t>本课的主要内容</a:t>
            </a:r>
          </a:p>
        </p:txBody>
      </p:sp>
      <p:sp>
        <p:nvSpPr>
          <p:cNvPr id="5126" name="Rectangle 3"/>
          <p:cNvSpPr>
            <a:spLocks noGrp="1" noChangeArrowheads="1"/>
          </p:cNvSpPr>
          <p:nvPr>
            <p:ph type="body" idx="1"/>
          </p:nvPr>
        </p:nvSpPr>
        <p:spPr>
          <a:xfrm>
            <a:off x="0" y="1773238"/>
            <a:ext cx="9144000" cy="4679950"/>
          </a:xfrm>
        </p:spPr>
        <p:txBody>
          <a:bodyPr/>
          <a:lstStyle/>
          <a:p>
            <a:pPr eaLnBrk="1" hangingPunct="1"/>
            <a:r>
              <a:rPr lang="zh-CN" altLang="en-US" sz="2400" dirty="0" smtClean="0"/>
              <a:t>第一章 绪论  信号与系统的概念、分类、分析方法</a:t>
            </a:r>
          </a:p>
          <a:p>
            <a:pPr eaLnBrk="1" hangingPunct="1"/>
            <a:r>
              <a:rPr lang="zh-CN" altLang="en-US" sz="2400" dirty="0" smtClean="0"/>
              <a:t>第二章 连续时间系统的时域分析</a:t>
            </a:r>
            <a:endParaRPr lang="en-US" altLang="zh-CN" sz="2400" dirty="0" smtClean="0"/>
          </a:p>
          <a:p>
            <a:pPr eaLnBrk="1" hangingPunct="1"/>
            <a:r>
              <a:rPr lang="zh-CN" altLang="en-US" sz="2400" dirty="0"/>
              <a:t>第三</a:t>
            </a:r>
            <a:r>
              <a:rPr lang="zh-CN" altLang="en-US" sz="2400" dirty="0" smtClean="0"/>
              <a:t>章 傅里叶变换</a:t>
            </a:r>
          </a:p>
          <a:p>
            <a:pPr eaLnBrk="1" hangingPunct="1"/>
            <a:r>
              <a:rPr lang="zh-CN" altLang="en-US" sz="2400" dirty="0" smtClean="0"/>
              <a:t>第五章 傅里叶</a:t>
            </a:r>
            <a:r>
              <a:rPr lang="zh-CN" altLang="zh-CN" sz="2400" dirty="0" smtClean="0"/>
              <a:t>变换应用于通信系统-滤波、调制与抽样</a:t>
            </a:r>
            <a:endParaRPr lang="en-US" altLang="zh-CN" sz="2400" dirty="0" smtClean="0"/>
          </a:p>
          <a:p>
            <a:pPr eaLnBrk="1" hangingPunct="1"/>
            <a:r>
              <a:rPr lang="zh-CN" altLang="en-US" sz="2400" dirty="0" smtClean="0"/>
              <a:t>第七章 离散时间系统的时域分析</a:t>
            </a:r>
          </a:p>
          <a:p>
            <a:pPr eaLnBrk="1" hangingPunct="1"/>
            <a:r>
              <a:rPr lang="zh-CN" altLang="zh-CN" sz="2400" dirty="0" smtClean="0"/>
              <a:t>第</a:t>
            </a:r>
            <a:r>
              <a:rPr lang="zh-CN" altLang="en-US" sz="2400" dirty="0" smtClean="0"/>
              <a:t>八</a:t>
            </a:r>
            <a:r>
              <a:rPr lang="zh-CN" altLang="zh-CN" sz="2400" dirty="0" smtClean="0"/>
              <a:t>章</a:t>
            </a:r>
            <a:r>
              <a:rPr lang="zh-CN" altLang="en-US" sz="2400" dirty="0" smtClean="0"/>
              <a:t> </a:t>
            </a:r>
            <a:r>
              <a:rPr lang="zh-CN" altLang="zh-CN" sz="2400" dirty="0" smtClean="0"/>
              <a:t>Z变换（Z域分析、序列的付里叶变换</a:t>
            </a:r>
            <a:r>
              <a:rPr lang="zh-CN" altLang="en-US" sz="2400" dirty="0" smtClean="0"/>
              <a:t>）</a:t>
            </a:r>
          </a:p>
          <a:p>
            <a:pPr eaLnBrk="1" hangingPunct="1"/>
            <a:r>
              <a:rPr lang="zh-CN" altLang="zh-CN" sz="2400" dirty="0" smtClean="0"/>
              <a:t>第</a:t>
            </a:r>
            <a:r>
              <a:rPr lang="zh-CN" altLang="en-US" sz="2400" dirty="0" smtClean="0"/>
              <a:t>十</a:t>
            </a:r>
            <a:r>
              <a:rPr lang="zh-CN" altLang="zh-CN" sz="2400" dirty="0" smtClean="0"/>
              <a:t>章 </a:t>
            </a:r>
            <a:r>
              <a:rPr lang="zh-CN" altLang="en-US" sz="2400" dirty="0" smtClean="0"/>
              <a:t>模拟与数字滤波</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8A600AA-ED16-4B1D-8929-0F99D9A138D6}" type="slidenum">
              <a:rPr lang="en-US" altLang="ko-KR" smtClean="0">
                <a:solidFill>
                  <a:srgbClr val="003399"/>
                </a:solidFill>
                <a:latin typeface="-윤체L" pitchFamily="18" charset="-127"/>
                <a:ea typeface="-윤체L" pitchFamily="18" charset="-127"/>
              </a:rPr>
              <a:pPr/>
              <a:t>30</a:t>
            </a:fld>
            <a:endParaRPr lang="en-US" altLang="ko-KR" smtClean="0">
              <a:solidFill>
                <a:srgbClr val="003399"/>
              </a:solidFill>
              <a:latin typeface="-윤체L" pitchFamily="18" charset="-127"/>
              <a:ea typeface="-윤체L" pitchFamily="18" charset="-127"/>
            </a:endParaRPr>
          </a:p>
        </p:txBody>
      </p:sp>
      <p:graphicFrame>
        <p:nvGraphicFramePr>
          <p:cNvPr id="36869" name="Object 2"/>
          <p:cNvGraphicFramePr>
            <a:graphicFrameLocks noChangeAspect="1"/>
          </p:cNvGraphicFramePr>
          <p:nvPr/>
        </p:nvGraphicFramePr>
        <p:xfrm>
          <a:off x="573088" y="1557338"/>
          <a:ext cx="4622800" cy="522287"/>
        </p:xfrm>
        <a:graphic>
          <a:graphicData uri="http://schemas.openxmlformats.org/presentationml/2006/ole">
            <mc:AlternateContent xmlns:mc="http://schemas.openxmlformats.org/markup-compatibility/2006">
              <mc:Choice xmlns:v="urn:schemas-microsoft-com:vml" Requires="v">
                <p:oleObj spid="_x0000_s36931" name="Equation" r:id="rId3" imgW="2247900" imgH="254000" progId="Equation.DSMT4">
                  <p:embed/>
                </p:oleObj>
              </mc:Choice>
              <mc:Fallback>
                <p:oleObj name="Equation" r:id="rId3" imgW="2247900" imgH="254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557338"/>
                        <a:ext cx="4622800" cy="522287"/>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3"/>
          <p:cNvGraphicFramePr>
            <a:graphicFrameLocks noChangeAspect="1"/>
          </p:cNvGraphicFramePr>
          <p:nvPr/>
        </p:nvGraphicFramePr>
        <p:xfrm>
          <a:off x="1093788" y="2420938"/>
          <a:ext cx="5502275" cy="793750"/>
        </p:xfrm>
        <a:graphic>
          <a:graphicData uri="http://schemas.openxmlformats.org/presentationml/2006/ole">
            <mc:AlternateContent xmlns:mc="http://schemas.openxmlformats.org/markup-compatibility/2006">
              <mc:Choice xmlns:v="urn:schemas-microsoft-com:vml" Requires="v">
                <p:oleObj spid="_x0000_s36932" name="Equation" r:id="rId5" imgW="3009900" imgH="431800" progId="Equation.DSMT4">
                  <p:embed/>
                </p:oleObj>
              </mc:Choice>
              <mc:Fallback>
                <p:oleObj name="Equation" r:id="rId5" imgW="30099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88" y="2420938"/>
                        <a:ext cx="5502275" cy="793750"/>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1" name="Object 4"/>
          <p:cNvGraphicFramePr>
            <a:graphicFrameLocks noChangeAspect="1"/>
          </p:cNvGraphicFramePr>
          <p:nvPr/>
        </p:nvGraphicFramePr>
        <p:xfrm>
          <a:off x="4211638" y="3213100"/>
          <a:ext cx="2209800" cy="2189163"/>
        </p:xfrm>
        <a:graphic>
          <a:graphicData uri="http://schemas.openxmlformats.org/presentationml/2006/ole">
            <mc:AlternateContent xmlns:mc="http://schemas.openxmlformats.org/markup-compatibility/2006">
              <mc:Choice xmlns:v="urn:schemas-microsoft-com:vml" Requires="v">
                <p:oleObj spid="_x0000_s36933" name="Microsoft Draw 绘图" r:id="rId7" imgW="3438525" imgH="2600325" progId="MSDraw.Drawing.8.2">
                  <p:embed/>
                </p:oleObj>
              </mc:Choice>
              <mc:Fallback>
                <p:oleObj name="Microsoft Draw 绘图" r:id="rId7" imgW="3438525" imgH="2600325" progId="MSDraw.Drawing.8.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213100"/>
                        <a:ext cx="2209800" cy="2189163"/>
                      </a:xfrm>
                      <a:prstGeom prst="rect">
                        <a:avLst/>
                      </a:prstGeom>
                      <a:solidFill>
                        <a:srgbClr val="CCFFCC">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5"/>
          <p:cNvGraphicFramePr>
            <a:graphicFrameLocks noChangeAspect="1"/>
          </p:cNvGraphicFramePr>
          <p:nvPr/>
        </p:nvGraphicFramePr>
        <p:xfrm>
          <a:off x="1116013" y="3284538"/>
          <a:ext cx="2362200" cy="2339975"/>
        </p:xfrm>
        <a:graphic>
          <a:graphicData uri="http://schemas.openxmlformats.org/presentationml/2006/ole">
            <mc:AlternateContent xmlns:mc="http://schemas.openxmlformats.org/markup-compatibility/2006">
              <mc:Choice xmlns:v="urn:schemas-microsoft-com:vml" Requires="v">
                <p:oleObj spid="_x0000_s36934" name="Microsoft Draw 绘图" r:id="rId9" imgW="3438525" imgH="2600325" progId="MSDraw.Drawing.8.2">
                  <p:embed/>
                </p:oleObj>
              </mc:Choice>
              <mc:Fallback>
                <p:oleObj name="Microsoft Draw 绘图" r:id="rId9" imgW="3438525" imgH="2600325" progId="MSDraw.Drawing.8.2">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284538"/>
                        <a:ext cx="2362200" cy="233997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3" name="Text Box 7"/>
          <p:cNvSpPr txBox="1">
            <a:spLocks noChangeArrowheads="1"/>
          </p:cNvSpPr>
          <p:nvPr/>
        </p:nvSpPr>
        <p:spPr bwMode="auto">
          <a:xfrm>
            <a:off x="1828800" y="5638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时间轴反转</a:t>
            </a:r>
          </a:p>
        </p:txBody>
      </p:sp>
      <p:sp>
        <p:nvSpPr>
          <p:cNvPr id="36874" name="Rectangle 8"/>
          <p:cNvSpPr>
            <a:spLocks noGrp="1" noChangeArrowheads="1"/>
          </p:cNvSpPr>
          <p:nvPr>
            <p:ph type="body" idx="1"/>
          </p:nvPr>
        </p:nvSpPr>
        <p:spPr>
          <a:xfrm>
            <a:off x="827088" y="260350"/>
            <a:ext cx="6859587" cy="625475"/>
          </a:xfrm>
          <a:noFill/>
        </p:spPr>
        <p:txBody>
          <a:bodyPr/>
          <a:lstStyle/>
          <a:p>
            <a:pPr algn="ctr" eaLnBrk="1" hangingPunct="1">
              <a:buFont typeface="Wingdings" pitchFamily="2" charset="2"/>
              <a:buNone/>
            </a:pPr>
            <a:r>
              <a:rPr lang="en-US" altLang="zh-CN" smtClean="0">
                <a:ea typeface="华文细黑" pitchFamily="2" charset="-122"/>
              </a:rPr>
              <a:t>3.</a:t>
            </a:r>
            <a:r>
              <a:rPr lang="zh-CN" altLang="en-US" smtClean="0">
                <a:ea typeface="华文细黑" pitchFamily="2" charset="-122"/>
              </a:rPr>
              <a:t>信号的反折</a:t>
            </a:r>
            <a:endParaRPr lang="zh-CN" altLang="en-US" sz="2000" smtClean="0">
              <a:latin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2" name="页脚占位符 4"/>
          <p:cNvSpPr>
            <a:spLocks noGrp="1"/>
          </p:cNvSpPr>
          <p:nvPr>
            <p:ph type="ftr" sz="quarter" idx="11"/>
          </p:nvPr>
        </p:nvSpPr>
        <p:spPr/>
        <p:txBody>
          <a:bodyPr/>
          <a:lstStyle/>
          <a:p>
            <a:pPr>
              <a:defRPr/>
            </a:pPr>
            <a:r>
              <a:rPr lang="zh-CN" altLang="en-US"/>
              <a:t>信号与系统</a:t>
            </a: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170B0BE-0A80-40E1-98F0-804B719073AF}" type="slidenum">
              <a:rPr lang="en-US" altLang="ko-KR" smtClean="0">
                <a:solidFill>
                  <a:srgbClr val="003399"/>
                </a:solidFill>
                <a:latin typeface="-윤체L" pitchFamily="18" charset="-127"/>
                <a:ea typeface="-윤체L" pitchFamily="18" charset="-127"/>
              </a:rPr>
              <a:pPr/>
              <a:t>31</a:t>
            </a:fld>
            <a:endParaRPr lang="en-US" altLang="ko-KR" smtClean="0">
              <a:solidFill>
                <a:srgbClr val="003399"/>
              </a:solidFill>
              <a:latin typeface="-윤체L" pitchFamily="18" charset="-127"/>
              <a:ea typeface="-윤체L" pitchFamily="18" charset="-127"/>
            </a:endParaRPr>
          </a:p>
        </p:txBody>
      </p:sp>
      <p:graphicFrame>
        <p:nvGraphicFramePr>
          <p:cNvPr id="37893" name="Object 2"/>
          <p:cNvGraphicFramePr>
            <a:graphicFrameLocks noChangeAspect="1"/>
          </p:cNvGraphicFramePr>
          <p:nvPr/>
        </p:nvGraphicFramePr>
        <p:xfrm>
          <a:off x="1414463" y="1976438"/>
          <a:ext cx="4646612" cy="1400175"/>
        </p:xfrm>
        <a:graphic>
          <a:graphicData uri="http://schemas.openxmlformats.org/presentationml/2006/ole">
            <mc:AlternateContent xmlns:mc="http://schemas.openxmlformats.org/markup-compatibility/2006">
              <mc:Choice xmlns:v="urn:schemas-microsoft-com:vml" Requires="v">
                <p:oleObj spid="_x0000_s37972" name="Equation" r:id="rId3" imgW="2374900" imgH="711200" progId="Equation.DSMT4">
                  <p:embed/>
                </p:oleObj>
              </mc:Choice>
              <mc:Fallback>
                <p:oleObj name="Equation" r:id="rId3" imgW="23749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463" y="1976438"/>
                        <a:ext cx="4646612" cy="1400175"/>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3"/>
          <p:cNvGraphicFramePr>
            <a:graphicFrameLocks noChangeAspect="1"/>
          </p:cNvGraphicFramePr>
          <p:nvPr/>
        </p:nvGraphicFramePr>
        <p:xfrm>
          <a:off x="460375" y="1471613"/>
          <a:ext cx="5272088" cy="533400"/>
        </p:xfrm>
        <a:graphic>
          <a:graphicData uri="http://schemas.openxmlformats.org/presentationml/2006/ole">
            <mc:AlternateContent xmlns:mc="http://schemas.openxmlformats.org/markup-compatibility/2006">
              <mc:Choice xmlns:v="urn:schemas-microsoft-com:vml" Requires="v">
                <p:oleObj spid="_x0000_s37973" name="Equation" r:id="rId5" imgW="2501900" imgH="254000" progId="Equation.DSMT4">
                  <p:embed/>
                </p:oleObj>
              </mc:Choice>
              <mc:Fallback>
                <p:oleObj name="Equation" r:id="rId5" imgW="2501900" imgH="2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471613"/>
                        <a:ext cx="5272088" cy="5334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4"/>
          <p:cNvGraphicFramePr>
            <a:graphicFrameLocks noChangeAspect="1"/>
          </p:cNvGraphicFramePr>
          <p:nvPr/>
        </p:nvGraphicFramePr>
        <p:xfrm>
          <a:off x="2700338" y="3357563"/>
          <a:ext cx="2625725" cy="1681162"/>
        </p:xfrm>
        <a:graphic>
          <a:graphicData uri="http://schemas.openxmlformats.org/presentationml/2006/ole">
            <mc:AlternateContent xmlns:mc="http://schemas.openxmlformats.org/markup-compatibility/2006">
              <mc:Choice xmlns:v="urn:schemas-microsoft-com:vml" Requires="v">
                <p:oleObj spid="_x0000_s37974" name="Microsoft Draw 绘图" r:id="rId7" imgW="4152900" imgH="2600325" progId="MSDraw.Drawing.8.2">
                  <p:embed/>
                </p:oleObj>
              </mc:Choice>
              <mc:Fallback>
                <p:oleObj name="Microsoft Draw 绘图" r:id="rId7" imgW="4152900" imgH="2600325" progId="MSDraw.Drawing.8.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357563"/>
                        <a:ext cx="2625725" cy="1681162"/>
                      </a:xfrm>
                      <a:prstGeom prst="rect">
                        <a:avLst/>
                      </a:prstGeom>
                      <a:solidFill>
                        <a:srgbClr val="CCFFCC">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6"/>
          <p:cNvGraphicFramePr>
            <a:graphicFrameLocks noChangeAspect="1"/>
          </p:cNvGraphicFramePr>
          <p:nvPr/>
        </p:nvGraphicFramePr>
        <p:xfrm>
          <a:off x="395288" y="3284538"/>
          <a:ext cx="2209800" cy="1754187"/>
        </p:xfrm>
        <a:graphic>
          <a:graphicData uri="http://schemas.openxmlformats.org/presentationml/2006/ole">
            <mc:AlternateContent xmlns:mc="http://schemas.openxmlformats.org/markup-compatibility/2006">
              <mc:Choice xmlns:v="urn:schemas-microsoft-com:vml" Requires="v">
                <p:oleObj spid="_x0000_s37975" name="Microsoft Draw 绘图" r:id="rId9" imgW="3438525" imgH="2600325" progId="MSDraw.Drawing.8.2">
                  <p:embed/>
                </p:oleObj>
              </mc:Choice>
              <mc:Fallback>
                <p:oleObj name="Microsoft Draw 绘图" r:id="rId9" imgW="3438525" imgH="2600325" progId="MSDraw.Drawing.8.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284538"/>
                        <a:ext cx="2209800" cy="1754187"/>
                      </a:xfrm>
                      <a:prstGeom prst="rect">
                        <a:avLst/>
                      </a:prstGeom>
                      <a:solidFill>
                        <a:srgbClr val="CCFFCC">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7" name="Group 7"/>
          <p:cNvGrpSpPr>
            <a:grpSpLocks/>
          </p:cNvGrpSpPr>
          <p:nvPr/>
        </p:nvGrpSpPr>
        <p:grpSpPr bwMode="auto">
          <a:xfrm>
            <a:off x="5435600" y="3933825"/>
            <a:ext cx="3367088" cy="541338"/>
            <a:chOff x="1680" y="3552"/>
            <a:chExt cx="2121" cy="341"/>
          </a:xfrm>
        </p:grpSpPr>
        <p:sp>
          <p:nvSpPr>
            <p:cNvPr id="37900" name="Text Box 8"/>
            <p:cNvSpPr txBox="1">
              <a:spLocks noChangeArrowheads="1"/>
            </p:cNvSpPr>
            <p:nvPr/>
          </p:nvSpPr>
          <p:spPr bwMode="auto">
            <a:xfrm>
              <a:off x="1680" y="360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0000FF"/>
                  </a:solidFill>
                  <a:latin typeface="Tahoma" pitchFamily="34" charset="0"/>
                  <a:ea typeface="宋体" pitchFamily="2" charset="-122"/>
                </a:rPr>
                <a:t>左移</a:t>
              </a:r>
              <a:r>
                <a:rPr lang="en-US" altLang="zh-CN" b="1">
                  <a:solidFill>
                    <a:srgbClr val="0000FF"/>
                  </a:solidFill>
                  <a:latin typeface="Tahoma" pitchFamily="34" charset="0"/>
                  <a:ea typeface="宋体" pitchFamily="2" charset="-122"/>
                </a:rPr>
                <a:t>:</a:t>
              </a:r>
            </a:p>
          </p:txBody>
        </p:sp>
        <p:graphicFrame>
          <p:nvGraphicFramePr>
            <p:cNvPr id="37901" name="Object 9"/>
            <p:cNvGraphicFramePr>
              <a:graphicFrameLocks noChangeAspect="1"/>
            </p:cNvGraphicFramePr>
            <p:nvPr/>
          </p:nvGraphicFramePr>
          <p:xfrm>
            <a:off x="2248" y="3552"/>
            <a:ext cx="1553" cy="341"/>
          </p:xfrm>
          <a:graphic>
            <a:graphicData uri="http://schemas.openxmlformats.org/presentationml/2006/ole">
              <mc:AlternateContent xmlns:mc="http://schemas.openxmlformats.org/markup-compatibility/2006">
                <mc:Choice xmlns:v="urn:schemas-microsoft-com:vml" Requires="v">
                  <p:oleObj spid="_x0000_s37976" name="Equation" r:id="rId11" imgW="1040948" imgH="228501" progId="Equation.DSMT4">
                    <p:embed/>
                  </p:oleObj>
                </mc:Choice>
                <mc:Fallback>
                  <p:oleObj name="Equation" r:id="rId11" imgW="1040948" imgH="228501"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8" y="3552"/>
                          <a:ext cx="1553"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8" name="Text Box 10"/>
          <p:cNvSpPr txBox="1">
            <a:spLocks noChangeArrowheads="1"/>
          </p:cNvSpPr>
          <p:nvPr/>
        </p:nvSpPr>
        <p:spPr bwMode="auto">
          <a:xfrm>
            <a:off x="250825" y="5084763"/>
            <a:ext cx="8458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300" b="1">
                <a:latin typeface="Tahoma" pitchFamily="34" charset="0"/>
                <a:ea typeface="宋体" pitchFamily="2" charset="-122"/>
              </a:rPr>
              <a:t>       </a:t>
            </a:r>
            <a:r>
              <a:rPr lang="zh-CN" altLang="en-US" sz="2300" b="1">
                <a:solidFill>
                  <a:srgbClr val="000000"/>
                </a:solidFill>
                <a:latin typeface="Tahoma" pitchFamily="34" charset="0"/>
                <a:ea typeface="宋体" pitchFamily="2" charset="-122"/>
              </a:rPr>
              <a:t>在雷达、声纳以及地震信号检测等问题中容易找到信号移位现象的实例。如在通信系统中，长距离传输电话信号中，可能听到回波，这是幅度衰减的话音延时信号。</a:t>
            </a:r>
          </a:p>
        </p:txBody>
      </p:sp>
      <p:sp>
        <p:nvSpPr>
          <p:cNvPr id="37899" name="Rectangle 11"/>
          <p:cNvSpPr>
            <a:spLocks noGrp="1" noChangeArrowheads="1"/>
          </p:cNvSpPr>
          <p:nvPr>
            <p:ph type="body" idx="1"/>
          </p:nvPr>
        </p:nvSpPr>
        <p:spPr>
          <a:xfrm>
            <a:off x="1042988" y="404813"/>
            <a:ext cx="6769100" cy="625475"/>
          </a:xfrm>
          <a:noFill/>
        </p:spPr>
        <p:txBody>
          <a:bodyPr/>
          <a:lstStyle/>
          <a:p>
            <a:pPr algn="ctr" eaLnBrk="1" hangingPunct="1">
              <a:buFont typeface="Wingdings" pitchFamily="2" charset="2"/>
              <a:buNone/>
            </a:pPr>
            <a:r>
              <a:rPr lang="en-US" altLang="zh-CN" smtClean="0">
                <a:ea typeface="华文细黑" pitchFamily="2" charset="-122"/>
              </a:rPr>
              <a:t>4. </a:t>
            </a:r>
            <a:r>
              <a:rPr lang="zh-CN" altLang="en-US" smtClean="0">
                <a:ea typeface="华文细黑" pitchFamily="2" charset="-122"/>
              </a:rPr>
              <a:t>信号的移位</a:t>
            </a:r>
            <a:r>
              <a:rPr lang="zh-CN" altLang="en-US" sz="2000" smtClean="0">
                <a:solidFill>
                  <a:srgbClr val="B51605"/>
                </a:solidFill>
                <a:latin typeface="宋体" pitchFamily="2" charset="-122"/>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1" name="页脚占位符 4"/>
          <p:cNvSpPr>
            <a:spLocks noGrp="1"/>
          </p:cNvSpPr>
          <p:nvPr>
            <p:ph type="ftr" sz="quarter" idx="11"/>
          </p:nvPr>
        </p:nvSpPr>
        <p:spPr/>
        <p:txBody>
          <a:bodyPr/>
          <a:lstStyle/>
          <a:p>
            <a:pPr>
              <a:defRPr/>
            </a:pPr>
            <a:r>
              <a:rPr lang="zh-CN" altLang="en-US"/>
              <a:t>信号与系统</a:t>
            </a: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C86277B4-0542-4C87-A116-F10F7D94ADA7}" type="slidenum">
              <a:rPr lang="en-US" altLang="ko-KR" smtClean="0">
                <a:solidFill>
                  <a:srgbClr val="003399"/>
                </a:solidFill>
                <a:latin typeface="-윤체L" pitchFamily="18" charset="-127"/>
                <a:ea typeface="-윤체L" pitchFamily="18" charset="-127"/>
              </a:rPr>
              <a:pPr/>
              <a:t>32</a:t>
            </a:fld>
            <a:endParaRPr lang="en-US" altLang="ko-KR" smtClean="0">
              <a:solidFill>
                <a:srgbClr val="003399"/>
              </a:solidFill>
              <a:latin typeface="-윤체L" pitchFamily="18" charset="-127"/>
              <a:ea typeface="-윤체L" pitchFamily="18" charset="-127"/>
            </a:endParaRPr>
          </a:p>
        </p:txBody>
      </p:sp>
      <p:graphicFrame>
        <p:nvGraphicFramePr>
          <p:cNvPr id="38917" name="Object 2"/>
          <p:cNvGraphicFramePr>
            <a:graphicFrameLocks noChangeAspect="1"/>
          </p:cNvGraphicFramePr>
          <p:nvPr/>
        </p:nvGraphicFramePr>
        <p:xfrm>
          <a:off x="485775" y="1628775"/>
          <a:ext cx="5942013" cy="546100"/>
        </p:xfrm>
        <a:graphic>
          <a:graphicData uri="http://schemas.openxmlformats.org/presentationml/2006/ole">
            <mc:AlternateContent xmlns:mc="http://schemas.openxmlformats.org/markup-compatibility/2006">
              <mc:Choice xmlns:v="urn:schemas-microsoft-com:vml" Requires="v">
                <p:oleObj spid="_x0000_s38995" name="Equation" r:id="rId4" imgW="2768600" imgH="254000" progId="Equation.DSMT4">
                  <p:embed/>
                </p:oleObj>
              </mc:Choice>
              <mc:Fallback>
                <p:oleObj name="Equation" r:id="rId4" imgW="2768600" imgH="254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 y="1628775"/>
                        <a:ext cx="5942013" cy="5461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3"/>
          <p:cNvGraphicFramePr>
            <a:graphicFrameLocks noChangeAspect="1"/>
          </p:cNvGraphicFramePr>
          <p:nvPr/>
        </p:nvGraphicFramePr>
        <p:xfrm>
          <a:off x="2740025" y="2349500"/>
          <a:ext cx="4908550" cy="1289050"/>
        </p:xfrm>
        <a:graphic>
          <a:graphicData uri="http://schemas.openxmlformats.org/presentationml/2006/ole">
            <mc:AlternateContent xmlns:mc="http://schemas.openxmlformats.org/markup-compatibility/2006">
              <mc:Choice xmlns:v="urn:schemas-microsoft-com:vml" Requires="v">
                <p:oleObj spid="_x0000_s38996" name="Equation" r:id="rId6" imgW="2828976" imgH="676268" progId="Equation.DSMT4">
                  <p:embed/>
                </p:oleObj>
              </mc:Choice>
              <mc:Fallback>
                <p:oleObj name="Equation" r:id="rId6" imgW="2828976" imgH="676268"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0025" y="2349500"/>
                        <a:ext cx="4908550" cy="1289050"/>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4"/>
          <p:cNvGraphicFramePr>
            <a:graphicFrameLocks noChangeAspect="1"/>
          </p:cNvGraphicFramePr>
          <p:nvPr/>
        </p:nvGraphicFramePr>
        <p:xfrm>
          <a:off x="3419475" y="3716338"/>
          <a:ext cx="2808288" cy="2260600"/>
        </p:xfrm>
        <a:graphic>
          <a:graphicData uri="http://schemas.openxmlformats.org/presentationml/2006/ole">
            <mc:AlternateContent xmlns:mc="http://schemas.openxmlformats.org/markup-compatibility/2006">
              <mc:Choice xmlns:v="urn:schemas-microsoft-com:vml" Requires="v">
                <p:oleObj spid="_x0000_s38997" name="Microsoft Draw 绘图" r:id="rId8" imgW="4229100" imgH="2571750" progId="MSDraw.Drawing.8.2">
                  <p:embed/>
                </p:oleObj>
              </mc:Choice>
              <mc:Fallback>
                <p:oleObj name="Microsoft Draw 绘图" r:id="rId8" imgW="4229100" imgH="2571750" progId="MSDraw.Drawing.8.2">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3716338"/>
                        <a:ext cx="2808288" cy="22606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6"/>
          <p:cNvGraphicFramePr>
            <a:graphicFrameLocks noChangeAspect="1"/>
          </p:cNvGraphicFramePr>
          <p:nvPr/>
        </p:nvGraphicFramePr>
        <p:xfrm>
          <a:off x="457200" y="3886200"/>
          <a:ext cx="2667000" cy="2063750"/>
        </p:xfrm>
        <a:graphic>
          <a:graphicData uri="http://schemas.openxmlformats.org/presentationml/2006/ole">
            <mc:AlternateContent xmlns:mc="http://schemas.openxmlformats.org/markup-compatibility/2006">
              <mc:Choice xmlns:v="urn:schemas-microsoft-com:vml" Requires="v">
                <p:oleObj spid="_x0000_s38998" name="Microsoft Draw 绘图" r:id="rId10" imgW="4152900" imgH="2600325" progId="MSDraw.Drawing.8.2">
                  <p:embed/>
                </p:oleObj>
              </mc:Choice>
              <mc:Fallback>
                <p:oleObj name="Microsoft Draw 绘图" r:id="rId10" imgW="4152900" imgH="2600325" progId="MSDraw.Drawing.8.2">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886200"/>
                        <a:ext cx="2667000" cy="2063750"/>
                      </a:xfrm>
                      <a:prstGeom prst="rect">
                        <a:avLst/>
                      </a:prstGeom>
                      <a:solidFill>
                        <a:srgbClr val="CCFFCC">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7"/>
          <p:cNvGraphicFramePr>
            <a:graphicFrameLocks noChangeAspect="1"/>
          </p:cNvGraphicFramePr>
          <p:nvPr/>
        </p:nvGraphicFramePr>
        <p:xfrm>
          <a:off x="539750" y="3213100"/>
          <a:ext cx="1798638" cy="536575"/>
        </p:xfrm>
        <a:graphic>
          <a:graphicData uri="http://schemas.openxmlformats.org/presentationml/2006/ole">
            <mc:AlternateContent xmlns:mc="http://schemas.openxmlformats.org/markup-compatibility/2006">
              <mc:Choice xmlns:v="urn:schemas-microsoft-com:vml" Requires="v">
                <p:oleObj spid="_x0000_s38999" name="Equation" r:id="rId12" imgW="761669" imgH="228501" progId="Equation.DSMT4">
                  <p:embed/>
                </p:oleObj>
              </mc:Choice>
              <mc:Fallback>
                <p:oleObj name="Equation" r:id="rId12" imgW="761669" imgH="228501"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3213100"/>
                        <a:ext cx="1798638" cy="536575"/>
                      </a:xfrm>
                      <a:prstGeom prst="rect">
                        <a:avLst/>
                      </a:prstGeom>
                      <a:solidFill>
                        <a:srgbClr val="69E0E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Text Box 8"/>
          <p:cNvSpPr txBox="1">
            <a:spLocks noChangeArrowheads="1"/>
          </p:cNvSpPr>
          <p:nvPr/>
        </p:nvSpPr>
        <p:spPr bwMode="auto">
          <a:xfrm>
            <a:off x="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例子：</a:t>
            </a:r>
          </a:p>
        </p:txBody>
      </p:sp>
      <p:sp>
        <p:nvSpPr>
          <p:cNvPr id="38923" name="Text Box 9"/>
          <p:cNvSpPr txBox="1">
            <a:spLocks noChangeArrowheads="1"/>
          </p:cNvSpPr>
          <p:nvPr/>
        </p:nvSpPr>
        <p:spPr bwMode="auto">
          <a:xfrm>
            <a:off x="6300788" y="4076700"/>
            <a:ext cx="2520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压缩，此磁带以二倍速度加快播放的结果。</a:t>
            </a:r>
          </a:p>
        </p:txBody>
      </p:sp>
      <p:sp>
        <p:nvSpPr>
          <p:cNvPr id="38924" name="Rectangle 16"/>
          <p:cNvSpPr>
            <a:spLocks noGrp="1" noChangeArrowheads="1"/>
          </p:cNvSpPr>
          <p:nvPr>
            <p:ph type="body" idx="1"/>
          </p:nvPr>
        </p:nvSpPr>
        <p:spPr>
          <a:xfrm>
            <a:off x="1042988" y="404813"/>
            <a:ext cx="6918325" cy="625475"/>
          </a:xfrm>
          <a:noFill/>
        </p:spPr>
        <p:txBody>
          <a:bodyPr/>
          <a:lstStyle/>
          <a:p>
            <a:pPr algn="ctr" eaLnBrk="1" hangingPunct="1">
              <a:buFont typeface="Wingdings" pitchFamily="2" charset="2"/>
              <a:buNone/>
            </a:pPr>
            <a:r>
              <a:rPr lang="en-US" altLang="zh-CN" smtClean="0">
                <a:ea typeface="华文细黑" pitchFamily="2" charset="-122"/>
              </a:rPr>
              <a:t>5. </a:t>
            </a:r>
            <a:r>
              <a:rPr lang="zh-CN" altLang="en-US" smtClean="0">
                <a:ea typeface="华文细黑" pitchFamily="2" charset="-122"/>
              </a:rPr>
              <a:t>信号的尺度变换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9" name="页脚占位符 4"/>
          <p:cNvSpPr>
            <a:spLocks noGrp="1"/>
          </p:cNvSpPr>
          <p:nvPr>
            <p:ph type="ftr" sz="quarter" idx="11"/>
          </p:nvPr>
        </p:nvSpPr>
        <p:spPr/>
        <p:txBody>
          <a:bodyPr/>
          <a:lstStyle/>
          <a:p>
            <a:pPr>
              <a:defRPr/>
            </a:pPr>
            <a:r>
              <a:rPr lang="zh-CN" altLang="en-US"/>
              <a:t>信号与系统</a:t>
            </a: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6E201F8-3986-45BB-96BE-F501B6DFACFF}" type="slidenum">
              <a:rPr lang="en-US" altLang="ko-KR" smtClean="0">
                <a:solidFill>
                  <a:srgbClr val="003399"/>
                </a:solidFill>
                <a:latin typeface="-윤체L" pitchFamily="18" charset="-127"/>
                <a:ea typeface="-윤체L" pitchFamily="18" charset="-127"/>
              </a:rPr>
              <a:pPr/>
              <a:t>33</a:t>
            </a:fld>
            <a:endParaRPr lang="en-US" altLang="ko-KR" smtClean="0">
              <a:solidFill>
                <a:srgbClr val="003399"/>
              </a:solidFill>
              <a:latin typeface="-윤체L" pitchFamily="18" charset="-127"/>
              <a:ea typeface="-윤체L" pitchFamily="18" charset="-127"/>
            </a:endParaRPr>
          </a:p>
        </p:txBody>
      </p:sp>
      <p:sp>
        <p:nvSpPr>
          <p:cNvPr id="39941" name="Rectangle 2"/>
          <p:cNvSpPr>
            <a:spLocks noGrp="1" noChangeArrowheads="1"/>
          </p:cNvSpPr>
          <p:nvPr>
            <p:ph type="title"/>
          </p:nvPr>
        </p:nvSpPr>
        <p:spPr>
          <a:xfrm>
            <a:off x="1143000" y="220663"/>
            <a:ext cx="7245350" cy="762000"/>
          </a:xfrm>
        </p:spPr>
        <p:txBody>
          <a:bodyPr/>
          <a:lstStyle/>
          <a:p>
            <a:pPr eaLnBrk="1" hangingPunct="1"/>
            <a:r>
              <a:rPr lang="zh-CN" altLang="en-US" smtClean="0"/>
              <a:t>例子</a:t>
            </a:r>
          </a:p>
        </p:txBody>
      </p:sp>
      <p:sp>
        <p:nvSpPr>
          <p:cNvPr id="39942" name="Rectangle 3"/>
          <p:cNvSpPr>
            <a:spLocks noGrp="1" noChangeArrowheads="1"/>
          </p:cNvSpPr>
          <p:nvPr>
            <p:ph type="body" idx="1"/>
          </p:nvPr>
        </p:nvSpPr>
        <p:spPr>
          <a:xfrm>
            <a:off x="0" y="1773238"/>
            <a:ext cx="8458200" cy="609600"/>
          </a:xfrm>
        </p:spPr>
        <p:txBody>
          <a:bodyPr/>
          <a:lstStyle/>
          <a:p>
            <a:pPr eaLnBrk="1" hangingPunct="1"/>
            <a:r>
              <a:rPr lang="zh-CN" altLang="en-US" smtClean="0"/>
              <a:t>已知信号</a:t>
            </a:r>
            <a:r>
              <a:rPr lang="en-US" altLang="zh-CN" smtClean="0"/>
              <a:t>f(t)</a:t>
            </a:r>
            <a:r>
              <a:rPr lang="zh-CN" altLang="en-US" smtClean="0"/>
              <a:t>的波形如图，求</a:t>
            </a:r>
            <a:r>
              <a:rPr lang="en-US" altLang="zh-CN" smtClean="0"/>
              <a:t>f(-2t+1)</a:t>
            </a:r>
            <a:r>
              <a:rPr lang="zh-CN" altLang="en-US" smtClean="0"/>
              <a:t>的波形。</a:t>
            </a:r>
          </a:p>
        </p:txBody>
      </p:sp>
      <p:sp>
        <p:nvSpPr>
          <p:cNvPr id="421892" name="Rectangle 4"/>
          <p:cNvSpPr>
            <a:spLocks noChangeArrowheads="1"/>
          </p:cNvSpPr>
          <p:nvPr/>
        </p:nvSpPr>
        <p:spPr bwMode="auto">
          <a:xfrm>
            <a:off x="228600" y="2514600"/>
            <a:ext cx="5715000" cy="1066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20000"/>
              <a:defRPr/>
            </a:pPr>
            <a:r>
              <a:rPr lang="zh-CN" altLang="en-US" sz="3200" b="1">
                <a:effectLst>
                  <a:outerShdw blurRad="38100" dist="38100" dir="2700000" algn="tl">
                    <a:srgbClr val="C0C0C0"/>
                  </a:outerShdw>
                </a:effectLst>
                <a:latin typeface="Tahoma" pitchFamily="34" charset="0"/>
                <a:ea typeface="宋体" pitchFamily="2" charset="-122"/>
              </a:rPr>
              <a:t>解：图形变换的过程为：</a:t>
            </a:r>
          </a:p>
          <a:p>
            <a:pPr marL="342900" indent="-342900" eaLnBrk="1" hangingPunct="1">
              <a:spcBef>
                <a:spcPct val="20000"/>
              </a:spcBef>
              <a:buClr>
                <a:schemeClr val="hlink"/>
              </a:buClr>
              <a:buSzPct val="120000"/>
              <a:defRPr/>
            </a:pPr>
            <a:r>
              <a:rPr lang="zh-CN" altLang="en-US" sz="3200" b="1">
                <a:solidFill>
                  <a:srgbClr val="0000FF"/>
                </a:solidFill>
                <a:effectLst>
                  <a:outerShdw blurRad="38100" dist="38100" dir="2700000" algn="tl">
                    <a:srgbClr val="C0C0C0"/>
                  </a:outerShdw>
                </a:effectLst>
                <a:latin typeface="Tahoma" pitchFamily="34" charset="0"/>
                <a:ea typeface="宋体" pitchFamily="2" charset="-122"/>
              </a:rPr>
              <a:t>先反折、尺度变换、时移。</a:t>
            </a:r>
          </a:p>
        </p:txBody>
      </p:sp>
      <p:grpSp>
        <p:nvGrpSpPr>
          <p:cNvPr id="39944" name="Group 5"/>
          <p:cNvGrpSpPr>
            <a:grpSpLocks/>
          </p:cNvGrpSpPr>
          <p:nvPr/>
        </p:nvGrpSpPr>
        <p:grpSpPr bwMode="auto">
          <a:xfrm>
            <a:off x="0" y="4191000"/>
            <a:ext cx="2057400" cy="2209800"/>
            <a:chOff x="96" y="2544"/>
            <a:chExt cx="1296" cy="1392"/>
          </a:xfrm>
        </p:grpSpPr>
        <p:sp>
          <p:nvSpPr>
            <p:cNvPr id="40023" name="Line 6"/>
            <p:cNvSpPr>
              <a:spLocks noChangeShapeType="1"/>
            </p:cNvSpPr>
            <p:nvPr/>
          </p:nvSpPr>
          <p:spPr bwMode="auto">
            <a:xfrm flipV="1">
              <a:off x="720" y="2592"/>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4" name="Line 7"/>
            <p:cNvSpPr>
              <a:spLocks noChangeShapeType="1"/>
            </p:cNvSpPr>
            <p:nvPr/>
          </p:nvSpPr>
          <p:spPr bwMode="auto">
            <a:xfrm flipV="1">
              <a:off x="96" y="3408"/>
              <a:ext cx="1296"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5" name="Line 8"/>
            <p:cNvSpPr>
              <a:spLocks noChangeShapeType="1"/>
            </p:cNvSpPr>
            <p:nvPr/>
          </p:nvSpPr>
          <p:spPr bwMode="auto">
            <a:xfrm>
              <a:off x="576"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6" name="Line 9"/>
            <p:cNvSpPr>
              <a:spLocks noChangeShapeType="1"/>
            </p:cNvSpPr>
            <p:nvPr/>
          </p:nvSpPr>
          <p:spPr bwMode="auto">
            <a:xfrm>
              <a:off x="432"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7" name="Line 10"/>
            <p:cNvSpPr>
              <a:spLocks noChangeShapeType="1"/>
            </p:cNvSpPr>
            <p:nvPr/>
          </p:nvSpPr>
          <p:spPr bwMode="auto">
            <a:xfrm>
              <a:off x="288"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8" name="Line 11"/>
            <p:cNvSpPr>
              <a:spLocks noChangeShapeType="1"/>
            </p:cNvSpPr>
            <p:nvPr/>
          </p:nvSpPr>
          <p:spPr bwMode="auto">
            <a:xfrm>
              <a:off x="864"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29" name="Line 12"/>
            <p:cNvSpPr>
              <a:spLocks noChangeShapeType="1"/>
            </p:cNvSpPr>
            <p:nvPr/>
          </p:nvSpPr>
          <p:spPr bwMode="auto">
            <a:xfrm>
              <a:off x="1008"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0" name="Line 13"/>
            <p:cNvSpPr>
              <a:spLocks noChangeShapeType="1"/>
            </p:cNvSpPr>
            <p:nvPr/>
          </p:nvSpPr>
          <p:spPr bwMode="auto">
            <a:xfrm>
              <a:off x="1152" y="3360"/>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1" name="Line 14"/>
            <p:cNvSpPr>
              <a:spLocks noChangeShapeType="1"/>
            </p:cNvSpPr>
            <p:nvPr/>
          </p:nvSpPr>
          <p:spPr bwMode="auto">
            <a:xfrm>
              <a:off x="672" y="3264"/>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2" name="Line 15"/>
            <p:cNvSpPr>
              <a:spLocks noChangeShapeType="1"/>
            </p:cNvSpPr>
            <p:nvPr/>
          </p:nvSpPr>
          <p:spPr bwMode="auto">
            <a:xfrm>
              <a:off x="672" y="3120"/>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3" name="Line 16"/>
            <p:cNvSpPr>
              <a:spLocks noChangeShapeType="1"/>
            </p:cNvSpPr>
            <p:nvPr/>
          </p:nvSpPr>
          <p:spPr bwMode="auto">
            <a:xfrm>
              <a:off x="672" y="2976"/>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4" name="Line 17"/>
            <p:cNvSpPr>
              <a:spLocks noChangeShapeType="1"/>
            </p:cNvSpPr>
            <p:nvPr/>
          </p:nvSpPr>
          <p:spPr bwMode="auto">
            <a:xfrm flipV="1">
              <a:off x="432" y="3120"/>
              <a:ext cx="0" cy="28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5" name="Line 18"/>
            <p:cNvSpPr>
              <a:spLocks noChangeShapeType="1"/>
            </p:cNvSpPr>
            <p:nvPr/>
          </p:nvSpPr>
          <p:spPr bwMode="auto">
            <a:xfrm flipV="1">
              <a:off x="1008" y="2976"/>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6" name="Line 19"/>
            <p:cNvSpPr>
              <a:spLocks noChangeShapeType="1"/>
            </p:cNvSpPr>
            <p:nvPr/>
          </p:nvSpPr>
          <p:spPr bwMode="auto">
            <a:xfrm>
              <a:off x="432" y="3120"/>
              <a:ext cx="28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37" name="Line 20"/>
            <p:cNvSpPr>
              <a:spLocks noChangeShapeType="1"/>
            </p:cNvSpPr>
            <p:nvPr/>
          </p:nvSpPr>
          <p:spPr bwMode="auto">
            <a:xfrm flipV="1">
              <a:off x="720" y="2976"/>
              <a:ext cx="288" cy="14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0038" name="Object 21"/>
            <p:cNvGraphicFramePr>
              <a:graphicFrameLocks noChangeAspect="1"/>
            </p:cNvGraphicFramePr>
            <p:nvPr/>
          </p:nvGraphicFramePr>
          <p:xfrm>
            <a:off x="576" y="2832"/>
            <a:ext cx="103" cy="160"/>
          </p:xfrm>
          <a:graphic>
            <a:graphicData uri="http://schemas.openxmlformats.org/presentationml/2006/ole">
              <mc:AlternateContent xmlns:mc="http://schemas.openxmlformats.org/markup-compatibility/2006">
                <mc:Choice xmlns:v="urn:schemas-microsoft-com:vml" Requires="v">
                  <p:oleObj spid="_x0000_s40565" name="Equation" r:id="rId3" imgW="114102" imgH="177492" progId="Equation.3">
                    <p:embed/>
                  </p:oleObj>
                </mc:Choice>
                <mc:Fallback>
                  <p:oleObj name="Equation" r:id="rId3" imgW="114102" imgH="177492"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832"/>
                          <a:ext cx="10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39" name="Object 22"/>
            <p:cNvGraphicFramePr>
              <a:graphicFrameLocks noChangeAspect="1"/>
            </p:cNvGraphicFramePr>
            <p:nvPr/>
          </p:nvGraphicFramePr>
          <p:xfrm>
            <a:off x="576" y="3024"/>
            <a:ext cx="112" cy="145"/>
          </p:xfrm>
          <a:graphic>
            <a:graphicData uri="http://schemas.openxmlformats.org/presentationml/2006/ole">
              <mc:AlternateContent xmlns:mc="http://schemas.openxmlformats.org/markup-compatibility/2006">
                <mc:Choice xmlns:v="urn:schemas-microsoft-com:vml" Requires="v">
                  <p:oleObj spid="_x0000_s40566" name="Equation" r:id="rId5" imgW="126780" imgH="164814" progId="Equation.3">
                    <p:embed/>
                  </p:oleObj>
                </mc:Choice>
                <mc:Fallback>
                  <p:oleObj name="Equation" r:id="rId5" imgW="126780" imgH="164814"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3024"/>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 name="Object 23"/>
            <p:cNvGraphicFramePr>
              <a:graphicFrameLocks noChangeAspect="1"/>
            </p:cNvGraphicFramePr>
            <p:nvPr/>
          </p:nvGraphicFramePr>
          <p:xfrm>
            <a:off x="432" y="3456"/>
            <a:ext cx="180" cy="145"/>
          </p:xfrm>
          <a:graphic>
            <a:graphicData uri="http://schemas.openxmlformats.org/presentationml/2006/ole">
              <mc:AlternateContent xmlns:mc="http://schemas.openxmlformats.org/markup-compatibility/2006">
                <mc:Choice xmlns:v="urn:schemas-microsoft-com:vml" Requires="v">
                  <p:oleObj spid="_x0000_s40567" name="Equation" r:id="rId7" imgW="203024" imgH="164957" progId="Equation.3">
                    <p:embed/>
                  </p:oleObj>
                </mc:Choice>
                <mc:Fallback>
                  <p:oleObj name="Equation" r:id="rId7" imgW="203024" imgH="164957"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3456"/>
                          <a:ext cx="18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1" name="Object 24"/>
            <p:cNvGraphicFramePr>
              <a:graphicFrameLocks noChangeAspect="1"/>
            </p:cNvGraphicFramePr>
            <p:nvPr/>
          </p:nvGraphicFramePr>
          <p:xfrm>
            <a:off x="960" y="3456"/>
            <a:ext cx="112" cy="145"/>
          </p:xfrm>
          <a:graphic>
            <a:graphicData uri="http://schemas.openxmlformats.org/presentationml/2006/ole">
              <mc:AlternateContent xmlns:mc="http://schemas.openxmlformats.org/markup-compatibility/2006">
                <mc:Choice xmlns:v="urn:schemas-microsoft-com:vml" Requires="v">
                  <p:oleObj spid="_x0000_s40568" name="Equation" r:id="rId9" imgW="126780" imgH="164814" progId="Equation.3">
                    <p:embed/>
                  </p:oleObj>
                </mc:Choice>
                <mc:Fallback>
                  <p:oleObj name="Equation" r:id="rId9" imgW="126780" imgH="164814"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3456"/>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2" name="Object 25"/>
            <p:cNvGraphicFramePr>
              <a:graphicFrameLocks noChangeAspect="1"/>
            </p:cNvGraphicFramePr>
            <p:nvPr/>
          </p:nvGraphicFramePr>
          <p:xfrm>
            <a:off x="816" y="3456"/>
            <a:ext cx="79" cy="145"/>
          </p:xfrm>
          <a:graphic>
            <a:graphicData uri="http://schemas.openxmlformats.org/presentationml/2006/ole">
              <mc:AlternateContent xmlns:mc="http://schemas.openxmlformats.org/markup-compatibility/2006">
                <mc:Choice xmlns:v="urn:schemas-microsoft-com:vml" Requires="v">
                  <p:oleObj spid="_x0000_s40569" name="Equation" r:id="rId11" imgW="88707" imgH="164742" progId="Equation.3">
                    <p:embed/>
                  </p:oleObj>
                </mc:Choice>
                <mc:Fallback>
                  <p:oleObj name="Equation" r:id="rId11" imgW="88707" imgH="164742"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3456"/>
                          <a:ext cx="79"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3" name="Object 26"/>
            <p:cNvGraphicFramePr>
              <a:graphicFrameLocks noChangeAspect="1"/>
            </p:cNvGraphicFramePr>
            <p:nvPr/>
          </p:nvGraphicFramePr>
          <p:xfrm>
            <a:off x="607" y="3403"/>
            <a:ext cx="113" cy="156"/>
          </p:xfrm>
          <a:graphic>
            <a:graphicData uri="http://schemas.openxmlformats.org/presentationml/2006/ole">
              <mc:AlternateContent xmlns:mc="http://schemas.openxmlformats.org/markup-compatibility/2006">
                <mc:Choice xmlns:v="urn:schemas-microsoft-com:vml" Requires="v">
                  <p:oleObj spid="_x0000_s40570" name="Equation" r:id="rId13" imgW="126725" imgH="177415" progId="Equation.3">
                    <p:embed/>
                  </p:oleObj>
                </mc:Choice>
                <mc:Fallback>
                  <p:oleObj name="Equation" r:id="rId13" imgW="126725" imgH="177415"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 y="3403"/>
                          <a:ext cx="113"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4" name="Object 27"/>
            <p:cNvGraphicFramePr>
              <a:graphicFrameLocks noChangeAspect="1"/>
            </p:cNvGraphicFramePr>
            <p:nvPr/>
          </p:nvGraphicFramePr>
          <p:xfrm>
            <a:off x="240" y="3456"/>
            <a:ext cx="201" cy="145"/>
          </p:xfrm>
          <a:graphic>
            <a:graphicData uri="http://schemas.openxmlformats.org/presentationml/2006/ole">
              <mc:AlternateContent xmlns:mc="http://schemas.openxmlformats.org/markup-compatibility/2006">
                <mc:Choice xmlns:v="urn:schemas-microsoft-com:vml" Requires="v">
                  <p:oleObj spid="_x0000_s40571" name="Equation" r:id="rId15" imgW="228501" imgH="165028" progId="Equation.3">
                    <p:embed/>
                  </p:oleObj>
                </mc:Choice>
                <mc:Fallback>
                  <p:oleObj name="Equation" r:id="rId15" imgW="228501" imgH="165028"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 y="3456"/>
                          <a:ext cx="20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5" name="Object 28"/>
            <p:cNvGraphicFramePr>
              <a:graphicFrameLocks noChangeAspect="1"/>
            </p:cNvGraphicFramePr>
            <p:nvPr/>
          </p:nvGraphicFramePr>
          <p:xfrm>
            <a:off x="1234" y="3456"/>
            <a:ext cx="109" cy="187"/>
          </p:xfrm>
          <a:graphic>
            <a:graphicData uri="http://schemas.openxmlformats.org/presentationml/2006/ole">
              <mc:AlternateContent xmlns:mc="http://schemas.openxmlformats.org/markup-compatibility/2006">
                <mc:Choice xmlns:v="urn:schemas-microsoft-com:vml" Requires="v">
                  <p:oleObj spid="_x0000_s40572" name="Equation" r:id="rId17" imgW="88746" imgH="152136" progId="Equation.3">
                    <p:embed/>
                  </p:oleObj>
                </mc:Choice>
                <mc:Fallback>
                  <p:oleObj name="Equation" r:id="rId17" imgW="88746" imgH="152136"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4" y="3456"/>
                          <a:ext cx="10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6" name="Object 29"/>
            <p:cNvGraphicFramePr>
              <a:graphicFrameLocks noChangeAspect="1"/>
            </p:cNvGraphicFramePr>
            <p:nvPr/>
          </p:nvGraphicFramePr>
          <p:xfrm>
            <a:off x="768" y="2544"/>
            <a:ext cx="374" cy="249"/>
          </p:xfrm>
          <a:graphic>
            <a:graphicData uri="http://schemas.openxmlformats.org/presentationml/2006/ole">
              <mc:AlternateContent xmlns:mc="http://schemas.openxmlformats.org/markup-compatibility/2006">
                <mc:Choice xmlns:v="urn:schemas-microsoft-com:vml" Requires="v">
                  <p:oleObj spid="_x0000_s40573" name="Equation" r:id="rId19" imgW="304536" imgH="203024" progId="Equation.3">
                    <p:embed/>
                  </p:oleObj>
                </mc:Choice>
                <mc:Fallback>
                  <p:oleObj name="Equation" r:id="rId19" imgW="304536" imgH="203024"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 y="2544"/>
                          <a:ext cx="37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945" name="Group 30"/>
          <p:cNvGrpSpPr>
            <a:grpSpLocks/>
          </p:cNvGrpSpPr>
          <p:nvPr/>
        </p:nvGrpSpPr>
        <p:grpSpPr bwMode="auto">
          <a:xfrm>
            <a:off x="2209800" y="3810000"/>
            <a:ext cx="2057400" cy="2590800"/>
            <a:chOff x="1632" y="2448"/>
            <a:chExt cx="1296" cy="1632"/>
          </a:xfrm>
        </p:grpSpPr>
        <p:sp>
          <p:nvSpPr>
            <p:cNvPr id="39998" name="Text Box 31"/>
            <p:cNvSpPr txBox="1">
              <a:spLocks noChangeArrowheads="1"/>
            </p:cNvSpPr>
            <p:nvPr/>
          </p:nvSpPr>
          <p:spPr bwMode="auto">
            <a:xfrm>
              <a:off x="1728" y="2448"/>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B51605"/>
                  </a:solidFill>
                  <a:latin typeface="Tahoma" pitchFamily="34" charset="0"/>
                  <a:ea typeface="宋体" pitchFamily="2" charset="-122"/>
                </a:rPr>
                <a:t>（</a:t>
              </a:r>
              <a:r>
                <a:rPr lang="en-US" altLang="zh-CN" b="1">
                  <a:solidFill>
                    <a:srgbClr val="B51605"/>
                  </a:solidFill>
                  <a:latin typeface="Tahoma" pitchFamily="34" charset="0"/>
                  <a:ea typeface="宋体" pitchFamily="2" charset="-122"/>
                </a:rPr>
                <a:t>1</a:t>
              </a:r>
              <a:r>
                <a:rPr lang="zh-CN" altLang="en-US" b="1">
                  <a:solidFill>
                    <a:srgbClr val="B51605"/>
                  </a:solidFill>
                  <a:latin typeface="Tahoma" pitchFamily="34" charset="0"/>
                  <a:ea typeface="宋体" pitchFamily="2" charset="-122"/>
                </a:rPr>
                <a:t>）反折</a:t>
              </a:r>
            </a:p>
          </p:txBody>
        </p:sp>
        <p:sp>
          <p:nvSpPr>
            <p:cNvPr id="39999" name="Line 32"/>
            <p:cNvSpPr>
              <a:spLocks noChangeShapeType="1"/>
            </p:cNvSpPr>
            <p:nvPr/>
          </p:nvSpPr>
          <p:spPr bwMode="auto">
            <a:xfrm flipV="1">
              <a:off x="2256" y="2736"/>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0" name="Line 33"/>
            <p:cNvSpPr>
              <a:spLocks noChangeShapeType="1"/>
            </p:cNvSpPr>
            <p:nvPr/>
          </p:nvSpPr>
          <p:spPr bwMode="auto">
            <a:xfrm flipV="1">
              <a:off x="1632" y="3552"/>
              <a:ext cx="1296"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1" name="Line 34"/>
            <p:cNvSpPr>
              <a:spLocks noChangeShapeType="1"/>
            </p:cNvSpPr>
            <p:nvPr/>
          </p:nvSpPr>
          <p:spPr bwMode="auto">
            <a:xfrm>
              <a:off x="2112"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2" name="Line 35"/>
            <p:cNvSpPr>
              <a:spLocks noChangeShapeType="1"/>
            </p:cNvSpPr>
            <p:nvPr/>
          </p:nvSpPr>
          <p:spPr bwMode="auto">
            <a:xfrm>
              <a:off x="1968"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3" name="Line 36"/>
            <p:cNvSpPr>
              <a:spLocks noChangeShapeType="1"/>
            </p:cNvSpPr>
            <p:nvPr/>
          </p:nvSpPr>
          <p:spPr bwMode="auto">
            <a:xfrm>
              <a:off x="1824"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4" name="Line 37"/>
            <p:cNvSpPr>
              <a:spLocks noChangeShapeType="1"/>
            </p:cNvSpPr>
            <p:nvPr/>
          </p:nvSpPr>
          <p:spPr bwMode="auto">
            <a:xfrm>
              <a:off x="2400"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5" name="Line 38"/>
            <p:cNvSpPr>
              <a:spLocks noChangeShapeType="1"/>
            </p:cNvSpPr>
            <p:nvPr/>
          </p:nvSpPr>
          <p:spPr bwMode="auto">
            <a:xfrm>
              <a:off x="2544"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6" name="Line 39"/>
            <p:cNvSpPr>
              <a:spLocks noChangeShapeType="1"/>
            </p:cNvSpPr>
            <p:nvPr/>
          </p:nvSpPr>
          <p:spPr bwMode="auto">
            <a:xfrm>
              <a:off x="2688" y="3504"/>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7" name="Line 40"/>
            <p:cNvSpPr>
              <a:spLocks noChangeShapeType="1"/>
            </p:cNvSpPr>
            <p:nvPr/>
          </p:nvSpPr>
          <p:spPr bwMode="auto">
            <a:xfrm>
              <a:off x="2208" y="3408"/>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8" name="Line 41"/>
            <p:cNvSpPr>
              <a:spLocks noChangeShapeType="1"/>
            </p:cNvSpPr>
            <p:nvPr/>
          </p:nvSpPr>
          <p:spPr bwMode="auto">
            <a:xfrm>
              <a:off x="2208" y="3264"/>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09" name="Line 42"/>
            <p:cNvSpPr>
              <a:spLocks noChangeShapeType="1"/>
            </p:cNvSpPr>
            <p:nvPr/>
          </p:nvSpPr>
          <p:spPr bwMode="auto">
            <a:xfrm>
              <a:off x="2208" y="3120"/>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10" name="Line 43"/>
            <p:cNvSpPr>
              <a:spLocks noChangeShapeType="1"/>
            </p:cNvSpPr>
            <p:nvPr/>
          </p:nvSpPr>
          <p:spPr bwMode="auto">
            <a:xfrm flipV="1">
              <a:off x="2544" y="3264"/>
              <a:ext cx="0" cy="28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11" name="Line 44"/>
            <p:cNvSpPr>
              <a:spLocks noChangeShapeType="1"/>
            </p:cNvSpPr>
            <p:nvPr/>
          </p:nvSpPr>
          <p:spPr bwMode="auto">
            <a:xfrm flipV="1">
              <a:off x="1968" y="3072"/>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12" name="Line 45"/>
            <p:cNvSpPr>
              <a:spLocks noChangeShapeType="1"/>
            </p:cNvSpPr>
            <p:nvPr/>
          </p:nvSpPr>
          <p:spPr bwMode="auto">
            <a:xfrm>
              <a:off x="2256" y="3264"/>
              <a:ext cx="28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013" name="Line 46"/>
            <p:cNvSpPr>
              <a:spLocks noChangeShapeType="1"/>
            </p:cNvSpPr>
            <p:nvPr/>
          </p:nvSpPr>
          <p:spPr bwMode="auto">
            <a:xfrm>
              <a:off x="1968" y="3072"/>
              <a:ext cx="288" cy="192"/>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0014" name="Object 47"/>
            <p:cNvGraphicFramePr>
              <a:graphicFrameLocks noChangeAspect="1"/>
            </p:cNvGraphicFramePr>
            <p:nvPr/>
          </p:nvGraphicFramePr>
          <p:xfrm>
            <a:off x="2112" y="2976"/>
            <a:ext cx="103" cy="160"/>
          </p:xfrm>
          <a:graphic>
            <a:graphicData uri="http://schemas.openxmlformats.org/presentationml/2006/ole">
              <mc:AlternateContent xmlns:mc="http://schemas.openxmlformats.org/markup-compatibility/2006">
                <mc:Choice xmlns:v="urn:schemas-microsoft-com:vml" Requires="v">
                  <p:oleObj spid="_x0000_s40574" name="Equation" r:id="rId21" imgW="114102" imgH="177492" progId="Equation.3">
                    <p:embed/>
                  </p:oleObj>
                </mc:Choice>
                <mc:Fallback>
                  <p:oleObj name="Equation" r:id="rId21" imgW="114102" imgH="177492"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12" y="2976"/>
                          <a:ext cx="10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15" name="Object 48"/>
            <p:cNvGraphicFramePr>
              <a:graphicFrameLocks noChangeAspect="1"/>
            </p:cNvGraphicFramePr>
            <p:nvPr/>
          </p:nvGraphicFramePr>
          <p:xfrm>
            <a:off x="2112" y="3168"/>
            <a:ext cx="112" cy="145"/>
          </p:xfrm>
          <a:graphic>
            <a:graphicData uri="http://schemas.openxmlformats.org/presentationml/2006/ole">
              <mc:AlternateContent xmlns:mc="http://schemas.openxmlformats.org/markup-compatibility/2006">
                <mc:Choice xmlns:v="urn:schemas-microsoft-com:vml" Requires="v">
                  <p:oleObj spid="_x0000_s40575" name="Equation" r:id="rId23" imgW="126780" imgH="164814" progId="Equation.3">
                    <p:embed/>
                  </p:oleObj>
                </mc:Choice>
                <mc:Fallback>
                  <p:oleObj name="Equation" r:id="rId23" imgW="126780" imgH="164814"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 y="3168"/>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16" name="Object 49"/>
            <p:cNvGraphicFramePr>
              <a:graphicFrameLocks noChangeAspect="1"/>
            </p:cNvGraphicFramePr>
            <p:nvPr/>
          </p:nvGraphicFramePr>
          <p:xfrm>
            <a:off x="1968" y="3600"/>
            <a:ext cx="180" cy="145"/>
          </p:xfrm>
          <a:graphic>
            <a:graphicData uri="http://schemas.openxmlformats.org/presentationml/2006/ole">
              <mc:AlternateContent xmlns:mc="http://schemas.openxmlformats.org/markup-compatibility/2006">
                <mc:Choice xmlns:v="urn:schemas-microsoft-com:vml" Requires="v">
                  <p:oleObj spid="_x0000_s40576" name="Equation" r:id="rId24" imgW="203024" imgH="164957" progId="Equation.3">
                    <p:embed/>
                  </p:oleObj>
                </mc:Choice>
                <mc:Fallback>
                  <p:oleObj name="Equation" r:id="rId24" imgW="203024" imgH="164957"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3600"/>
                          <a:ext cx="18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17" name="Object 50"/>
            <p:cNvGraphicFramePr>
              <a:graphicFrameLocks noChangeAspect="1"/>
            </p:cNvGraphicFramePr>
            <p:nvPr/>
          </p:nvGraphicFramePr>
          <p:xfrm>
            <a:off x="2496" y="3600"/>
            <a:ext cx="112" cy="145"/>
          </p:xfrm>
          <a:graphic>
            <a:graphicData uri="http://schemas.openxmlformats.org/presentationml/2006/ole">
              <mc:AlternateContent xmlns:mc="http://schemas.openxmlformats.org/markup-compatibility/2006">
                <mc:Choice xmlns:v="urn:schemas-microsoft-com:vml" Requires="v">
                  <p:oleObj spid="_x0000_s40577" name="Equation" r:id="rId25" imgW="126780" imgH="164814" progId="Equation.3">
                    <p:embed/>
                  </p:oleObj>
                </mc:Choice>
                <mc:Fallback>
                  <p:oleObj name="Equation" r:id="rId25" imgW="126780" imgH="164814"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 y="3600"/>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18" name="Object 51"/>
            <p:cNvGraphicFramePr>
              <a:graphicFrameLocks noChangeAspect="1"/>
            </p:cNvGraphicFramePr>
            <p:nvPr/>
          </p:nvGraphicFramePr>
          <p:xfrm>
            <a:off x="2352" y="3600"/>
            <a:ext cx="79" cy="145"/>
          </p:xfrm>
          <a:graphic>
            <a:graphicData uri="http://schemas.openxmlformats.org/presentationml/2006/ole">
              <mc:AlternateContent xmlns:mc="http://schemas.openxmlformats.org/markup-compatibility/2006">
                <mc:Choice xmlns:v="urn:schemas-microsoft-com:vml" Requires="v">
                  <p:oleObj spid="_x0000_s40578" name="Equation" r:id="rId26" imgW="88707" imgH="164742" progId="Equation.3">
                    <p:embed/>
                  </p:oleObj>
                </mc:Choice>
                <mc:Fallback>
                  <p:oleObj name="Equation" r:id="rId26" imgW="88707" imgH="164742"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3600"/>
                          <a:ext cx="79"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19" name="Object 52"/>
            <p:cNvGraphicFramePr>
              <a:graphicFrameLocks noChangeAspect="1"/>
            </p:cNvGraphicFramePr>
            <p:nvPr/>
          </p:nvGraphicFramePr>
          <p:xfrm>
            <a:off x="2143" y="3547"/>
            <a:ext cx="113" cy="156"/>
          </p:xfrm>
          <a:graphic>
            <a:graphicData uri="http://schemas.openxmlformats.org/presentationml/2006/ole">
              <mc:AlternateContent xmlns:mc="http://schemas.openxmlformats.org/markup-compatibility/2006">
                <mc:Choice xmlns:v="urn:schemas-microsoft-com:vml" Requires="v">
                  <p:oleObj spid="_x0000_s40579" name="Equation" r:id="rId27" imgW="126725" imgH="177415" progId="Equation.3">
                    <p:embed/>
                  </p:oleObj>
                </mc:Choice>
                <mc:Fallback>
                  <p:oleObj name="Equation" r:id="rId27" imgW="126725" imgH="177415"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 y="3547"/>
                          <a:ext cx="113"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20" name="Object 53"/>
            <p:cNvGraphicFramePr>
              <a:graphicFrameLocks noChangeAspect="1"/>
            </p:cNvGraphicFramePr>
            <p:nvPr/>
          </p:nvGraphicFramePr>
          <p:xfrm>
            <a:off x="1776" y="3600"/>
            <a:ext cx="201" cy="145"/>
          </p:xfrm>
          <a:graphic>
            <a:graphicData uri="http://schemas.openxmlformats.org/presentationml/2006/ole">
              <mc:AlternateContent xmlns:mc="http://schemas.openxmlformats.org/markup-compatibility/2006">
                <mc:Choice xmlns:v="urn:schemas-microsoft-com:vml" Requires="v">
                  <p:oleObj spid="_x0000_s40580" name="Equation" r:id="rId28" imgW="228501" imgH="165028" progId="Equation.3">
                    <p:embed/>
                  </p:oleObj>
                </mc:Choice>
                <mc:Fallback>
                  <p:oleObj name="Equation" r:id="rId28" imgW="228501" imgH="165028"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6" y="3600"/>
                          <a:ext cx="20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21" name="Object 54"/>
            <p:cNvGraphicFramePr>
              <a:graphicFrameLocks noChangeAspect="1"/>
            </p:cNvGraphicFramePr>
            <p:nvPr/>
          </p:nvGraphicFramePr>
          <p:xfrm>
            <a:off x="2770" y="3600"/>
            <a:ext cx="109" cy="187"/>
          </p:xfrm>
          <a:graphic>
            <a:graphicData uri="http://schemas.openxmlformats.org/presentationml/2006/ole">
              <mc:AlternateContent xmlns:mc="http://schemas.openxmlformats.org/markup-compatibility/2006">
                <mc:Choice xmlns:v="urn:schemas-microsoft-com:vml" Requires="v">
                  <p:oleObj spid="_x0000_s40581" name="Equation" r:id="rId29" imgW="88746" imgH="152136" progId="Equation.3">
                    <p:embed/>
                  </p:oleObj>
                </mc:Choice>
                <mc:Fallback>
                  <p:oleObj name="Equation" r:id="rId29" imgW="88746" imgH="152136"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0" y="3600"/>
                          <a:ext cx="10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22" name="Object 55"/>
            <p:cNvGraphicFramePr>
              <a:graphicFrameLocks noChangeAspect="1"/>
            </p:cNvGraphicFramePr>
            <p:nvPr/>
          </p:nvGraphicFramePr>
          <p:xfrm>
            <a:off x="2250" y="2688"/>
            <a:ext cx="483" cy="249"/>
          </p:xfrm>
          <a:graphic>
            <a:graphicData uri="http://schemas.openxmlformats.org/presentationml/2006/ole">
              <mc:AlternateContent xmlns:mc="http://schemas.openxmlformats.org/markup-compatibility/2006">
                <mc:Choice xmlns:v="urn:schemas-microsoft-com:vml" Requires="v">
                  <p:oleObj spid="_x0000_s40582" name="Equation" r:id="rId30" imgW="393529" imgH="203112" progId="Equation.3">
                    <p:embed/>
                  </p:oleObj>
                </mc:Choice>
                <mc:Fallback>
                  <p:oleObj name="Equation" r:id="rId30" imgW="393529" imgH="203112" progId="Equation.3">
                    <p:embed/>
                    <p:pic>
                      <p:nvPicPr>
                        <p:cNvPr id="0" name="Object 5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50" y="2688"/>
                          <a:ext cx="48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946" name="Group 56"/>
          <p:cNvGrpSpPr>
            <a:grpSpLocks/>
          </p:cNvGrpSpPr>
          <p:nvPr/>
        </p:nvGrpSpPr>
        <p:grpSpPr bwMode="auto">
          <a:xfrm>
            <a:off x="4343400" y="3810000"/>
            <a:ext cx="2209800" cy="2590800"/>
            <a:chOff x="2736" y="2400"/>
            <a:chExt cx="1392" cy="1632"/>
          </a:xfrm>
        </p:grpSpPr>
        <p:sp>
          <p:nvSpPr>
            <p:cNvPr id="39973" name="Text Box 57"/>
            <p:cNvSpPr txBox="1">
              <a:spLocks noChangeArrowheads="1"/>
            </p:cNvSpPr>
            <p:nvPr/>
          </p:nvSpPr>
          <p:spPr bwMode="auto">
            <a:xfrm>
              <a:off x="2736" y="2400"/>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B51605"/>
                  </a:solidFill>
                  <a:latin typeface="Tahoma" pitchFamily="34" charset="0"/>
                  <a:ea typeface="宋体" pitchFamily="2" charset="-122"/>
                </a:rPr>
                <a:t>（</a:t>
              </a:r>
              <a:r>
                <a:rPr lang="en-US" altLang="zh-CN" b="1">
                  <a:solidFill>
                    <a:srgbClr val="B51605"/>
                  </a:solidFill>
                  <a:latin typeface="Tahoma" pitchFamily="34" charset="0"/>
                  <a:ea typeface="宋体" pitchFamily="2" charset="-122"/>
                </a:rPr>
                <a:t>2</a:t>
              </a:r>
              <a:r>
                <a:rPr lang="zh-CN" altLang="en-US" b="1">
                  <a:solidFill>
                    <a:srgbClr val="B51605"/>
                  </a:solidFill>
                  <a:latin typeface="Tahoma" pitchFamily="34" charset="0"/>
                  <a:ea typeface="宋体" pitchFamily="2" charset="-122"/>
                </a:rPr>
                <a:t>）尺度变换</a:t>
              </a:r>
            </a:p>
          </p:txBody>
        </p:sp>
        <p:sp>
          <p:nvSpPr>
            <p:cNvPr id="39974" name="Line 58"/>
            <p:cNvSpPr>
              <a:spLocks noChangeShapeType="1"/>
            </p:cNvSpPr>
            <p:nvPr/>
          </p:nvSpPr>
          <p:spPr bwMode="auto">
            <a:xfrm flipV="1">
              <a:off x="3456" y="2688"/>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5" name="Line 59"/>
            <p:cNvSpPr>
              <a:spLocks noChangeShapeType="1"/>
            </p:cNvSpPr>
            <p:nvPr/>
          </p:nvSpPr>
          <p:spPr bwMode="auto">
            <a:xfrm flipV="1">
              <a:off x="2832" y="3504"/>
              <a:ext cx="1296"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6" name="Line 60"/>
            <p:cNvSpPr>
              <a:spLocks noChangeShapeType="1"/>
            </p:cNvSpPr>
            <p:nvPr/>
          </p:nvSpPr>
          <p:spPr bwMode="auto">
            <a:xfrm>
              <a:off x="3312"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7" name="Line 61"/>
            <p:cNvSpPr>
              <a:spLocks noChangeShapeType="1"/>
            </p:cNvSpPr>
            <p:nvPr/>
          </p:nvSpPr>
          <p:spPr bwMode="auto">
            <a:xfrm>
              <a:off x="3168"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8" name="Line 62"/>
            <p:cNvSpPr>
              <a:spLocks noChangeShapeType="1"/>
            </p:cNvSpPr>
            <p:nvPr/>
          </p:nvSpPr>
          <p:spPr bwMode="auto">
            <a:xfrm>
              <a:off x="3024"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9" name="Line 63"/>
            <p:cNvSpPr>
              <a:spLocks noChangeShapeType="1"/>
            </p:cNvSpPr>
            <p:nvPr/>
          </p:nvSpPr>
          <p:spPr bwMode="auto">
            <a:xfrm>
              <a:off x="3600"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0" name="Line 64"/>
            <p:cNvSpPr>
              <a:spLocks noChangeShapeType="1"/>
            </p:cNvSpPr>
            <p:nvPr/>
          </p:nvSpPr>
          <p:spPr bwMode="auto">
            <a:xfrm>
              <a:off x="3744"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1" name="Line 65"/>
            <p:cNvSpPr>
              <a:spLocks noChangeShapeType="1"/>
            </p:cNvSpPr>
            <p:nvPr/>
          </p:nvSpPr>
          <p:spPr bwMode="auto">
            <a:xfrm>
              <a:off x="3888" y="3456"/>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2" name="Line 66"/>
            <p:cNvSpPr>
              <a:spLocks noChangeShapeType="1"/>
            </p:cNvSpPr>
            <p:nvPr/>
          </p:nvSpPr>
          <p:spPr bwMode="auto">
            <a:xfrm>
              <a:off x="3408" y="3360"/>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3" name="Line 67"/>
            <p:cNvSpPr>
              <a:spLocks noChangeShapeType="1"/>
            </p:cNvSpPr>
            <p:nvPr/>
          </p:nvSpPr>
          <p:spPr bwMode="auto">
            <a:xfrm>
              <a:off x="3408" y="3216"/>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4" name="Line 68"/>
            <p:cNvSpPr>
              <a:spLocks noChangeShapeType="1"/>
            </p:cNvSpPr>
            <p:nvPr/>
          </p:nvSpPr>
          <p:spPr bwMode="auto">
            <a:xfrm>
              <a:off x="3408" y="3024"/>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5" name="Line 69"/>
            <p:cNvSpPr>
              <a:spLocks noChangeShapeType="1"/>
            </p:cNvSpPr>
            <p:nvPr/>
          </p:nvSpPr>
          <p:spPr bwMode="auto">
            <a:xfrm flipV="1">
              <a:off x="3600" y="3216"/>
              <a:ext cx="0" cy="28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6" name="Line 70"/>
            <p:cNvSpPr>
              <a:spLocks noChangeShapeType="1"/>
            </p:cNvSpPr>
            <p:nvPr/>
          </p:nvSpPr>
          <p:spPr bwMode="auto">
            <a:xfrm flipV="1">
              <a:off x="3312" y="3024"/>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7" name="Line 71"/>
            <p:cNvSpPr>
              <a:spLocks noChangeShapeType="1"/>
            </p:cNvSpPr>
            <p:nvPr/>
          </p:nvSpPr>
          <p:spPr bwMode="auto">
            <a:xfrm>
              <a:off x="3456" y="3216"/>
              <a:ext cx="144"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88" name="Line 72"/>
            <p:cNvSpPr>
              <a:spLocks noChangeShapeType="1"/>
            </p:cNvSpPr>
            <p:nvPr/>
          </p:nvSpPr>
          <p:spPr bwMode="auto">
            <a:xfrm>
              <a:off x="3312" y="3024"/>
              <a:ext cx="144" cy="192"/>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9989" name="Object 73"/>
            <p:cNvGraphicFramePr>
              <a:graphicFrameLocks noChangeAspect="1"/>
            </p:cNvGraphicFramePr>
            <p:nvPr/>
          </p:nvGraphicFramePr>
          <p:xfrm>
            <a:off x="3312" y="2928"/>
            <a:ext cx="103" cy="160"/>
          </p:xfrm>
          <a:graphic>
            <a:graphicData uri="http://schemas.openxmlformats.org/presentationml/2006/ole">
              <mc:AlternateContent xmlns:mc="http://schemas.openxmlformats.org/markup-compatibility/2006">
                <mc:Choice xmlns:v="urn:schemas-microsoft-com:vml" Requires="v">
                  <p:oleObj spid="_x0000_s40583" name="Equation" r:id="rId32" imgW="114102" imgH="177492" progId="Equation.3">
                    <p:embed/>
                  </p:oleObj>
                </mc:Choice>
                <mc:Fallback>
                  <p:oleObj name="Equation" r:id="rId32" imgW="114102" imgH="177492" progId="Equation.3">
                    <p:embed/>
                    <p:pic>
                      <p:nvPicPr>
                        <p:cNvPr id="0" name="Object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12" y="2928"/>
                          <a:ext cx="10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0" name="Object 74"/>
            <p:cNvGraphicFramePr>
              <a:graphicFrameLocks noChangeAspect="1"/>
            </p:cNvGraphicFramePr>
            <p:nvPr/>
          </p:nvGraphicFramePr>
          <p:xfrm>
            <a:off x="3312" y="3120"/>
            <a:ext cx="112" cy="145"/>
          </p:xfrm>
          <a:graphic>
            <a:graphicData uri="http://schemas.openxmlformats.org/presentationml/2006/ole">
              <mc:AlternateContent xmlns:mc="http://schemas.openxmlformats.org/markup-compatibility/2006">
                <mc:Choice xmlns:v="urn:schemas-microsoft-com:vml" Requires="v">
                  <p:oleObj spid="_x0000_s40584" name="Equation" r:id="rId33" imgW="126780" imgH="164814" progId="Equation.3">
                    <p:embed/>
                  </p:oleObj>
                </mc:Choice>
                <mc:Fallback>
                  <p:oleObj name="Equation" r:id="rId33" imgW="126780" imgH="164814" progId="Equation.3">
                    <p:embed/>
                    <p:pic>
                      <p:nvPicPr>
                        <p:cNvPr id="0" name="Object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3120"/>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1" name="Object 75"/>
            <p:cNvGraphicFramePr>
              <a:graphicFrameLocks noChangeAspect="1"/>
            </p:cNvGraphicFramePr>
            <p:nvPr/>
          </p:nvGraphicFramePr>
          <p:xfrm>
            <a:off x="3168" y="3552"/>
            <a:ext cx="180" cy="145"/>
          </p:xfrm>
          <a:graphic>
            <a:graphicData uri="http://schemas.openxmlformats.org/presentationml/2006/ole">
              <mc:AlternateContent xmlns:mc="http://schemas.openxmlformats.org/markup-compatibility/2006">
                <mc:Choice xmlns:v="urn:schemas-microsoft-com:vml" Requires="v">
                  <p:oleObj spid="_x0000_s40585" name="Equation" r:id="rId34" imgW="203024" imgH="164957" progId="Equation.3">
                    <p:embed/>
                  </p:oleObj>
                </mc:Choice>
                <mc:Fallback>
                  <p:oleObj name="Equation" r:id="rId34" imgW="203024" imgH="164957"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3552"/>
                          <a:ext cx="18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2" name="Object 76"/>
            <p:cNvGraphicFramePr>
              <a:graphicFrameLocks noChangeAspect="1"/>
            </p:cNvGraphicFramePr>
            <p:nvPr/>
          </p:nvGraphicFramePr>
          <p:xfrm>
            <a:off x="3696" y="3552"/>
            <a:ext cx="112" cy="145"/>
          </p:xfrm>
          <a:graphic>
            <a:graphicData uri="http://schemas.openxmlformats.org/presentationml/2006/ole">
              <mc:AlternateContent xmlns:mc="http://schemas.openxmlformats.org/markup-compatibility/2006">
                <mc:Choice xmlns:v="urn:schemas-microsoft-com:vml" Requires="v">
                  <p:oleObj spid="_x0000_s40586" name="Equation" r:id="rId35" imgW="126780" imgH="164814" progId="Equation.3">
                    <p:embed/>
                  </p:oleObj>
                </mc:Choice>
                <mc:Fallback>
                  <p:oleObj name="Equation" r:id="rId35" imgW="126780" imgH="164814"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3552"/>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3" name="Object 77"/>
            <p:cNvGraphicFramePr>
              <a:graphicFrameLocks noChangeAspect="1"/>
            </p:cNvGraphicFramePr>
            <p:nvPr/>
          </p:nvGraphicFramePr>
          <p:xfrm>
            <a:off x="3552" y="3552"/>
            <a:ext cx="79" cy="145"/>
          </p:xfrm>
          <a:graphic>
            <a:graphicData uri="http://schemas.openxmlformats.org/presentationml/2006/ole">
              <mc:AlternateContent xmlns:mc="http://schemas.openxmlformats.org/markup-compatibility/2006">
                <mc:Choice xmlns:v="urn:schemas-microsoft-com:vml" Requires="v">
                  <p:oleObj spid="_x0000_s40587" name="Equation" r:id="rId36" imgW="88707" imgH="164742" progId="Equation.3">
                    <p:embed/>
                  </p:oleObj>
                </mc:Choice>
                <mc:Fallback>
                  <p:oleObj name="Equation" r:id="rId36" imgW="88707" imgH="164742" progId="Equation.3">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3552"/>
                          <a:ext cx="79"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4" name="Object 78"/>
            <p:cNvGraphicFramePr>
              <a:graphicFrameLocks noChangeAspect="1"/>
            </p:cNvGraphicFramePr>
            <p:nvPr/>
          </p:nvGraphicFramePr>
          <p:xfrm>
            <a:off x="3343" y="3499"/>
            <a:ext cx="113" cy="156"/>
          </p:xfrm>
          <a:graphic>
            <a:graphicData uri="http://schemas.openxmlformats.org/presentationml/2006/ole">
              <mc:AlternateContent xmlns:mc="http://schemas.openxmlformats.org/markup-compatibility/2006">
                <mc:Choice xmlns:v="urn:schemas-microsoft-com:vml" Requires="v">
                  <p:oleObj spid="_x0000_s40588" name="Equation" r:id="rId37" imgW="126725" imgH="177415" progId="Equation.3">
                    <p:embed/>
                  </p:oleObj>
                </mc:Choice>
                <mc:Fallback>
                  <p:oleObj name="Equation" r:id="rId37" imgW="126725" imgH="177415"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3" y="3499"/>
                          <a:ext cx="113"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5" name="Object 79"/>
            <p:cNvGraphicFramePr>
              <a:graphicFrameLocks noChangeAspect="1"/>
            </p:cNvGraphicFramePr>
            <p:nvPr/>
          </p:nvGraphicFramePr>
          <p:xfrm>
            <a:off x="2976" y="3552"/>
            <a:ext cx="201" cy="145"/>
          </p:xfrm>
          <a:graphic>
            <a:graphicData uri="http://schemas.openxmlformats.org/presentationml/2006/ole">
              <mc:AlternateContent xmlns:mc="http://schemas.openxmlformats.org/markup-compatibility/2006">
                <mc:Choice xmlns:v="urn:schemas-microsoft-com:vml" Requires="v">
                  <p:oleObj spid="_x0000_s40589" name="Equation" r:id="rId38" imgW="228501" imgH="165028" progId="Equation.3">
                    <p:embed/>
                  </p:oleObj>
                </mc:Choice>
                <mc:Fallback>
                  <p:oleObj name="Equation" r:id="rId38" imgW="228501" imgH="165028"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6" y="3552"/>
                          <a:ext cx="20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6" name="Object 80"/>
            <p:cNvGraphicFramePr>
              <a:graphicFrameLocks noChangeAspect="1"/>
            </p:cNvGraphicFramePr>
            <p:nvPr/>
          </p:nvGraphicFramePr>
          <p:xfrm>
            <a:off x="3970" y="3552"/>
            <a:ext cx="109" cy="187"/>
          </p:xfrm>
          <a:graphic>
            <a:graphicData uri="http://schemas.openxmlformats.org/presentationml/2006/ole">
              <mc:AlternateContent xmlns:mc="http://schemas.openxmlformats.org/markup-compatibility/2006">
                <mc:Choice xmlns:v="urn:schemas-microsoft-com:vml" Requires="v">
                  <p:oleObj spid="_x0000_s40590" name="Equation" r:id="rId39" imgW="88746" imgH="152136" progId="Equation.3">
                    <p:embed/>
                  </p:oleObj>
                </mc:Choice>
                <mc:Fallback>
                  <p:oleObj name="Equation" r:id="rId39" imgW="88746" imgH="152136"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70" y="3552"/>
                          <a:ext cx="10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97" name="Object 81"/>
            <p:cNvGraphicFramePr>
              <a:graphicFrameLocks noChangeAspect="1"/>
            </p:cNvGraphicFramePr>
            <p:nvPr/>
          </p:nvGraphicFramePr>
          <p:xfrm>
            <a:off x="3504" y="2688"/>
            <a:ext cx="576" cy="249"/>
          </p:xfrm>
          <a:graphic>
            <a:graphicData uri="http://schemas.openxmlformats.org/presentationml/2006/ole">
              <mc:AlternateContent xmlns:mc="http://schemas.openxmlformats.org/markup-compatibility/2006">
                <mc:Choice xmlns:v="urn:schemas-microsoft-com:vml" Requires="v">
                  <p:oleObj spid="_x0000_s40591" name="Equation" r:id="rId40" imgW="469696" imgH="203112" progId="Equation.3">
                    <p:embed/>
                  </p:oleObj>
                </mc:Choice>
                <mc:Fallback>
                  <p:oleObj name="Equation" r:id="rId40" imgW="469696" imgH="203112" progId="Equation.3">
                    <p:embed/>
                    <p:pic>
                      <p:nvPicPr>
                        <p:cNvPr id="0" name="Object 8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04" y="2688"/>
                          <a:ext cx="57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947" name="Group 82"/>
          <p:cNvGrpSpPr>
            <a:grpSpLocks/>
          </p:cNvGrpSpPr>
          <p:nvPr/>
        </p:nvGrpSpPr>
        <p:grpSpPr bwMode="auto">
          <a:xfrm>
            <a:off x="6781800" y="3733800"/>
            <a:ext cx="2362200" cy="2590800"/>
            <a:chOff x="4272" y="2352"/>
            <a:chExt cx="1488" cy="1632"/>
          </a:xfrm>
        </p:grpSpPr>
        <p:sp>
          <p:nvSpPr>
            <p:cNvPr id="39949" name="Text Box 83"/>
            <p:cNvSpPr txBox="1">
              <a:spLocks noChangeArrowheads="1"/>
            </p:cNvSpPr>
            <p:nvPr/>
          </p:nvSpPr>
          <p:spPr bwMode="auto">
            <a:xfrm>
              <a:off x="4368" y="2352"/>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B51605"/>
                  </a:solidFill>
                  <a:latin typeface="Tahoma" pitchFamily="34" charset="0"/>
                  <a:ea typeface="宋体" pitchFamily="2" charset="-122"/>
                </a:rPr>
                <a:t>（</a:t>
              </a:r>
              <a:r>
                <a:rPr lang="en-US" altLang="zh-CN" b="1">
                  <a:solidFill>
                    <a:srgbClr val="B51605"/>
                  </a:solidFill>
                  <a:latin typeface="Tahoma" pitchFamily="34" charset="0"/>
                  <a:ea typeface="宋体" pitchFamily="2" charset="-122"/>
                </a:rPr>
                <a:t>3</a:t>
              </a:r>
              <a:r>
                <a:rPr lang="zh-CN" altLang="en-US" b="1">
                  <a:solidFill>
                    <a:srgbClr val="B51605"/>
                  </a:solidFill>
                  <a:latin typeface="Tahoma" pitchFamily="34" charset="0"/>
                  <a:ea typeface="宋体" pitchFamily="2" charset="-122"/>
                </a:rPr>
                <a:t>）时移</a:t>
              </a:r>
            </a:p>
          </p:txBody>
        </p:sp>
        <p:sp>
          <p:nvSpPr>
            <p:cNvPr id="39950" name="Line 84"/>
            <p:cNvSpPr>
              <a:spLocks noChangeShapeType="1"/>
            </p:cNvSpPr>
            <p:nvPr/>
          </p:nvSpPr>
          <p:spPr bwMode="auto">
            <a:xfrm flipV="1">
              <a:off x="4896" y="2640"/>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1" name="Line 85"/>
            <p:cNvSpPr>
              <a:spLocks noChangeShapeType="1"/>
            </p:cNvSpPr>
            <p:nvPr/>
          </p:nvSpPr>
          <p:spPr bwMode="auto">
            <a:xfrm flipV="1">
              <a:off x="4272" y="3456"/>
              <a:ext cx="1296"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2" name="Line 86"/>
            <p:cNvSpPr>
              <a:spLocks noChangeShapeType="1"/>
            </p:cNvSpPr>
            <p:nvPr/>
          </p:nvSpPr>
          <p:spPr bwMode="auto">
            <a:xfrm flipH="1">
              <a:off x="4704" y="3408"/>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3" name="Line 87"/>
            <p:cNvSpPr>
              <a:spLocks noChangeShapeType="1"/>
            </p:cNvSpPr>
            <p:nvPr/>
          </p:nvSpPr>
          <p:spPr bwMode="auto">
            <a:xfrm>
              <a:off x="4512" y="3408"/>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4" name="Line 88"/>
            <p:cNvSpPr>
              <a:spLocks noChangeShapeType="1"/>
            </p:cNvSpPr>
            <p:nvPr/>
          </p:nvSpPr>
          <p:spPr bwMode="auto">
            <a:xfrm>
              <a:off x="5040" y="3408"/>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5" name="Line 89"/>
            <p:cNvSpPr>
              <a:spLocks noChangeShapeType="1"/>
            </p:cNvSpPr>
            <p:nvPr/>
          </p:nvSpPr>
          <p:spPr bwMode="auto">
            <a:xfrm>
              <a:off x="5184" y="3408"/>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6" name="Line 90"/>
            <p:cNvSpPr>
              <a:spLocks noChangeShapeType="1"/>
            </p:cNvSpPr>
            <p:nvPr/>
          </p:nvSpPr>
          <p:spPr bwMode="auto">
            <a:xfrm>
              <a:off x="5328" y="3408"/>
              <a:ext cx="0" cy="96"/>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7" name="Line 91"/>
            <p:cNvSpPr>
              <a:spLocks noChangeShapeType="1"/>
            </p:cNvSpPr>
            <p:nvPr/>
          </p:nvSpPr>
          <p:spPr bwMode="auto">
            <a:xfrm>
              <a:off x="4848" y="3312"/>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8" name="Line 92"/>
            <p:cNvSpPr>
              <a:spLocks noChangeShapeType="1"/>
            </p:cNvSpPr>
            <p:nvPr/>
          </p:nvSpPr>
          <p:spPr bwMode="auto">
            <a:xfrm>
              <a:off x="4848" y="3168"/>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9" name="Line 93"/>
            <p:cNvSpPr>
              <a:spLocks noChangeShapeType="1"/>
            </p:cNvSpPr>
            <p:nvPr/>
          </p:nvSpPr>
          <p:spPr bwMode="auto">
            <a:xfrm>
              <a:off x="4848" y="2976"/>
              <a:ext cx="9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60" name="Line 94"/>
            <p:cNvSpPr>
              <a:spLocks noChangeShapeType="1"/>
            </p:cNvSpPr>
            <p:nvPr/>
          </p:nvSpPr>
          <p:spPr bwMode="auto">
            <a:xfrm flipV="1">
              <a:off x="5088" y="3168"/>
              <a:ext cx="0" cy="28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61" name="Line 95"/>
            <p:cNvSpPr>
              <a:spLocks noChangeShapeType="1"/>
            </p:cNvSpPr>
            <p:nvPr/>
          </p:nvSpPr>
          <p:spPr bwMode="auto">
            <a:xfrm flipV="1">
              <a:off x="4800" y="2976"/>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62" name="Line 96"/>
            <p:cNvSpPr>
              <a:spLocks noChangeShapeType="1"/>
            </p:cNvSpPr>
            <p:nvPr/>
          </p:nvSpPr>
          <p:spPr bwMode="auto">
            <a:xfrm>
              <a:off x="4992" y="3168"/>
              <a:ext cx="9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63" name="Line 97"/>
            <p:cNvSpPr>
              <a:spLocks noChangeShapeType="1"/>
            </p:cNvSpPr>
            <p:nvPr/>
          </p:nvSpPr>
          <p:spPr bwMode="auto">
            <a:xfrm>
              <a:off x="4800" y="2976"/>
              <a:ext cx="192" cy="192"/>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9964" name="Object 98"/>
            <p:cNvGraphicFramePr>
              <a:graphicFrameLocks noChangeAspect="1"/>
            </p:cNvGraphicFramePr>
            <p:nvPr/>
          </p:nvGraphicFramePr>
          <p:xfrm>
            <a:off x="4752" y="2880"/>
            <a:ext cx="103" cy="160"/>
          </p:xfrm>
          <a:graphic>
            <a:graphicData uri="http://schemas.openxmlformats.org/presentationml/2006/ole">
              <mc:AlternateContent xmlns:mc="http://schemas.openxmlformats.org/markup-compatibility/2006">
                <mc:Choice xmlns:v="urn:schemas-microsoft-com:vml" Requires="v">
                  <p:oleObj spid="_x0000_s40592" name="Equation" r:id="rId42" imgW="114102" imgH="177492" progId="Equation.3">
                    <p:embed/>
                  </p:oleObj>
                </mc:Choice>
                <mc:Fallback>
                  <p:oleObj name="Equation" r:id="rId42" imgW="114102" imgH="177492" progId="Equation.3">
                    <p:embed/>
                    <p:pic>
                      <p:nvPicPr>
                        <p:cNvPr id="0" name="Object 9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2880"/>
                          <a:ext cx="10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5" name="Object 99"/>
            <p:cNvGraphicFramePr>
              <a:graphicFrameLocks noChangeAspect="1"/>
            </p:cNvGraphicFramePr>
            <p:nvPr/>
          </p:nvGraphicFramePr>
          <p:xfrm>
            <a:off x="4752" y="3072"/>
            <a:ext cx="112" cy="145"/>
          </p:xfrm>
          <a:graphic>
            <a:graphicData uri="http://schemas.openxmlformats.org/presentationml/2006/ole">
              <mc:AlternateContent xmlns:mc="http://schemas.openxmlformats.org/markup-compatibility/2006">
                <mc:Choice xmlns:v="urn:schemas-microsoft-com:vml" Requires="v">
                  <p:oleObj spid="_x0000_s40593" name="Equation" r:id="rId43" imgW="126780" imgH="164814" progId="Equation.3">
                    <p:embed/>
                  </p:oleObj>
                </mc:Choice>
                <mc:Fallback>
                  <p:oleObj name="Equation" r:id="rId43" imgW="126780" imgH="164814" progId="Equation.3">
                    <p:embed/>
                    <p:pic>
                      <p:nvPicPr>
                        <p:cNvPr id="0"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3072"/>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100"/>
            <p:cNvGraphicFramePr>
              <a:graphicFrameLocks noChangeAspect="1"/>
            </p:cNvGraphicFramePr>
            <p:nvPr/>
          </p:nvGraphicFramePr>
          <p:xfrm>
            <a:off x="4608" y="3504"/>
            <a:ext cx="180" cy="145"/>
          </p:xfrm>
          <a:graphic>
            <a:graphicData uri="http://schemas.openxmlformats.org/presentationml/2006/ole">
              <mc:AlternateContent xmlns:mc="http://schemas.openxmlformats.org/markup-compatibility/2006">
                <mc:Choice xmlns:v="urn:schemas-microsoft-com:vml" Requires="v">
                  <p:oleObj spid="_x0000_s40594" name="Equation" r:id="rId44" imgW="203024" imgH="164957" progId="Equation.3">
                    <p:embed/>
                  </p:oleObj>
                </mc:Choice>
                <mc:Fallback>
                  <p:oleObj name="Equation" r:id="rId44" imgW="203024" imgH="164957" progId="Equation.3">
                    <p:embed/>
                    <p:pic>
                      <p:nvPicPr>
                        <p:cNvPr id="0" name="Object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3504"/>
                          <a:ext cx="18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101"/>
            <p:cNvGraphicFramePr>
              <a:graphicFrameLocks noChangeAspect="1"/>
            </p:cNvGraphicFramePr>
            <p:nvPr/>
          </p:nvGraphicFramePr>
          <p:xfrm>
            <a:off x="5136" y="3504"/>
            <a:ext cx="112" cy="145"/>
          </p:xfrm>
          <a:graphic>
            <a:graphicData uri="http://schemas.openxmlformats.org/presentationml/2006/ole">
              <mc:AlternateContent xmlns:mc="http://schemas.openxmlformats.org/markup-compatibility/2006">
                <mc:Choice xmlns:v="urn:schemas-microsoft-com:vml" Requires="v">
                  <p:oleObj spid="_x0000_s40595" name="Equation" r:id="rId45" imgW="126780" imgH="164814" progId="Equation.3">
                    <p:embed/>
                  </p:oleObj>
                </mc:Choice>
                <mc:Fallback>
                  <p:oleObj name="Equation" r:id="rId45" imgW="126780" imgH="164814" progId="Equation.3">
                    <p:embed/>
                    <p:pic>
                      <p:nvPicPr>
                        <p:cNvPr id="0" name="Object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 y="3504"/>
                          <a:ext cx="112"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8" name="Object 102"/>
            <p:cNvGraphicFramePr>
              <a:graphicFrameLocks noChangeAspect="1"/>
            </p:cNvGraphicFramePr>
            <p:nvPr/>
          </p:nvGraphicFramePr>
          <p:xfrm>
            <a:off x="4992" y="3504"/>
            <a:ext cx="79" cy="145"/>
          </p:xfrm>
          <a:graphic>
            <a:graphicData uri="http://schemas.openxmlformats.org/presentationml/2006/ole">
              <mc:AlternateContent xmlns:mc="http://schemas.openxmlformats.org/markup-compatibility/2006">
                <mc:Choice xmlns:v="urn:schemas-microsoft-com:vml" Requires="v">
                  <p:oleObj spid="_x0000_s40596" name="Equation" r:id="rId46" imgW="88707" imgH="164742" progId="Equation.3">
                    <p:embed/>
                  </p:oleObj>
                </mc:Choice>
                <mc:Fallback>
                  <p:oleObj name="Equation" r:id="rId46" imgW="88707" imgH="164742" progId="Equation.3">
                    <p:embed/>
                    <p:pic>
                      <p:nvPicPr>
                        <p:cNvPr id="0" name="Object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 y="3504"/>
                          <a:ext cx="79"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103"/>
            <p:cNvGraphicFramePr>
              <a:graphicFrameLocks noChangeAspect="1"/>
            </p:cNvGraphicFramePr>
            <p:nvPr/>
          </p:nvGraphicFramePr>
          <p:xfrm>
            <a:off x="4783" y="3451"/>
            <a:ext cx="113" cy="156"/>
          </p:xfrm>
          <a:graphic>
            <a:graphicData uri="http://schemas.openxmlformats.org/presentationml/2006/ole">
              <mc:AlternateContent xmlns:mc="http://schemas.openxmlformats.org/markup-compatibility/2006">
                <mc:Choice xmlns:v="urn:schemas-microsoft-com:vml" Requires="v">
                  <p:oleObj spid="_x0000_s40597" name="Equation" r:id="rId47" imgW="126725" imgH="177415" progId="Equation.3">
                    <p:embed/>
                  </p:oleObj>
                </mc:Choice>
                <mc:Fallback>
                  <p:oleObj name="Equation" r:id="rId47" imgW="126725" imgH="177415" progId="Equation.3">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3" y="3451"/>
                          <a:ext cx="113"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104"/>
            <p:cNvGraphicFramePr>
              <a:graphicFrameLocks noChangeAspect="1"/>
            </p:cNvGraphicFramePr>
            <p:nvPr/>
          </p:nvGraphicFramePr>
          <p:xfrm>
            <a:off x="4416" y="3504"/>
            <a:ext cx="201" cy="145"/>
          </p:xfrm>
          <a:graphic>
            <a:graphicData uri="http://schemas.openxmlformats.org/presentationml/2006/ole">
              <mc:AlternateContent xmlns:mc="http://schemas.openxmlformats.org/markup-compatibility/2006">
                <mc:Choice xmlns:v="urn:schemas-microsoft-com:vml" Requires="v">
                  <p:oleObj spid="_x0000_s40598" name="Equation" r:id="rId48" imgW="228501" imgH="165028" progId="Equation.3">
                    <p:embed/>
                  </p:oleObj>
                </mc:Choice>
                <mc:Fallback>
                  <p:oleObj name="Equation" r:id="rId48" imgW="228501" imgH="165028" progId="Equation.3">
                    <p:embed/>
                    <p:pic>
                      <p:nvPicPr>
                        <p:cNvPr id="0" name="Object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 y="3504"/>
                          <a:ext cx="20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1" name="Object 105"/>
            <p:cNvGraphicFramePr>
              <a:graphicFrameLocks noChangeAspect="1"/>
            </p:cNvGraphicFramePr>
            <p:nvPr/>
          </p:nvGraphicFramePr>
          <p:xfrm>
            <a:off x="5410" y="3504"/>
            <a:ext cx="109" cy="187"/>
          </p:xfrm>
          <a:graphic>
            <a:graphicData uri="http://schemas.openxmlformats.org/presentationml/2006/ole">
              <mc:AlternateContent xmlns:mc="http://schemas.openxmlformats.org/markup-compatibility/2006">
                <mc:Choice xmlns:v="urn:schemas-microsoft-com:vml" Requires="v">
                  <p:oleObj spid="_x0000_s40599" name="Equation" r:id="rId49" imgW="88746" imgH="152136" progId="Equation.3">
                    <p:embed/>
                  </p:oleObj>
                </mc:Choice>
                <mc:Fallback>
                  <p:oleObj name="Equation" r:id="rId49" imgW="88746" imgH="152136" progId="Equation.3">
                    <p:embed/>
                    <p:pic>
                      <p:nvPicPr>
                        <p:cNvPr id="0" name="Object 1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0" y="3504"/>
                          <a:ext cx="109"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2" name="Object 106"/>
            <p:cNvGraphicFramePr>
              <a:graphicFrameLocks noChangeAspect="1"/>
            </p:cNvGraphicFramePr>
            <p:nvPr/>
          </p:nvGraphicFramePr>
          <p:xfrm>
            <a:off x="4950" y="2592"/>
            <a:ext cx="810" cy="249"/>
          </p:xfrm>
          <a:graphic>
            <a:graphicData uri="http://schemas.openxmlformats.org/presentationml/2006/ole">
              <mc:AlternateContent xmlns:mc="http://schemas.openxmlformats.org/markup-compatibility/2006">
                <mc:Choice xmlns:v="urn:schemas-microsoft-com:vml" Requires="v">
                  <p:oleObj spid="_x0000_s40600" name="Equation" r:id="rId50" imgW="660113" imgH="203112" progId="Equation.3">
                    <p:embed/>
                  </p:oleObj>
                </mc:Choice>
                <mc:Fallback>
                  <p:oleObj name="Equation" r:id="rId50" imgW="660113" imgH="203112" progId="Equation.3">
                    <p:embed/>
                    <p:pic>
                      <p:nvPicPr>
                        <p:cNvPr id="0" name="Object 106"/>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950" y="2592"/>
                          <a:ext cx="81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948" name="Object 107"/>
          <p:cNvGraphicFramePr>
            <a:graphicFrameLocks noChangeAspect="1"/>
          </p:cNvGraphicFramePr>
          <p:nvPr/>
        </p:nvGraphicFramePr>
        <p:xfrm>
          <a:off x="4643438" y="2420938"/>
          <a:ext cx="4267200" cy="927100"/>
        </p:xfrm>
        <a:graphic>
          <a:graphicData uri="http://schemas.openxmlformats.org/presentationml/2006/ole">
            <mc:AlternateContent xmlns:mc="http://schemas.openxmlformats.org/markup-compatibility/2006">
              <mc:Choice xmlns:v="urn:schemas-microsoft-com:vml" Requires="v">
                <p:oleObj spid="_x0000_s40601" name="Equation" r:id="rId52" imgW="1447172" imgH="393529" progId="Equation.3">
                  <p:embed/>
                </p:oleObj>
              </mc:Choice>
              <mc:Fallback>
                <p:oleObj name="Equation" r:id="rId52" imgW="1447172" imgH="393529" progId="Equation.3">
                  <p:embed/>
                  <p:pic>
                    <p:nvPicPr>
                      <p:cNvPr id="0" name="Object 107"/>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643438" y="2420938"/>
                        <a:ext cx="42672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4" name="页脚占位符 4"/>
          <p:cNvSpPr>
            <a:spLocks noGrp="1"/>
          </p:cNvSpPr>
          <p:nvPr>
            <p:ph type="ftr" sz="quarter" idx="11"/>
          </p:nvPr>
        </p:nvSpPr>
        <p:spPr/>
        <p:txBody>
          <a:bodyPr/>
          <a:lstStyle/>
          <a:p>
            <a:pPr>
              <a:defRPr/>
            </a:pPr>
            <a:r>
              <a:rPr lang="zh-CN" altLang="en-US"/>
              <a:t>信号与系统</a:t>
            </a:r>
          </a:p>
        </p:txBody>
      </p:sp>
      <p:sp>
        <p:nvSpPr>
          <p:cNvPr id="419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8CC58E2-EDBD-49CB-A319-5F62B3F50F60}" type="slidenum">
              <a:rPr lang="en-US" altLang="ko-KR" smtClean="0">
                <a:solidFill>
                  <a:srgbClr val="003399"/>
                </a:solidFill>
                <a:latin typeface="-윤체L" pitchFamily="18" charset="-127"/>
                <a:ea typeface="-윤체L" pitchFamily="18" charset="-127"/>
              </a:rPr>
              <a:pPr/>
              <a:t>34</a:t>
            </a:fld>
            <a:endParaRPr lang="en-US" altLang="ko-KR" smtClean="0">
              <a:solidFill>
                <a:srgbClr val="003399"/>
              </a:solidFill>
              <a:latin typeface="-윤체L" pitchFamily="18" charset="-127"/>
              <a:ea typeface="-윤체L" pitchFamily="18" charset="-127"/>
            </a:endParaRPr>
          </a:p>
        </p:txBody>
      </p:sp>
      <p:graphicFrame>
        <p:nvGraphicFramePr>
          <p:cNvPr id="41989" name="Object 2"/>
          <p:cNvGraphicFramePr>
            <a:graphicFrameLocks noChangeAspect="1"/>
          </p:cNvGraphicFramePr>
          <p:nvPr/>
        </p:nvGraphicFramePr>
        <p:xfrm>
          <a:off x="3886200" y="2590800"/>
          <a:ext cx="2695575" cy="352425"/>
        </p:xfrm>
        <a:graphic>
          <a:graphicData uri="http://schemas.openxmlformats.org/presentationml/2006/ole">
            <mc:AlternateContent xmlns:mc="http://schemas.openxmlformats.org/markup-compatibility/2006">
              <mc:Choice xmlns:v="urn:schemas-microsoft-com:vml" Requires="v">
                <p:oleObj spid="_x0000_s42268" name="Equation" r:id="rId3" imgW="1562100" imgH="203200" progId="Equation.3">
                  <p:embed/>
                </p:oleObj>
              </mc:Choice>
              <mc:Fallback>
                <p:oleObj name="Equation" r:id="rId3" imgW="15621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90800"/>
                        <a:ext cx="2695575" cy="352425"/>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3"/>
          <p:cNvGraphicFramePr>
            <a:graphicFrameLocks noChangeAspect="1"/>
          </p:cNvGraphicFramePr>
          <p:nvPr/>
        </p:nvGraphicFramePr>
        <p:xfrm>
          <a:off x="500063" y="1628775"/>
          <a:ext cx="5691187" cy="814388"/>
        </p:xfrm>
        <a:graphic>
          <a:graphicData uri="http://schemas.openxmlformats.org/presentationml/2006/ole">
            <mc:AlternateContent xmlns:mc="http://schemas.openxmlformats.org/markup-compatibility/2006">
              <mc:Choice xmlns:v="urn:schemas-microsoft-com:vml" Requires="v">
                <p:oleObj spid="_x0000_s42269" name="Equation" r:id="rId5" imgW="2743200" imgH="393700" progId="Equation.DSMT4">
                  <p:embed/>
                </p:oleObj>
              </mc:Choice>
              <mc:Fallback>
                <p:oleObj name="Equation" r:id="rId5" imgW="27432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1628775"/>
                        <a:ext cx="5691187" cy="814388"/>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5"/>
          <p:cNvSpPr>
            <a:spLocks noGrp="1" noChangeArrowheads="1"/>
          </p:cNvSpPr>
          <p:nvPr>
            <p:ph type="body" idx="1"/>
          </p:nvPr>
        </p:nvSpPr>
        <p:spPr>
          <a:xfrm>
            <a:off x="685800" y="381000"/>
            <a:ext cx="7054850" cy="625475"/>
          </a:xfrm>
          <a:noFill/>
        </p:spPr>
        <p:txBody>
          <a:bodyPr/>
          <a:lstStyle/>
          <a:p>
            <a:pPr algn="ctr" eaLnBrk="1" hangingPunct="1">
              <a:buFont typeface="Wingdings" pitchFamily="2" charset="2"/>
              <a:buNone/>
            </a:pPr>
            <a:r>
              <a:rPr lang="en-US" altLang="zh-CN" smtClean="0">
                <a:ea typeface="华文细黑" pitchFamily="2" charset="-122"/>
              </a:rPr>
              <a:t>6.</a:t>
            </a:r>
            <a:r>
              <a:rPr lang="zh-CN" altLang="en-US" smtClean="0">
                <a:ea typeface="华文细黑" pitchFamily="2" charset="-122"/>
              </a:rPr>
              <a:t>信号的微分</a:t>
            </a:r>
            <a:endParaRPr lang="zh-CN" altLang="en-US" sz="2000" smtClean="0">
              <a:latin typeface="宋体" pitchFamily="2" charset="-122"/>
            </a:endParaRPr>
          </a:p>
        </p:txBody>
      </p:sp>
      <p:sp>
        <p:nvSpPr>
          <p:cNvPr id="41992" name="Text Box 6"/>
          <p:cNvSpPr txBox="1">
            <a:spLocks noChangeArrowheads="1"/>
          </p:cNvSpPr>
          <p:nvPr/>
        </p:nvSpPr>
        <p:spPr bwMode="auto">
          <a:xfrm>
            <a:off x="304800" y="30480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      若</a:t>
            </a:r>
            <a:r>
              <a:rPr lang="en-US" altLang="zh-CN" sz="2400" b="1">
                <a:solidFill>
                  <a:srgbClr val="000000"/>
                </a:solidFill>
                <a:latin typeface="Tahoma" pitchFamily="34" charset="0"/>
                <a:ea typeface="宋体" pitchFamily="2" charset="-122"/>
              </a:rPr>
              <a:t>f(t)</a:t>
            </a:r>
            <a:r>
              <a:rPr lang="zh-CN" altLang="en-US" sz="2400" b="1">
                <a:solidFill>
                  <a:srgbClr val="000000"/>
                </a:solidFill>
                <a:latin typeface="Tahoma" pitchFamily="34" charset="0"/>
                <a:ea typeface="宋体" pitchFamily="2" charset="-122"/>
              </a:rPr>
              <a:t>是一幅黑白图像信号，那么经微分运算后将其图形的边缘轮廓突出。</a:t>
            </a:r>
          </a:p>
        </p:txBody>
      </p:sp>
      <p:grpSp>
        <p:nvGrpSpPr>
          <p:cNvPr id="41993" name="Group 7"/>
          <p:cNvGrpSpPr>
            <a:grpSpLocks/>
          </p:cNvGrpSpPr>
          <p:nvPr/>
        </p:nvGrpSpPr>
        <p:grpSpPr bwMode="auto">
          <a:xfrm>
            <a:off x="304800" y="4038600"/>
            <a:ext cx="3476625" cy="1911350"/>
            <a:chOff x="192" y="2544"/>
            <a:chExt cx="2190" cy="1440"/>
          </a:xfrm>
        </p:grpSpPr>
        <p:sp>
          <p:nvSpPr>
            <p:cNvPr id="42015" name="Line 8"/>
            <p:cNvSpPr>
              <a:spLocks noChangeShapeType="1"/>
            </p:cNvSpPr>
            <p:nvPr/>
          </p:nvSpPr>
          <p:spPr bwMode="auto">
            <a:xfrm flipV="1">
              <a:off x="816" y="2592"/>
              <a:ext cx="0" cy="139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6" name="Line 9"/>
            <p:cNvSpPr>
              <a:spLocks noChangeShapeType="1"/>
            </p:cNvSpPr>
            <p:nvPr/>
          </p:nvSpPr>
          <p:spPr bwMode="auto">
            <a:xfrm>
              <a:off x="192" y="3456"/>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7" name="Line 10"/>
            <p:cNvSpPr>
              <a:spLocks noChangeShapeType="1"/>
            </p:cNvSpPr>
            <p:nvPr/>
          </p:nvSpPr>
          <p:spPr bwMode="auto">
            <a:xfrm flipV="1">
              <a:off x="816" y="2928"/>
              <a:ext cx="240" cy="52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8" name="Line 11"/>
            <p:cNvSpPr>
              <a:spLocks noChangeShapeType="1"/>
            </p:cNvSpPr>
            <p:nvPr/>
          </p:nvSpPr>
          <p:spPr bwMode="auto">
            <a:xfrm>
              <a:off x="1056" y="2928"/>
              <a:ext cx="720"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9" name="Line 12"/>
            <p:cNvSpPr>
              <a:spLocks noChangeShapeType="1"/>
            </p:cNvSpPr>
            <p:nvPr/>
          </p:nvSpPr>
          <p:spPr bwMode="auto">
            <a:xfrm>
              <a:off x="1056" y="2928"/>
              <a:ext cx="0" cy="528"/>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0" name="Line 13"/>
            <p:cNvSpPr>
              <a:spLocks noChangeShapeType="1"/>
            </p:cNvSpPr>
            <p:nvPr/>
          </p:nvSpPr>
          <p:spPr bwMode="auto">
            <a:xfrm>
              <a:off x="1776" y="2928"/>
              <a:ext cx="240" cy="528"/>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1" name="Line 14"/>
            <p:cNvSpPr>
              <a:spLocks noChangeShapeType="1"/>
            </p:cNvSpPr>
            <p:nvPr/>
          </p:nvSpPr>
          <p:spPr bwMode="auto">
            <a:xfrm>
              <a:off x="1776" y="2928"/>
              <a:ext cx="0" cy="528"/>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2022" name="Object 15"/>
            <p:cNvGraphicFramePr>
              <a:graphicFrameLocks noChangeAspect="1"/>
            </p:cNvGraphicFramePr>
            <p:nvPr/>
          </p:nvGraphicFramePr>
          <p:xfrm>
            <a:off x="864" y="2544"/>
            <a:ext cx="432" cy="288"/>
          </p:xfrm>
          <a:graphic>
            <a:graphicData uri="http://schemas.openxmlformats.org/presentationml/2006/ole">
              <mc:AlternateContent xmlns:mc="http://schemas.openxmlformats.org/markup-compatibility/2006">
                <mc:Choice xmlns:v="urn:schemas-microsoft-com:vml" Requires="v">
                  <p:oleObj spid="_x0000_s42270" name="Equation" r:id="rId7" imgW="304536" imgH="203024" progId="Equation.3">
                    <p:embed/>
                  </p:oleObj>
                </mc:Choice>
                <mc:Fallback>
                  <p:oleObj name="Equation" r:id="rId7" imgW="304536" imgH="203024"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2544"/>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3" name="Object 16"/>
            <p:cNvGraphicFramePr>
              <a:graphicFrameLocks noChangeAspect="1"/>
            </p:cNvGraphicFramePr>
            <p:nvPr/>
          </p:nvGraphicFramePr>
          <p:xfrm>
            <a:off x="2256" y="3504"/>
            <a:ext cx="126" cy="216"/>
          </p:xfrm>
          <a:graphic>
            <a:graphicData uri="http://schemas.openxmlformats.org/presentationml/2006/ole">
              <mc:AlternateContent xmlns:mc="http://schemas.openxmlformats.org/markup-compatibility/2006">
                <mc:Choice xmlns:v="urn:schemas-microsoft-com:vml" Requires="v">
                  <p:oleObj spid="_x0000_s42271" name="Equation" r:id="rId9" imgW="88746" imgH="152136" progId="Equation.3">
                    <p:embed/>
                  </p:oleObj>
                </mc:Choice>
                <mc:Fallback>
                  <p:oleObj name="Equation" r:id="rId9" imgW="88746" imgH="152136"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504"/>
                          <a:ext cx="12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4" name="Line 17"/>
            <p:cNvSpPr>
              <a:spLocks noChangeShapeType="1"/>
            </p:cNvSpPr>
            <p:nvPr/>
          </p:nvSpPr>
          <p:spPr bwMode="auto">
            <a:xfrm>
              <a:off x="816" y="2928"/>
              <a:ext cx="24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2025" name="Object 18"/>
            <p:cNvGraphicFramePr>
              <a:graphicFrameLocks noChangeAspect="1"/>
            </p:cNvGraphicFramePr>
            <p:nvPr/>
          </p:nvGraphicFramePr>
          <p:xfrm>
            <a:off x="1968" y="3504"/>
            <a:ext cx="123" cy="192"/>
          </p:xfrm>
          <a:graphic>
            <a:graphicData uri="http://schemas.openxmlformats.org/presentationml/2006/ole">
              <mc:AlternateContent xmlns:mc="http://schemas.openxmlformats.org/markup-compatibility/2006">
                <mc:Choice xmlns:v="urn:schemas-microsoft-com:vml" Requires="v">
                  <p:oleObj spid="_x0000_s42272" name="Equation" r:id="rId11" imgW="114102" imgH="177492" progId="Equation.3">
                    <p:embed/>
                  </p:oleObj>
                </mc:Choice>
                <mc:Fallback>
                  <p:oleObj name="Equation" r:id="rId11" imgW="114102" imgH="177492"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 y="3504"/>
                          <a:ext cx="12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6" name="Object 19"/>
            <p:cNvGraphicFramePr>
              <a:graphicFrameLocks noChangeAspect="1"/>
            </p:cNvGraphicFramePr>
            <p:nvPr/>
          </p:nvGraphicFramePr>
          <p:xfrm>
            <a:off x="1721" y="3463"/>
            <a:ext cx="137" cy="178"/>
          </p:xfrm>
          <a:graphic>
            <a:graphicData uri="http://schemas.openxmlformats.org/presentationml/2006/ole">
              <mc:AlternateContent xmlns:mc="http://schemas.openxmlformats.org/markup-compatibility/2006">
                <mc:Choice xmlns:v="urn:schemas-microsoft-com:vml" Requires="v">
                  <p:oleObj spid="_x0000_s42273" name="Equation" r:id="rId13" imgW="126780" imgH="164814" progId="Equation.3">
                    <p:embed/>
                  </p:oleObj>
                </mc:Choice>
                <mc:Fallback>
                  <p:oleObj name="Equation" r:id="rId13" imgW="126780" imgH="164814"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1" y="3463"/>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7" name="Object 20"/>
            <p:cNvGraphicFramePr>
              <a:graphicFrameLocks noChangeAspect="1"/>
            </p:cNvGraphicFramePr>
            <p:nvPr/>
          </p:nvGraphicFramePr>
          <p:xfrm>
            <a:off x="1008" y="3504"/>
            <a:ext cx="96" cy="178"/>
          </p:xfrm>
          <a:graphic>
            <a:graphicData uri="http://schemas.openxmlformats.org/presentationml/2006/ole">
              <mc:AlternateContent xmlns:mc="http://schemas.openxmlformats.org/markup-compatibility/2006">
                <mc:Choice xmlns:v="urn:schemas-microsoft-com:vml" Requires="v">
                  <p:oleObj spid="_x0000_s42274" name="Equation" r:id="rId15" imgW="88707" imgH="164742" progId="Equation.3">
                    <p:embed/>
                  </p:oleObj>
                </mc:Choice>
                <mc:Fallback>
                  <p:oleObj name="Equation" r:id="rId15" imgW="88707" imgH="164742"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3504"/>
                          <a:ext cx="9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8" name="Object 21"/>
            <p:cNvGraphicFramePr>
              <a:graphicFrameLocks noChangeAspect="1"/>
            </p:cNvGraphicFramePr>
            <p:nvPr/>
          </p:nvGraphicFramePr>
          <p:xfrm>
            <a:off x="672" y="2886"/>
            <a:ext cx="137" cy="178"/>
          </p:xfrm>
          <a:graphic>
            <a:graphicData uri="http://schemas.openxmlformats.org/presentationml/2006/ole">
              <mc:AlternateContent xmlns:mc="http://schemas.openxmlformats.org/markup-compatibility/2006">
                <mc:Choice xmlns:v="urn:schemas-microsoft-com:vml" Requires="v">
                  <p:oleObj spid="_x0000_s42275" name="Equation" r:id="rId17" imgW="126780" imgH="164814" progId="Equation.3">
                    <p:embed/>
                  </p:oleObj>
                </mc:Choice>
                <mc:Fallback>
                  <p:oleObj name="Equation" r:id="rId17" imgW="126780" imgH="164814"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2886"/>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9" name="Object 22"/>
            <p:cNvGraphicFramePr>
              <a:graphicFrameLocks noChangeAspect="1"/>
            </p:cNvGraphicFramePr>
            <p:nvPr/>
          </p:nvGraphicFramePr>
          <p:xfrm>
            <a:off x="624" y="3504"/>
            <a:ext cx="137" cy="191"/>
          </p:xfrm>
          <a:graphic>
            <a:graphicData uri="http://schemas.openxmlformats.org/presentationml/2006/ole">
              <mc:AlternateContent xmlns:mc="http://schemas.openxmlformats.org/markup-compatibility/2006">
                <mc:Choice xmlns:v="urn:schemas-microsoft-com:vml" Requires="v">
                  <p:oleObj spid="_x0000_s42276" name="Equation" r:id="rId19" imgW="126725" imgH="177415" progId="Equation.3">
                    <p:embed/>
                  </p:oleObj>
                </mc:Choice>
                <mc:Fallback>
                  <p:oleObj name="Equation" r:id="rId19" imgW="126725" imgH="177415"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 y="3504"/>
                          <a:ext cx="13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994" name="Group 23"/>
          <p:cNvGrpSpPr>
            <a:grpSpLocks/>
          </p:cNvGrpSpPr>
          <p:nvPr/>
        </p:nvGrpSpPr>
        <p:grpSpPr bwMode="auto">
          <a:xfrm>
            <a:off x="3276600" y="4365625"/>
            <a:ext cx="1828800" cy="685800"/>
            <a:chOff x="2064" y="2832"/>
            <a:chExt cx="1152" cy="432"/>
          </a:xfrm>
        </p:grpSpPr>
        <p:sp>
          <p:nvSpPr>
            <p:cNvPr id="42013" name="Text Box 24"/>
            <p:cNvSpPr txBox="1">
              <a:spLocks noChangeArrowheads="1"/>
            </p:cNvSpPr>
            <p:nvPr/>
          </p:nvSpPr>
          <p:spPr bwMode="auto">
            <a:xfrm>
              <a:off x="2064" y="283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微分运算</a:t>
              </a:r>
            </a:p>
          </p:txBody>
        </p:sp>
        <p:sp>
          <p:nvSpPr>
            <p:cNvPr id="42014" name="AutoShape 25"/>
            <p:cNvSpPr>
              <a:spLocks noChangeArrowheads="1"/>
            </p:cNvSpPr>
            <p:nvPr/>
          </p:nvSpPr>
          <p:spPr bwMode="auto">
            <a:xfrm>
              <a:off x="2064" y="3120"/>
              <a:ext cx="1152" cy="144"/>
            </a:xfrm>
            <a:prstGeom prst="rightArrow">
              <a:avLst>
                <a:gd name="adj1" fmla="val 50000"/>
                <a:gd name="adj2" fmla="val 200000"/>
              </a:avLst>
            </a:prstGeom>
            <a:noFill/>
            <a:ln w="381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41995" name="Group 26"/>
          <p:cNvGrpSpPr>
            <a:grpSpLocks/>
          </p:cNvGrpSpPr>
          <p:nvPr/>
        </p:nvGrpSpPr>
        <p:grpSpPr bwMode="auto">
          <a:xfrm>
            <a:off x="4495800" y="3810000"/>
            <a:ext cx="3476625" cy="2427288"/>
            <a:chOff x="2832" y="2400"/>
            <a:chExt cx="2190" cy="1824"/>
          </a:xfrm>
        </p:grpSpPr>
        <p:sp>
          <p:nvSpPr>
            <p:cNvPr id="41997" name="Line 27"/>
            <p:cNvSpPr>
              <a:spLocks noChangeShapeType="1"/>
            </p:cNvSpPr>
            <p:nvPr/>
          </p:nvSpPr>
          <p:spPr bwMode="auto">
            <a:xfrm flipV="1">
              <a:off x="3456" y="2592"/>
              <a:ext cx="0" cy="163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8" name="Line 28"/>
            <p:cNvSpPr>
              <a:spLocks noChangeShapeType="1"/>
            </p:cNvSpPr>
            <p:nvPr/>
          </p:nvSpPr>
          <p:spPr bwMode="auto">
            <a:xfrm>
              <a:off x="2832" y="3456"/>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9" name="Line 29"/>
            <p:cNvSpPr>
              <a:spLocks noChangeShapeType="1"/>
            </p:cNvSpPr>
            <p:nvPr/>
          </p:nvSpPr>
          <p:spPr bwMode="auto">
            <a:xfrm>
              <a:off x="3696" y="2928"/>
              <a:ext cx="0" cy="528"/>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00" name="Line 30"/>
            <p:cNvSpPr>
              <a:spLocks noChangeShapeType="1"/>
            </p:cNvSpPr>
            <p:nvPr/>
          </p:nvSpPr>
          <p:spPr bwMode="auto">
            <a:xfrm>
              <a:off x="4416" y="3456"/>
              <a:ext cx="0" cy="528"/>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2001" name="Object 31"/>
            <p:cNvGraphicFramePr>
              <a:graphicFrameLocks noChangeAspect="1"/>
            </p:cNvGraphicFramePr>
            <p:nvPr/>
          </p:nvGraphicFramePr>
          <p:xfrm>
            <a:off x="3504" y="2400"/>
            <a:ext cx="528" cy="462"/>
          </p:xfrm>
          <a:graphic>
            <a:graphicData uri="http://schemas.openxmlformats.org/presentationml/2006/ole">
              <mc:AlternateContent xmlns:mc="http://schemas.openxmlformats.org/markup-compatibility/2006">
                <mc:Choice xmlns:v="urn:schemas-microsoft-com:vml" Requires="v">
                  <p:oleObj spid="_x0000_s42277" name="Equation" r:id="rId21" imgW="380835" imgH="393529" progId="Equation.3">
                    <p:embed/>
                  </p:oleObj>
                </mc:Choice>
                <mc:Fallback>
                  <p:oleObj name="Equation" r:id="rId21" imgW="380835" imgH="393529"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4" y="2400"/>
                          <a:ext cx="528"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32"/>
            <p:cNvGraphicFramePr>
              <a:graphicFrameLocks noChangeAspect="1"/>
            </p:cNvGraphicFramePr>
            <p:nvPr/>
          </p:nvGraphicFramePr>
          <p:xfrm>
            <a:off x="4896" y="3504"/>
            <a:ext cx="126" cy="216"/>
          </p:xfrm>
          <a:graphic>
            <a:graphicData uri="http://schemas.openxmlformats.org/presentationml/2006/ole">
              <mc:AlternateContent xmlns:mc="http://schemas.openxmlformats.org/markup-compatibility/2006">
                <mc:Choice xmlns:v="urn:schemas-microsoft-com:vml" Requires="v">
                  <p:oleObj spid="_x0000_s42278" name="Equation" r:id="rId23" imgW="88746" imgH="152136" progId="Equation.3">
                    <p:embed/>
                  </p:oleObj>
                </mc:Choice>
                <mc:Fallback>
                  <p:oleObj name="Equation" r:id="rId23" imgW="88746" imgH="152136"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6" y="3504"/>
                          <a:ext cx="12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Line 33"/>
            <p:cNvSpPr>
              <a:spLocks noChangeShapeType="1"/>
            </p:cNvSpPr>
            <p:nvPr/>
          </p:nvSpPr>
          <p:spPr bwMode="auto">
            <a:xfrm>
              <a:off x="3456" y="2928"/>
              <a:ext cx="240"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2004" name="Object 34"/>
            <p:cNvGraphicFramePr>
              <a:graphicFrameLocks noChangeAspect="1"/>
            </p:cNvGraphicFramePr>
            <p:nvPr/>
          </p:nvGraphicFramePr>
          <p:xfrm>
            <a:off x="4608" y="3264"/>
            <a:ext cx="123" cy="192"/>
          </p:xfrm>
          <a:graphic>
            <a:graphicData uri="http://schemas.openxmlformats.org/presentationml/2006/ole">
              <mc:AlternateContent xmlns:mc="http://schemas.openxmlformats.org/markup-compatibility/2006">
                <mc:Choice xmlns:v="urn:schemas-microsoft-com:vml" Requires="v">
                  <p:oleObj spid="_x0000_s42279" name="Equation" r:id="rId24" imgW="114102" imgH="177492" progId="Equation.3">
                    <p:embed/>
                  </p:oleObj>
                </mc:Choice>
                <mc:Fallback>
                  <p:oleObj name="Equation" r:id="rId24" imgW="114102" imgH="177492" progId="Equation.3">
                    <p:embed/>
                    <p:pic>
                      <p:nvPicPr>
                        <p:cNvPr id="0"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08" y="3264"/>
                          <a:ext cx="12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35"/>
            <p:cNvGraphicFramePr>
              <a:graphicFrameLocks noChangeAspect="1"/>
            </p:cNvGraphicFramePr>
            <p:nvPr/>
          </p:nvGraphicFramePr>
          <p:xfrm>
            <a:off x="4368" y="3264"/>
            <a:ext cx="137" cy="178"/>
          </p:xfrm>
          <a:graphic>
            <a:graphicData uri="http://schemas.openxmlformats.org/presentationml/2006/ole">
              <mc:AlternateContent xmlns:mc="http://schemas.openxmlformats.org/markup-compatibility/2006">
                <mc:Choice xmlns:v="urn:schemas-microsoft-com:vml" Requires="v">
                  <p:oleObj spid="_x0000_s42280" name="Equation" r:id="rId26" imgW="126780" imgH="164814" progId="Equation.3">
                    <p:embed/>
                  </p:oleObj>
                </mc:Choice>
                <mc:Fallback>
                  <p:oleObj name="Equation" r:id="rId26" imgW="126780" imgH="164814"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264"/>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6" name="Object 36"/>
            <p:cNvGraphicFramePr>
              <a:graphicFrameLocks noChangeAspect="1"/>
            </p:cNvGraphicFramePr>
            <p:nvPr/>
          </p:nvGraphicFramePr>
          <p:xfrm>
            <a:off x="3648" y="3504"/>
            <a:ext cx="96" cy="178"/>
          </p:xfrm>
          <a:graphic>
            <a:graphicData uri="http://schemas.openxmlformats.org/presentationml/2006/ole">
              <mc:AlternateContent xmlns:mc="http://schemas.openxmlformats.org/markup-compatibility/2006">
                <mc:Choice xmlns:v="urn:schemas-microsoft-com:vml" Requires="v">
                  <p:oleObj spid="_x0000_s42281" name="Equation" r:id="rId27" imgW="88707" imgH="164742" progId="Equation.3">
                    <p:embed/>
                  </p:oleObj>
                </mc:Choice>
                <mc:Fallback>
                  <p:oleObj name="Equation" r:id="rId27" imgW="88707" imgH="164742" progId="Equation.3">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48" y="3504"/>
                          <a:ext cx="9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7" name="Object 37"/>
            <p:cNvGraphicFramePr>
              <a:graphicFrameLocks noChangeAspect="1"/>
            </p:cNvGraphicFramePr>
            <p:nvPr/>
          </p:nvGraphicFramePr>
          <p:xfrm>
            <a:off x="3312" y="2886"/>
            <a:ext cx="137" cy="178"/>
          </p:xfrm>
          <a:graphic>
            <a:graphicData uri="http://schemas.openxmlformats.org/presentationml/2006/ole">
              <mc:AlternateContent xmlns:mc="http://schemas.openxmlformats.org/markup-compatibility/2006">
                <mc:Choice xmlns:v="urn:schemas-microsoft-com:vml" Requires="v">
                  <p:oleObj spid="_x0000_s42282" name="Equation" r:id="rId29" imgW="126780" imgH="164814" progId="Equation.3">
                    <p:embed/>
                  </p:oleObj>
                </mc:Choice>
                <mc:Fallback>
                  <p:oleObj name="Equation" r:id="rId29" imgW="126780" imgH="164814" progId="Equation.3">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12" y="2886"/>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8" name="Object 38"/>
            <p:cNvGraphicFramePr>
              <a:graphicFrameLocks noChangeAspect="1"/>
            </p:cNvGraphicFramePr>
            <p:nvPr/>
          </p:nvGraphicFramePr>
          <p:xfrm>
            <a:off x="3264" y="3504"/>
            <a:ext cx="137" cy="191"/>
          </p:xfrm>
          <a:graphic>
            <a:graphicData uri="http://schemas.openxmlformats.org/presentationml/2006/ole">
              <mc:AlternateContent xmlns:mc="http://schemas.openxmlformats.org/markup-compatibility/2006">
                <mc:Choice xmlns:v="urn:schemas-microsoft-com:vml" Requires="v">
                  <p:oleObj spid="_x0000_s42283" name="Equation" r:id="rId31" imgW="126725" imgH="177415" progId="Equation.3">
                    <p:embed/>
                  </p:oleObj>
                </mc:Choice>
                <mc:Fallback>
                  <p:oleObj name="Equation" r:id="rId31" imgW="126725" imgH="177415"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4" y="3504"/>
                          <a:ext cx="13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9" name="Line 39"/>
            <p:cNvSpPr>
              <a:spLocks noChangeShapeType="1"/>
            </p:cNvSpPr>
            <p:nvPr/>
          </p:nvSpPr>
          <p:spPr bwMode="auto">
            <a:xfrm>
              <a:off x="4656" y="3456"/>
              <a:ext cx="0" cy="528"/>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0" name="Line 40"/>
            <p:cNvSpPr>
              <a:spLocks noChangeShapeType="1"/>
            </p:cNvSpPr>
            <p:nvPr/>
          </p:nvSpPr>
          <p:spPr bwMode="auto">
            <a:xfrm>
              <a:off x="4416" y="3984"/>
              <a:ext cx="240"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1" name="Line 41"/>
            <p:cNvSpPr>
              <a:spLocks noChangeShapeType="1"/>
            </p:cNvSpPr>
            <p:nvPr/>
          </p:nvSpPr>
          <p:spPr bwMode="auto">
            <a:xfrm>
              <a:off x="3456" y="3984"/>
              <a:ext cx="1008"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2012" name="Object 42"/>
            <p:cNvGraphicFramePr>
              <a:graphicFrameLocks noChangeAspect="1"/>
            </p:cNvGraphicFramePr>
            <p:nvPr/>
          </p:nvGraphicFramePr>
          <p:xfrm>
            <a:off x="3209" y="3888"/>
            <a:ext cx="247" cy="178"/>
          </p:xfrm>
          <a:graphic>
            <a:graphicData uri="http://schemas.openxmlformats.org/presentationml/2006/ole">
              <mc:AlternateContent xmlns:mc="http://schemas.openxmlformats.org/markup-compatibility/2006">
                <mc:Choice xmlns:v="urn:schemas-microsoft-com:vml" Requires="v">
                  <p:oleObj spid="_x0000_s42284" name="Equation" r:id="rId32" imgW="228501" imgH="165028" progId="Equation.3">
                    <p:embed/>
                  </p:oleObj>
                </mc:Choice>
                <mc:Fallback>
                  <p:oleObj name="Equation" r:id="rId32" imgW="228501" imgH="165028"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09" y="3888"/>
                          <a:ext cx="24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996" name="Text Box 43"/>
          <p:cNvSpPr txBox="1">
            <a:spLocks noChangeArrowheads="1"/>
          </p:cNvSpPr>
          <p:nvPr/>
        </p:nvSpPr>
        <p:spPr bwMode="auto">
          <a:xfrm>
            <a:off x="0" y="3886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latin typeface="Tahoma" pitchFamily="34" charset="0"/>
                <a:ea typeface="宋体" pitchFamily="2" charset="-122"/>
              </a:rPr>
              <a:t>例子：</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5" name="页脚占位符 4"/>
          <p:cNvSpPr>
            <a:spLocks noGrp="1"/>
          </p:cNvSpPr>
          <p:nvPr>
            <p:ph type="ftr" sz="quarter" idx="11"/>
          </p:nvPr>
        </p:nvSpPr>
        <p:spPr/>
        <p:txBody>
          <a:bodyPr/>
          <a:lstStyle/>
          <a:p>
            <a:pPr>
              <a:defRPr/>
            </a:pPr>
            <a:r>
              <a:rPr lang="zh-CN" altLang="en-US"/>
              <a:t>信号与系统</a:t>
            </a:r>
          </a:p>
        </p:txBody>
      </p:sp>
      <p:sp>
        <p:nvSpPr>
          <p:cNvPr id="430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BB912C98-242B-4D33-9FDB-2AD617A1149E}" type="slidenum">
              <a:rPr lang="en-US" altLang="ko-KR" smtClean="0">
                <a:solidFill>
                  <a:srgbClr val="003399"/>
                </a:solidFill>
                <a:latin typeface="-윤체L" pitchFamily="18" charset="-127"/>
                <a:ea typeface="-윤체L" pitchFamily="18" charset="-127"/>
              </a:rPr>
              <a:pPr/>
              <a:t>35</a:t>
            </a:fld>
            <a:endParaRPr lang="en-US" altLang="ko-KR" smtClean="0">
              <a:solidFill>
                <a:srgbClr val="003399"/>
              </a:solidFill>
              <a:latin typeface="-윤체L" pitchFamily="18" charset="-127"/>
              <a:ea typeface="-윤체L" pitchFamily="18" charset="-127"/>
            </a:endParaRPr>
          </a:p>
        </p:txBody>
      </p:sp>
      <p:graphicFrame>
        <p:nvGraphicFramePr>
          <p:cNvPr id="43013" name="Object 2"/>
          <p:cNvGraphicFramePr>
            <a:graphicFrameLocks noChangeAspect="1"/>
          </p:cNvGraphicFramePr>
          <p:nvPr/>
        </p:nvGraphicFramePr>
        <p:xfrm>
          <a:off x="347663" y="1484313"/>
          <a:ext cx="5930900" cy="619125"/>
        </p:xfrm>
        <a:graphic>
          <a:graphicData uri="http://schemas.openxmlformats.org/presentationml/2006/ole">
            <mc:AlternateContent xmlns:mc="http://schemas.openxmlformats.org/markup-compatibility/2006">
              <mc:Choice xmlns:v="urn:schemas-microsoft-com:vml" Requires="v">
                <p:oleObj spid="_x0000_s43213" name="Equation" r:id="rId3" imgW="3162300" imgH="330200" progId="Equation.DSMT4">
                  <p:embed/>
                </p:oleObj>
              </mc:Choice>
              <mc:Fallback>
                <p:oleObj name="Equation" r:id="rId3" imgW="3162300" imgH="330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484313"/>
                        <a:ext cx="5930900" cy="6191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4"/>
          <p:cNvSpPr>
            <a:spLocks noGrp="1" noChangeArrowheads="1"/>
          </p:cNvSpPr>
          <p:nvPr>
            <p:ph type="body" idx="1"/>
          </p:nvPr>
        </p:nvSpPr>
        <p:spPr>
          <a:xfrm>
            <a:off x="685800" y="381000"/>
            <a:ext cx="7054850" cy="625475"/>
          </a:xfrm>
          <a:noFill/>
        </p:spPr>
        <p:txBody>
          <a:bodyPr/>
          <a:lstStyle/>
          <a:p>
            <a:pPr algn="ctr" eaLnBrk="1" hangingPunct="1">
              <a:buFont typeface="Wingdings" pitchFamily="2" charset="2"/>
              <a:buNone/>
            </a:pPr>
            <a:r>
              <a:rPr lang="en-US" altLang="zh-CN" smtClean="0">
                <a:ea typeface="华文细黑" pitchFamily="2" charset="-122"/>
              </a:rPr>
              <a:t>7.</a:t>
            </a:r>
            <a:r>
              <a:rPr lang="zh-CN" altLang="en-US" smtClean="0">
                <a:ea typeface="华文细黑" pitchFamily="2" charset="-122"/>
              </a:rPr>
              <a:t>信号的积分</a:t>
            </a:r>
            <a:endParaRPr lang="zh-CN" altLang="en-US" sz="2000" smtClean="0">
              <a:latin typeface="宋体" pitchFamily="2" charset="-122"/>
            </a:endParaRPr>
          </a:p>
        </p:txBody>
      </p:sp>
      <p:sp>
        <p:nvSpPr>
          <p:cNvPr id="43015" name="Text Box 5"/>
          <p:cNvSpPr txBox="1">
            <a:spLocks noChangeArrowheads="1"/>
          </p:cNvSpPr>
          <p:nvPr/>
        </p:nvSpPr>
        <p:spPr bwMode="auto">
          <a:xfrm>
            <a:off x="0" y="2205038"/>
            <a:ext cx="822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      信号经积分运算后其效果与微分相反，信号的突变部分可变得平滑，利用这一作用可削弱信号中混入的毛刺（噪声）的影响。</a:t>
            </a:r>
          </a:p>
        </p:txBody>
      </p:sp>
      <p:sp>
        <p:nvSpPr>
          <p:cNvPr id="43016" name="Text Box 6"/>
          <p:cNvSpPr txBox="1">
            <a:spLocks noChangeArrowheads="1"/>
          </p:cNvSpPr>
          <p:nvPr/>
        </p:nvSpPr>
        <p:spPr bwMode="auto">
          <a:xfrm>
            <a:off x="0" y="35734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latin typeface="Tahoma" pitchFamily="34" charset="0"/>
                <a:ea typeface="宋体" pitchFamily="2" charset="-122"/>
              </a:rPr>
              <a:t>例子：</a:t>
            </a:r>
          </a:p>
        </p:txBody>
      </p:sp>
      <p:grpSp>
        <p:nvGrpSpPr>
          <p:cNvPr id="43017" name="Group 7"/>
          <p:cNvGrpSpPr>
            <a:grpSpLocks/>
          </p:cNvGrpSpPr>
          <p:nvPr/>
        </p:nvGrpSpPr>
        <p:grpSpPr bwMode="auto">
          <a:xfrm>
            <a:off x="3124200" y="4495800"/>
            <a:ext cx="1828800" cy="685800"/>
            <a:chOff x="2064" y="2832"/>
            <a:chExt cx="1152" cy="432"/>
          </a:xfrm>
        </p:grpSpPr>
        <p:sp>
          <p:nvSpPr>
            <p:cNvPr id="43043" name="Text Box 8"/>
            <p:cNvSpPr txBox="1">
              <a:spLocks noChangeArrowheads="1"/>
            </p:cNvSpPr>
            <p:nvPr/>
          </p:nvSpPr>
          <p:spPr bwMode="auto">
            <a:xfrm>
              <a:off x="2064" y="283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积分运算</a:t>
              </a:r>
            </a:p>
          </p:txBody>
        </p:sp>
        <p:sp>
          <p:nvSpPr>
            <p:cNvPr id="43044" name="AutoShape 9"/>
            <p:cNvSpPr>
              <a:spLocks noChangeArrowheads="1"/>
            </p:cNvSpPr>
            <p:nvPr/>
          </p:nvSpPr>
          <p:spPr bwMode="auto">
            <a:xfrm>
              <a:off x="2064" y="3120"/>
              <a:ext cx="1152" cy="144"/>
            </a:xfrm>
            <a:prstGeom prst="rightArrow">
              <a:avLst>
                <a:gd name="adj1" fmla="val 50000"/>
                <a:gd name="adj2" fmla="val 200000"/>
              </a:avLst>
            </a:prstGeom>
            <a:noFill/>
            <a:ln w="381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43018" name="Group 10"/>
          <p:cNvGrpSpPr>
            <a:grpSpLocks/>
          </p:cNvGrpSpPr>
          <p:nvPr/>
        </p:nvGrpSpPr>
        <p:grpSpPr bwMode="auto">
          <a:xfrm>
            <a:off x="284163" y="3962400"/>
            <a:ext cx="3497262" cy="2346325"/>
            <a:chOff x="179" y="2496"/>
            <a:chExt cx="2203" cy="1632"/>
          </a:xfrm>
        </p:grpSpPr>
        <p:sp>
          <p:nvSpPr>
            <p:cNvPr id="43031" name="Line 11"/>
            <p:cNvSpPr>
              <a:spLocks noChangeShapeType="1"/>
            </p:cNvSpPr>
            <p:nvPr/>
          </p:nvSpPr>
          <p:spPr bwMode="auto">
            <a:xfrm flipV="1">
              <a:off x="432" y="2592"/>
              <a:ext cx="0" cy="1536"/>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2" name="Line 12"/>
            <p:cNvSpPr>
              <a:spLocks noChangeShapeType="1"/>
            </p:cNvSpPr>
            <p:nvPr/>
          </p:nvSpPr>
          <p:spPr bwMode="auto">
            <a:xfrm>
              <a:off x="192" y="3456"/>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3" name="Line 13"/>
            <p:cNvSpPr>
              <a:spLocks noChangeShapeType="1"/>
            </p:cNvSpPr>
            <p:nvPr/>
          </p:nvSpPr>
          <p:spPr bwMode="auto">
            <a:xfrm>
              <a:off x="1296" y="3456"/>
              <a:ext cx="0" cy="624"/>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3034" name="Object 14"/>
            <p:cNvGraphicFramePr>
              <a:graphicFrameLocks noChangeAspect="1"/>
            </p:cNvGraphicFramePr>
            <p:nvPr/>
          </p:nvGraphicFramePr>
          <p:xfrm>
            <a:off x="528" y="2496"/>
            <a:ext cx="432" cy="288"/>
          </p:xfrm>
          <a:graphic>
            <a:graphicData uri="http://schemas.openxmlformats.org/presentationml/2006/ole">
              <mc:AlternateContent xmlns:mc="http://schemas.openxmlformats.org/markup-compatibility/2006">
                <mc:Choice xmlns:v="urn:schemas-microsoft-com:vml" Requires="v">
                  <p:oleObj spid="_x0000_s43214" name="Equation" r:id="rId5" imgW="304536" imgH="203024" progId="Equation.3">
                    <p:embed/>
                  </p:oleObj>
                </mc:Choice>
                <mc:Fallback>
                  <p:oleObj name="Equation" r:id="rId5" imgW="304536" imgH="203024"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496"/>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5" name="Object 15"/>
            <p:cNvGraphicFramePr>
              <a:graphicFrameLocks noChangeAspect="1"/>
            </p:cNvGraphicFramePr>
            <p:nvPr/>
          </p:nvGraphicFramePr>
          <p:xfrm>
            <a:off x="2256" y="3504"/>
            <a:ext cx="126" cy="216"/>
          </p:xfrm>
          <a:graphic>
            <a:graphicData uri="http://schemas.openxmlformats.org/presentationml/2006/ole">
              <mc:AlternateContent xmlns:mc="http://schemas.openxmlformats.org/markup-compatibility/2006">
                <mc:Choice xmlns:v="urn:schemas-microsoft-com:vml" Requires="v">
                  <p:oleObj spid="_x0000_s43215" name="Equation" r:id="rId7" imgW="88746" imgH="152136" progId="Equation.3">
                    <p:embed/>
                  </p:oleObj>
                </mc:Choice>
                <mc:Fallback>
                  <p:oleObj name="Equation" r:id="rId7" imgW="88746" imgH="152136"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3504"/>
                          <a:ext cx="12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6" name="Object 16"/>
            <p:cNvGraphicFramePr>
              <a:graphicFrameLocks noChangeAspect="1"/>
            </p:cNvGraphicFramePr>
            <p:nvPr/>
          </p:nvGraphicFramePr>
          <p:xfrm>
            <a:off x="288" y="2880"/>
            <a:ext cx="96" cy="178"/>
          </p:xfrm>
          <a:graphic>
            <a:graphicData uri="http://schemas.openxmlformats.org/presentationml/2006/ole">
              <mc:AlternateContent xmlns:mc="http://schemas.openxmlformats.org/markup-compatibility/2006">
                <mc:Choice xmlns:v="urn:schemas-microsoft-com:vml" Requires="v">
                  <p:oleObj spid="_x0000_s43216" name="Equation" r:id="rId9" imgW="88707" imgH="164742" progId="Equation.3">
                    <p:embed/>
                  </p:oleObj>
                </mc:Choice>
                <mc:Fallback>
                  <p:oleObj name="Equation" r:id="rId9" imgW="88707" imgH="164742"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2880"/>
                          <a:ext cx="9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7" name="Object 17"/>
            <p:cNvGraphicFramePr>
              <a:graphicFrameLocks noChangeAspect="1"/>
            </p:cNvGraphicFramePr>
            <p:nvPr/>
          </p:nvGraphicFramePr>
          <p:xfrm>
            <a:off x="288" y="3504"/>
            <a:ext cx="137" cy="191"/>
          </p:xfrm>
          <a:graphic>
            <a:graphicData uri="http://schemas.openxmlformats.org/presentationml/2006/ole">
              <mc:AlternateContent xmlns:mc="http://schemas.openxmlformats.org/markup-compatibility/2006">
                <mc:Choice xmlns:v="urn:schemas-microsoft-com:vml" Requires="v">
                  <p:oleObj spid="_x0000_s43217" name="Equation" r:id="rId11" imgW="126725" imgH="177415" progId="Equation.3">
                    <p:embed/>
                  </p:oleObj>
                </mc:Choice>
                <mc:Fallback>
                  <p:oleObj name="Equation" r:id="rId11" imgW="126725" imgH="177415"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3504"/>
                          <a:ext cx="13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8" name="Freeform 18"/>
            <p:cNvSpPr>
              <a:spLocks/>
            </p:cNvSpPr>
            <p:nvPr/>
          </p:nvSpPr>
          <p:spPr bwMode="auto">
            <a:xfrm>
              <a:off x="432" y="2928"/>
              <a:ext cx="816" cy="528"/>
            </a:xfrm>
            <a:custGeom>
              <a:avLst/>
              <a:gdLst>
                <a:gd name="T0" fmla="*/ 0 w 816"/>
                <a:gd name="T1" fmla="*/ 0 h 528"/>
                <a:gd name="T2" fmla="*/ 192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28" y="148"/>
                    <a:pt x="56" y="296"/>
                    <a:pt x="192" y="384"/>
                  </a:cubicBezTo>
                  <a:cubicBezTo>
                    <a:pt x="328" y="472"/>
                    <a:pt x="572" y="500"/>
                    <a:pt x="816" y="528"/>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39" name="Freeform 19"/>
            <p:cNvSpPr>
              <a:spLocks/>
            </p:cNvSpPr>
            <p:nvPr/>
          </p:nvSpPr>
          <p:spPr bwMode="auto">
            <a:xfrm flipV="1">
              <a:off x="1296" y="3456"/>
              <a:ext cx="816" cy="528"/>
            </a:xfrm>
            <a:custGeom>
              <a:avLst/>
              <a:gdLst>
                <a:gd name="T0" fmla="*/ 0 w 816"/>
                <a:gd name="T1" fmla="*/ 0 h 528"/>
                <a:gd name="T2" fmla="*/ 192 w 816"/>
                <a:gd name="T3" fmla="*/ 384 h 528"/>
                <a:gd name="T4" fmla="*/ 816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28" y="148"/>
                    <a:pt x="56" y="296"/>
                    <a:pt x="192" y="384"/>
                  </a:cubicBezTo>
                  <a:cubicBezTo>
                    <a:pt x="328" y="472"/>
                    <a:pt x="572" y="500"/>
                    <a:pt x="816" y="528"/>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43040" name="Object 20"/>
            <p:cNvGraphicFramePr>
              <a:graphicFrameLocks noChangeAspect="1"/>
            </p:cNvGraphicFramePr>
            <p:nvPr/>
          </p:nvGraphicFramePr>
          <p:xfrm>
            <a:off x="1212" y="3162"/>
            <a:ext cx="198" cy="324"/>
          </p:xfrm>
          <a:graphic>
            <a:graphicData uri="http://schemas.openxmlformats.org/presentationml/2006/ole">
              <mc:AlternateContent xmlns:mc="http://schemas.openxmlformats.org/markup-compatibility/2006">
                <mc:Choice xmlns:v="urn:schemas-microsoft-com:vml" Requires="v">
                  <p:oleObj spid="_x0000_s43218" name="Equation" r:id="rId13" imgW="139700" imgH="228600" progId="Equation.3">
                    <p:embed/>
                  </p:oleObj>
                </mc:Choice>
                <mc:Fallback>
                  <p:oleObj name="Equation" r:id="rId13" imgW="139700" imgH="2286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2" y="3162"/>
                          <a:ext cx="19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21"/>
            <p:cNvGraphicFramePr>
              <a:graphicFrameLocks noChangeAspect="1"/>
            </p:cNvGraphicFramePr>
            <p:nvPr/>
          </p:nvGraphicFramePr>
          <p:xfrm>
            <a:off x="179" y="3936"/>
            <a:ext cx="219" cy="178"/>
          </p:xfrm>
          <a:graphic>
            <a:graphicData uri="http://schemas.openxmlformats.org/presentationml/2006/ole">
              <mc:AlternateContent xmlns:mc="http://schemas.openxmlformats.org/markup-compatibility/2006">
                <mc:Choice xmlns:v="urn:schemas-microsoft-com:vml" Requires="v">
                  <p:oleObj spid="_x0000_s43219" name="Equation" r:id="rId15" imgW="203024" imgH="164957" progId="Equation.3">
                    <p:embed/>
                  </p:oleObj>
                </mc:Choice>
                <mc:Fallback>
                  <p:oleObj name="Equation" r:id="rId15" imgW="203024" imgH="164957"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 y="3936"/>
                          <a:ext cx="21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2" name="Line 22"/>
            <p:cNvSpPr>
              <a:spLocks noChangeShapeType="1"/>
            </p:cNvSpPr>
            <p:nvPr/>
          </p:nvSpPr>
          <p:spPr bwMode="auto">
            <a:xfrm flipH="1">
              <a:off x="432" y="3984"/>
              <a:ext cx="864" cy="0"/>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3019" name="Group 23"/>
          <p:cNvGrpSpPr>
            <a:grpSpLocks/>
          </p:cNvGrpSpPr>
          <p:nvPr/>
        </p:nvGrpSpPr>
        <p:grpSpPr bwMode="auto">
          <a:xfrm>
            <a:off x="4953000" y="3581400"/>
            <a:ext cx="3476625" cy="2819400"/>
            <a:chOff x="3120" y="2256"/>
            <a:chExt cx="2190" cy="1776"/>
          </a:xfrm>
        </p:grpSpPr>
        <p:sp>
          <p:nvSpPr>
            <p:cNvPr id="43020" name="Line 24"/>
            <p:cNvSpPr>
              <a:spLocks noChangeShapeType="1"/>
            </p:cNvSpPr>
            <p:nvPr/>
          </p:nvSpPr>
          <p:spPr bwMode="auto">
            <a:xfrm flipV="1">
              <a:off x="3744" y="2400"/>
              <a:ext cx="0" cy="163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1" name="Line 25"/>
            <p:cNvSpPr>
              <a:spLocks noChangeShapeType="1"/>
            </p:cNvSpPr>
            <p:nvPr/>
          </p:nvSpPr>
          <p:spPr bwMode="auto">
            <a:xfrm>
              <a:off x="3120" y="3264"/>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3022" name="Object 26"/>
            <p:cNvGraphicFramePr>
              <a:graphicFrameLocks noChangeAspect="1"/>
            </p:cNvGraphicFramePr>
            <p:nvPr/>
          </p:nvGraphicFramePr>
          <p:xfrm>
            <a:off x="3840" y="2256"/>
            <a:ext cx="968" cy="387"/>
          </p:xfrm>
          <a:graphic>
            <a:graphicData uri="http://schemas.openxmlformats.org/presentationml/2006/ole">
              <mc:AlternateContent xmlns:mc="http://schemas.openxmlformats.org/markup-compatibility/2006">
                <mc:Choice xmlns:v="urn:schemas-microsoft-com:vml" Requires="v">
                  <p:oleObj spid="_x0000_s43220" name="Equation" r:id="rId17" imgW="698500" imgH="330200" progId="Equation.3">
                    <p:embed/>
                  </p:oleObj>
                </mc:Choice>
                <mc:Fallback>
                  <p:oleObj name="Equation" r:id="rId17" imgW="698500" imgH="33020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0" y="2256"/>
                          <a:ext cx="96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27"/>
            <p:cNvGraphicFramePr>
              <a:graphicFrameLocks noChangeAspect="1"/>
            </p:cNvGraphicFramePr>
            <p:nvPr/>
          </p:nvGraphicFramePr>
          <p:xfrm>
            <a:off x="5184" y="3312"/>
            <a:ext cx="126" cy="216"/>
          </p:xfrm>
          <a:graphic>
            <a:graphicData uri="http://schemas.openxmlformats.org/presentationml/2006/ole">
              <mc:AlternateContent xmlns:mc="http://schemas.openxmlformats.org/markup-compatibility/2006">
                <mc:Choice xmlns:v="urn:schemas-microsoft-com:vml" Requires="v">
                  <p:oleObj spid="_x0000_s43221" name="Equation" r:id="rId19" imgW="88746" imgH="152136" progId="Equation.3">
                    <p:embed/>
                  </p:oleObj>
                </mc:Choice>
                <mc:Fallback>
                  <p:oleObj name="Equation" r:id="rId19" imgW="88746" imgH="152136"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 y="3312"/>
                          <a:ext cx="12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28"/>
            <p:cNvGraphicFramePr>
              <a:graphicFrameLocks noChangeAspect="1"/>
            </p:cNvGraphicFramePr>
            <p:nvPr/>
          </p:nvGraphicFramePr>
          <p:xfrm>
            <a:off x="4485" y="3278"/>
            <a:ext cx="151" cy="246"/>
          </p:xfrm>
          <a:graphic>
            <a:graphicData uri="http://schemas.openxmlformats.org/presentationml/2006/ole">
              <mc:AlternateContent xmlns:mc="http://schemas.openxmlformats.org/markup-compatibility/2006">
                <mc:Choice xmlns:v="urn:schemas-microsoft-com:vml" Requires="v">
                  <p:oleObj spid="_x0000_s43222" name="Equation" r:id="rId20" imgW="139700" imgH="228600" progId="Equation.3">
                    <p:embed/>
                  </p:oleObj>
                </mc:Choice>
                <mc:Fallback>
                  <p:oleObj name="Equation" r:id="rId20" imgW="1397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5" y="3278"/>
                          <a:ext cx="151"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5" name="Object 29"/>
            <p:cNvGraphicFramePr>
              <a:graphicFrameLocks noChangeAspect="1"/>
            </p:cNvGraphicFramePr>
            <p:nvPr/>
          </p:nvGraphicFramePr>
          <p:xfrm>
            <a:off x="3504" y="2544"/>
            <a:ext cx="192" cy="425"/>
          </p:xfrm>
          <a:graphic>
            <a:graphicData uri="http://schemas.openxmlformats.org/presentationml/2006/ole">
              <mc:AlternateContent xmlns:mc="http://schemas.openxmlformats.org/markup-compatibility/2006">
                <mc:Choice xmlns:v="urn:schemas-microsoft-com:vml" Requires="v">
                  <p:oleObj spid="_x0000_s43223" name="Equation" r:id="rId21" imgW="177646" imgH="393359" progId="Equation.3">
                    <p:embed/>
                  </p:oleObj>
                </mc:Choice>
                <mc:Fallback>
                  <p:oleObj name="Equation" r:id="rId21" imgW="177646" imgH="393359"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4" y="2544"/>
                          <a:ext cx="192"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6" name="Object 30"/>
            <p:cNvGraphicFramePr>
              <a:graphicFrameLocks noChangeAspect="1"/>
            </p:cNvGraphicFramePr>
            <p:nvPr/>
          </p:nvGraphicFramePr>
          <p:xfrm>
            <a:off x="3552" y="3312"/>
            <a:ext cx="137" cy="191"/>
          </p:xfrm>
          <a:graphic>
            <a:graphicData uri="http://schemas.openxmlformats.org/presentationml/2006/ole">
              <mc:AlternateContent xmlns:mc="http://schemas.openxmlformats.org/markup-compatibility/2006">
                <mc:Choice xmlns:v="urn:schemas-microsoft-com:vml" Requires="v">
                  <p:oleObj spid="_x0000_s43224" name="Equation" r:id="rId23" imgW="126725" imgH="177415" progId="Equation.3">
                    <p:embed/>
                  </p:oleObj>
                </mc:Choice>
                <mc:Fallback>
                  <p:oleObj name="Equation" r:id="rId23" imgW="126725" imgH="177415"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3312"/>
                          <a:ext cx="13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7" name="Freeform 31"/>
            <p:cNvSpPr>
              <a:spLocks/>
            </p:cNvSpPr>
            <p:nvPr/>
          </p:nvSpPr>
          <p:spPr bwMode="auto">
            <a:xfrm>
              <a:off x="4560" y="2736"/>
              <a:ext cx="576" cy="528"/>
            </a:xfrm>
            <a:custGeom>
              <a:avLst/>
              <a:gdLst>
                <a:gd name="T0" fmla="*/ 0 w 816"/>
                <a:gd name="T1" fmla="*/ 0 h 528"/>
                <a:gd name="T2" fmla="*/ 68 w 816"/>
                <a:gd name="T3" fmla="*/ 384 h 528"/>
                <a:gd name="T4" fmla="*/ 287 w 816"/>
                <a:gd name="T5" fmla="*/ 528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0"/>
                  </a:moveTo>
                  <a:cubicBezTo>
                    <a:pt x="28" y="148"/>
                    <a:pt x="56" y="296"/>
                    <a:pt x="192" y="384"/>
                  </a:cubicBezTo>
                  <a:cubicBezTo>
                    <a:pt x="328" y="472"/>
                    <a:pt x="572" y="500"/>
                    <a:pt x="816" y="528"/>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28" name="Freeform 32"/>
            <p:cNvSpPr>
              <a:spLocks/>
            </p:cNvSpPr>
            <p:nvPr/>
          </p:nvSpPr>
          <p:spPr bwMode="auto">
            <a:xfrm>
              <a:off x="3744" y="2736"/>
              <a:ext cx="816" cy="528"/>
            </a:xfrm>
            <a:custGeom>
              <a:avLst/>
              <a:gdLst>
                <a:gd name="T0" fmla="*/ 0 w 816"/>
                <a:gd name="T1" fmla="*/ 528 h 528"/>
                <a:gd name="T2" fmla="*/ 192 w 816"/>
                <a:gd name="T3" fmla="*/ 96 h 528"/>
                <a:gd name="T4" fmla="*/ 816 w 816"/>
                <a:gd name="T5" fmla="*/ 0 h 528"/>
                <a:gd name="T6" fmla="*/ 0 60000 65536"/>
                <a:gd name="T7" fmla="*/ 0 60000 65536"/>
                <a:gd name="T8" fmla="*/ 0 60000 65536"/>
                <a:gd name="T9" fmla="*/ 0 w 816"/>
                <a:gd name="T10" fmla="*/ 0 h 528"/>
                <a:gd name="T11" fmla="*/ 816 w 816"/>
                <a:gd name="T12" fmla="*/ 528 h 528"/>
              </a:gdLst>
              <a:ahLst/>
              <a:cxnLst>
                <a:cxn ang="T6">
                  <a:pos x="T0" y="T1"/>
                </a:cxn>
                <a:cxn ang="T7">
                  <a:pos x="T2" y="T3"/>
                </a:cxn>
                <a:cxn ang="T8">
                  <a:pos x="T4" y="T5"/>
                </a:cxn>
              </a:cxnLst>
              <a:rect l="T9" t="T10" r="T11" b="T12"/>
              <a:pathLst>
                <a:path w="816" h="528">
                  <a:moveTo>
                    <a:pt x="0" y="528"/>
                  </a:moveTo>
                  <a:cubicBezTo>
                    <a:pt x="28" y="356"/>
                    <a:pt x="56" y="184"/>
                    <a:pt x="192" y="96"/>
                  </a:cubicBezTo>
                  <a:cubicBezTo>
                    <a:pt x="328" y="8"/>
                    <a:pt x="572" y="4"/>
                    <a:pt x="816" y="0"/>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3029" name="Line 33"/>
            <p:cNvSpPr>
              <a:spLocks noChangeShapeType="1"/>
            </p:cNvSpPr>
            <p:nvPr/>
          </p:nvSpPr>
          <p:spPr bwMode="auto">
            <a:xfrm>
              <a:off x="4560" y="2736"/>
              <a:ext cx="0" cy="528"/>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0" name="Line 34"/>
            <p:cNvSpPr>
              <a:spLocks noChangeShapeType="1"/>
            </p:cNvSpPr>
            <p:nvPr/>
          </p:nvSpPr>
          <p:spPr bwMode="auto">
            <a:xfrm flipH="1">
              <a:off x="3744" y="2736"/>
              <a:ext cx="816" cy="0"/>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440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8DA1F5B-FC37-4AD0-A001-7A84D4126018}" type="slidenum">
              <a:rPr lang="en-US" altLang="ko-KR" smtClean="0">
                <a:solidFill>
                  <a:srgbClr val="003399"/>
                </a:solidFill>
                <a:latin typeface="-윤체L" pitchFamily="18" charset="-127"/>
                <a:ea typeface="-윤체L" pitchFamily="18" charset="-127"/>
              </a:rPr>
              <a:pPr/>
              <a:t>36</a:t>
            </a:fld>
            <a:endParaRPr lang="en-US" altLang="ko-KR" smtClean="0">
              <a:solidFill>
                <a:srgbClr val="003399"/>
              </a:solidFill>
              <a:latin typeface="-윤체L" pitchFamily="18" charset="-127"/>
              <a:ea typeface="-윤체L" pitchFamily="18" charset="-127"/>
            </a:endParaRPr>
          </a:p>
        </p:txBody>
      </p:sp>
      <p:sp>
        <p:nvSpPr>
          <p:cNvPr id="44037" name="Rectangle 2"/>
          <p:cNvSpPr>
            <a:spLocks noGrp="1" noChangeArrowheads="1"/>
          </p:cNvSpPr>
          <p:nvPr>
            <p:ph type="title"/>
          </p:nvPr>
        </p:nvSpPr>
        <p:spPr>
          <a:xfrm>
            <a:off x="395288" y="2781300"/>
            <a:ext cx="8229600" cy="1384300"/>
          </a:xfrm>
        </p:spPr>
        <p:txBody>
          <a:bodyPr/>
          <a:lstStyle/>
          <a:p>
            <a:pPr eaLnBrk="1" hangingPunct="1"/>
            <a:r>
              <a:rPr lang="zh-CN" altLang="en-US" sz="7200" b="0" smtClean="0"/>
              <a:t>第四节</a:t>
            </a:r>
            <a:br>
              <a:rPr lang="zh-CN" altLang="en-US" sz="7200" b="0" smtClean="0"/>
            </a:br>
            <a:r>
              <a:rPr lang="zh-CN" altLang="en-US" sz="7200" b="0" smtClean="0"/>
              <a:t>阶跃信号与</a:t>
            </a:r>
            <a:br>
              <a:rPr lang="zh-CN" altLang="en-US" sz="7200" b="0" smtClean="0"/>
            </a:br>
            <a:r>
              <a:rPr lang="zh-CN" altLang="en-US" sz="7200" b="0" smtClean="0"/>
              <a:t>冲激信号</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450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333B3DE-8A2B-439C-9E72-A3B365CA8D82}" type="slidenum">
              <a:rPr lang="en-US" altLang="ko-KR" smtClean="0">
                <a:solidFill>
                  <a:srgbClr val="003399"/>
                </a:solidFill>
                <a:latin typeface="-윤체L" pitchFamily="18" charset="-127"/>
                <a:ea typeface="-윤체L" pitchFamily="18" charset="-127"/>
              </a:rPr>
              <a:pPr/>
              <a:t>37</a:t>
            </a:fld>
            <a:endParaRPr lang="en-US" altLang="ko-KR" smtClean="0">
              <a:solidFill>
                <a:srgbClr val="003399"/>
              </a:solidFill>
              <a:latin typeface="-윤체L" pitchFamily="18" charset="-127"/>
              <a:ea typeface="-윤체L" pitchFamily="18" charset="-127"/>
            </a:endParaRPr>
          </a:p>
        </p:txBody>
      </p:sp>
      <p:sp>
        <p:nvSpPr>
          <p:cNvPr id="45061" name="Rectangle 2"/>
          <p:cNvSpPr>
            <a:spLocks noGrp="1" noChangeArrowheads="1"/>
          </p:cNvSpPr>
          <p:nvPr>
            <p:ph type="title"/>
          </p:nvPr>
        </p:nvSpPr>
        <p:spPr/>
        <p:txBody>
          <a:bodyPr/>
          <a:lstStyle/>
          <a:p>
            <a:pPr eaLnBrk="1" hangingPunct="1"/>
            <a:r>
              <a:rPr lang="zh-CN" altLang="en-US" smtClean="0"/>
              <a:t>奇异信号（奇异函数）</a:t>
            </a:r>
          </a:p>
        </p:txBody>
      </p:sp>
      <p:sp>
        <p:nvSpPr>
          <p:cNvPr id="45062" name="Rectangle 3"/>
          <p:cNvSpPr>
            <a:spLocks noGrp="1" noChangeArrowheads="1"/>
          </p:cNvSpPr>
          <p:nvPr>
            <p:ph type="body" idx="1"/>
          </p:nvPr>
        </p:nvSpPr>
        <p:spPr>
          <a:xfrm>
            <a:off x="468313" y="1674813"/>
            <a:ext cx="8424862" cy="3949700"/>
          </a:xfrm>
        </p:spPr>
        <p:txBody>
          <a:bodyPr/>
          <a:lstStyle/>
          <a:p>
            <a:pPr eaLnBrk="1" hangingPunct="1">
              <a:lnSpc>
                <a:spcPct val="90000"/>
              </a:lnSpc>
              <a:buClr>
                <a:srgbClr val="0000FF"/>
              </a:buClr>
            </a:pPr>
            <a:r>
              <a:rPr lang="zh-CN" altLang="en-US" sz="2400" smtClean="0">
                <a:solidFill>
                  <a:srgbClr val="000000"/>
                </a:solidFill>
              </a:rPr>
              <a:t>信号与系统分析中，常遇到函数本身有不连续点（跳变点）或其导数与积分有不连续点的情况，这类函数称为奇异函数或奇异信号。</a:t>
            </a:r>
          </a:p>
          <a:p>
            <a:pPr eaLnBrk="1" hangingPunct="1">
              <a:lnSpc>
                <a:spcPct val="90000"/>
              </a:lnSpc>
              <a:buClr>
                <a:srgbClr val="0000FF"/>
              </a:buClr>
            </a:pPr>
            <a:r>
              <a:rPr lang="zh-CN" altLang="en-US" sz="2400" smtClean="0">
                <a:solidFill>
                  <a:srgbClr val="000000"/>
                </a:solidFill>
              </a:rPr>
              <a:t>通常将实际信号按某种条件理想化，即可运用理想模型进行分析。</a:t>
            </a:r>
          </a:p>
          <a:p>
            <a:pPr eaLnBrk="1" hangingPunct="1">
              <a:lnSpc>
                <a:spcPct val="90000"/>
              </a:lnSpc>
              <a:buClr>
                <a:srgbClr val="0000FF"/>
              </a:buClr>
            </a:pPr>
            <a:r>
              <a:rPr lang="zh-CN" altLang="en-US" sz="2400" smtClean="0">
                <a:solidFill>
                  <a:srgbClr val="000000"/>
                </a:solidFill>
              </a:rPr>
              <a:t>奇异信号分类：</a:t>
            </a:r>
          </a:p>
          <a:p>
            <a:pPr eaLnBrk="1" hangingPunct="1">
              <a:lnSpc>
                <a:spcPct val="90000"/>
              </a:lnSpc>
              <a:buFont typeface="Wingdings" pitchFamily="2" charset="2"/>
              <a:buNone/>
            </a:pPr>
            <a:r>
              <a:rPr lang="zh-CN" altLang="en-US" sz="2400" smtClean="0">
                <a:solidFill>
                  <a:srgbClr val="000000"/>
                </a:solidFill>
              </a:rPr>
              <a:t>（</a:t>
            </a:r>
            <a:r>
              <a:rPr lang="en-US" altLang="zh-CN" sz="2400" smtClean="0">
                <a:solidFill>
                  <a:srgbClr val="000000"/>
                </a:solidFill>
              </a:rPr>
              <a:t>1</a:t>
            </a:r>
            <a:r>
              <a:rPr lang="zh-CN" altLang="en-US" sz="2400" smtClean="0">
                <a:solidFill>
                  <a:srgbClr val="000000"/>
                </a:solidFill>
              </a:rPr>
              <a:t>）斜变信号</a:t>
            </a:r>
          </a:p>
          <a:p>
            <a:pPr eaLnBrk="1" hangingPunct="1">
              <a:lnSpc>
                <a:spcPct val="90000"/>
              </a:lnSpc>
              <a:buFont typeface="Wingdings" pitchFamily="2" charset="2"/>
              <a:buNone/>
            </a:pPr>
            <a:r>
              <a:rPr lang="zh-CN" altLang="en-US" sz="2400" smtClean="0">
                <a:solidFill>
                  <a:srgbClr val="000000"/>
                </a:solidFill>
              </a:rPr>
              <a:t>（</a:t>
            </a:r>
            <a:r>
              <a:rPr lang="en-US" altLang="zh-CN" sz="2400" smtClean="0">
                <a:solidFill>
                  <a:srgbClr val="000000"/>
                </a:solidFill>
              </a:rPr>
              <a:t>2</a:t>
            </a:r>
            <a:r>
              <a:rPr lang="zh-CN" altLang="en-US" sz="2400" smtClean="0">
                <a:solidFill>
                  <a:srgbClr val="000000"/>
                </a:solidFill>
              </a:rPr>
              <a:t>）阶跃信号（最重要）</a:t>
            </a:r>
          </a:p>
          <a:p>
            <a:pPr eaLnBrk="1" hangingPunct="1">
              <a:lnSpc>
                <a:spcPct val="90000"/>
              </a:lnSpc>
              <a:buFont typeface="Wingdings" pitchFamily="2" charset="2"/>
              <a:buNone/>
            </a:pPr>
            <a:r>
              <a:rPr lang="zh-CN" altLang="en-US" sz="2400" smtClean="0">
                <a:solidFill>
                  <a:srgbClr val="000000"/>
                </a:solidFill>
              </a:rPr>
              <a:t>（</a:t>
            </a:r>
            <a:r>
              <a:rPr lang="en-US" altLang="zh-CN" sz="2400" smtClean="0">
                <a:solidFill>
                  <a:srgbClr val="000000"/>
                </a:solidFill>
              </a:rPr>
              <a:t>3</a:t>
            </a:r>
            <a:r>
              <a:rPr lang="zh-CN" altLang="en-US" sz="2400" smtClean="0">
                <a:solidFill>
                  <a:srgbClr val="000000"/>
                </a:solidFill>
              </a:rPr>
              <a:t>）冲激信号（最重要）</a:t>
            </a:r>
          </a:p>
          <a:p>
            <a:pPr eaLnBrk="1" hangingPunct="1">
              <a:lnSpc>
                <a:spcPct val="90000"/>
              </a:lnSpc>
              <a:buFont typeface="Wingdings" pitchFamily="2" charset="2"/>
              <a:buNone/>
            </a:pPr>
            <a:r>
              <a:rPr lang="zh-CN" altLang="en-US" sz="2400" smtClean="0">
                <a:solidFill>
                  <a:srgbClr val="000000"/>
                </a:solidFill>
              </a:rPr>
              <a:t>（</a:t>
            </a:r>
            <a:r>
              <a:rPr lang="en-US" altLang="zh-CN" sz="2400" smtClean="0">
                <a:solidFill>
                  <a:srgbClr val="000000"/>
                </a:solidFill>
              </a:rPr>
              <a:t>4</a:t>
            </a:r>
            <a:r>
              <a:rPr lang="zh-CN" altLang="en-US" sz="2400" smtClean="0">
                <a:solidFill>
                  <a:srgbClr val="000000"/>
                </a:solidFill>
              </a:rPr>
              <a:t>）冲激偶信号</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2" name="页脚占位符 4"/>
          <p:cNvSpPr>
            <a:spLocks noGrp="1"/>
          </p:cNvSpPr>
          <p:nvPr>
            <p:ph type="ftr" sz="quarter" idx="11"/>
          </p:nvPr>
        </p:nvSpPr>
        <p:spPr/>
        <p:txBody>
          <a:bodyPr/>
          <a:lstStyle/>
          <a:p>
            <a:pPr>
              <a:defRPr/>
            </a:pPr>
            <a:r>
              <a:rPr lang="zh-CN" altLang="en-US"/>
              <a:t>信号与系统</a:t>
            </a:r>
          </a:p>
        </p:txBody>
      </p:sp>
      <p:sp>
        <p:nvSpPr>
          <p:cNvPr id="460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F66117A-2B3D-456F-99A0-A51AA4CB15F2}" type="slidenum">
              <a:rPr lang="en-US" altLang="ko-KR" smtClean="0">
                <a:solidFill>
                  <a:srgbClr val="003399"/>
                </a:solidFill>
                <a:latin typeface="-윤체L" pitchFamily="18" charset="-127"/>
                <a:ea typeface="-윤체L" pitchFamily="18" charset="-127"/>
              </a:rPr>
              <a:pPr/>
              <a:t>38</a:t>
            </a:fld>
            <a:endParaRPr lang="en-US" altLang="ko-KR" smtClean="0">
              <a:solidFill>
                <a:srgbClr val="003399"/>
              </a:solidFill>
              <a:latin typeface="-윤체L" pitchFamily="18" charset="-127"/>
              <a:ea typeface="-윤체L" pitchFamily="18" charset="-127"/>
            </a:endParaRPr>
          </a:p>
        </p:txBody>
      </p:sp>
      <p:sp>
        <p:nvSpPr>
          <p:cNvPr id="46085" name="Rectangle 2"/>
          <p:cNvSpPr>
            <a:spLocks noGrp="1" noChangeArrowheads="1"/>
          </p:cNvSpPr>
          <p:nvPr>
            <p:ph type="title"/>
          </p:nvPr>
        </p:nvSpPr>
        <p:spPr>
          <a:xfrm>
            <a:off x="323850" y="260350"/>
            <a:ext cx="8229600" cy="838200"/>
          </a:xfrm>
        </p:spPr>
        <p:txBody>
          <a:bodyPr/>
          <a:lstStyle/>
          <a:p>
            <a:pPr eaLnBrk="1" hangingPunct="1"/>
            <a:r>
              <a:rPr lang="en-US" altLang="zh-CN" sz="2800" smtClean="0"/>
              <a:t>1.</a:t>
            </a:r>
            <a:r>
              <a:rPr lang="zh-CN" altLang="en-US" sz="2800" smtClean="0"/>
              <a:t>斜变信号</a:t>
            </a:r>
            <a:endParaRPr lang="zh-CN" altLang="en-US" sz="2400" smtClean="0"/>
          </a:p>
        </p:txBody>
      </p:sp>
      <p:sp>
        <p:nvSpPr>
          <p:cNvPr id="46086" name="Rectangle 3"/>
          <p:cNvSpPr>
            <a:spLocks noGrp="1" noChangeArrowheads="1"/>
          </p:cNvSpPr>
          <p:nvPr>
            <p:ph type="body" idx="1"/>
          </p:nvPr>
        </p:nvSpPr>
        <p:spPr>
          <a:xfrm>
            <a:off x="250825" y="1412875"/>
            <a:ext cx="8229600" cy="1295400"/>
          </a:xfrm>
        </p:spPr>
        <p:txBody>
          <a:bodyPr/>
          <a:lstStyle/>
          <a:p>
            <a:pPr eaLnBrk="1" hangingPunct="1">
              <a:lnSpc>
                <a:spcPct val="90000"/>
              </a:lnSpc>
            </a:pPr>
            <a:r>
              <a:rPr lang="zh-CN" altLang="en-US" sz="2000" smtClean="0">
                <a:solidFill>
                  <a:srgbClr val="000000"/>
                </a:solidFill>
              </a:rPr>
              <a:t>斜变信号也称斜升信号。</a:t>
            </a:r>
          </a:p>
          <a:p>
            <a:pPr eaLnBrk="1" hangingPunct="1">
              <a:lnSpc>
                <a:spcPct val="90000"/>
              </a:lnSpc>
            </a:pPr>
            <a:r>
              <a:rPr lang="zh-CN" altLang="en-US" sz="2000" smtClean="0">
                <a:solidFill>
                  <a:srgbClr val="000000"/>
                </a:solidFill>
              </a:rPr>
              <a:t>它是从某一时刻开始随时间正比例增长的信号。</a:t>
            </a:r>
          </a:p>
          <a:p>
            <a:pPr eaLnBrk="1" hangingPunct="1">
              <a:lnSpc>
                <a:spcPct val="90000"/>
              </a:lnSpc>
            </a:pPr>
            <a:r>
              <a:rPr lang="zh-CN" altLang="en-US" sz="2000" smtClean="0">
                <a:solidFill>
                  <a:srgbClr val="000000"/>
                </a:solidFill>
              </a:rPr>
              <a:t>如果增长的变化率是</a:t>
            </a:r>
            <a:r>
              <a:rPr lang="en-US" altLang="zh-CN" sz="2000" smtClean="0">
                <a:solidFill>
                  <a:srgbClr val="000000"/>
                </a:solidFill>
              </a:rPr>
              <a:t>1</a:t>
            </a:r>
            <a:r>
              <a:rPr lang="zh-CN" altLang="en-US" sz="2000" smtClean="0">
                <a:solidFill>
                  <a:srgbClr val="000000"/>
                </a:solidFill>
              </a:rPr>
              <a:t>，就称为单位斜变信号。</a:t>
            </a:r>
            <a:endParaRPr lang="zh-CN" altLang="en-US" sz="1600" smtClean="0">
              <a:solidFill>
                <a:srgbClr val="000000"/>
              </a:solidFill>
            </a:endParaRPr>
          </a:p>
        </p:txBody>
      </p:sp>
      <p:graphicFrame>
        <p:nvGraphicFramePr>
          <p:cNvPr id="46087" name="Object 4"/>
          <p:cNvGraphicFramePr>
            <a:graphicFrameLocks noChangeAspect="1"/>
          </p:cNvGraphicFramePr>
          <p:nvPr/>
        </p:nvGraphicFramePr>
        <p:xfrm>
          <a:off x="684213" y="2924175"/>
          <a:ext cx="2682875" cy="1192213"/>
        </p:xfrm>
        <a:graphic>
          <a:graphicData uri="http://schemas.openxmlformats.org/presentationml/2006/ole">
            <mc:AlternateContent xmlns:mc="http://schemas.openxmlformats.org/markup-compatibility/2006">
              <mc:Choice xmlns:v="urn:schemas-microsoft-com:vml" Requires="v">
                <p:oleObj spid="_x0000_s46296" name="Equation" r:id="rId3" imgW="1028700" imgH="457200" progId="Equation.3">
                  <p:embed/>
                </p:oleObj>
              </mc:Choice>
              <mc:Fallback>
                <p:oleObj name="Equation" r:id="rId3" imgW="1028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2682875"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Rectangle 5"/>
          <p:cNvSpPr>
            <a:spLocks noChangeArrowheads="1"/>
          </p:cNvSpPr>
          <p:nvPr/>
        </p:nvSpPr>
        <p:spPr bwMode="auto">
          <a:xfrm>
            <a:off x="228600" y="41910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buClr>
                <a:schemeClr val="hlink"/>
              </a:buClr>
              <a:buSzPct val="120000"/>
            </a:pPr>
            <a:r>
              <a:rPr lang="zh-CN" altLang="en-US" sz="2400" b="1">
                <a:solidFill>
                  <a:srgbClr val="000000"/>
                </a:solidFill>
                <a:latin typeface="Tahoma" pitchFamily="34" charset="0"/>
                <a:ea typeface="宋体" pitchFamily="2" charset="-122"/>
              </a:rPr>
              <a:t>如果将起始点移至</a:t>
            </a:r>
            <a:r>
              <a:rPr lang="en-US" altLang="zh-CN" sz="2400" b="1">
                <a:solidFill>
                  <a:srgbClr val="000000"/>
                </a:solidFill>
                <a:latin typeface="Tahoma" pitchFamily="34" charset="0"/>
                <a:ea typeface="宋体" pitchFamily="2" charset="-122"/>
              </a:rPr>
              <a:t>t</a:t>
            </a:r>
            <a:r>
              <a:rPr lang="en-US" altLang="zh-CN" sz="2400" b="1" baseline="-25000">
                <a:solidFill>
                  <a:srgbClr val="000000"/>
                </a:solidFill>
                <a:latin typeface="Tahoma" pitchFamily="34" charset="0"/>
                <a:ea typeface="宋体" pitchFamily="2" charset="-122"/>
              </a:rPr>
              <a:t>0</a:t>
            </a:r>
            <a:r>
              <a:rPr lang="en-US" altLang="zh-CN" sz="2400" b="1">
                <a:solidFill>
                  <a:srgbClr val="000000"/>
                </a:solidFill>
                <a:latin typeface="Tahoma" pitchFamily="34" charset="0"/>
                <a:ea typeface="宋体" pitchFamily="2" charset="-122"/>
              </a:rPr>
              <a:t>,</a:t>
            </a:r>
            <a:r>
              <a:rPr lang="zh-CN" altLang="en-US" sz="2400" b="1">
                <a:solidFill>
                  <a:srgbClr val="000000"/>
                </a:solidFill>
                <a:latin typeface="Tahoma" pitchFamily="34" charset="0"/>
                <a:ea typeface="宋体" pitchFamily="2" charset="-122"/>
              </a:rPr>
              <a:t>则可写成</a:t>
            </a:r>
          </a:p>
          <a:p>
            <a:pPr marL="342900" indent="-342900" eaLnBrk="1" hangingPunct="1">
              <a:lnSpc>
                <a:spcPct val="90000"/>
              </a:lnSpc>
              <a:spcBef>
                <a:spcPct val="20000"/>
              </a:spcBef>
              <a:buClr>
                <a:schemeClr val="hlink"/>
              </a:buClr>
              <a:buSzPct val="120000"/>
            </a:pPr>
            <a:endParaRPr lang="zh-CN" altLang="en-US" sz="2400" b="1">
              <a:solidFill>
                <a:srgbClr val="000000"/>
              </a:solidFill>
              <a:latin typeface="Tahoma" pitchFamily="34" charset="0"/>
              <a:ea typeface="宋体" pitchFamily="2" charset="-122"/>
            </a:endParaRPr>
          </a:p>
        </p:txBody>
      </p:sp>
      <p:graphicFrame>
        <p:nvGraphicFramePr>
          <p:cNvPr id="46089" name="Object 6"/>
          <p:cNvGraphicFramePr>
            <a:graphicFrameLocks noChangeAspect="1"/>
          </p:cNvGraphicFramePr>
          <p:nvPr/>
        </p:nvGraphicFramePr>
        <p:xfrm>
          <a:off x="323850" y="4797425"/>
          <a:ext cx="4249738" cy="1370013"/>
        </p:xfrm>
        <a:graphic>
          <a:graphicData uri="http://schemas.openxmlformats.org/presentationml/2006/ole">
            <mc:AlternateContent xmlns:mc="http://schemas.openxmlformats.org/markup-compatibility/2006">
              <mc:Choice xmlns:v="urn:schemas-microsoft-com:vml" Requires="v">
                <p:oleObj spid="_x0000_s46297" name="Equation" r:id="rId5" imgW="1497950" imgH="482391" progId="Equation.3">
                  <p:embed/>
                </p:oleObj>
              </mc:Choice>
              <mc:Fallback>
                <p:oleObj name="Equation" r:id="rId5" imgW="1497950" imgH="4823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797425"/>
                        <a:ext cx="4249738"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90" name="Group 7"/>
          <p:cNvGrpSpPr>
            <a:grpSpLocks/>
          </p:cNvGrpSpPr>
          <p:nvPr/>
        </p:nvGrpSpPr>
        <p:grpSpPr bwMode="auto">
          <a:xfrm>
            <a:off x="5148263" y="1844675"/>
            <a:ext cx="3556000" cy="2133600"/>
            <a:chOff x="3072" y="1632"/>
            <a:chExt cx="2240" cy="1344"/>
          </a:xfrm>
        </p:grpSpPr>
        <p:sp>
          <p:nvSpPr>
            <p:cNvPr id="46104" name="Line 8"/>
            <p:cNvSpPr>
              <a:spLocks noChangeShapeType="1"/>
            </p:cNvSpPr>
            <p:nvPr/>
          </p:nvSpPr>
          <p:spPr bwMode="auto">
            <a:xfrm>
              <a:off x="3072" y="2496"/>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5" name="Line 9"/>
            <p:cNvSpPr>
              <a:spLocks noChangeShapeType="1"/>
            </p:cNvSpPr>
            <p:nvPr/>
          </p:nvSpPr>
          <p:spPr bwMode="auto">
            <a:xfrm flipV="1">
              <a:off x="3696" y="1632"/>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6" name="Line 10"/>
            <p:cNvSpPr>
              <a:spLocks noChangeShapeType="1"/>
            </p:cNvSpPr>
            <p:nvPr/>
          </p:nvSpPr>
          <p:spPr bwMode="auto">
            <a:xfrm flipV="1">
              <a:off x="3696" y="1776"/>
              <a:ext cx="816" cy="72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7" name="Line 11"/>
            <p:cNvSpPr>
              <a:spLocks noChangeShapeType="1"/>
            </p:cNvSpPr>
            <p:nvPr/>
          </p:nvSpPr>
          <p:spPr bwMode="auto">
            <a:xfrm>
              <a:off x="3696" y="2112"/>
              <a:ext cx="432"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8" name="Line 12"/>
            <p:cNvSpPr>
              <a:spLocks noChangeShapeType="1"/>
            </p:cNvSpPr>
            <p:nvPr/>
          </p:nvSpPr>
          <p:spPr bwMode="auto">
            <a:xfrm>
              <a:off x="4128" y="2112"/>
              <a:ext cx="0" cy="384"/>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6109" name="Object 13"/>
            <p:cNvGraphicFramePr>
              <a:graphicFrameLocks noChangeAspect="1"/>
            </p:cNvGraphicFramePr>
            <p:nvPr/>
          </p:nvGraphicFramePr>
          <p:xfrm>
            <a:off x="5088" y="2592"/>
            <a:ext cx="224" cy="288"/>
          </p:xfrm>
          <a:graphic>
            <a:graphicData uri="http://schemas.openxmlformats.org/presentationml/2006/ole">
              <mc:AlternateContent xmlns:mc="http://schemas.openxmlformats.org/markup-compatibility/2006">
                <mc:Choice xmlns:v="urn:schemas-microsoft-com:vml" Requires="v">
                  <p:oleObj spid="_x0000_s46298" name="Equation" r:id="rId7" imgW="88746" imgH="152136" progId="Equation.3">
                    <p:embed/>
                  </p:oleObj>
                </mc:Choice>
                <mc:Fallback>
                  <p:oleObj name="Equation" r:id="rId7" imgW="88746" imgH="152136"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 y="2592"/>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0" name="Object 14"/>
            <p:cNvGraphicFramePr>
              <a:graphicFrameLocks noChangeAspect="1"/>
            </p:cNvGraphicFramePr>
            <p:nvPr/>
          </p:nvGraphicFramePr>
          <p:xfrm>
            <a:off x="3792" y="1680"/>
            <a:ext cx="480" cy="240"/>
          </p:xfrm>
          <a:graphic>
            <a:graphicData uri="http://schemas.openxmlformats.org/presentationml/2006/ole">
              <mc:AlternateContent xmlns:mc="http://schemas.openxmlformats.org/markup-compatibility/2006">
                <mc:Choice xmlns:v="urn:schemas-microsoft-com:vml" Requires="v">
                  <p:oleObj spid="_x0000_s46299" name="Equation" r:id="rId9" imgW="304536" imgH="203024" progId="Equation.3">
                    <p:embed/>
                  </p:oleObj>
                </mc:Choice>
                <mc:Fallback>
                  <p:oleObj name="Equation" r:id="rId9" imgW="304536" imgH="203024"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68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15"/>
            <p:cNvGraphicFramePr>
              <a:graphicFrameLocks noChangeAspect="1"/>
            </p:cNvGraphicFramePr>
            <p:nvPr/>
          </p:nvGraphicFramePr>
          <p:xfrm>
            <a:off x="4080" y="2544"/>
            <a:ext cx="140" cy="195"/>
          </p:xfrm>
          <a:graphic>
            <a:graphicData uri="http://schemas.openxmlformats.org/presentationml/2006/ole">
              <mc:AlternateContent xmlns:mc="http://schemas.openxmlformats.org/markup-compatibility/2006">
                <mc:Choice xmlns:v="urn:schemas-microsoft-com:vml" Requires="v">
                  <p:oleObj spid="_x0000_s46300" name="Equation" r:id="rId11" imgW="88707" imgH="164742" progId="Equation.3">
                    <p:embed/>
                  </p:oleObj>
                </mc:Choice>
                <mc:Fallback>
                  <p:oleObj name="Equation" r:id="rId11" imgW="88707" imgH="16474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2544"/>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2" name="Object 16"/>
            <p:cNvGraphicFramePr>
              <a:graphicFrameLocks noChangeAspect="1"/>
            </p:cNvGraphicFramePr>
            <p:nvPr/>
          </p:nvGraphicFramePr>
          <p:xfrm>
            <a:off x="3386" y="2038"/>
            <a:ext cx="140" cy="195"/>
          </p:xfrm>
          <a:graphic>
            <a:graphicData uri="http://schemas.openxmlformats.org/presentationml/2006/ole">
              <mc:AlternateContent xmlns:mc="http://schemas.openxmlformats.org/markup-compatibility/2006">
                <mc:Choice xmlns:v="urn:schemas-microsoft-com:vml" Requires="v">
                  <p:oleObj spid="_x0000_s46301" name="Equation" r:id="rId13" imgW="88707" imgH="164742" progId="Equation.3">
                    <p:embed/>
                  </p:oleObj>
                </mc:Choice>
                <mc:Fallback>
                  <p:oleObj name="Equation" r:id="rId13" imgW="88707" imgH="164742"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6" y="2038"/>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3" name="Object 17"/>
            <p:cNvGraphicFramePr>
              <a:graphicFrameLocks noChangeAspect="1"/>
            </p:cNvGraphicFramePr>
            <p:nvPr/>
          </p:nvGraphicFramePr>
          <p:xfrm>
            <a:off x="3474" y="2537"/>
            <a:ext cx="200" cy="210"/>
          </p:xfrm>
          <a:graphic>
            <a:graphicData uri="http://schemas.openxmlformats.org/presentationml/2006/ole">
              <mc:AlternateContent xmlns:mc="http://schemas.openxmlformats.org/markup-compatibility/2006">
                <mc:Choice xmlns:v="urn:schemas-microsoft-com:vml" Requires="v">
                  <p:oleObj spid="_x0000_s46302" name="Equation" r:id="rId15" imgW="126725" imgH="177415" progId="Equation.3">
                    <p:embed/>
                  </p:oleObj>
                </mc:Choice>
                <mc:Fallback>
                  <p:oleObj name="Equation" r:id="rId15" imgW="126725" imgH="177415"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4" y="2537"/>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1" name="Group 18"/>
          <p:cNvGrpSpPr>
            <a:grpSpLocks/>
          </p:cNvGrpSpPr>
          <p:nvPr/>
        </p:nvGrpSpPr>
        <p:grpSpPr bwMode="auto">
          <a:xfrm>
            <a:off x="5148263" y="3933825"/>
            <a:ext cx="3556000" cy="2286000"/>
            <a:chOff x="3168" y="2880"/>
            <a:chExt cx="2240" cy="1440"/>
          </a:xfrm>
        </p:grpSpPr>
        <p:sp>
          <p:nvSpPr>
            <p:cNvPr id="46093" name="Line 19"/>
            <p:cNvSpPr>
              <a:spLocks noChangeShapeType="1"/>
            </p:cNvSpPr>
            <p:nvPr/>
          </p:nvSpPr>
          <p:spPr bwMode="auto">
            <a:xfrm>
              <a:off x="3168" y="3840"/>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094" name="Line 20"/>
            <p:cNvSpPr>
              <a:spLocks noChangeShapeType="1"/>
            </p:cNvSpPr>
            <p:nvPr/>
          </p:nvSpPr>
          <p:spPr bwMode="auto">
            <a:xfrm flipV="1">
              <a:off x="3792" y="2976"/>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095" name="Line 21"/>
            <p:cNvSpPr>
              <a:spLocks noChangeShapeType="1"/>
            </p:cNvSpPr>
            <p:nvPr/>
          </p:nvSpPr>
          <p:spPr bwMode="auto">
            <a:xfrm flipV="1">
              <a:off x="4080" y="3120"/>
              <a:ext cx="816" cy="72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096" name="Line 22"/>
            <p:cNvSpPr>
              <a:spLocks noChangeShapeType="1"/>
            </p:cNvSpPr>
            <p:nvPr/>
          </p:nvSpPr>
          <p:spPr bwMode="auto">
            <a:xfrm>
              <a:off x="3792" y="3456"/>
              <a:ext cx="672"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097" name="Line 23"/>
            <p:cNvSpPr>
              <a:spLocks noChangeShapeType="1"/>
            </p:cNvSpPr>
            <p:nvPr/>
          </p:nvSpPr>
          <p:spPr bwMode="auto">
            <a:xfrm>
              <a:off x="4464" y="3456"/>
              <a:ext cx="0" cy="384"/>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6098" name="Object 24"/>
            <p:cNvGraphicFramePr>
              <a:graphicFrameLocks noChangeAspect="1"/>
            </p:cNvGraphicFramePr>
            <p:nvPr/>
          </p:nvGraphicFramePr>
          <p:xfrm>
            <a:off x="5184" y="3936"/>
            <a:ext cx="224" cy="288"/>
          </p:xfrm>
          <a:graphic>
            <a:graphicData uri="http://schemas.openxmlformats.org/presentationml/2006/ole">
              <mc:AlternateContent xmlns:mc="http://schemas.openxmlformats.org/markup-compatibility/2006">
                <mc:Choice xmlns:v="urn:schemas-microsoft-com:vml" Requires="v">
                  <p:oleObj spid="_x0000_s46303" name="Equation" r:id="rId17" imgW="88746" imgH="152136" progId="Equation.3">
                    <p:embed/>
                  </p:oleObj>
                </mc:Choice>
                <mc:Fallback>
                  <p:oleObj name="Equation" r:id="rId17" imgW="88746" imgH="152136"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 y="3936"/>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25"/>
            <p:cNvGraphicFramePr>
              <a:graphicFrameLocks noChangeAspect="1"/>
            </p:cNvGraphicFramePr>
            <p:nvPr/>
          </p:nvGraphicFramePr>
          <p:xfrm>
            <a:off x="3888" y="2880"/>
            <a:ext cx="860" cy="270"/>
          </p:xfrm>
          <a:graphic>
            <a:graphicData uri="http://schemas.openxmlformats.org/presentationml/2006/ole">
              <mc:AlternateContent xmlns:mc="http://schemas.openxmlformats.org/markup-compatibility/2006">
                <mc:Choice xmlns:v="urn:schemas-microsoft-com:vml" Requires="v">
                  <p:oleObj spid="_x0000_s46304" name="Equation" r:id="rId18" imgW="545863" imgH="228501" progId="Equation.3">
                    <p:embed/>
                  </p:oleObj>
                </mc:Choice>
                <mc:Fallback>
                  <p:oleObj name="Equation" r:id="rId18" imgW="545863" imgH="228501"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 y="2880"/>
                          <a:ext cx="86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0" name="Object 26"/>
            <p:cNvGraphicFramePr>
              <a:graphicFrameLocks noChangeAspect="1"/>
            </p:cNvGraphicFramePr>
            <p:nvPr/>
          </p:nvGraphicFramePr>
          <p:xfrm>
            <a:off x="3992" y="3851"/>
            <a:ext cx="220" cy="270"/>
          </p:xfrm>
          <a:graphic>
            <a:graphicData uri="http://schemas.openxmlformats.org/presentationml/2006/ole">
              <mc:AlternateContent xmlns:mc="http://schemas.openxmlformats.org/markup-compatibility/2006">
                <mc:Choice xmlns:v="urn:schemas-microsoft-com:vml" Requires="v">
                  <p:oleObj spid="_x0000_s46305" name="Equation" r:id="rId20" imgW="139700" imgH="228600" progId="Equation.3">
                    <p:embed/>
                  </p:oleObj>
                </mc:Choice>
                <mc:Fallback>
                  <p:oleObj name="Equation" r:id="rId20" imgW="139700" imgH="2286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92" y="3851"/>
                          <a:ext cx="2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1" name="Object 27"/>
            <p:cNvGraphicFramePr>
              <a:graphicFrameLocks noChangeAspect="1"/>
            </p:cNvGraphicFramePr>
            <p:nvPr/>
          </p:nvGraphicFramePr>
          <p:xfrm>
            <a:off x="3600" y="3360"/>
            <a:ext cx="140" cy="195"/>
          </p:xfrm>
          <a:graphic>
            <a:graphicData uri="http://schemas.openxmlformats.org/presentationml/2006/ole">
              <mc:AlternateContent xmlns:mc="http://schemas.openxmlformats.org/markup-compatibility/2006">
                <mc:Choice xmlns:v="urn:schemas-microsoft-com:vml" Requires="v">
                  <p:oleObj spid="_x0000_s46306" name="Equation" r:id="rId22" imgW="88707" imgH="164742" progId="Equation.3">
                    <p:embed/>
                  </p:oleObj>
                </mc:Choice>
                <mc:Fallback>
                  <p:oleObj name="Equation" r:id="rId22" imgW="88707" imgH="164742"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0" y="3360"/>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2" name="Object 28"/>
            <p:cNvGraphicFramePr>
              <a:graphicFrameLocks noChangeAspect="1"/>
            </p:cNvGraphicFramePr>
            <p:nvPr/>
          </p:nvGraphicFramePr>
          <p:xfrm>
            <a:off x="3570" y="3881"/>
            <a:ext cx="200" cy="210"/>
          </p:xfrm>
          <a:graphic>
            <a:graphicData uri="http://schemas.openxmlformats.org/presentationml/2006/ole">
              <mc:AlternateContent xmlns:mc="http://schemas.openxmlformats.org/markup-compatibility/2006">
                <mc:Choice xmlns:v="urn:schemas-microsoft-com:vml" Requires="v">
                  <p:oleObj spid="_x0000_s46307" name="Equation" r:id="rId23" imgW="126725" imgH="177415" progId="Equation.3">
                    <p:embed/>
                  </p:oleObj>
                </mc:Choice>
                <mc:Fallback>
                  <p:oleObj name="Equation" r:id="rId23" imgW="126725" imgH="17741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0" y="3881"/>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3" name="Object 29"/>
            <p:cNvGraphicFramePr>
              <a:graphicFrameLocks noChangeAspect="1"/>
            </p:cNvGraphicFramePr>
            <p:nvPr/>
          </p:nvGraphicFramePr>
          <p:xfrm>
            <a:off x="4218" y="3840"/>
            <a:ext cx="520" cy="270"/>
          </p:xfrm>
          <a:graphic>
            <a:graphicData uri="http://schemas.openxmlformats.org/presentationml/2006/ole">
              <mc:AlternateContent xmlns:mc="http://schemas.openxmlformats.org/markup-compatibility/2006">
                <mc:Choice xmlns:v="urn:schemas-microsoft-com:vml" Requires="v">
                  <p:oleObj spid="_x0000_s46308" name="Equation" r:id="rId24" imgW="330200" imgH="228600" progId="Equation.3">
                    <p:embed/>
                  </p:oleObj>
                </mc:Choice>
                <mc:Fallback>
                  <p:oleObj name="Equation" r:id="rId24" imgW="330200" imgH="228600"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8" y="3840"/>
                          <a:ext cx="5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8062" name="Rectangle 30"/>
          <p:cNvSpPr>
            <a:spLocks noChangeArrowheads="1"/>
          </p:cNvSpPr>
          <p:nvPr/>
        </p:nvSpPr>
        <p:spPr bwMode="auto">
          <a:xfrm>
            <a:off x="323850" y="2420938"/>
            <a:ext cx="4343400" cy="457200"/>
          </a:xfrm>
          <a:prstGeom prst="rect">
            <a:avLst/>
          </a:prstGeom>
          <a:noFill/>
          <a:ln w="9525">
            <a:noFill/>
            <a:miter lim="800000"/>
            <a:headEnd/>
            <a:tailEnd/>
          </a:ln>
          <a:effectLst/>
        </p:spPr>
        <p:txBody>
          <a:bodyPr/>
          <a:lstStyle/>
          <a:p>
            <a:pPr marL="342900" indent="-342900">
              <a:defRPr/>
            </a:pPr>
            <a:r>
              <a:rPr lang="en-US" altLang="zh-CN" sz="2800" b="1">
                <a:solidFill>
                  <a:srgbClr val="0000FF"/>
                </a:solidFill>
                <a:effectLst>
                  <a:outerShdw blurRad="38100" dist="38100" dir="2700000" algn="tl">
                    <a:srgbClr val="C0C0C0"/>
                  </a:outerShdw>
                </a:effectLst>
                <a:latin typeface="Tahoma" pitchFamily="34" charset="0"/>
                <a:ea typeface="宋体" pitchFamily="2" charset="-122"/>
              </a:rPr>
              <a:t>(1)</a:t>
            </a: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单位斜变信号</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8" name="页脚占位符 4"/>
          <p:cNvSpPr>
            <a:spLocks noGrp="1"/>
          </p:cNvSpPr>
          <p:nvPr>
            <p:ph type="ftr" sz="quarter" idx="11"/>
          </p:nvPr>
        </p:nvSpPr>
        <p:spPr/>
        <p:txBody>
          <a:bodyPr/>
          <a:lstStyle/>
          <a:p>
            <a:pPr>
              <a:defRPr/>
            </a:pPr>
            <a:r>
              <a:rPr lang="zh-CN" altLang="en-US"/>
              <a:t>信号与系统</a:t>
            </a:r>
          </a:p>
        </p:txBody>
      </p:sp>
      <p:sp>
        <p:nvSpPr>
          <p:cNvPr id="471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678C013-A99F-4FEB-8AF3-95B65DB9425F}" type="slidenum">
              <a:rPr lang="en-US" altLang="ko-KR" smtClean="0">
                <a:solidFill>
                  <a:srgbClr val="003399"/>
                </a:solidFill>
                <a:latin typeface="-윤체L" pitchFamily="18" charset="-127"/>
                <a:ea typeface="-윤체L" pitchFamily="18" charset="-127"/>
              </a:rPr>
              <a:pPr/>
              <a:t>39</a:t>
            </a:fld>
            <a:endParaRPr lang="en-US" altLang="ko-KR" smtClean="0">
              <a:solidFill>
                <a:srgbClr val="003399"/>
              </a:solidFill>
              <a:latin typeface="-윤체L" pitchFamily="18" charset="-127"/>
              <a:ea typeface="-윤체L" pitchFamily="18" charset="-127"/>
            </a:endParaRPr>
          </a:p>
        </p:txBody>
      </p:sp>
      <p:sp>
        <p:nvSpPr>
          <p:cNvPr id="47109" name="Rectangle 2"/>
          <p:cNvSpPr>
            <a:spLocks noGrp="1" noChangeArrowheads="1"/>
          </p:cNvSpPr>
          <p:nvPr>
            <p:ph type="title"/>
          </p:nvPr>
        </p:nvSpPr>
        <p:spPr>
          <a:xfrm>
            <a:off x="755650" y="333375"/>
            <a:ext cx="7772400" cy="1066800"/>
          </a:xfrm>
        </p:spPr>
        <p:txBody>
          <a:bodyPr/>
          <a:lstStyle/>
          <a:p>
            <a:pPr eaLnBrk="1" hangingPunct="1"/>
            <a:r>
              <a:rPr lang="en-US" altLang="zh-CN" sz="2800" smtClean="0">
                <a:solidFill>
                  <a:srgbClr val="0000FF"/>
                </a:solidFill>
              </a:rPr>
              <a:t>(2)</a:t>
            </a:r>
            <a:r>
              <a:rPr lang="zh-CN" altLang="en-US" sz="2800" smtClean="0">
                <a:solidFill>
                  <a:srgbClr val="0000FF"/>
                </a:solidFill>
              </a:rPr>
              <a:t>截平的斜变信号</a:t>
            </a:r>
          </a:p>
        </p:txBody>
      </p:sp>
      <p:sp>
        <p:nvSpPr>
          <p:cNvPr id="47110" name="Rectangle 3"/>
          <p:cNvSpPr>
            <a:spLocks noGrp="1" noChangeArrowheads="1"/>
          </p:cNvSpPr>
          <p:nvPr>
            <p:ph type="body" idx="1"/>
          </p:nvPr>
        </p:nvSpPr>
        <p:spPr>
          <a:xfrm>
            <a:off x="539750" y="1700213"/>
            <a:ext cx="8229600" cy="457200"/>
          </a:xfrm>
        </p:spPr>
        <p:txBody>
          <a:bodyPr/>
          <a:lstStyle/>
          <a:p>
            <a:pPr eaLnBrk="1" hangingPunct="1"/>
            <a:r>
              <a:rPr lang="zh-CN" altLang="en-US" sz="2400" smtClean="0">
                <a:solidFill>
                  <a:srgbClr val="000000"/>
                </a:solidFill>
              </a:rPr>
              <a:t>在时间</a:t>
            </a:r>
            <a:r>
              <a:rPr lang="zh-CN" altLang="en-US" sz="2400" smtClean="0">
                <a:solidFill>
                  <a:srgbClr val="000000"/>
                </a:solidFill>
                <a:sym typeface="Symbol" pitchFamily="18" charset="2"/>
              </a:rPr>
              <a:t></a:t>
            </a:r>
            <a:r>
              <a:rPr lang="zh-CN" altLang="en-US" sz="2400" smtClean="0">
                <a:solidFill>
                  <a:srgbClr val="000000"/>
                </a:solidFill>
              </a:rPr>
              <a:t>以后斜变波形被切平，如图所示信号波形。</a:t>
            </a:r>
          </a:p>
        </p:txBody>
      </p:sp>
      <p:graphicFrame>
        <p:nvGraphicFramePr>
          <p:cNvPr id="47111" name="Object 4"/>
          <p:cNvGraphicFramePr>
            <a:graphicFrameLocks noChangeAspect="1"/>
          </p:cNvGraphicFramePr>
          <p:nvPr/>
        </p:nvGraphicFramePr>
        <p:xfrm>
          <a:off x="798513" y="2133600"/>
          <a:ext cx="4203700" cy="1885950"/>
        </p:xfrm>
        <a:graphic>
          <a:graphicData uri="http://schemas.openxmlformats.org/presentationml/2006/ole">
            <mc:AlternateContent xmlns:mc="http://schemas.openxmlformats.org/markup-compatibility/2006">
              <mc:Choice xmlns:v="urn:schemas-microsoft-com:vml" Requires="v">
                <p:oleObj spid="_x0000_s47208" name="Equation" r:id="rId3" imgW="1358900" imgH="609600" progId="Equation.3">
                  <p:embed/>
                </p:oleObj>
              </mc:Choice>
              <mc:Fallback>
                <p:oleObj name="Equation" r:id="rId3" imgW="13589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2133600"/>
                        <a:ext cx="4203700"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12" name="Group 5"/>
          <p:cNvGrpSpPr>
            <a:grpSpLocks/>
          </p:cNvGrpSpPr>
          <p:nvPr/>
        </p:nvGrpSpPr>
        <p:grpSpPr bwMode="auto">
          <a:xfrm>
            <a:off x="1619250" y="4076700"/>
            <a:ext cx="3556000" cy="2133600"/>
            <a:chOff x="1008" y="2688"/>
            <a:chExt cx="2240" cy="1344"/>
          </a:xfrm>
        </p:grpSpPr>
        <p:sp>
          <p:nvSpPr>
            <p:cNvPr id="47113" name="Line 6"/>
            <p:cNvSpPr>
              <a:spLocks noChangeShapeType="1"/>
            </p:cNvSpPr>
            <p:nvPr/>
          </p:nvSpPr>
          <p:spPr bwMode="auto">
            <a:xfrm>
              <a:off x="1008" y="3552"/>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4" name="Line 7"/>
            <p:cNvSpPr>
              <a:spLocks noChangeShapeType="1"/>
            </p:cNvSpPr>
            <p:nvPr/>
          </p:nvSpPr>
          <p:spPr bwMode="auto">
            <a:xfrm flipV="1">
              <a:off x="1632" y="2688"/>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5" name="Line 8"/>
            <p:cNvSpPr>
              <a:spLocks noChangeShapeType="1"/>
            </p:cNvSpPr>
            <p:nvPr/>
          </p:nvSpPr>
          <p:spPr bwMode="auto">
            <a:xfrm flipV="1">
              <a:off x="1632" y="3168"/>
              <a:ext cx="432" cy="38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6" name="Line 9"/>
            <p:cNvSpPr>
              <a:spLocks noChangeShapeType="1"/>
            </p:cNvSpPr>
            <p:nvPr/>
          </p:nvSpPr>
          <p:spPr bwMode="auto">
            <a:xfrm>
              <a:off x="1632" y="3168"/>
              <a:ext cx="432"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7" name="Line 10"/>
            <p:cNvSpPr>
              <a:spLocks noChangeShapeType="1"/>
            </p:cNvSpPr>
            <p:nvPr/>
          </p:nvSpPr>
          <p:spPr bwMode="auto">
            <a:xfrm>
              <a:off x="2064" y="3168"/>
              <a:ext cx="0" cy="384"/>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7118" name="Object 11"/>
            <p:cNvGraphicFramePr>
              <a:graphicFrameLocks noChangeAspect="1"/>
            </p:cNvGraphicFramePr>
            <p:nvPr/>
          </p:nvGraphicFramePr>
          <p:xfrm>
            <a:off x="3024" y="3648"/>
            <a:ext cx="224" cy="288"/>
          </p:xfrm>
          <a:graphic>
            <a:graphicData uri="http://schemas.openxmlformats.org/presentationml/2006/ole">
              <mc:AlternateContent xmlns:mc="http://schemas.openxmlformats.org/markup-compatibility/2006">
                <mc:Choice xmlns:v="urn:schemas-microsoft-com:vml" Requires="v">
                  <p:oleObj spid="_x0000_s47209" name="Equation" r:id="rId5" imgW="88746" imgH="152136" progId="Equation.3">
                    <p:embed/>
                  </p:oleObj>
                </mc:Choice>
                <mc:Fallback>
                  <p:oleObj name="Equation" r:id="rId5" imgW="88746" imgH="15213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364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2"/>
            <p:cNvGraphicFramePr>
              <a:graphicFrameLocks noChangeAspect="1"/>
            </p:cNvGraphicFramePr>
            <p:nvPr/>
          </p:nvGraphicFramePr>
          <p:xfrm>
            <a:off x="1708" y="2729"/>
            <a:ext cx="520" cy="255"/>
          </p:xfrm>
          <a:graphic>
            <a:graphicData uri="http://schemas.openxmlformats.org/presentationml/2006/ole">
              <mc:AlternateContent xmlns:mc="http://schemas.openxmlformats.org/markup-compatibility/2006">
                <mc:Choice xmlns:v="urn:schemas-microsoft-com:vml" Requires="v">
                  <p:oleObj spid="_x0000_s47210" name="Equation" r:id="rId7" imgW="330057" imgH="215806" progId="Equation.3">
                    <p:embed/>
                  </p:oleObj>
                </mc:Choice>
                <mc:Fallback>
                  <p:oleObj name="Equation" r:id="rId7" imgW="330057" imgH="215806"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8" y="2729"/>
                          <a:ext cx="52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0" name="Object 13"/>
            <p:cNvGraphicFramePr>
              <a:graphicFrameLocks noChangeAspect="1"/>
            </p:cNvGraphicFramePr>
            <p:nvPr/>
          </p:nvGraphicFramePr>
          <p:xfrm>
            <a:off x="1986" y="3615"/>
            <a:ext cx="200" cy="165"/>
          </p:xfrm>
          <a:graphic>
            <a:graphicData uri="http://schemas.openxmlformats.org/presentationml/2006/ole">
              <mc:AlternateContent xmlns:mc="http://schemas.openxmlformats.org/markup-compatibility/2006">
                <mc:Choice xmlns:v="urn:schemas-microsoft-com:vml" Requires="v">
                  <p:oleObj spid="_x0000_s47211" name="Equation" r:id="rId9" imgW="126835" imgH="139518" progId="Equation.3">
                    <p:embed/>
                  </p:oleObj>
                </mc:Choice>
                <mc:Fallback>
                  <p:oleObj name="Equation" r:id="rId9" imgW="126835" imgH="139518"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 y="3615"/>
                          <a:ext cx="20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14"/>
            <p:cNvGraphicFramePr>
              <a:graphicFrameLocks noChangeAspect="1"/>
            </p:cNvGraphicFramePr>
            <p:nvPr/>
          </p:nvGraphicFramePr>
          <p:xfrm>
            <a:off x="1410" y="3065"/>
            <a:ext cx="200" cy="210"/>
          </p:xfrm>
          <a:graphic>
            <a:graphicData uri="http://schemas.openxmlformats.org/presentationml/2006/ole">
              <mc:AlternateContent xmlns:mc="http://schemas.openxmlformats.org/markup-compatibility/2006">
                <mc:Choice xmlns:v="urn:schemas-microsoft-com:vml" Requires="v">
                  <p:oleObj spid="_x0000_s47212" name="Equation" r:id="rId11" imgW="126725" imgH="177415" progId="Equation.3">
                    <p:embed/>
                  </p:oleObj>
                </mc:Choice>
                <mc:Fallback>
                  <p:oleObj name="Equation" r:id="rId11" imgW="126725" imgH="17741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0" y="3065"/>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2" name="Object 15"/>
            <p:cNvGraphicFramePr>
              <a:graphicFrameLocks noChangeAspect="1"/>
            </p:cNvGraphicFramePr>
            <p:nvPr/>
          </p:nvGraphicFramePr>
          <p:xfrm>
            <a:off x="1410" y="3593"/>
            <a:ext cx="200" cy="210"/>
          </p:xfrm>
          <a:graphic>
            <a:graphicData uri="http://schemas.openxmlformats.org/presentationml/2006/ole">
              <mc:AlternateContent xmlns:mc="http://schemas.openxmlformats.org/markup-compatibility/2006">
                <mc:Choice xmlns:v="urn:schemas-microsoft-com:vml" Requires="v">
                  <p:oleObj spid="_x0000_s47213" name="Equation" r:id="rId13" imgW="126725" imgH="177415" progId="Equation.3">
                    <p:embed/>
                  </p:oleObj>
                </mc:Choice>
                <mc:Fallback>
                  <p:oleObj name="Equation" r:id="rId13" imgW="126725" imgH="17741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0" y="3593"/>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3" name="Line 16"/>
            <p:cNvSpPr>
              <a:spLocks noChangeShapeType="1"/>
            </p:cNvSpPr>
            <p:nvPr/>
          </p:nvSpPr>
          <p:spPr bwMode="auto">
            <a:xfrm>
              <a:off x="2064" y="3168"/>
              <a:ext cx="672"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2"/>
          <p:cNvSpPr>
            <a:spLocks noGrp="1"/>
          </p:cNvSpPr>
          <p:nvPr>
            <p:ph type="ftr" sz="quarter" idx="11"/>
          </p:nvPr>
        </p:nvSpPr>
        <p:spPr/>
        <p:txBody>
          <a:bodyPr/>
          <a:lstStyle/>
          <a:p>
            <a:pPr>
              <a:defRPr/>
            </a:pPr>
            <a:r>
              <a:rPr lang="zh-CN" altLang="en-US"/>
              <a:t>信号与系统</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1383764-240B-4C1A-9CF8-C14B5F0E92AA}" type="slidenum">
              <a:rPr lang="en-US" altLang="ko-KR" smtClean="0">
                <a:solidFill>
                  <a:srgbClr val="003399"/>
                </a:solidFill>
                <a:latin typeface="-윤체L" pitchFamily="18" charset="-127"/>
                <a:ea typeface="-윤체L" pitchFamily="18" charset="-127"/>
              </a:rPr>
              <a:pPr/>
              <a:t>4</a:t>
            </a:fld>
            <a:endParaRPr lang="en-US" altLang="ko-KR" smtClean="0">
              <a:solidFill>
                <a:srgbClr val="003399"/>
              </a:solidFill>
              <a:latin typeface="-윤체L" pitchFamily="18" charset="-127"/>
              <a:ea typeface="-윤체L" pitchFamily="18" charset="-127"/>
            </a:endParaRPr>
          </a:p>
        </p:txBody>
      </p:sp>
      <p:sp>
        <p:nvSpPr>
          <p:cNvPr id="388098" name="Rectangle 2"/>
          <p:cNvSpPr>
            <a:spLocks noChangeArrowheads="1"/>
          </p:cNvSpPr>
          <p:nvPr/>
        </p:nvSpPr>
        <p:spPr bwMode="auto">
          <a:xfrm>
            <a:off x="228600" y="1066800"/>
            <a:ext cx="6145213" cy="3689350"/>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4400" b="1">
                <a:solidFill>
                  <a:schemeClr val="tx2"/>
                </a:solidFill>
                <a:effectLst>
                  <a:outerShdw blurRad="38100" dist="38100" dir="2700000" algn="tl">
                    <a:srgbClr val="C0C0C0"/>
                  </a:outerShdw>
                </a:effectLst>
                <a:latin typeface="Tahoma" pitchFamily="34" charset="0"/>
                <a:ea typeface="华文彩云" pitchFamily="2" charset="-122"/>
              </a:rPr>
              <a:t/>
            </a:r>
            <a:br>
              <a:rPr lang="zh-CN" altLang="en-US" sz="4400" b="1">
                <a:solidFill>
                  <a:schemeClr val="tx2"/>
                </a:solidFill>
                <a:effectLst>
                  <a:outerShdw blurRad="38100" dist="38100" dir="2700000" algn="tl">
                    <a:srgbClr val="C0C0C0"/>
                  </a:outerShdw>
                </a:effectLst>
                <a:latin typeface="Tahoma" pitchFamily="34" charset="0"/>
                <a:ea typeface="华文彩云" pitchFamily="2" charset="-122"/>
              </a:rPr>
            </a:br>
            <a:r>
              <a:rPr lang="zh-CN" altLang="en-US" sz="4400" b="1">
                <a:solidFill>
                  <a:schemeClr val="tx2"/>
                </a:solidFill>
                <a:effectLst>
                  <a:outerShdw blurRad="38100" dist="38100" dir="2700000" algn="tl">
                    <a:srgbClr val="C0C0C0"/>
                  </a:outerShdw>
                </a:effectLst>
                <a:latin typeface="Tahoma" pitchFamily="34" charset="0"/>
                <a:ea typeface="华文彩云" pitchFamily="2" charset="-122"/>
              </a:rPr>
              <a:t>            </a:t>
            </a:r>
            <a:r>
              <a:rPr lang="zh-CN" altLang="en-US" sz="9600" b="1">
                <a:solidFill>
                  <a:srgbClr val="0000FF"/>
                </a:solidFill>
                <a:effectLst>
                  <a:outerShdw blurRad="38100" dist="38100" dir="2700000" algn="tl">
                    <a:srgbClr val="C0C0C0"/>
                  </a:outerShdw>
                </a:effectLst>
                <a:latin typeface="Tahoma" pitchFamily="34" charset="0"/>
                <a:ea typeface="华文彩云" pitchFamily="2" charset="-122"/>
              </a:rPr>
              <a:t>第一章</a:t>
            </a:r>
            <a:br>
              <a:rPr lang="zh-CN" altLang="en-US" sz="9600" b="1">
                <a:solidFill>
                  <a:srgbClr val="0000FF"/>
                </a:solidFill>
                <a:effectLst>
                  <a:outerShdw blurRad="38100" dist="38100" dir="2700000" algn="tl">
                    <a:srgbClr val="C0C0C0"/>
                  </a:outerShdw>
                </a:effectLst>
                <a:latin typeface="Tahoma" pitchFamily="34" charset="0"/>
                <a:ea typeface="华文彩云" pitchFamily="2" charset="-122"/>
              </a:rPr>
            </a:br>
            <a:r>
              <a:rPr lang="zh-CN" altLang="en-US" sz="9600" b="1">
                <a:solidFill>
                  <a:srgbClr val="0000FF"/>
                </a:solidFill>
                <a:effectLst>
                  <a:outerShdw blurRad="38100" dist="38100" dir="2700000" algn="tl">
                    <a:srgbClr val="C0C0C0"/>
                  </a:outerShdw>
                </a:effectLst>
                <a:latin typeface="Tahoma" pitchFamily="34" charset="0"/>
                <a:ea typeface="华文彩云" pitchFamily="2" charset="-122"/>
              </a:rPr>
              <a:t>      绪   论</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7" name="页脚占位符 4"/>
          <p:cNvSpPr>
            <a:spLocks noGrp="1"/>
          </p:cNvSpPr>
          <p:nvPr>
            <p:ph type="ftr" sz="quarter" idx="11"/>
          </p:nvPr>
        </p:nvSpPr>
        <p:spPr/>
        <p:txBody>
          <a:bodyPr/>
          <a:lstStyle/>
          <a:p>
            <a:pPr>
              <a:defRPr/>
            </a:pPr>
            <a:r>
              <a:rPr lang="zh-CN" altLang="en-US"/>
              <a:t>信号与系统</a:t>
            </a:r>
          </a:p>
        </p:txBody>
      </p:sp>
      <p:sp>
        <p:nvSpPr>
          <p:cNvPr id="481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1958D9BF-DEE6-42CE-B22E-D074683D6E0E}" type="slidenum">
              <a:rPr lang="en-US" altLang="ko-KR" smtClean="0">
                <a:solidFill>
                  <a:srgbClr val="003399"/>
                </a:solidFill>
                <a:latin typeface="-윤체L" pitchFamily="18" charset="-127"/>
                <a:ea typeface="-윤체L" pitchFamily="18" charset="-127"/>
              </a:rPr>
              <a:pPr/>
              <a:t>40</a:t>
            </a:fld>
            <a:endParaRPr lang="en-US" altLang="ko-KR" smtClean="0">
              <a:solidFill>
                <a:srgbClr val="003399"/>
              </a:solidFill>
              <a:latin typeface="-윤체L" pitchFamily="18" charset="-127"/>
              <a:ea typeface="-윤체L" pitchFamily="18" charset="-127"/>
            </a:endParaRPr>
          </a:p>
        </p:txBody>
      </p:sp>
      <p:sp>
        <p:nvSpPr>
          <p:cNvPr id="48133" name="Rectangle 2"/>
          <p:cNvSpPr>
            <a:spLocks noGrp="1" noChangeArrowheads="1"/>
          </p:cNvSpPr>
          <p:nvPr>
            <p:ph type="title"/>
          </p:nvPr>
        </p:nvSpPr>
        <p:spPr/>
        <p:txBody>
          <a:bodyPr/>
          <a:lstStyle/>
          <a:p>
            <a:pPr eaLnBrk="1" hangingPunct="1"/>
            <a:r>
              <a:rPr lang="en-US" altLang="zh-CN" sz="2400" smtClean="0">
                <a:solidFill>
                  <a:srgbClr val="0000FF"/>
                </a:solidFill>
              </a:rPr>
              <a:t>(3)</a:t>
            </a:r>
            <a:r>
              <a:rPr lang="zh-CN" altLang="en-US" sz="2400" smtClean="0">
                <a:solidFill>
                  <a:srgbClr val="0000FF"/>
                </a:solidFill>
              </a:rPr>
              <a:t>三角形脉冲信号</a:t>
            </a:r>
          </a:p>
        </p:txBody>
      </p:sp>
      <p:sp>
        <p:nvSpPr>
          <p:cNvPr id="48134" name="Rectangle 3"/>
          <p:cNvSpPr>
            <a:spLocks noGrp="1" noChangeArrowheads="1"/>
          </p:cNvSpPr>
          <p:nvPr>
            <p:ph type="body" idx="1"/>
          </p:nvPr>
        </p:nvSpPr>
        <p:spPr>
          <a:xfrm>
            <a:off x="539750" y="1700213"/>
            <a:ext cx="8229600" cy="457200"/>
          </a:xfrm>
        </p:spPr>
        <p:txBody>
          <a:bodyPr/>
          <a:lstStyle/>
          <a:p>
            <a:pPr eaLnBrk="1" hangingPunct="1"/>
            <a:r>
              <a:rPr lang="zh-CN" altLang="en-US" sz="2400" smtClean="0">
                <a:solidFill>
                  <a:srgbClr val="000000"/>
                </a:solidFill>
              </a:rPr>
              <a:t>三角形脉冲信号也可用斜变信号表示。</a:t>
            </a:r>
          </a:p>
        </p:txBody>
      </p:sp>
      <p:graphicFrame>
        <p:nvGraphicFramePr>
          <p:cNvPr id="48135" name="Object 4"/>
          <p:cNvGraphicFramePr>
            <a:graphicFrameLocks noChangeAspect="1"/>
          </p:cNvGraphicFramePr>
          <p:nvPr/>
        </p:nvGraphicFramePr>
        <p:xfrm>
          <a:off x="900113" y="2276475"/>
          <a:ext cx="4241800" cy="1885950"/>
        </p:xfrm>
        <a:graphic>
          <a:graphicData uri="http://schemas.openxmlformats.org/presentationml/2006/ole">
            <mc:AlternateContent xmlns:mc="http://schemas.openxmlformats.org/markup-compatibility/2006">
              <mc:Choice xmlns:v="urn:schemas-microsoft-com:vml" Requires="v">
                <p:oleObj spid="_x0000_s48231" name="Equation" r:id="rId3" imgW="1371600" imgH="609600" progId="Equation.3">
                  <p:embed/>
                </p:oleObj>
              </mc:Choice>
              <mc:Fallback>
                <p:oleObj name="Equation" r:id="rId3" imgW="13716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76475"/>
                        <a:ext cx="4241800"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36" name="Group 5"/>
          <p:cNvGrpSpPr>
            <a:grpSpLocks/>
          </p:cNvGrpSpPr>
          <p:nvPr/>
        </p:nvGrpSpPr>
        <p:grpSpPr bwMode="auto">
          <a:xfrm>
            <a:off x="1600200" y="4267200"/>
            <a:ext cx="3556000" cy="1825625"/>
            <a:chOff x="1008" y="2688"/>
            <a:chExt cx="2240" cy="1344"/>
          </a:xfrm>
        </p:grpSpPr>
        <p:sp>
          <p:nvSpPr>
            <p:cNvPr id="48137" name="Line 6"/>
            <p:cNvSpPr>
              <a:spLocks noChangeShapeType="1"/>
            </p:cNvSpPr>
            <p:nvPr/>
          </p:nvSpPr>
          <p:spPr bwMode="auto">
            <a:xfrm>
              <a:off x="1008" y="3552"/>
              <a:ext cx="216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38" name="Line 7"/>
            <p:cNvSpPr>
              <a:spLocks noChangeShapeType="1"/>
            </p:cNvSpPr>
            <p:nvPr/>
          </p:nvSpPr>
          <p:spPr bwMode="auto">
            <a:xfrm flipV="1">
              <a:off x="1632" y="2688"/>
              <a:ext cx="0" cy="1344"/>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39" name="Line 8"/>
            <p:cNvSpPr>
              <a:spLocks noChangeShapeType="1"/>
            </p:cNvSpPr>
            <p:nvPr/>
          </p:nvSpPr>
          <p:spPr bwMode="auto">
            <a:xfrm flipV="1">
              <a:off x="1632" y="3168"/>
              <a:ext cx="432" cy="38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0" name="Line 9"/>
            <p:cNvSpPr>
              <a:spLocks noChangeShapeType="1"/>
            </p:cNvSpPr>
            <p:nvPr/>
          </p:nvSpPr>
          <p:spPr bwMode="auto">
            <a:xfrm>
              <a:off x="1632" y="3168"/>
              <a:ext cx="432"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1" name="Line 10"/>
            <p:cNvSpPr>
              <a:spLocks noChangeShapeType="1"/>
            </p:cNvSpPr>
            <p:nvPr/>
          </p:nvSpPr>
          <p:spPr bwMode="auto">
            <a:xfrm>
              <a:off x="2064" y="3168"/>
              <a:ext cx="0" cy="384"/>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8142" name="Object 11"/>
            <p:cNvGraphicFramePr>
              <a:graphicFrameLocks noChangeAspect="1"/>
            </p:cNvGraphicFramePr>
            <p:nvPr/>
          </p:nvGraphicFramePr>
          <p:xfrm>
            <a:off x="3024" y="3648"/>
            <a:ext cx="224" cy="288"/>
          </p:xfrm>
          <a:graphic>
            <a:graphicData uri="http://schemas.openxmlformats.org/presentationml/2006/ole">
              <mc:AlternateContent xmlns:mc="http://schemas.openxmlformats.org/markup-compatibility/2006">
                <mc:Choice xmlns:v="urn:schemas-microsoft-com:vml" Requires="v">
                  <p:oleObj spid="_x0000_s48232" name="Equation" r:id="rId5" imgW="88746" imgH="152136" progId="Equation.3">
                    <p:embed/>
                  </p:oleObj>
                </mc:Choice>
                <mc:Fallback>
                  <p:oleObj name="Equation" r:id="rId5" imgW="88746" imgH="15213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364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12"/>
            <p:cNvGraphicFramePr>
              <a:graphicFrameLocks noChangeAspect="1"/>
            </p:cNvGraphicFramePr>
            <p:nvPr/>
          </p:nvGraphicFramePr>
          <p:xfrm>
            <a:off x="1698" y="2729"/>
            <a:ext cx="540" cy="255"/>
          </p:xfrm>
          <a:graphic>
            <a:graphicData uri="http://schemas.openxmlformats.org/presentationml/2006/ole">
              <mc:AlternateContent xmlns:mc="http://schemas.openxmlformats.org/markup-compatibility/2006">
                <mc:Choice xmlns:v="urn:schemas-microsoft-com:vml" Requires="v">
                  <p:oleObj spid="_x0000_s48233" name="Equation" r:id="rId7" imgW="342603" imgH="215713" progId="Equation.3">
                    <p:embed/>
                  </p:oleObj>
                </mc:Choice>
                <mc:Fallback>
                  <p:oleObj name="Equation" r:id="rId7" imgW="342603" imgH="215713"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8" y="2729"/>
                          <a:ext cx="54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4" name="Object 13"/>
            <p:cNvGraphicFramePr>
              <a:graphicFrameLocks noChangeAspect="1"/>
            </p:cNvGraphicFramePr>
            <p:nvPr/>
          </p:nvGraphicFramePr>
          <p:xfrm>
            <a:off x="1986" y="3615"/>
            <a:ext cx="200" cy="165"/>
          </p:xfrm>
          <a:graphic>
            <a:graphicData uri="http://schemas.openxmlformats.org/presentationml/2006/ole">
              <mc:AlternateContent xmlns:mc="http://schemas.openxmlformats.org/markup-compatibility/2006">
                <mc:Choice xmlns:v="urn:schemas-microsoft-com:vml" Requires="v">
                  <p:oleObj spid="_x0000_s48234" name="Equation" r:id="rId9" imgW="126835" imgH="139518" progId="Equation.3">
                    <p:embed/>
                  </p:oleObj>
                </mc:Choice>
                <mc:Fallback>
                  <p:oleObj name="Equation" r:id="rId9" imgW="126835" imgH="139518"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 y="3615"/>
                          <a:ext cx="20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5" name="Object 14"/>
            <p:cNvGraphicFramePr>
              <a:graphicFrameLocks noChangeAspect="1"/>
            </p:cNvGraphicFramePr>
            <p:nvPr/>
          </p:nvGraphicFramePr>
          <p:xfrm>
            <a:off x="1410" y="3065"/>
            <a:ext cx="200" cy="210"/>
          </p:xfrm>
          <a:graphic>
            <a:graphicData uri="http://schemas.openxmlformats.org/presentationml/2006/ole">
              <mc:AlternateContent xmlns:mc="http://schemas.openxmlformats.org/markup-compatibility/2006">
                <mc:Choice xmlns:v="urn:schemas-microsoft-com:vml" Requires="v">
                  <p:oleObj spid="_x0000_s48235" name="Equation" r:id="rId11" imgW="126725" imgH="177415" progId="Equation.3">
                    <p:embed/>
                  </p:oleObj>
                </mc:Choice>
                <mc:Fallback>
                  <p:oleObj name="Equation" r:id="rId11" imgW="126725" imgH="17741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0" y="3065"/>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6" name="Object 15"/>
            <p:cNvGraphicFramePr>
              <a:graphicFrameLocks noChangeAspect="1"/>
            </p:cNvGraphicFramePr>
            <p:nvPr/>
          </p:nvGraphicFramePr>
          <p:xfrm>
            <a:off x="1410" y="3593"/>
            <a:ext cx="200" cy="210"/>
          </p:xfrm>
          <a:graphic>
            <a:graphicData uri="http://schemas.openxmlformats.org/presentationml/2006/ole">
              <mc:AlternateContent xmlns:mc="http://schemas.openxmlformats.org/markup-compatibility/2006">
                <mc:Choice xmlns:v="urn:schemas-microsoft-com:vml" Requires="v">
                  <p:oleObj spid="_x0000_s48236" name="Equation" r:id="rId13" imgW="126725" imgH="177415" progId="Equation.3">
                    <p:embed/>
                  </p:oleObj>
                </mc:Choice>
                <mc:Fallback>
                  <p:oleObj name="Equation" r:id="rId13" imgW="126725" imgH="17741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0" y="3593"/>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0" name="页脚占位符 4"/>
          <p:cNvSpPr>
            <a:spLocks noGrp="1"/>
          </p:cNvSpPr>
          <p:nvPr>
            <p:ph type="ftr" sz="quarter" idx="11"/>
          </p:nvPr>
        </p:nvSpPr>
        <p:spPr/>
        <p:txBody>
          <a:bodyPr/>
          <a:lstStyle/>
          <a:p>
            <a:pPr>
              <a:defRPr/>
            </a:pPr>
            <a:r>
              <a:rPr lang="zh-CN" altLang="en-US"/>
              <a:t>信号与系统</a:t>
            </a:r>
          </a:p>
        </p:txBody>
      </p:sp>
      <p:sp>
        <p:nvSpPr>
          <p:cNvPr id="491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53182B9-6BDF-4CED-AD97-2A4DFE6031F3}" type="slidenum">
              <a:rPr lang="en-US" altLang="ko-KR" smtClean="0">
                <a:solidFill>
                  <a:srgbClr val="003399"/>
                </a:solidFill>
                <a:latin typeface="-윤체L" pitchFamily="18" charset="-127"/>
                <a:ea typeface="-윤체L" pitchFamily="18" charset="-127"/>
              </a:rPr>
              <a:pPr/>
              <a:t>41</a:t>
            </a:fld>
            <a:endParaRPr lang="en-US" altLang="ko-KR" smtClean="0">
              <a:solidFill>
                <a:srgbClr val="003399"/>
              </a:solidFill>
              <a:latin typeface="-윤체L" pitchFamily="18" charset="-127"/>
              <a:ea typeface="-윤체L" pitchFamily="18" charset="-127"/>
            </a:endParaRPr>
          </a:p>
        </p:txBody>
      </p:sp>
      <p:sp>
        <p:nvSpPr>
          <p:cNvPr id="49157" name="Rectangle 2"/>
          <p:cNvSpPr>
            <a:spLocks noGrp="1" noChangeArrowheads="1"/>
          </p:cNvSpPr>
          <p:nvPr>
            <p:ph type="title"/>
          </p:nvPr>
        </p:nvSpPr>
        <p:spPr>
          <a:xfrm>
            <a:off x="0" y="0"/>
            <a:ext cx="8229600" cy="622300"/>
          </a:xfrm>
        </p:spPr>
        <p:txBody>
          <a:bodyPr/>
          <a:lstStyle/>
          <a:p>
            <a:pPr eaLnBrk="1" hangingPunct="1"/>
            <a:r>
              <a:rPr lang="en-US" altLang="zh-CN" sz="2800" smtClean="0"/>
              <a:t>2.</a:t>
            </a:r>
            <a:r>
              <a:rPr lang="zh-CN" altLang="en-US" sz="2800" smtClean="0"/>
              <a:t>单位阶跃信号</a:t>
            </a:r>
          </a:p>
        </p:txBody>
      </p:sp>
      <p:sp>
        <p:nvSpPr>
          <p:cNvPr id="49158" name="Rectangle 3"/>
          <p:cNvSpPr>
            <a:spLocks noGrp="1" noChangeArrowheads="1"/>
          </p:cNvSpPr>
          <p:nvPr>
            <p:ph type="body" idx="1"/>
          </p:nvPr>
        </p:nvSpPr>
        <p:spPr>
          <a:xfrm>
            <a:off x="250825" y="1773238"/>
            <a:ext cx="7200900" cy="457200"/>
          </a:xfrm>
        </p:spPr>
        <p:txBody>
          <a:bodyPr/>
          <a:lstStyle/>
          <a:p>
            <a:pPr eaLnBrk="1" hangingPunct="1"/>
            <a:r>
              <a:rPr lang="zh-CN" altLang="en-US" sz="2000" smtClean="0">
                <a:solidFill>
                  <a:srgbClr val="000000"/>
                </a:solidFill>
              </a:rPr>
              <a:t>单位阶跃信号的波形如图所示，通常以符号</a:t>
            </a:r>
            <a:r>
              <a:rPr lang="en-US" altLang="zh-CN" sz="2000" smtClean="0">
                <a:solidFill>
                  <a:srgbClr val="000000"/>
                </a:solidFill>
              </a:rPr>
              <a:t>u(t)</a:t>
            </a:r>
            <a:r>
              <a:rPr lang="zh-CN" altLang="en-US" sz="2000" smtClean="0">
                <a:solidFill>
                  <a:srgbClr val="000000"/>
                </a:solidFill>
              </a:rPr>
              <a:t>表示。</a:t>
            </a:r>
          </a:p>
        </p:txBody>
      </p:sp>
      <p:graphicFrame>
        <p:nvGraphicFramePr>
          <p:cNvPr id="49159" name="Object 4"/>
          <p:cNvGraphicFramePr>
            <a:graphicFrameLocks noChangeAspect="1"/>
          </p:cNvGraphicFramePr>
          <p:nvPr/>
        </p:nvGraphicFramePr>
        <p:xfrm>
          <a:off x="1411288" y="2139950"/>
          <a:ext cx="2219325" cy="950913"/>
        </p:xfrm>
        <a:graphic>
          <a:graphicData uri="http://schemas.openxmlformats.org/presentationml/2006/ole">
            <mc:AlternateContent xmlns:mc="http://schemas.openxmlformats.org/markup-compatibility/2006">
              <mc:Choice xmlns:v="urn:schemas-microsoft-com:vml" Requires="v">
                <p:oleObj spid="_x0000_s49400" name="Equation" r:id="rId3" imgW="1047649" imgH="438237" progId="Equation.DSMT4">
                  <p:embed/>
                </p:oleObj>
              </mc:Choice>
              <mc:Fallback>
                <p:oleObj name="Equation" r:id="rId3" imgW="1047649" imgH="43823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288" y="2139950"/>
                        <a:ext cx="2219325"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0" name="Group 5"/>
          <p:cNvGrpSpPr>
            <a:grpSpLocks/>
          </p:cNvGrpSpPr>
          <p:nvPr/>
        </p:nvGrpSpPr>
        <p:grpSpPr bwMode="auto">
          <a:xfrm>
            <a:off x="0" y="2852738"/>
            <a:ext cx="9144000" cy="788987"/>
            <a:chOff x="0" y="2112"/>
            <a:chExt cx="5649" cy="497"/>
          </a:xfrm>
        </p:grpSpPr>
        <p:sp>
          <p:nvSpPr>
            <p:cNvPr id="49202" name="Rectangle 6"/>
            <p:cNvSpPr>
              <a:spLocks noChangeArrowheads="1"/>
            </p:cNvSpPr>
            <p:nvPr/>
          </p:nvSpPr>
          <p:spPr bwMode="auto">
            <a:xfrm>
              <a:off x="0" y="2208"/>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buFontTx/>
                <a:buChar char="•"/>
              </a:pPr>
              <a:r>
                <a:rPr lang="zh-CN" altLang="en-US" sz="2400" b="1">
                  <a:solidFill>
                    <a:srgbClr val="000000"/>
                  </a:solidFill>
                  <a:latin typeface="Tahoma" pitchFamily="34" charset="0"/>
                  <a:ea typeface="宋体" pitchFamily="2" charset="-122"/>
                </a:rPr>
                <a:t>在跳变点</a:t>
              </a:r>
              <a:r>
                <a:rPr lang="en-US" altLang="zh-CN" sz="2400" b="1">
                  <a:solidFill>
                    <a:srgbClr val="000000"/>
                  </a:solidFill>
                  <a:latin typeface="Tahoma" pitchFamily="34" charset="0"/>
                  <a:ea typeface="宋体" pitchFamily="2" charset="-122"/>
                </a:rPr>
                <a:t>t=0</a:t>
              </a:r>
              <a:r>
                <a:rPr lang="zh-CN" altLang="en-US" sz="2400" b="1">
                  <a:solidFill>
                    <a:srgbClr val="000000"/>
                  </a:solidFill>
                  <a:latin typeface="Tahoma" pitchFamily="34" charset="0"/>
                  <a:ea typeface="宋体" pitchFamily="2" charset="-122"/>
                </a:rPr>
                <a:t>处，函数值未定义，或在</a:t>
              </a:r>
              <a:r>
                <a:rPr lang="en-US" altLang="zh-CN" sz="2400" b="1">
                  <a:solidFill>
                    <a:srgbClr val="000000"/>
                  </a:solidFill>
                  <a:latin typeface="Tahoma" pitchFamily="34" charset="0"/>
                  <a:ea typeface="宋体" pitchFamily="2" charset="-122"/>
                </a:rPr>
                <a:t>t=0</a:t>
              </a:r>
              <a:r>
                <a:rPr lang="zh-CN" altLang="en-US" sz="2400" b="1">
                  <a:solidFill>
                    <a:srgbClr val="000000"/>
                  </a:solidFill>
                  <a:latin typeface="Tahoma" pitchFamily="34" charset="0"/>
                  <a:ea typeface="宋体" pitchFamily="2" charset="-122"/>
                </a:rPr>
                <a:t>处规定函数值</a:t>
              </a:r>
            </a:p>
          </p:txBody>
        </p:sp>
        <p:graphicFrame>
          <p:nvGraphicFramePr>
            <p:cNvPr id="49203" name="Object 7"/>
            <p:cNvGraphicFramePr>
              <a:graphicFrameLocks noChangeAspect="1"/>
            </p:cNvGraphicFramePr>
            <p:nvPr/>
          </p:nvGraphicFramePr>
          <p:xfrm>
            <a:off x="4944" y="2112"/>
            <a:ext cx="705" cy="497"/>
          </p:xfrm>
          <a:graphic>
            <a:graphicData uri="http://schemas.openxmlformats.org/presentationml/2006/ole">
              <mc:AlternateContent xmlns:mc="http://schemas.openxmlformats.org/markup-compatibility/2006">
                <mc:Choice xmlns:v="urn:schemas-microsoft-com:vml" Requires="v">
                  <p:oleObj spid="_x0000_s49401" name="Equation" r:id="rId5" imgW="558558" imgH="393529" progId="Equation.3">
                    <p:embed/>
                  </p:oleObj>
                </mc:Choice>
                <mc:Fallback>
                  <p:oleObj name="Equation" r:id="rId5" imgW="558558"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2112"/>
                          <a:ext cx="705"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1" name="Rectangle 8"/>
          <p:cNvSpPr>
            <a:spLocks noChangeArrowheads="1"/>
          </p:cNvSpPr>
          <p:nvPr/>
        </p:nvSpPr>
        <p:spPr bwMode="auto">
          <a:xfrm>
            <a:off x="323850" y="3860800"/>
            <a:ext cx="83883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pPr>
            <a:r>
              <a:rPr lang="zh-CN" altLang="en-US" sz="2000" b="1">
                <a:solidFill>
                  <a:srgbClr val="B51605"/>
                </a:solidFill>
                <a:latin typeface="Tahoma" pitchFamily="34" charset="0"/>
                <a:ea typeface="宋体" pitchFamily="2" charset="-122"/>
              </a:rPr>
              <a:t>单位阶跃函数</a:t>
            </a:r>
            <a:r>
              <a:rPr lang="zh-CN" altLang="en-US" sz="2000" b="1">
                <a:solidFill>
                  <a:srgbClr val="000000"/>
                </a:solidFill>
                <a:latin typeface="Tahoma" pitchFamily="34" charset="0"/>
                <a:ea typeface="宋体" pitchFamily="2" charset="-122"/>
              </a:rPr>
              <a:t>的物理背景：在</a:t>
            </a:r>
            <a:r>
              <a:rPr lang="en-US" altLang="zh-CN" sz="2000" b="1">
                <a:solidFill>
                  <a:srgbClr val="000000"/>
                </a:solidFill>
                <a:latin typeface="Tahoma" pitchFamily="34" charset="0"/>
                <a:ea typeface="宋体" pitchFamily="2" charset="-122"/>
              </a:rPr>
              <a:t>t=0(</a:t>
            </a:r>
            <a:r>
              <a:rPr lang="zh-CN" altLang="en-US" sz="2000" b="1">
                <a:solidFill>
                  <a:srgbClr val="000000"/>
                </a:solidFill>
                <a:latin typeface="Tahoma" pitchFamily="34" charset="0"/>
                <a:ea typeface="宋体" pitchFamily="2" charset="-122"/>
              </a:rPr>
              <a:t>或</a:t>
            </a:r>
            <a:r>
              <a:rPr lang="en-US" altLang="zh-CN" sz="2000" b="1">
                <a:solidFill>
                  <a:srgbClr val="000000"/>
                </a:solidFill>
                <a:latin typeface="Tahoma" pitchFamily="34" charset="0"/>
                <a:ea typeface="宋体" pitchFamily="2" charset="-122"/>
              </a:rPr>
              <a:t>t</a:t>
            </a:r>
            <a:r>
              <a:rPr lang="en-US" altLang="zh-CN" sz="2000" b="1" baseline="-25000">
                <a:solidFill>
                  <a:srgbClr val="000000"/>
                </a:solidFill>
                <a:latin typeface="Tahoma" pitchFamily="34" charset="0"/>
                <a:ea typeface="宋体" pitchFamily="2" charset="-122"/>
              </a:rPr>
              <a:t>0</a:t>
            </a:r>
            <a:r>
              <a:rPr lang="en-US" altLang="zh-CN" sz="2000" b="1">
                <a:solidFill>
                  <a:srgbClr val="000000"/>
                </a:solidFill>
                <a:latin typeface="Tahoma" pitchFamily="34" charset="0"/>
                <a:ea typeface="宋体" pitchFamily="2" charset="-122"/>
              </a:rPr>
              <a:t>)</a:t>
            </a:r>
            <a:r>
              <a:rPr lang="zh-CN" altLang="en-US" sz="2000" b="1">
                <a:solidFill>
                  <a:srgbClr val="000000"/>
                </a:solidFill>
                <a:latin typeface="Tahoma" pitchFamily="34" charset="0"/>
                <a:ea typeface="宋体" pitchFamily="2" charset="-122"/>
              </a:rPr>
              <a:t>时刻对某一电路接入单位电源（直流电压源或直流电流源），并且无限持续下去。</a:t>
            </a:r>
          </a:p>
        </p:txBody>
      </p:sp>
      <p:sp>
        <p:nvSpPr>
          <p:cNvPr id="49162" name="Text Box 9"/>
          <p:cNvSpPr txBox="1">
            <a:spLocks noChangeArrowheads="1"/>
          </p:cNvSpPr>
          <p:nvPr/>
        </p:nvSpPr>
        <p:spPr bwMode="auto">
          <a:xfrm>
            <a:off x="0" y="3357563"/>
            <a:ext cx="146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ahoma" pitchFamily="34" charset="0"/>
                <a:ea typeface="宋体" pitchFamily="2" charset="-122"/>
              </a:rPr>
              <a:t>例子：</a:t>
            </a:r>
          </a:p>
        </p:txBody>
      </p:sp>
      <p:grpSp>
        <p:nvGrpSpPr>
          <p:cNvPr id="49163" name="Group 10"/>
          <p:cNvGrpSpPr>
            <a:grpSpLocks/>
          </p:cNvGrpSpPr>
          <p:nvPr/>
        </p:nvGrpSpPr>
        <p:grpSpPr bwMode="auto">
          <a:xfrm>
            <a:off x="250825" y="4724400"/>
            <a:ext cx="2209800" cy="1081088"/>
            <a:chOff x="0" y="3408"/>
            <a:chExt cx="1392" cy="816"/>
          </a:xfrm>
        </p:grpSpPr>
        <p:sp>
          <p:nvSpPr>
            <p:cNvPr id="49195" name="Line 11"/>
            <p:cNvSpPr>
              <a:spLocks noChangeShapeType="1"/>
            </p:cNvSpPr>
            <p:nvPr/>
          </p:nvSpPr>
          <p:spPr bwMode="auto">
            <a:xfrm flipV="1">
              <a:off x="288" y="3408"/>
              <a:ext cx="0" cy="816"/>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96" name="Line 12"/>
            <p:cNvSpPr>
              <a:spLocks noChangeShapeType="1"/>
            </p:cNvSpPr>
            <p:nvPr/>
          </p:nvSpPr>
          <p:spPr bwMode="auto">
            <a:xfrm>
              <a:off x="0" y="3984"/>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97" name="Line 13"/>
            <p:cNvSpPr>
              <a:spLocks noChangeShapeType="1"/>
            </p:cNvSpPr>
            <p:nvPr/>
          </p:nvSpPr>
          <p:spPr bwMode="auto">
            <a:xfrm>
              <a:off x="288" y="3648"/>
              <a:ext cx="76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9198" name="Object 14"/>
            <p:cNvGraphicFramePr>
              <a:graphicFrameLocks noChangeAspect="1"/>
            </p:cNvGraphicFramePr>
            <p:nvPr/>
          </p:nvGraphicFramePr>
          <p:xfrm>
            <a:off x="144" y="3552"/>
            <a:ext cx="140" cy="195"/>
          </p:xfrm>
          <a:graphic>
            <a:graphicData uri="http://schemas.openxmlformats.org/presentationml/2006/ole">
              <mc:AlternateContent xmlns:mc="http://schemas.openxmlformats.org/markup-compatibility/2006">
                <mc:Choice xmlns:v="urn:schemas-microsoft-com:vml" Requires="v">
                  <p:oleObj spid="_x0000_s49402" name="Equation" r:id="rId7" imgW="88707" imgH="164742" progId="Equation.3">
                    <p:embed/>
                  </p:oleObj>
                </mc:Choice>
                <mc:Fallback>
                  <p:oleObj name="Equation" r:id="rId7" imgW="88707" imgH="16474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3552"/>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9" name="Object 15"/>
            <p:cNvGraphicFramePr>
              <a:graphicFrameLocks noChangeAspect="1"/>
            </p:cNvGraphicFramePr>
            <p:nvPr/>
          </p:nvGraphicFramePr>
          <p:xfrm>
            <a:off x="384" y="3408"/>
            <a:ext cx="440" cy="240"/>
          </p:xfrm>
          <a:graphic>
            <a:graphicData uri="http://schemas.openxmlformats.org/presentationml/2006/ole">
              <mc:AlternateContent xmlns:mc="http://schemas.openxmlformats.org/markup-compatibility/2006">
                <mc:Choice xmlns:v="urn:schemas-microsoft-com:vml" Requires="v">
                  <p:oleObj spid="_x0000_s49403" name="Equation" r:id="rId9" imgW="279279" imgH="203112" progId="Equation.3">
                    <p:embed/>
                  </p:oleObj>
                </mc:Choice>
                <mc:Fallback>
                  <p:oleObj name="Equation" r:id="rId9" imgW="279279" imgH="203112"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3408"/>
                          <a:ext cx="4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00" name="Object 16"/>
            <p:cNvGraphicFramePr>
              <a:graphicFrameLocks noChangeAspect="1"/>
            </p:cNvGraphicFramePr>
            <p:nvPr/>
          </p:nvGraphicFramePr>
          <p:xfrm>
            <a:off x="1200" y="4039"/>
            <a:ext cx="140" cy="180"/>
          </p:xfrm>
          <a:graphic>
            <a:graphicData uri="http://schemas.openxmlformats.org/presentationml/2006/ole">
              <mc:AlternateContent xmlns:mc="http://schemas.openxmlformats.org/markup-compatibility/2006">
                <mc:Choice xmlns:v="urn:schemas-microsoft-com:vml" Requires="v">
                  <p:oleObj spid="_x0000_s49404" name="Equation" r:id="rId11" imgW="88746" imgH="152136" progId="Equation.3">
                    <p:embed/>
                  </p:oleObj>
                </mc:Choice>
                <mc:Fallback>
                  <p:oleObj name="Equation" r:id="rId11" imgW="88746" imgH="15213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4039"/>
                          <a:ext cx="14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01" name="Object 17"/>
            <p:cNvGraphicFramePr>
              <a:graphicFrameLocks noChangeAspect="1"/>
            </p:cNvGraphicFramePr>
            <p:nvPr/>
          </p:nvGraphicFramePr>
          <p:xfrm>
            <a:off x="114" y="3977"/>
            <a:ext cx="200" cy="210"/>
          </p:xfrm>
          <a:graphic>
            <a:graphicData uri="http://schemas.openxmlformats.org/presentationml/2006/ole">
              <mc:AlternateContent xmlns:mc="http://schemas.openxmlformats.org/markup-compatibility/2006">
                <mc:Choice xmlns:v="urn:schemas-microsoft-com:vml" Requires="v">
                  <p:oleObj spid="_x0000_s49405" name="Equation" r:id="rId13" imgW="126725" imgH="177415" progId="Equation.3">
                    <p:embed/>
                  </p:oleObj>
                </mc:Choice>
                <mc:Fallback>
                  <p:oleObj name="Equation" r:id="rId13" imgW="126725" imgH="177415"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 y="3977"/>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4" name="Group 18"/>
          <p:cNvGrpSpPr>
            <a:grpSpLocks/>
          </p:cNvGrpSpPr>
          <p:nvPr/>
        </p:nvGrpSpPr>
        <p:grpSpPr bwMode="auto">
          <a:xfrm>
            <a:off x="2771775" y="4868863"/>
            <a:ext cx="2971800" cy="1143000"/>
            <a:chOff x="2400" y="3504"/>
            <a:chExt cx="1872" cy="720"/>
          </a:xfrm>
        </p:grpSpPr>
        <p:sp>
          <p:nvSpPr>
            <p:cNvPr id="49179" name="Line 19"/>
            <p:cNvSpPr>
              <a:spLocks noChangeShapeType="1"/>
            </p:cNvSpPr>
            <p:nvPr/>
          </p:nvSpPr>
          <p:spPr bwMode="auto">
            <a:xfrm>
              <a:off x="2496" y="3504"/>
              <a:ext cx="0" cy="72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0" name="Line 20"/>
            <p:cNvSpPr>
              <a:spLocks noChangeShapeType="1"/>
            </p:cNvSpPr>
            <p:nvPr/>
          </p:nvSpPr>
          <p:spPr bwMode="auto">
            <a:xfrm>
              <a:off x="2496" y="3504"/>
              <a:ext cx="624"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1" name="Line 21"/>
            <p:cNvSpPr>
              <a:spLocks noChangeShapeType="1"/>
            </p:cNvSpPr>
            <p:nvPr/>
          </p:nvSpPr>
          <p:spPr bwMode="auto">
            <a:xfrm>
              <a:off x="2496" y="4224"/>
              <a:ext cx="624"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2" name="Line 22"/>
            <p:cNvSpPr>
              <a:spLocks noChangeShapeType="1"/>
            </p:cNvSpPr>
            <p:nvPr/>
          </p:nvSpPr>
          <p:spPr bwMode="auto">
            <a:xfrm>
              <a:off x="3120" y="3504"/>
              <a:ext cx="0" cy="192"/>
            </a:xfrm>
            <a:prstGeom prst="line">
              <a:avLst/>
            </a:prstGeom>
            <a:noFill/>
            <a:ln w="38100" cap="sq">
              <a:solidFill>
                <a:srgbClr val="002B80"/>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3" name="Line 23"/>
            <p:cNvSpPr>
              <a:spLocks noChangeShapeType="1"/>
            </p:cNvSpPr>
            <p:nvPr/>
          </p:nvSpPr>
          <p:spPr bwMode="auto">
            <a:xfrm flipV="1">
              <a:off x="3120" y="3888"/>
              <a:ext cx="0" cy="336"/>
            </a:xfrm>
            <a:prstGeom prst="line">
              <a:avLst/>
            </a:prstGeom>
            <a:noFill/>
            <a:ln w="38100" cap="sq">
              <a:solidFill>
                <a:srgbClr val="002B80"/>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4" name="Line 24"/>
            <p:cNvSpPr>
              <a:spLocks noChangeShapeType="1"/>
            </p:cNvSpPr>
            <p:nvPr/>
          </p:nvSpPr>
          <p:spPr bwMode="auto">
            <a:xfrm>
              <a:off x="3120" y="4224"/>
              <a:ext cx="240"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5" name="Line 25"/>
            <p:cNvSpPr>
              <a:spLocks noChangeShapeType="1"/>
            </p:cNvSpPr>
            <p:nvPr/>
          </p:nvSpPr>
          <p:spPr bwMode="auto">
            <a:xfrm flipV="1">
              <a:off x="3360" y="3840"/>
              <a:ext cx="0" cy="384"/>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6" name="Line 26"/>
            <p:cNvSpPr>
              <a:spLocks noChangeShapeType="1"/>
            </p:cNvSpPr>
            <p:nvPr/>
          </p:nvSpPr>
          <p:spPr bwMode="auto">
            <a:xfrm>
              <a:off x="3360" y="3696"/>
              <a:ext cx="288"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7" name="Line 27"/>
            <p:cNvSpPr>
              <a:spLocks noChangeShapeType="1"/>
            </p:cNvSpPr>
            <p:nvPr/>
          </p:nvSpPr>
          <p:spPr bwMode="auto">
            <a:xfrm>
              <a:off x="3360" y="3840"/>
              <a:ext cx="288"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88" name="Rectangle 28"/>
            <p:cNvSpPr>
              <a:spLocks noChangeArrowheads="1"/>
            </p:cNvSpPr>
            <p:nvPr/>
          </p:nvSpPr>
          <p:spPr bwMode="auto">
            <a:xfrm>
              <a:off x="3648" y="3552"/>
              <a:ext cx="624" cy="384"/>
            </a:xfrm>
            <a:prstGeom prst="rect">
              <a:avLst/>
            </a:prstGeom>
            <a:noFill/>
            <a:ln w="38100" cap="sq">
              <a:solidFill>
                <a:srgbClr val="002B8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189" name="Line 29"/>
            <p:cNvSpPr>
              <a:spLocks noChangeShapeType="1"/>
            </p:cNvSpPr>
            <p:nvPr/>
          </p:nvSpPr>
          <p:spPr bwMode="auto">
            <a:xfrm flipH="1">
              <a:off x="3072" y="3696"/>
              <a:ext cx="288" cy="192"/>
            </a:xfrm>
            <a:prstGeom prst="line">
              <a:avLst/>
            </a:prstGeom>
            <a:noFill/>
            <a:ln w="38100" cap="sq">
              <a:solidFill>
                <a:srgbClr val="002B8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90" name="Freeform 30"/>
            <p:cNvSpPr>
              <a:spLocks/>
            </p:cNvSpPr>
            <p:nvPr/>
          </p:nvSpPr>
          <p:spPr bwMode="auto">
            <a:xfrm>
              <a:off x="3216" y="3552"/>
              <a:ext cx="96" cy="336"/>
            </a:xfrm>
            <a:custGeom>
              <a:avLst/>
              <a:gdLst>
                <a:gd name="T0" fmla="*/ 70 w 112"/>
                <a:gd name="T1" fmla="*/ 658 h 240"/>
                <a:gd name="T2" fmla="*/ 10 w 112"/>
                <a:gd name="T3" fmla="*/ 396 h 240"/>
                <a:gd name="T4" fmla="*/ 10 w 112"/>
                <a:gd name="T5" fmla="*/ 0 h 240"/>
                <a:gd name="T6" fmla="*/ 0 60000 65536"/>
                <a:gd name="T7" fmla="*/ 0 60000 65536"/>
                <a:gd name="T8" fmla="*/ 0 60000 65536"/>
                <a:gd name="T9" fmla="*/ 0 w 112"/>
                <a:gd name="T10" fmla="*/ 0 h 240"/>
                <a:gd name="T11" fmla="*/ 112 w 112"/>
                <a:gd name="T12" fmla="*/ 240 h 240"/>
              </a:gdLst>
              <a:ahLst/>
              <a:cxnLst>
                <a:cxn ang="T6">
                  <a:pos x="T0" y="T1"/>
                </a:cxn>
                <a:cxn ang="T7">
                  <a:pos x="T2" y="T3"/>
                </a:cxn>
                <a:cxn ang="T8">
                  <a:pos x="T4" y="T5"/>
                </a:cxn>
              </a:cxnLst>
              <a:rect l="T9" t="T10" r="T11" b="T12"/>
              <a:pathLst>
                <a:path w="112" h="240">
                  <a:moveTo>
                    <a:pt x="112" y="240"/>
                  </a:moveTo>
                  <a:cubicBezTo>
                    <a:pt x="72" y="212"/>
                    <a:pt x="32" y="184"/>
                    <a:pt x="16" y="144"/>
                  </a:cubicBezTo>
                  <a:cubicBezTo>
                    <a:pt x="0" y="104"/>
                    <a:pt x="8" y="52"/>
                    <a:pt x="16" y="0"/>
                  </a:cubicBezTo>
                </a:path>
              </a:pathLst>
            </a:custGeom>
            <a:noFill/>
            <a:ln w="28575" cap="sq">
              <a:solidFill>
                <a:srgbClr val="002B8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9191" name="Oval 31"/>
            <p:cNvSpPr>
              <a:spLocks noChangeArrowheads="1"/>
            </p:cNvSpPr>
            <p:nvPr/>
          </p:nvSpPr>
          <p:spPr bwMode="auto">
            <a:xfrm>
              <a:off x="2400" y="3744"/>
              <a:ext cx="192" cy="192"/>
            </a:xfrm>
            <a:prstGeom prst="ellipse">
              <a:avLst/>
            </a:pr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49192" name="Object 32"/>
            <p:cNvGraphicFramePr>
              <a:graphicFrameLocks noChangeAspect="1"/>
            </p:cNvGraphicFramePr>
            <p:nvPr/>
          </p:nvGraphicFramePr>
          <p:xfrm>
            <a:off x="2496" y="3600"/>
            <a:ext cx="144" cy="143"/>
          </p:xfrm>
          <a:graphic>
            <a:graphicData uri="http://schemas.openxmlformats.org/presentationml/2006/ole">
              <mc:AlternateContent xmlns:mc="http://schemas.openxmlformats.org/markup-compatibility/2006">
                <mc:Choice xmlns:v="urn:schemas-microsoft-com:vml" Requires="v">
                  <p:oleObj spid="_x0000_s49406" name="Equation" r:id="rId15" imgW="139700" imgH="139700" progId="Equation.3">
                    <p:embed/>
                  </p:oleObj>
                </mc:Choice>
                <mc:Fallback>
                  <p:oleObj name="Equation" r:id="rId15" imgW="139700" imgH="1397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3600"/>
                          <a:ext cx="144"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3" name="Object 33"/>
            <p:cNvGraphicFramePr>
              <a:graphicFrameLocks noChangeAspect="1"/>
            </p:cNvGraphicFramePr>
            <p:nvPr/>
          </p:nvGraphicFramePr>
          <p:xfrm>
            <a:off x="2502" y="3968"/>
            <a:ext cx="131" cy="78"/>
          </p:xfrm>
          <a:graphic>
            <a:graphicData uri="http://schemas.openxmlformats.org/presentationml/2006/ole">
              <mc:AlternateContent xmlns:mc="http://schemas.openxmlformats.org/markup-compatibility/2006">
                <mc:Choice xmlns:v="urn:schemas-microsoft-com:vml" Requires="v">
                  <p:oleObj spid="_x0000_s49407" name="Equation" r:id="rId17" imgW="126670" imgH="76002" progId="Equation.3">
                    <p:embed/>
                  </p:oleObj>
                </mc:Choice>
                <mc:Fallback>
                  <p:oleObj name="Equation" r:id="rId17" imgW="126670" imgH="76002"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2" y="3968"/>
                          <a:ext cx="131"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4" name="Object 34"/>
            <p:cNvGraphicFramePr>
              <a:graphicFrameLocks noChangeAspect="1"/>
            </p:cNvGraphicFramePr>
            <p:nvPr/>
          </p:nvGraphicFramePr>
          <p:xfrm>
            <a:off x="2640" y="3744"/>
            <a:ext cx="209" cy="182"/>
          </p:xfrm>
          <a:graphic>
            <a:graphicData uri="http://schemas.openxmlformats.org/presentationml/2006/ole">
              <mc:AlternateContent xmlns:mc="http://schemas.openxmlformats.org/markup-compatibility/2006">
                <mc:Choice xmlns:v="urn:schemas-microsoft-com:vml" Requires="v">
                  <p:oleObj spid="_x0000_s49408" name="Equation" r:id="rId19" imgW="202936" imgH="177569" progId="Equation.3">
                    <p:embed/>
                  </p:oleObj>
                </mc:Choice>
                <mc:Fallback>
                  <p:oleObj name="Equation" r:id="rId19" imgW="202936" imgH="177569"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40" y="3744"/>
                          <a:ext cx="209"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65" name="Group 35"/>
          <p:cNvGrpSpPr>
            <a:grpSpLocks/>
          </p:cNvGrpSpPr>
          <p:nvPr/>
        </p:nvGrpSpPr>
        <p:grpSpPr bwMode="auto">
          <a:xfrm>
            <a:off x="6084888" y="4652963"/>
            <a:ext cx="2209800" cy="1296987"/>
            <a:chOff x="3840" y="3168"/>
            <a:chExt cx="1392" cy="905"/>
          </a:xfrm>
        </p:grpSpPr>
        <p:sp>
          <p:nvSpPr>
            <p:cNvPr id="49169" name="Line 36"/>
            <p:cNvSpPr>
              <a:spLocks noChangeShapeType="1"/>
            </p:cNvSpPr>
            <p:nvPr/>
          </p:nvSpPr>
          <p:spPr bwMode="auto">
            <a:xfrm flipV="1">
              <a:off x="4128" y="3216"/>
              <a:ext cx="0" cy="816"/>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70" name="Line 37"/>
            <p:cNvSpPr>
              <a:spLocks noChangeShapeType="1"/>
            </p:cNvSpPr>
            <p:nvPr/>
          </p:nvSpPr>
          <p:spPr bwMode="auto">
            <a:xfrm>
              <a:off x="3840" y="3792"/>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71" name="Line 38"/>
            <p:cNvSpPr>
              <a:spLocks noChangeShapeType="1"/>
            </p:cNvSpPr>
            <p:nvPr/>
          </p:nvSpPr>
          <p:spPr bwMode="auto">
            <a:xfrm>
              <a:off x="4464" y="3456"/>
              <a:ext cx="76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9172" name="Object 39"/>
            <p:cNvGraphicFramePr>
              <a:graphicFrameLocks noChangeAspect="1"/>
            </p:cNvGraphicFramePr>
            <p:nvPr/>
          </p:nvGraphicFramePr>
          <p:xfrm>
            <a:off x="3984" y="3360"/>
            <a:ext cx="140" cy="195"/>
          </p:xfrm>
          <a:graphic>
            <a:graphicData uri="http://schemas.openxmlformats.org/presentationml/2006/ole">
              <mc:AlternateContent xmlns:mc="http://schemas.openxmlformats.org/markup-compatibility/2006">
                <mc:Choice xmlns:v="urn:schemas-microsoft-com:vml" Requires="v">
                  <p:oleObj spid="_x0000_s49409" name="Equation" r:id="rId21" imgW="88707" imgH="164742" progId="Equation.3">
                    <p:embed/>
                  </p:oleObj>
                </mc:Choice>
                <mc:Fallback>
                  <p:oleObj name="Equation" r:id="rId21" imgW="88707" imgH="164742"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3360"/>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3" name="Object 40"/>
            <p:cNvGraphicFramePr>
              <a:graphicFrameLocks noChangeAspect="1"/>
            </p:cNvGraphicFramePr>
            <p:nvPr/>
          </p:nvGraphicFramePr>
          <p:xfrm>
            <a:off x="4224" y="3168"/>
            <a:ext cx="820" cy="270"/>
          </p:xfrm>
          <a:graphic>
            <a:graphicData uri="http://schemas.openxmlformats.org/presentationml/2006/ole">
              <mc:AlternateContent xmlns:mc="http://schemas.openxmlformats.org/markup-compatibility/2006">
                <mc:Choice xmlns:v="urn:schemas-microsoft-com:vml" Requires="v">
                  <p:oleObj spid="_x0000_s49410" name="Equation" r:id="rId22" imgW="520700" imgH="228600" progId="Equation.3">
                    <p:embed/>
                  </p:oleObj>
                </mc:Choice>
                <mc:Fallback>
                  <p:oleObj name="Equation" r:id="rId22" imgW="520700" imgH="228600" progId="Equation.3">
                    <p:embed/>
                    <p:pic>
                      <p:nvPicPr>
                        <p:cNvPr id="0" name="Object 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24" y="3168"/>
                          <a:ext cx="8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4" name="Object 41"/>
            <p:cNvGraphicFramePr>
              <a:graphicFrameLocks noChangeAspect="1"/>
            </p:cNvGraphicFramePr>
            <p:nvPr/>
          </p:nvGraphicFramePr>
          <p:xfrm>
            <a:off x="5040" y="3847"/>
            <a:ext cx="140" cy="180"/>
          </p:xfrm>
          <a:graphic>
            <a:graphicData uri="http://schemas.openxmlformats.org/presentationml/2006/ole">
              <mc:AlternateContent xmlns:mc="http://schemas.openxmlformats.org/markup-compatibility/2006">
                <mc:Choice xmlns:v="urn:schemas-microsoft-com:vml" Requires="v">
                  <p:oleObj spid="_x0000_s49411" name="Equation" r:id="rId24" imgW="88746" imgH="152136" progId="Equation.3">
                    <p:embed/>
                  </p:oleObj>
                </mc:Choice>
                <mc:Fallback>
                  <p:oleObj name="Equation" r:id="rId24" imgW="88746" imgH="152136"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0" y="3847"/>
                          <a:ext cx="14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5" name="Object 42"/>
            <p:cNvGraphicFramePr>
              <a:graphicFrameLocks noChangeAspect="1"/>
            </p:cNvGraphicFramePr>
            <p:nvPr/>
          </p:nvGraphicFramePr>
          <p:xfrm>
            <a:off x="3954" y="3785"/>
            <a:ext cx="200" cy="210"/>
          </p:xfrm>
          <a:graphic>
            <a:graphicData uri="http://schemas.openxmlformats.org/presentationml/2006/ole">
              <mc:AlternateContent xmlns:mc="http://schemas.openxmlformats.org/markup-compatibility/2006">
                <mc:Choice xmlns:v="urn:schemas-microsoft-com:vml" Requires="v">
                  <p:oleObj spid="_x0000_s49412" name="Equation" r:id="rId25" imgW="126725" imgH="177415" progId="Equation.3">
                    <p:embed/>
                  </p:oleObj>
                </mc:Choice>
                <mc:Fallback>
                  <p:oleObj name="Equation" r:id="rId25" imgW="126725" imgH="177415"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4" y="3785"/>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6" name="Line 43"/>
            <p:cNvSpPr>
              <a:spLocks noChangeShapeType="1"/>
            </p:cNvSpPr>
            <p:nvPr/>
          </p:nvSpPr>
          <p:spPr bwMode="auto">
            <a:xfrm>
              <a:off x="4128" y="3456"/>
              <a:ext cx="384"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177" name="Line 44"/>
            <p:cNvSpPr>
              <a:spLocks noChangeShapeType="1"/>
            </p:cNvSpPr>
            <p:nvPr/>
          </p:nvSpPr>
          <p:spPr bwMode="auto">
            <a:xfrm>
              <a:off x="4464" y="3456"/>
              <a:ext cx="0" cy="336"/>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9178" name="Object 45"/>
            <p:cNvGraphicFramePr>
              <a:graphicFrameLocks noChangeAspect="1"/>
            </p:cNvGraphicFramePr>
            <p:nvPr/>
          </p:nvGraphicFramePr>
          <p:xfrm>
            <a:off x="4376" y="3803"/>
            <a:ext cx="220" cy="270"/>
          </p:xfrm>
          <a:graphic>
            <a:graphicData uri="http://schemas.openxmlformats.org/presentationml/2006/ole">
              <mc:AlternateContent xmlns:mc="http://schemas.openxmlformats.org/markup-compatibility/2006">
                <mc:Choice xmlns:v="urn:schemas-microsoft-com:vml" Requires="v">
                  <p:oleObj spid="_x0000_s49413" name="Equation" r:id="rId26" imgW="139700" imgH="228600" progId="Equation.3">
                    <p:embed/>
                  </p:oleObj>
                </mc:Choice>
                <mc:Fallback>
                  <p:oleObj name="Equation" r:id="rId26" imgW="139700" imgH="228600" progId="Equation.3">
                    <p:embed/>
                    <p:pic>
                      <p:nvPicPr>
                        <p:cNvPr id="0" name="Object 4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76" y="3803"/>
                          <a:ext cx="2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6" name="Text Box 46"/>
          <p:cNvSpPr txBox="1">
            <a:spLocks noChangeArrowheads="1"/>
          </p:cNvSpPr>
          <p:nvPr/>
        </p:nvSpPr>
        <p:spPr bwMode="auto">
          <a:xfrm>
            <a:off x="323850" y="58054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000000"/>
                </a:solidFill>
                <a:latin typeface="Tahoma" pitchFamily="34" charset="0"/>
                <a:ea typeface="宋体" pitchFamily="2" charset="-122"/>
              </a:rPr>
              <a:t>单位阶跃信号</a:t>
            </a:r>
          </a:p>
        </p:txBody>
      </p:sp>
      <p:sp>
        <p:nvSpPr>
          <p:cNvPr id="49167" name="Text Box 47"/>
          <p:cNvSpPr txBox="1">
            <a:spLocks noChangeArrowheads="1"/>
          </p:cNvSpPr>
          <p:nvPr/>
        </p:nvSpPr>
        <p:spPr bwMode="auto">
          <a:xfrm>
            <a:off x="6011863" y="5805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solidFill>
                  <a:srgbClr val="000000"/>
                </a:solidFill>
                <a:latin typeface="Tahoma" pitchFamily="34" charset="0"/>
                <a:ea typeface="宋体" pitchFamily="2" charset="-122"/>
              </a:rPr>
              <a:t>延时的单位阶跃信号</a:t>
            </a:r>
          </a:p>
        </p:txBody>
      </p:sp>
      <p:sp>
        <p:nvSpPr>
          <p:cNvPr id="431152" name="Rectangle 48"/>
          <p:cNvSpPr>
            <a:spLocks noChangeArrowheads="1"/>
          </p:cNvSpPr>
          <p:nvPr/>
        </p:nvSpPr>
        <p:spPr bwMode="auto">
          <a:xfrm>
            <a:off x="0" y="1268413"/>
            <a:ext cx="8229600" cy="622300"/>
          </a:xfrm>
          <a:prstGeom prst="rect">
            <a:avLst/>
          </a:prstGeom>
          <a:noFill/>
          <a:ln w="9525">
            <a:noFill/>
            <a:miter lim="800000"/>
            <a:headEnd/>
            <a:tailEnd/>
          </a:ln>
          <a:effectLst/>
        </p:spPr>
        <p:txBody>
          <a:bodyPr anchor="ctr"/>
          <a:lstStyle/>
          <a:p>
            <a:pPr eaLnBrk="1" hangingPunct="1">
              <a:defRPr/>
            </a:pPr>
            <a:r>
              <a:rPr lang="en-US" altLang="zh-CN" sz="2800" b="1">
                <a:solidFill>
                  <a:srgbClr val="0000FF"/>
                </a:solidFill>
                <a:effectLst>
                  <a:outerShdw blurRad="38100" dist="38100" dir="2700000" algn="tl">
                    <a:srgbClr val="C0C0C0"/>
                  </a:outerShdw>
                </a:effectLst>
                <a:latin typeface="Tahoma" pitchFamily="34" charset="0"/>
                <a:ea typeface="宋体" pitchFamily="2" charset="-122"/>
              </a:rPr>
              <a:t>(1)</a:t>
            </a: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单位阶跃信号</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2" name="页脚占位符 4"/>
          <p:cNvSpPr>
            <a:spLocks noGrp="1"/>
          </p:cNvSpPr>
          <p:nvPr>
            <p:ph type="ftr" sz="quarter" idx="11"/>
          </p:nvPr>
        </p:nvSpPr>
        <p:spPr/>
        <p:txBody>
          <a:bodyPr/>
          <a:lstStyle/>
          <a:p>
            <a:pPr>
              <a:defRPr/>
            </a:pPr>
            <a:r>
              <a:rPr lang="zh-CN" altLang="en-US"/>
              <a:t>信号与系统</a:t>
            </a:r>
          </a:p>
        </p:txBody>
      </p:sp>
      <p:sp>
        <p:nvSpPr>
          <p:cNvPr id="501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A93D091-E467-48EA-A362-F99CBB86BBC1}" type="slidenum">
              <a:rPr lang="en-US" altLang="ko-KR" smtClean="0">
                <a:solidFill>
                  <a:srgbClr val="003399"/>
                </a:solidFill>
                <a:latin typeface="-윤체L" pitchFamily="18" charset="-127"/>
                <a:ea typeface="-윤체L" pitchFamily="18" charset="-127"/>
              </a:rPr>
              <a:pPr/>
              <a:t>42</a:t>
            </a:fld>
            <a:endParaRPr lang="en-US" altLang="ko-KR" smtClean="0">
              <a:solidFill>
                <a:srgbClr val="003399"/>
              </a:solidFill>
              <a:latin typeface="-윤체L" pitchFamily="18" charset="-127"/>
              <a:ea typeface="-윤체L" pitchFamily="18" charset="-127"/>
            </a:endParaRPr>
          </a:p>
        </p:txBody>
      </p:sp>
      <p:sp>
        <p:nvSpPr>
          <p:cNvPr id="50181" name="Rectangle 2"/>
          <p:cNvSpPr>
            <a:spLocks noGrp="1" noChangeArrowheads="1"/>
          </p:cNvSpPr>
          <p:nvPr>
            <p:ph type="title"/>
          </p:nvPr>
        </p:nvSpPr>
        <p:spPr>
          <a:xfrm>
            <a:off x="900113" y="260350"/>
            <a:ext cx="7772400" cy="658813"/>
          </a:xfrm>
        </p:spPr>
        <p:txBody>
          <a:bodyPr/>
          <a:lstStyle/>
          <a:p>
            <a:pPr eaLnBrk="1" hangingPunct="1"/>
            <a:r>
              <a:rPr lang="en-US" altLang="zh-CN" sz="2800" smtClean="0">
                <a:solidFill>
                  <a:srgbClr val="0000FF"/>
                </a:solidFill>
              </a:rPr>
              <a:t>(2)</a:t>
            </a:r>
            <a:r>
              <a:rPr lang="zh-CN" altLang="en-US" sz="2800" smtClean="0">
                <a:solidFill>
                  <a:srgbClr val="0000FF"/>
                </a:solidFill>
              </a:rPr>
              <a:t>矩形脉冲信号</a:t>
            </a:r>
          </a:p>
        </p:txBody>
      </p:sp>
      <p:sp>
        <p:nvSpPr>
          <p:cNvPr id="50182" name="Rectangle 3"/>
          <p:cNvSpPr>
            <a:spLocks noGrp="1" noChangeArrowheads="1"/>
          </p:cNvSpPr>
          <p:nvPr>
            <p:ph type="body" idx="1"/>
          </p:nvPr>
        </p:nvSpPr>
        <p:spPr>
          <a:xfrm>
            <a:off x="0" y="1557338"/>
            <a:ext cx="8229600" cy="457200"/>
          </a:xfrm>
        </p:spPr>
        <p:txBody>
          <a:bodyPr/>
          <a:lstStyle/>
          <a:p>
            <a:pPr eaLnBrk="1" hangingPunct="1"/>
            <a:r>
              <a:rPr lang="zh-CN" altLang="en-US" sz="2000" smtClean="0">
                <a:solidFill>
                  <a:srgbClr val="000000"/>
                </a:solidFill>
              </a:rPr>
              <a:t>矩形脉冲信号可用阶跃及其延时信号之差表示。</a:t>
            </a:r>
          </a:p>
        </p:txBody>
      </p:sp>
      <p:graphicFrame>
        <p:nvGraphicFramePr>
          <p:cNvPr id="50183" name="Object 4"/>
          <p:cNvGraphicFramePr>
            <a:graphicFrameLocks noChangeAspect="1"/>
          </p:cNvGraphicFramePr>
          <p:nvPr/>
        </p:nvGraphicFramePr>
        <p:xfrm>
          <a:off x="827088" y="2205038"/>
          <a:ext cx="3671887" cy="588962"/>
        </p:xfrm>
        <a:graphic>
          <a:graphicData uri="http://schemas.openxmlformats.org/presentationml/2006/ole">
            <mc:AlternateContent xmlns:mc="http://schemas.openxmlformats.org/markup-compatibility/2006">
              <mc:Choice xmlns:v="urn:schemas-microsoft-com:vml" Requires="v">
                <p:oleObj spid="_x0000_s50392" name="Equation" r:id="rId3" imgW="1323857" imgH="199935" progId="Equation.3">
                  <p:embed/>
                </p:oleObj>
              </mc:Choice>
              <mc:Fallback>
                <p:oleObj name="Equation" r:id="rId3" imgW="1323857" imgH="1999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05038"/>
                        <a:ext cx="3671887"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4" name="Group 5"/>
          <p:cNvGrpSpPr>
            <a:grpSpLocks/>
          </p:cNvGrpSpPr>
          <p:nvPr/>
        </p:nvGrpSpPr>
        <p:grpSpPr bwMode="auto">
          <a:xfrm>
            <a:off x="5867400" y="1600200"/>
            <a:ext cx="2667000" cy="1905000"/>
            <a:chOff x="3120" y="1248"/>
            <a:chExt cx="1680" cy="1200"/>
          </a:xfrm>
        </p:grpSpPr>
        <p:sp>
          <p:nvSpPr>
            <p:cNvPr id="50201" name="Line 6"/>
            <p:cNvSpPr>
              <a:spLocks noChangeShapeType="1"/>
            </p:cNvSpPr>
            <p:nvPr/>
          </p:nvSpPr>
          <p:spPr bwMode="auto">
            <a:xfrm>
              <a:off x="3120" y="2112"/>
              <a:ext cx="168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2" name="Line 7"/>
            <p:cNvSpPr>
              <a:spLocks noChangeShapeType="1"/>
            </p:cNvSpPr>
            <p:nvPr/>
          </p:nvSpPr>
          <p:spPr bwMode="auto">
            <a:xfrm flipV="1">
              <a:off x="3744" y="1248"/>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3" name="Line 8"/>
            <p:cNvSpPr>
              <a:spLocks noChangeShapeType="1"/>
            </p:cNvSpPr>
            <p:nvPr/>
          </p:nvSpPr>
          <p:spPr bwMode="auto">
            <a:xfrm flipV="1">
              <a:off x="3744" y="1728"/>
              <a:ext cx="432"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4" name="Line 9"/>
            <p:cNvSpPr>
              <a:spLocks noChangeShapeType="1"/>
            </p:cNvSpPr>
            <p:nvPr/>
          </p:nvSpPr>
          <p:spPr bwMode="auto">
            <a:xfrm>
              <a:off x="4176" y="1728"/>
              <a:ext cx="0" cy="384"/>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0205" name="Object 10"/>
            <p:cNvGraphicFramePr>
              <a:graphicFrameLocks noChangeAspect="1"/>
            </p:cNvGraphicFramePr>
            <p:nvPr/>
          </p:nvGraphicFramePr>
          <p:xfrm>
            <a:off x="4512" y="2160"/>
            <a:ext cx="224" cy="288"/>
          </p:xfrm>
          <a:graphic>
            <a:graphicData uri="http://schemas.openxmlformats.org/presentationml/2006/ole">
              <mc:AlternateContent xmlns:mc="http://schemas.openxmlformats.org/markup-compatibility/2006">
                <mc:Choice xmlns:v="urn:schemas-microsoft-com:vml" Requires="v">
                  <p:oleObj spid="_x0000_s50393" name="Equation" r:id="rId5" imgW="88746" imgH="152136" progId="Equation.3">
                    <p:embed/>
                  </p:oleObj>
                </mc:Choice>
                <mc:Fallback>
                  <p:oleObj name="Equation" r:id="rId5" imgW="88746" imgH="15213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216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6" name="Object 11"/>
            <p:cNvGraphicFramePr>
              <a:graphicFrameLocks noChangeAspect="1"/>
            </p:cNvGraphicFramePr>
            <p:nvPr/>
          </p:nvGraphicFramePr>
          <p:xfrm>
            <a:off x="3790" y="1289"/>
            <a:ext cx="580" cy="255"/>
          </p:xfrm>
          <a:graphic>
            <a:graphicData uri="http://schemas.openxmlformats.org/presentationml/2006/ole">
              <mc:AlternateContent xmlns:mc="http://schemas.openxmlformats.org/markup-compatibility/2006">
                <mc:Choice xmlns:v="urn:schemas-microsoft-com:vml" Requires="v">
                  <p:oleObj spid="_x0000_s50394" name="Equation" r:id="rId7" imgW="368140" imgH="215806" progId="Equation.3">
                    <p:embed/>
                  </p:oleObj>
                </mc:Choice>
                <mc:Fallback>
                  <p:oleObj name="Equation" r:id="rId7" imgW="368140" imgH="21580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0" y="1289"/>
                          <a:ext cx="58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7" name="Object 12"/>
            <p:cNvGraphicFramePr>
              <a:graphicFrameLocks noChangeAspect="1"/>
            </p:cNvGraphicFramePr>
            <p:nvPr/>
          </p:nvGraphicFramePr>
          <p:xfrm>
            <a:off x="4088" y="2160"/>
            <a:ext cx="220" cy="195"/>
          </p:xfrm>
          <a:graphic>
            <a:graphicData uri="http://schemas.openxmlformats.org/presentationml/2006/ole">
              <mc:AlternateContent xmlns:mc="http://schemas.openxmlformats.org/markup-compatibility/2006">
                <mc:Choice xmlns:v="urn:schemas-microsoft-com:vml" Requires="v">
                  <p:oleObj spid="_x0000_s50395" name="Equation" r:id="rId9" imgW="139579" imgH="164957" progId="Equation.3">
                    <p:embed/>
                  </p:oleObj>
                </mc:Choice>
                <mc:Fallback>
                  <p:oleObj name="Equation" r:id="rId9" imgW="139579" imgH="164957"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8" y="2160"/>
                          <a:ext cx="2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8" name="Object 13"/>
            <p:cNvGraphicFramePr>
              <a:graphicFrameLocks noChangeAspect="1"/>
            </p:cNvGraphicFramePr>
            <p:nvPr/>
          </p:nvGraphicFramePr>
          <p:xfrm>
            <a:off x="3552" y="1632"/>
            <a:ext cx="140" cy="195"/>
          </p:xfrm>
          <a:graphic>
            <a:graphicData uri="http://schemas.openxmlformats.org/presentationml/2006/ole">
              <mc:AlternateContent xmlns:mc="http://schemas.openxmlformats.org/markup-compatibility/2006">
                <mc:Choice xmlns:v="urn:schemas-microsoft-com:vml" Requires="v">
                  <p:oleObj spid="_x0000_s50396" name="Equation" r:id="rId11" imgW="88707" imgH="164742" progId="Equation.3">
                    <p:embed/>
                  </p:oleObj>
                </mc:Choice>
                <mc:Fallback>
                  <p:oleObj name="Equation" r:id="rId11" imgW="88707" imgH="16474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1632"/>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9" name="Object 14"/>
            <p:cNvGraphicFramePr>
              <a:graphicFrameLocks noChangeAspect="1"/>
            </p:cNvGraphicFramePr>
            <p:nvPr/>
          </p:nvGraphicFramePr>
          <p:xfrm>
            <a:off x="3522" y="2153"/>
            <a:ext cx="200" cy="210"/>
          </p:xfrm>
          <a:graphic>
            <a:graphicData uri="http://schemas.openxmlformats.org/presentationml/2006/ole">
              <mc:AlternateContent xmlns:mc="http://schemas.openxmlformats.org/markup-compatibility/2006">
                <mc:Choice xmlns:v="urn:schemas-microsoft-com:vml" Requires="v">
                  <p:oleObj spid="_x0000_s50397" name="Equation" r:id="rId13" imgW="126725" imgH="177415" progId="Equation.3">
                    <p:embed/>
                  </p:oleObj>
                </mc:Choice>
                <mc:Fallback>
                  <p:oleObj name="Equation" r:id="rId13" imgW="126725" imgH="177415"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2" y="2153"/>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85" name="Rectangle 15"/>
          <p:cNvSpPr>
            <a:spLocks noChangeArrowheads="1"/>
          </p:cNvSpPr>
          <p:nvPr/>
        </p:nvSpPr>
        <p:spPr bwMode="auto">
          <a:xfrm>
            <a:off x="323850" y="2924175"/>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pPr>
            <a:r>
              <a:rPr lang="zh-CN" altLang="en-US" sz="2400" b="1">
                <a:solidFill>
                  <a:srgbClr val="000000"/>
                </a:solidFill>
                <a:latin typeface="Tahoma" pitchFamily="34" charset="0"/>
                <a:ea typeface="宋体" pitchFamily="2" charset="-122"/>
              </a:rPr>
              <a:t>下标</a:t>
            </a:r>
            <a:r>
              <a:rPr lang="en-US" altLang="zh-CN" sz="2400" b="1">
                <a:solidFill>
                  <a:srgbClr val="000000"/>
                </a:solidFill>
                <a:latin typeface="Tahoma" pitchFamily="34" charset="0"/>
                <a:ea typeface="宋体" pitchFamily="2" charset="-122"/>
              </a:rPr>
              <a:t>T</a:t>
            </a:r>
            <a:r>
              <a:rPr lang="zh-CN" altLang="en-US" sz="2400" b="1">
                <a:solidFill>
                  <a:srgbClr val="000000"/>
                </a:solidFill>
                <a:latin typeface="Tahoma" pitchFamily="34" charset="0"/>
                <a:ea typeface="宋体" pitchFamily="2" charset="-122"/>
              </a:rPr>
              <a:t>表示矩形脉冲出现在</a:t>
            </a:r>
            <a:r>
              <a:rPr lang="en-US" altLang="zh-CN" sz="2400" b="1">
                <a:solidFill>
                  <a:srgbClr val="000000"/>
                </a:solidFill>
                <a:latin typeface="Tahoma" pitchFamily="34" charset="0"/>
                <a:ea typeface="宋体" pitchFamily="2" charset="-122"/>
              </a:rPr>
              <a:t>0</a:t>
            </a:r>
            <a:r>
              <a:rPr lang="zh-CN" altLang="en-US" sz="2400" b="1">
                <a:solidFill>
                  <a:srgbClr val="000000"/>
                </a:solidFill>
                <a:latin typeface="Tahoma" pitchFamily="34" charset="0"/>
                <a:ea typeface="宋体" pitchFamily="2" charset="-122"/>
              </a:rPr>
              <a:t>到</a:t>
            </a:r>
            <a:r>
              <a:rPr lang="en-US" altLang="zh-CN" sz="2400" b="1">
                <a:solidFill>
                  <a:srgbClr val="000000"/>
                </a:solidFill>
                <a:latin typeface="Tahoma" pitchFamily="34" charset="0"/>
                <a:ea typeface="宋体" pitchFamily="2" charset="-122"/>
              </a:rPr>
              <a:t>T</a:t>
            </a:r>
            <a:r>
              <a:rPr lang="zh-CN" altLang="en-US" sz="2400" b="1">
                <a:solidFill>
                  <a:srgbClr val="000000"/>
                </a:solidFill>
                <a:latin typeface="Tahoma" pitchFamily="34" charset="0"/>
                <a:ea typeface="宋体" pitchFamily="2" charset="-122"/>
              </a:rPr>
              <a:t>时刻之间。</a:t>
            </a:r>
          </a:p>
        </p:txBody>
      </p:sp>
      <p:sp>
        <p:nvSpPr>
          <p:cNvPr id="50186" name="Rectangle 16"/>
          <p:cNvSpPr>
            <a:spLocks noChangeArrowheads="1"/>
          </p:cNvSpPr>
          <p:nvPr/>
        </p:nvSpPr>
        <p:spPr bwMode="auto">
          <a:xfrm>
            <a:off x="0" y="3644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buFontTx/>
              <a:buChar char="•"/>
            </a:pPr>
            <a:r>
              <a:rPr lang="zh-CN" altLang="en-US" sz="2400" b="1">
                <a:solidFill>
                  <a:srgbClr val="000000"/>
                </a:solidFill>
                <a:latin typeface="Tahoma" pitchFamily="34" charset="0"/>
                <a:ea typeface="宋体" pitchFamily="2" charset="-122"/>
              </a:rPr>
              <a:t>如果矩形脉冲对于纵坐标左右对称，则可用</a:t>
            </a:r>
            <a:r>
              <a:rPr lang="en-US" altLang="zh-CN" sz="2400" b="1">
                <a:solidFill>
                  <a:srgbClr val="000000"/>
                </a:solidFill>
                <a:latin typeface="Tahoma" pitchFamily="34" charset="0"/>
                <a:ea typeface="宋体" pitchFamily="2" charset="-122"/>
              </a:rPr>
              <a:t>G</a:t>
            </a:r>
            <a:r>
              <a:rPr lang="en-US" altLang="zh-CN" sz="2400" b="1" baseline="-25000">
                <a:solidFill>
                  <a:srgbClr val="000000"/>
                </a:solidFill>
                <a:latin typeface="Tahoma" pitchFamily="34" charset="0"/>
                <a:ea typeface="宋体" pitchFamily="2" charset="-122"/>
              </a:rPr>
              <a:t>T</a:t>
            </a:r>
            <a:r>
              <a:rPr lang="en-US" altLang="zh-CN" sz="2400" b="1">
                <a:solidFill>
                  <a:srgbClr val="000000"/>
                </a:solidFill>
                <a:latin typeface="Tahoma" pitchFamily="34" charset="0"/>
                <a:ea typeface="宋体" pitchFamily="2" charset="-122"/>
              </a:rPr>
              <a:t>(t)</a:t>
            </a:r>
            <a:r>
              <a:rPr lang="zh-CN" altLang="en-US" sz="2400" b="1">
                <a:solidFill>
                  <a:srgbClr val="000000"/>
                </a:solidFill>
                <a:latin typeface="Tahoma" pitchFamily="34" charset="0"/>
                <a:ea typeface="宋体" pitchFamily="2" charset="-122"/>
              </a:rPr>
              <a:t>表示。</a:t>
            </a:r>
          </a:p>
        </p:txBody>
      </p:sp>
      <p:graphicFrame>
        <p:nvGraphicFramePr>
          <p:cNvPr id="50187" name="Object 17"/>
          <p:cNvGraphicFramePr>
            <a:graphicFrameLocks noChangeAspect="1"/>
          </p:cNvGraphicFramePr>
          <p:nvPr/>
        </p:nvGraphicFramePr>
        <p:xfrm>
          <a:off x="611188" y="4149725"/>
          <a:ext cx="4175125" cy="1004888"/>
        </p:xfrm>
        <a:graphic>
          <a:graphicData uri="http://schemas.openxmlformats.org/presentationml/2006/ole">
            <mc:AlternateContent xmlns:mc="http://schemas.openxmlformats.org/markup-compatibility/2006">
              <mc:Choice xmlns:v="urn:schemas-microsoft-com:vml" Requires="v">
                <p:oleObj spid="_x0000_s50398" name="Equation" r:id="rId15" imgW="1619216" imgH="371501" progId="Equation.3">
                  <p:embed/>
                </p:oleObj>
              </mc:Choice>
              <mc:Fallback>
                <p:oleObj name="Equation" r:id="rId15" imgW="1619216" imgH="37150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149725"/>
                        <a:ext cx="41751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8" name="Rectangle 18"/>
          <p:cNvSpPr>
            <a:spLocks noChangeArrowheads="1"/>
          </p:cNvSpPr>
          <p:nvPr/>
        </p:nvSpPr>
        <p:spPr bwMode="auto">
          <a:xfrm>
            <a:off x="684213" y="5300663"/>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pPr>
            <a:r>
              <a:rPr lang="zh-CN" altLang="en-US" sz="2400" b="1">
                <a:solidFill>
                  <a:srgbClr val="000000"/>
                </a:solidFill>
                <a:latin typeface="Tahoma" pitchFamily="34" charset="0"/>
                <a:ea typeface="宋体" pitchFamily="2" charset="-122"/>
              </a:rPr>
              <a:t>下标</a:t>
            </a:r>
            <a:r>
              <a:rPr lang="en-US" altLang="zh-CN" sz="2400" b="1">
                <a:solidFill>
                  <a:srgbClr val="000000"/>
                </a:solidFill>
                <a:latin typeface="Tahoma" pitchFamily="34" charset="0"/>
                <a:ea typeface="宋体" pitchFamily="2" charset="-122"/>
              </a:rPr>
              <a:t>T</a:t>
            </a:r>
            <a:r>
              <a:rPr lang="zh-CN" altLang="en-US" sz="2400" b="1">
                <a:solidFill>
                  <a:srgbClr val="000000"/>
                </a:solidFill>
                <a:latin typeface="Tahoma" pitchFamily="34" charset="0"/>
                <a:ea typeface="宋体" pitchFamily="2" charset="-122"/>
              </a:rPr>
              <a:t>表示其矩形脉冲宽度。</a:t>
            </a:r>
          </a:p>
        </p:txBody>
      </p:sp>
      <p:grpSp>
        <p:nvGrpSpPr>
          <p:cNvPr id="50189" name="Group 19"/>
          <p:cNvGrpSpPr>
            <a:grpSpLocks/>
          </p:cNvGrpSpPr>
          <p:nvPr/>
        </p:nvGrpSpPr>
        <p:grpSpPr bwMode="auto">
          <a:xfrm>
            <a:off x="5867400" y="4149725"/>
            <a:ext cx="2273300" cy="1971675"/>
            <a:chOff x="3696" y="2736"/>
            <a:chExt cx="1432" cy="1242"/>
          </a:xfrm>
        </p:grpSpPr>
        <p:sp>
          <p:nvSpPr>
            <p:cNvPr id="50190" name="Line 20"/>
            <p:cNvSpPr>
              <a:spLocks noChangeShapeType="1"/>
            </p:cNvSpPr>
            <p:nvPr/>
          </p:nvSpPr>
          <p:spPr bwMode="auto">
            <a:xfrm>
              <a:off x="3696" y="3600"/>
              <a:ext cx="1432" cy="1"/>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1" name="Line 21"/>
            <p:cNvSpPr>
              <a:spLocks noChangeShapeType="1"/>
            </p:cNvSpPr>
            <p:nvPr/>
          </p:nvSpPr>
          <p:spPr bwMode="auto">
            <a:xfrm flipV="1">
              <a:off x="4224" y="2736"/>
              <a:ext cx="1"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2" name="Line 22"/>
            <p:cNvSpPr>
              <a:spLocks noChangeShapeType="1"/>
            </p:cNvSpPr>
            <p:nvPr/>
          </p:nvSpPr>
          <p:spPr bwMode="auto">
            <a:xfrm flipV="1">
              <a:off x="3984" y="3216"/>
              <a:ext cx="480" cy="1"/>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3" name="Line 23"/>
            <p:cNvSpPr>
              <a:spLocks noChangeShapeType="1"/>
            </p:cNvSpPr>
            <p:nvPr/>
          </p:nvSpPr>
          <p:spPr bwMode="auto">
            <a:xfrm>
              <a:off x="4464" y="3216"/>
              <a:ext cx="1" cy="384"/>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0194" name="Object 24"/>
            <p:cNvGraphicFramePr>
              <a:graphicFrameLocks noChangeAspect="1"/>
            </p:cNvGraphicFramePr>
            <p:nvPr/>
          </p:nvGraphicFramePr>
          <p:xfrm>
            <a:off x="4800" y="3648"/>
            <a:ext cx="230" cy="288"/>
          </p:xfrm>
          <a:graphic>
            <a:graphicData uri="http://schemas.openxmlformats.org/presentationml/2006/ole">
              <mc:AlternateContent xmlns:mc="http://schemas.openxmlformats.org/markup-compatibility/2006">
                <mc:Choice xmlns:v="urn:schemas-microsoft-com:vml" Requires="v">
                  <p:oleObj spid="_x0000_s50399" name="Equation" r:id="rId17" imgW="88746" imgH="152136" progId="Equation.3">
                    <p:embed/>
                  </p:oleObj>
                </mc:Choice>
                <mc:Fallback>
                  <p:oleObj name="Equation" r:id="rId17" imgW="88746" imgH="152136"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3648"/>
                          <a:ext cx="2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25"/>
            <p:cNvGraphicFramePr>
              <a:graphicFrameLocks noChangeAspect="1"/>
            </p:cNvGraphicFramePr>
            <p:nvPr/>
          </p:nvGraphicFramePr>
          <p:xfrm>
            <a:off x="4320" y="2736"/>
            <a:ext cx="617" cy="255"/>
          </p:xfrm>
          <a:graphic>
            <a:graphicData uri="http://schemas.openxmlformats.org/presentationml/2006/ole">
              <mc:AlternateContent xmlns:mc="http://schemas.openxmlformats.org/markup-compatibility/2006">
                <mc:Choice xmlns:v="urn:schemas-microsoft-com:vml" Requires="v">
                  <p:oleObj spid="_x0000_s50400" name="Equation" r:id="rId18" imgW="380835" imgH="215806" progId="Equation.3">
                    <p:embed/>
                  </p:oleObj>
                </mc:Choice>
                <mc:Fallback>
                  <p:oleObj name="Equation" r:id="rId18" imgW="380835" imgH="215806"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20" y="2736"/>
                          <a:ext cx="61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6" name="Object 26"/>
            <p:cNvGraphicFramePr>
              <a:graphicFrameLocks noChangeAspect="1"/>
            </p:cNvGraphicFramePr>
            <p:nvPr/>
          </p:nvGraphicFramePr>
          <p:xfrm>
            <a:off x="4368" y="3600"/>
            <a:ext cx="217" cy="378"/>
          </p:xfrm>
          <a:graphic>
            <a:graphicData uri="http://schemas.openxmlformats.org/presentationml/2006/ole">
              <mc:AlternateContent xmlns:mc="http://schemas.openxmlformats.org/markup-compatibility/2006">
                <mc:Choice xmlns:v="urn:schemas-microsoft-com:vml" Requires="v">
                  <p:oleObj spid="_x0000_s50401" name="Equation" r:id="rId20" imgW="164957" imgH="393359" progId="Equation.3">
                    <p:embed/>
                  </p:oleObj>
                </mc:Choice>
                <mc:Fallback>
                  <p:oleObj name="Equation" r:id="rId20" imgW="164957" imgH="393359"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8" y="3600"/>
                          <a:ext cx="217"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27"/>
            <p:cNvGraphicFramePr>
              <a:graphicFrameLocks noChangeAspect="1"/>
            </p:cNvGraphicFramePr>
            <p:nvPr/>
          </p:nvGraphicFramePr>
          <p:xfrm>
            <a:off x="4080" y="3024"/>
            <a:ext cx="144" cy="195"/>
          </p:xfrm>
          <a:graphic>
            <a:graphicData uri="http://schemas.openxmlformats.org/presentationml/2006/ole">
              <mc:AlternateContent xmlns:mc="http://schemas.openxmlformats.org/markup-compatibility/2006">
                <mc:Choice xmlns:v="urn:schemas-microsoft-com:vml" Requires="v">
                  <p:oleObj spid="_x0000_s50402" name="Equation" r:id="rId22" imgW="88707" imgH="164742" progId="Equation.3">
                    <p:embed/>
                  </p:oleObj>
                </mc:Choice>
                <mc:Fallback>
                  <p:oleObj name="Equation" r:id="rId22" imgW="88707" imgH="164742"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3024"/>
                          <a:ext cx="14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8"/>
            <p:cNvGraphicFramePr>
              <a:graphicFrameLocks noChangeAspect="1"/>
            </p:cNvGraphicFramePr>
            <p:nvPr/>
          </p:nvGraphicFramePr>
          <p:xfrm>
            <a:off x="3792" y="3600"/>
            <a:ext cx="304" cy="369"/>
          </p:xfrm>
          <a:graphic>
            <a:graphicData uri="http://schemas.openxmlformats.org/presentationml/2006/ole">
              <mc:AlternateContent xmlns:mc="http://schemas.openxmlformats.org/markup-compatibility/2006">
                <mc:Choice xmlns:v="urn:schemas-microsoft-com:vml" Requires="v">
                  <p:oleObj spid="_x0000_s50403" name="Equation" r:id="rId23" imgW="279279" imgH="393529" progId="Equation.3">
                    <p:embed/>
                  </p:oleObj>
                </mc:Choice>
                <mc:Fallback>
                  <p:oleObj name="Equation" r:id="rId23" imgW="279279" imgH="393529"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92" y="3600"/>
                          <a:ext cx="30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9" name="Line 29"/>
            <p:cNvSpPr>
              <a:spLocks noChangeShapeType="1"/>
            </p:cNvSpPr>
            <p:nvPr/>
          </p:nvSpPr>
          <p:spPr bwMode="auto">
            <a:xfrm>
              <a:off x="3984" y="3216"/>
              <a:ext cx="1" cy="384"/>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0200" name="Object 30"/>
            <p:cNvGraphicFramePr>
              <a:graphicFrameLocks noChangeAspect="1"/>
            </p:cNvGraphicFramePr>
            <p:nvPr/>
          </p:nvGraphicFramePr>
          <p:xfrm>
            <a:off x="4050" y="3593"/>
            <a:ext cx="206" cy="210"/>
          </p:xfrm>
          <a:graphic>
            <a:graphicData uri="http://schemas.openxmlformats.org/presentationml/2006/ole">
              <mc:AlternateContent xmlns:mc="http://schemas.openxmlformats.org/markup-compatibility/2006">
                <mc:Choice xmlns:v="urn:schemas-microsoft-com:vml" Requires="v">
                  <p:oleObj spid="_x0000_s50404" name="Equation" r:id="rId25" imgW="126725" imgH="177415" progId="Equation.3">
                    <p:embed/>
                  </p:oleObj>
                </mc:Choice>
                <mc:Fallback>
                  <p:oleObj name="Equation" r:id="rId25" imgW="126725" imgH="177415"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50" y="3593"/>
                          <a:ext cx="20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0" name="页脚占位符 4"/>
          <p:cNvSpPr>
            <a:spLocks noGrp="1"/>
          </p:cNvSpPr>
          <p:nvPr>
            <p:ph type="ftr" sz="quarter" idx="11"/>
          </p:nvPr>
        </p:nvSpPr>
        <p:spPr/>
        <p:txBody>
          <a:bodyPr/>
          <a:lstStyle/>
          <a:p>
            <a:pPr>
              <a:defRPr/>
            </a:pPr>
            <a:r>
              <a:rPr lang="zh-CN" altLang="en-US"/>
              <a:t>信号与系统</a:t>
            </a:r>
          </a:p>
        </p:txBody>
      </p:sp>
      <p:sp>
        <p:nvSpPr>
          <p:cNvPr id="512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C1B3C55-9E27-45EA-8B86-CA29F8C65D0C}" type="slidenum">
              <a:rPr lang="en-US" altLang="ko-KR" smtClean="0">
                <a:solidFill>
                  <a:srgbClr val="003399"/>
                </a:solidFill>
                <a:latin typeface="-윤체L" pitchFamily="18" charset="-127"/>
                <a:ea typeface="-윤체L" pitchFamily="18" charset="-127"/>
              </a:rPr>
              <a:pPr/>
              <a:t>43</a:t>
            </a:fld>
            <a:endParaRPr lang="en-US" altLang="ko-KR" smtClean="0">
              <a:solidFill>
                <a:srgbClr val="003399"/>
              </a:solidFill>
              <a:latin typeface="-윤체L" pitchFamily="18" charset="-127"/>
              <a:ea typeface="-윤체L" pitchFamily="18" charset="-127"/>
            </a:endParaRPr>
          </a:p>
        </p:txBody>
      </p:sp>
      <p:sp>
        <p:nvSpPr>
          <p:cNvPr id="51205" name="Rectangle 2"/>
          <p:cNvSpPr>
            <a:spLocks noGrp="1" noChangeArrowheads="1"/>
          </p:cNvSpPr>
          <p:nvPr>
            <p:ph type="title"/>
          </p:nvPr>
        </p:nvSpPr>
        <p:spPr>
          <a:xfrm>
            <a:off x="1143000" y="152400"/>
            <a:ext cx="7772400" cy="658813"/>
          </a:xfrm>
        </p:spPr>
        <p:txBody>
          <a:bodyPr/>
          <a:lstStyle/>
          <a:p>
            <a:pPr eaLnBrk="1" hangingPunct="1"/>
            <a:r>
              <a:rPr lang="en-US" altLang="zh-CN" sz="2800" smtClean="0">
                <a:solidFill>
                  <a:srgbClr val="0000FF"/>
                </a:solidFill>
              </a:rPr>
              <a:t>(</a:t>
            </a:r>
            <a:r>
              <a:rPr lang="zh-CN" altLang="en-US" sz="2800" smtClean="0">
                <a:solidFill>
                  <a:srgbClr val="0000FF"/>
                </a:solidFill>
              </a:rPr>
              <a:t>３</a:t>
            </a:r>
            <a:r>
              <a:rPr lang="en-US" altLang="zh-CN" sz="2800" smtClean="0">
                <a:solidFill>
                  <a:srgbClr val="0000FF"/>
                </a:solidFill>
              </a:rPr>
              <a:t>)</a:t>
            </a:r>
            <a:r>
              <a:rPr lang="zh-CN" altLang="en-US" sz="2800" smtClean="0">
                <a:solidFill>
                  <a:srgbClr val="0000FF"/>
                </a:solidFill>
              </a:rPr>
              <a:t>描述各种信号的接入的接入特性</a:t>
            </a:r>
          </a:p>
        </p:txBody>
      </p:sp>
      <p:sp>
        <p:nvSpPr>
          <p:cNvPr id="51206" name="Rectangle 3"/>
          <p:cNvSpPr>
            <a:spLocks noGrp="1" noChangeArrowheads="1"/>
          </p:cNvSpPr>
          <p:nvPr>
            <p:ph type="body" idx="1"/>
          </p:nvPr>
        </p:nvSpPr>
        <p:spPr>
          <a:xfrm>
            <a:off x="250825" y="1484313"/>
            <a:ext cx="8077200" cy="762000"/>
          </a:xfrm>
        </p:spPr>
        <p:txBody>
          <a:bodyPr/>
          <a:lstStyle/>
          <a:p>
            <a:pPr eaLnBrk="1" hangingPunct="1">
              <a:lnSpc>
                <a:spcPct val="90000"/>
              </a:lnSpc>
            </a:pPr>
            <a:r>
              <a:rPr lang="zh-CN" altLang="en-US" sz="2000" smtClean="0">
                <a:solidFill>
                  <a:srgbClr val="000000"/>
                </a:solidFill>
              </a:rPr>
              <a:t>阶跃信号鲜明地表现信号的单边特性。即信号在某接入时刻</a:t>
            </a:r>
            <a:r>
              <a:rPr lang="en-US" altLang="zh-CN" sz="2000" smtClean="0">
                <a:solidFill>
                  <a:srgbClr val="000000"/>
                </a:solidFill>
              </a:rPr>
              <a:t>t</a:t>
            </a:r>
            <a:r>
              <a:rPr lang="en-US" altLang="zh-CN" sz="2000" baseline="-25000" smtClean="0">
                <a:solidFill>
                  <a:srgbClr val="000000"/>
                </a:solidFill>
              </a:rPr>
              <a:t>0</a:t>
            </a:r>
            <a:r>
              <a:rPr lang="zh-CN" altLang="en-US" sz="2000" smtClean="0">
                <a:solidFill>
                  <a:srgbClr val="000000"/>
                </a:solidFill>
              </a:rPr>
              <a:t>以前的幅度为零。</a:t>
            </a:r>
          </a:p>
        </p:txBody>
      </p:sp>
      <p:graphicFrame>
        <p:nvGraphicFramePr>
          <p:cNvPr id="51207" name="Object 4"/>
          <p:cNvGraphicFramePr>
            <a:graphicFrameLocks noChangeAspect="1"/>
          </p:cNvGraphicFramePr>
          <p:nvPr/>
        </p:nvGraphicFramePr>
        <p:xfrm>
          <a:off x="1116013" y="2060575"/>
          <a:ext cx="3068637" cy="495300"/>
        </p:xfrm>
        <a:graphic>
          <a:graphicData uri="http://schemas.openxmlformats.org/presentationml/2006/ole">
            <mc:AlternateContent xmlns:mc="http://schemas.openxmlformats.org/markup-compatibility/2006">
              <mc:Choice xmlns:v="urn:schemas-microsoft-com:vml" Requires="v">
                <p:oleObj spid="_x0000_s51692" name="Equation" r:id="rId3" imgW="1066337" imgH="215806" progId="Equation.3">
                  <p:embed/>
                </p:oleObj>
              </mc:Choice>
              <mc:Fallback>
                <p:oleObj name="Equation" r:id="rId3" imgW="1066337"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060575"/>
                        <a:ext cx="30686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 name="Object 5"/>
          <p:cNvGraphicFramePr>
            <a:graphicFrameLocks noChangeAspect="1"/>
          </p:cNvGraphicFramePr>
          <p:nvPr/>
        </p:nvGraphicFramePr>
        <p:xfrm>
          <a:off x="323850" y="2420938"/>
          <a:ext cx="4627563" cy="569912"/>
        </p:xfrm>
        <a:graphic>
          <a:graphicData uri="http://schemas.openxmlformats.org/presentationml/2006/ole">
            <mc:AlternateContent xmlns:mc="http://schemas.openxmlformats.org/markup-compatibility/2006">
              <mc:Choice xmlns:v="urn:schemas-microsoft-com:vml" Requires="v">
                <p:oleObj spid="_x0000_s51693" name="Equation" r:id="rId5" imgW="1600200" imgH="241300" progId="Equation.3">
                  <p:embed/>
                </p:oleObj>
              </mc:Choice>
              <mc:Fallback>
                <p:oleObj name="Equation" r:id="rId5" imgW="16002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420938"/>
                        <a:ext cx="4627563"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9" name="Group 6"/>
          <p:cNvGrpSpPr>
            <a:grpSpLocks/>
          </p:cNvGrpSpPr>
          <p:nvPr/>
        </p:nvGrpSpPr>
        <p:grpSpPr bwMode="auto">
          <a:xfrm>
            <a:off x="5580063" y="2205038"/>
            <a:ext cx="2667000" cy="1368425"/>
            <a:chOff x="3696" y="1008"/>
            <a:chExt cx="1680" cy="1200"/>
          </a:xfrm>
        </p:grpSpPr>
        <p:sp>
          <p:nvSpPr>
            <p:cNvPr id="51261" name="Line 7"/>
            <p:cNvSpPr>
              <a:spLocks noChangeShapeType="1"/>
            </p:cNvSpPr>
            <p:nvPr/>
          </p:nvSpPr>
          <p:spPr bwMode="auto">
            <a:xfrm>
              <a:off x="3696" y="1632"/>
              <a:ext cx="168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62" name="Line 8"/>
            <p:cNvSpPr>
              <a:spLocks noChangeShapeType="1"/>
            </p:cNvSpPr>
            <p:nvPr/>
          </p:nvSpPr>
          <p:spPr bwMode="auto">
            <a:xfrm flipV="1">
              <a:off x="4320" y="1008"/>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63" name="Object 9"/>
            <p:cNvGraphicFramePr>
              <a:graphicFrameLocks noChangeAspect="1"/>
            </p:cNvGraphicFramePr>
            <p:nvPr/>
          </p:nvGraphicFramePr>
          <p:xfrm>
            <a:off x="5088" y="1920"/>
            <a:ext cx="224" cy="288"/>
          </p:xfrm>
          <a:graphic>
            <a:graphicData uri="http://schemas.openxmlformats.org/presentationml/2006/ole">
              <mc:AlternateContent xmlns:mc="http://schemas.openxmlformats.org/markup-compatibility/2006">
                <mc:Choice xmlns:v="urn:schemas-microsoft-com:vml" Requires="v">
                  <p:oleObj spid="_x0000_s51694" name="Equation" r:id="rId7" imgW="88746" imgH="152136" progId="Equation.3">
                    <p:embed/>
                  </p:oleObj>
                </mc:Choice>
                <mc:Fallback>
                  <p:oleObj name="Equation" r:id="rId7" imgW="88746" imgH="15213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 y="192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4" name="Object 10"/>
            <p:cNvGraphicFramePr>
              <a:graphicFrameLocks noChangeAspect="1"/>
            </p:cNvGraphicFramePr>
            <p:nvPr/>
          </p:nvGraphicFramePr>
          <p:xfrm>
            <a:off x="4396" y="1049"/>
            <a:ext cx="520" cy="255"/>
          </p:xfrm>
          <a:graphic>
            <a:graphicData uri="http://schemas.openxmlformats.org/presentationml/2006/ole">
              <mc:AlternateContent xmlns:mc="http://schemas.openxmlformats.org/markup-compatibility/2006">
                <mc:Choice xmlns:v="urn:schemas-microsoft-com:vml" Requires="v">
                  <p:oleObj spid="_x0000_s51695" name="Equation" r:id="rId9" imgW="330057" imgH="215806" progId="Equation.3">
                    <p:embed/>
                  </p:oleObj>
                </mc:Choice>
                <mc:Fallback>
                  <p:oleObj name="Equation" r:id="rId9" imgW="330057" imgH="21580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6" y="1049"/>
                          <a:ext cx="52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5" name="Object 11"/>
            <p:cNvGraphicFramePr>
              <a:graphicFrameLocks noChangeAspect="1"/>
            </p:cNvGraphicFramePr>
            <p:nvPr/>
          </p:nvGraphicFramePr>
          <p:xfrm>
            <a:off x="4664" y="1920"/>
            <a:ext cx="220" cy="195"/>
          </p:xfrm>
          <a:graphic>
            <a:graphicData uri="http://schemas.openxmlformats.org/presentationml/2006/ole">
              <mc:AlternateContent xmlns:mc="http://schemas.openxmlformats.org/markup-compatibility/2006">
                <mc:Choice xmlns:v="urn:schemas-microsoft-com:vml" Requires="v">
                  <p:oleObj spid="_x0000_s51696" name="Equation" r:id="rId11" imgW="139579" imgH="164957" progId="Equation.3">
                    <p:embed/>
                  </p:oleObj>
                </mc:Choice>
                <mc:Fallback>
                  <p:oleObj name="Equation" r:id="rId11" imgW="139579" imgH="164957"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4" y="1920"/>
                          <a:ext cx="2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6" name="Object 12"/>
            <p:cNvGraphicFramePr>
              <a:graphicFrameLocks noChangeAspect="1"/>
            </p:cNvGraphicFramePr>
            <p:nvPr/>
          </p:nvGraphicFramePr>
          <p:xfrm>
            <a:off x="4176" y="1200"/>
            <a:ext cx="140" cy="195"/>
          </p:xfrm>
          <a:graphic>
            <a:graphicData uri="http://schemas.openxmlformats.org/presentationml/2006/ole">
              <mc:AlternateContent xmlns:mc="http://schemas.openxmlformats.org/markup-compatibility/2006">
                <mc:Choice xmlns:v="urn:schemas-microsoft-com:vml" Requires="v">
                  <p:oleObj spid="_x0000_s51697" name="Equation" r:id="rId13" imgW="88707" imgH="164742" progId="Equation.3">
                    <p:embed/>
                  </p:oleObj>
                </mc:Choice>
                <mc:Fallback>
                  <p:oleObj name="Equation" r:id="rId13" imgW="88707" imgH="164742"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6" y="1200"/>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7" name="Object 13"/>
            <p:cNvGraphicFramePr>
              <a:graphicFrameLocks noChangeAspect="1"/>
            </p:cNvGraphicFramePr>
            <p:nvPr/>
          </p:nvGraphicFramePr>
          <p:xfrm>
            <a:off x="4128" y="1632"/>
            <a:ext cx="200" cy="210"/>
          </p:xfrm>
          <a:graphic>
            <a:graphicData uri="http://schemas.openxmlformats.org/presentationml/2006/ole">
              <mc:AlternateContent xmlns:mc="http://schemas.openxmlformats.org/markup-compatibility/2006">
                <mc:Choice xmlns:v="urn:schemas-microsoft-com:vml" Requires="v">
                  <p:oleObj spid="_x0000_s51698" name="Equation" r:id="rId15" imgW="126725" imgH="177415" progId="Equation.3">
                    <p:embed/>
                  </p:oleObj>
                </mc:Choice>
                <mc:Fallback>
                  <p:oleObj name="Equation" r:id="rId15" imgW="126725" imgH="177415"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8" y="163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8" name="Freeform 14"/>
            <p:cNvSpPr>
              <a:spLocks/>
            </p:cNvSpPr>
            <p:nvPr/>
          </p:nvSpPr>
          <p:spPr bwMode="auto">
            <a:xfrm>
              <a:off x="4320" y="1232"/>
              <a:ext cx="912" cy="792"/>
            </a:xfrm>
            <a:custGeom>
              <a:avLst/>
              <a:gdLst>
                <a:gd name="T0" fmla="*/ 0 w 912"/>
                <a:gd name="T1" fmla="*/ 400 h 792"/>
                <a:gd name="T2" fmla="*/ 48 w 912"/>
                <a:gd name="T3" fmla="*/ 352 h 792"/>
                <a:gd name="T4" fmla="*/ 192 w 912"/>
                <a:gd name="T5" fmla="*/ 64 h 792"/>
                <a:gd name="T6" fmla="*/ 432 w 912"/>
                <a:gd name="T7" fmla="*/ 736 h 792"/>
                <a:gd name="T8" fmla="*/ 576 w 912"/>
                <a:gd name="T9" fmla="*/ 64 h 792"/>
                <a:gd name="T10" fmla="*/ 768 w 912"/>
                <a:gd name="T11" fmla="*/ 736 h 792"/>
                <a:gd name="T12" fmla="*/ 912 w 912"/>
                <a:gd name="T13" fmla="*/ 400 h 792"/>
                <a:gd name="T14" fmla="*/ 0 60000 65536"/>
                <a:gd name="T15" fmla="*/ 0 60000 65536"/>
                <a:gd name="T16" fmla="*/ 0 60000 65536"/>
                <a:gd name="T17" fmla="*/ 0 60000 65536"/>
                <a:gd name="T18" fmla="*/ 0 60000 65536"/>
                <a:gd name="T19" fmla="*/ 0 60000 65536"/>
                <a:gd name="T20" fmla="*/ 0 60000 65536"/>
                <a:gd name="T21" fmla="*/ 0 w 912"/>
                <a:gd name="T22" fmla="*/ 0 h 792"/>
                <a:gd name="T23" fmla="*/ 912 w 912"/>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92">
                  <a:moveTo>
                    <a:pt x="0" y="400"/>
                  </a:moveTo>
                  <a:cubicBezTo>
                    <a:pt x="8" y="404"/>
                    <a:pt x="16" y="408"/>
                    <a:pt x="48" y="352"/>
                  </a:cubicBezTo>
                  <a:cubicBezTo>
                    <a:pt x="80" y="296"/>
                    <a:pt x="128" y="0"/>
                    <a:pt x="192" y="64"/>
                  </a:cubicBezTo>
                  <a:cubicBezTo>
                    <a:pt x="256" y="128"/>
                    <a:pt x="368" y="736"/>
                    <a:pt x="432" y="736"/>
                  </a:cubicBezTo>
                  <a:cubicBezTo>
                    <a:pt x="496" y="736"/>
                    <a:pt x="520" y="64"/>
                    <a:pt x="576" y="64"/>
                  </a:cubicBezTo>
                  <a:cubicBezTo>
                    <a:pt x="632" y="64"/>
                    <a:pt x="712" y="680"/>
                    <a:pt x="768" y="736"/>
                  </a:cubicBezTo>
                  <a:cubicBezTo>
                    <a:pt x="824" y="792"/>
                    <a:pt x="868" y="596"/>
                    <a:pt x="912" y="400"/>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1269" name="Line 15"/>
            <p:cNvSpPr>
              <a:spLocks noChangeShapeType="1"/>
            </p:cNvSpPr>
            <p:nvPr/>
          </p:nvSpPr>
          <p:spPr bwMode="auto">
            <a:xfrm flipV="1">
              <a:off x="4320" y="1296"/>
              <a:ext cx="192" cy="0"/>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70" name="Line 16"/>
            <p:cNvSpPr>
              <a:spLocks noChangeShapeType="1"/>
            </p:cNvSpPr>
            <p:nvPr/>
          </p:nvSpPr>
          <p:spPr bwMode="auto">
            <a:xfrm flipV="1">
              <a:off x="4320" y="1968"/>
              <a:ext cx="432" cy="0"/>
            </a:xfrm>
            <a:prstGeom prst="line">
              <a:avLst/>
            </a:prstGeom>
            <a:noFill/>
            <a:ln w="38100" cap="rnd">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71" name="Object 17"/>
            <p:cNvGraphicFramePr>
              <a:graphicFrameLocks noChangeAspect="1"/>
            </p:cNvGraphicFramePr>
            <p:nvPr/>
          </p:nvGraphicFramePr>
          <p:xfrm>
            <a:off x="3984" y="1872"/>
            <a:ext cx="320" cy="195"/>
          </p:xfrm>
          <a:graphic>
            <a:graphicData uri="http://schemas.openxmlformats.org/presentationml/2006/ole">
              <mc:AlternateContent xmlns:mc="http://schemas.openxmlformats.org/markup-compatibility/2006">
                <mc:Choice xmlns:v="urn:schemas-microsoft-com:vml" Requires="v">
                  <p:oleObj spid="_x0000_s51699" name="Equation" r:id="rId17" imgW="203024" imgH="164957" progId="Equation.3">
                    <p:embed/>
                  </p:oleObj>
                </mc:Choice>
                <mc:Fallback>
                  <p:oleObj name="Equation" r:id="rId17" imgW="203024" imgH="164957"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1872"/>
                          <a:ext cx="3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0" name="Text Box 18"/>
          <p:cNvSpPr txBox="1">
            <a:spLocks noChangeArrowheads="1"/>
          </p:cNvSpPr>
          <p:nvPr/>
        </p:nvSpPr>
        <p:spPr bwMode="auto">
          <a:xfrm>
            <a:off x="0" y="2060575"/>
            <a:ext cx="13239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300" b="1">
                <a:latin typeface="Tahoma" pitchFamily="34" charset="0"/>
                <a:ea typeface="宋体" pitchFamily="2" charset="-122"/>
              </a:rPr>
              <a:t>例子：</a:t>
            </a:r>
          </a:p>
        </p:txBody>
      </p:sp>
      <p:grpSp>
        <p:nvGrpSpPr>
          <p:cNvPr id="51211" name="Group 19"/>
          <p:cNvGrpSpPr>
            <a:grpSpLocks/>
          </p:cNvGrpSpPr>
          <p:nvPr/>
        </p:nvGrpSpPr>
        <p:grpSpPr bwMode="auto">
          <a:xfrm>
            <a:off x="6516688" y="3429000"/>
            <a:ext cx="2209800" cy="1592263"/>
            <a:chOff x="3504" y="2352"/>
            <a:chExt cx="1392" cy="1296"/>
          </a:xfrm>
        </p:grpSpPr>
        <p:sp>
          <p:nvSpPr>
            <p:cNvPr id="51252" name="Line 20"/>
            <p:cNvSpPr>
              <a:spLocks noChangeShapeType="1"/>
            </p:cNvSpPr>
            <p:nvPr/>
          </p:nvSpPr>
          <p:spPr bwMode="auto">
            <a:xfrm>
              <a:off x="3504" y="3312"/>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3" name="Line 21"/>
            <p:cNvSpPr>
              <a:spLocks noChangeShapeType="1"/>
            </p:cNvSpPr>
            <p:nvPr/>
          </p:nvSpPr>
          <p:spPr bwMode="auto">
            <a:xfrm flipV="1">
              <a:off x="4032" y="2352"/>
              <a:ext cx="0" cy="1248"/>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54" name="Object 22"/>
            <p:cNvGraphicFramePr>
              <a:graphicFrameLocks noChangeAspect="1"/>
            </p:cNvGraphicFramePr>
            <p:nvPr/>
          </p:nvGraphicFramePr>
          <p:xfrm>
            <a:off x="4608" y="3360"/>
            <a:ext cx="224" cy="288"/>
          </p:xfrm>
          <a:graphic>
            <a:graphicData uri="http://schemas.openxmlformats.org/presentationml/2006/ole">
              <mc:AlternateContent xmlns:mc="http://schemas.openxmlformats.org/markup-compatibility/2006">
                <mc:Choice xmlns:v="urn:schemas-microsoft-com:vml" Requires="v">
                  <p:oleObj spid="_x0000_s51700" name="Equation" r:id="rId19" imgW="88746" imgH="152136" progId="Equation.3">
                    <p:embed/>
                  </p:oleObj>
                </mc:Choice>
                <mc:Fallback>
                  <p:oleObj name="Equation" r:id="rId19" imgW="88746" imgH="152136"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336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5" name="Object 23"/>
            <p:cNvGraphicFramePr>
              <a:graphicFrameLocks noChangeAspect="1"/>
            </p:cNvGraphicFramePr>
            <p:nvPr/>
          </p:nvGraphicFramePr>
          <p:xfrm>
            <a:off x="4128" y="2352"/>
            <a:ext cx="540" cy="255"/>
          </p:xfrm>
          <a:graphic>
            <a:graphicData uri="http://schemas.openxmlformats.org/presentationml/2006/ole">
              <mc:AlternateContent xmlns:mc="http://schemas.openxmlformats.org/markup-compatibility/2006">
                <mc:Choice xmlns:v="urn:schemas-microsoft-com:vml" Requires="v">
                  <p:oleObj spid="_x0000_s51701" name="Equation" r:id="rId20" imgW="342603" imgH="215713" progId="Equation.3">
                    <p:embed/>
                  </p:oleObj>
                </mc:Choice>
                <mc:Fallback>
                  <p:oleObj name="Equation" r:id="rId20" imgW="342603" imgH="215713"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28" y="2352"/>
                          <a:ext cx="54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6" name="Object 24"/>
            <p:cNvGraphicFramePr>
              <a:graphicFrameLocks noChangeAspect="1"/>
            </p:cNvGraphicFramePr>
            <p:nvPr/>
          </p:nvGraphicFramePr>
          <p:xfrm>
            <a:off x="4368" y="3312"/>
            <a:ext cx="192" cy="336"/>
          </p:xfrm>
          <a:graphic>
            <a:graphicData uri="http://schemas.openxmlformats.org/presentationml/2006/ole">
              <mc:AlternateContent xmlns:mc="http://schemas.openxmlformats.org/markup-compatibility/2006">
                <mc:Choice xmlns:v="urn:schemas-microsoft-com:vml" Requires="v">
                  <p:oleObj spid="_x0000_s51702" name="Equation" r:id="rId22" imgW="139700" imgH="228600" progId="Equation.3">
                    <p:embed/>
                  </p:oleObj>
                </mc:Choice>
                <mc:Fallback>
                  <p:oleObj name="Equation" r:id="rId22" imgW="139700" imgH="22860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8" y="3312"/>
                          <a:ext cx="19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7" name="Object 25"/>
            <p:cNvGraphicFramePr>
              <a:graphicFrameLocks noChangeAspect="1"/>
            </p:cNvGraphicFramePr>
            <p:nvPr/>
          </p:nvGraphicFramePr>
          <p:xfrm>
            <a:off x="3888" y="2592"/>
            <a:ext cx="140" cy="195"/>
          </p:xfrm>
          <a:graphic>
            <a:graphicData uri="http://schemas.openxmlformats.org/presentationml/2006/ole">
              <mc:AlternateContent xmlns:mc="http://schemas.openxmlformats.org/markup-compatibility/2006">
                <mc:Choice xmlns:v="urn:schemas-microsoft-com:vml" Requires="v">
                  <p:oleObj spid="_x0000_s51703" name="Equation" r:id="rId24" imgW="88707" imgH="164742" progId="Equation.3">
                    <p:embed/>
                  </p:oleObj>
                </mc:Choice>
                <mc:Fallback>
                  <p:oleObj name="Equation" r:id="rId24" imgW="88707" imgH="164742"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592"/>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8" name="Freeform 26"/>
            <p:cNvSpPr>
              <a:spLocks/>
            </p:cNvSpPr>
            <p:nvPr/>
          </p:nvSpPr>
          <p:spPr bwMode="auto">
            <a:xfrm>
              <a:off x="4032" y="2640"/>
              <a:ext cx="432" cy="432"/>
            </a:xfrm>
            <a:custGeom>
              <a:avLst/>
              <a:gdLst>
                <a:gd name="T0" fmla="*/ 0 w 528"/>
                <a:gd name="T1" fmla="*/ 0 h 288"/>
                <a:gd name="T2" fmla="*/ 105 w 528"/>
                <a:gd name="T3" fmla="*/ 810 h 288"/>
                <a:gd name="T4" fmla="*/ 289 w 528"/>
                <a:gd name="T5" fmla="*/ 97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0"/>
                  </a:moveTo>
                  <a:cubicBezTo>
                    <a:pt x="52" y="96"/>
                    <a:pt x="104" y="192"/>
                    <a:pt x="192" y="240"/>
                  </a:cubicBezTo>
                  <a:cubicBezTo>
                    <a:pt x="280" y="288"/>
                    <a:pt x="404" y="288"/>
                    <a:pt x="528" y="288"/>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1259" name="Line 27"/>
            <p:cNvSpPr>
              <a:spLocks noChangeShapeType="1"/>
            </p:cNvSpPr>
            <p:nvPr/>
          </p:nvSpPr>
          <p:spPr bwMode="auto">
            <a:xfrm>
              <a:off x="4464" y="3072"/>
              <a:ext cx="0" cy="24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60" name="Object 28"/>
            <p:cNvGraphicFramePr>
              <a:graphicFrameLocks noChangeAspect="1"/>
            </p:cNvGraphicFramePr>
            <p:nvPr/>
          </p:nvGraphicFramePr>
          <p:xfrm>
            <a:off x="3858" y="3353"/>
            <a:ext cx="200" cy="210"/>
          </p:xfrm>
          <a:graphic>
            <a:graphicData uri="http://schemas.openxmlformats.org/presentationml/2006/ole">
              <mc:AlternateContent xmlns:mc="http://schemas.openxmlformats.org/markup-compatibility/2006">
                <mc:Choice xmlns:v="urn:schemas-microsoft-com:vml" Requires="v">
                  <p:oleObj spid="_x0000_s51704" name="Equation" r:id="rId25" imgW="126725" imgH="177415" progId="Equation.3">
                    <p:embed/>
                  </p:oleObj>
                </mc:Choice>
                <mc:Fallback>
                  <p:oleObj name="Equation" r:id="rId25" imgW="126725" imgH="17741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8" y="3353"/>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12" name="Group 30"/>
          <p:cNvGrpSpPr>
            <a:grpSpLocks/>
          </p:cNvGrpSpPr>
          <p:nvPr/>
        </p:nvGrpSpPr>
        <p:grpSpPr bwMode="auto">
          <a:xfrm>
            <a:off x="0" y="4508500"/>
            <a:ext cx="3787775" cy="1584325"/>
            <a:chOff x="526" y="2873"/>
            <a:chExt cx="2386" cy="1255"/>
          </a:xfrm>
        </p:grpSpPr>
        <p:sp>
          <p:nvSpPr>
            <p:cNvPr id="51233" name="Line 31"/>
            <p:cNvSpPr>
              <a:spLocks noChangeShapeType="1"/>
            </p:cNvSpPr>
            <p:nvPr/>
          </p:nvSpPr>
          <p:spPr bwMode="auto">
            <a:xfrm>
              <a:off x="624" y="3600"/>
              <a:ext cx="211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34" name="Line 32"/>
            <p:cNvSpPr>
              <a:spLocks noChangeShapeType="1"/>
            </p:cNvSpPr>
            <p:nvPr/>
          </p:nvSpPr>
          <p:spPr bwMode="auto">
            <a:xfrm flipV="1">
              <a:off x="720" y="2976"/>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35" name="Object 33"/>
            <p:cNvGraphicFramePr>
              <a:graphicFrameLocks noChangeAspect="1"/>
            </p:cNvGraphicFramePr>
            <p:nvPr/>
          </p:nvGraphicFramePr>
          <p:xfrm>
            <a:off x="2688" y="3648"/>
            <a:ext cx="224" cy="288"/>
          </p:xfrm>
          <a:graphic>
            <a:graphicData uri="http://schemas.openxmlformats.org/presentationml/2006/ole">
              <mc:AlternateContent xmlns:mc="http://schemas.openxmlformats.org/markup-compatibility/2006">
                <mc:Choice xmlns:v="urn:schemas-microsoft-com:vml" Requires="v">
                  <p:oleObj spid="_x0000_s51705" name="Equation" r:id="rId26" imgW="88746" imgH="152136" progId="Equation.3">
                    <p:embed/>
                  </p:oleObj>
                </mc:Choice>
                <mc:Fallback>
                  <p:oleObj name="Equation" r:id="rId26" imgW="88746" imgH="15213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364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6" name="Object 34"/>
            <p:cNvGraphicFramePr>
              <a:graphicFrameLocks noChangeAspect="1"/>
            </p:cNvGraphicFramePr>
            <p:nvPr/>
          </p:nvGraphicFramePr>
          <p:xfrm>
            <a:off x="806" y="2873"/>
            <a:ext cx="540" cy="270"/>
          </p:xfrm>
          <a:graphic>
            <a:graphicData uri="http://schemas.openxmlformats.org/presentationml/2006/ole">
              <mc:AlternateContent xmlns:mc="http://schemas.openxmlformats.org/markup-compatibility/2006">
                <mc:Choice xmlns:v="urn:schemas-microsoft-com:vml" Requires="v">
                  <p:oleObj spid="_x0000_s51706" name="Equation" r:id="rId27" imgW="342751" imgH="228501" progId="Equation.3">
                    <p:embed/>
                  </p:oleObj>
                </mc:Choice>
                <mc:Fallback>
                  <p:oleObj name="Equation" r:id="rId27" imgW="342751" imgH="228501"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6" y="2873"/>
                          <a:ext cx="54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7" name="Object 35"/>
            <p:cNvGraphicFramePr>
              <a:graphicFrameLocks noChangeAspect="1"/>
            </p:cNvGraphicFramePr>
            <p:nvPr/>
          </p:nvGraphicFramePr>
          <p:xfrm>
            <a:off x="1200" y="3648"/>
            <a:ext cx="220" cy="195"/>
          </p:xfrm>
          <a:graphic>
            <a:graphicData uri="http://schemas.openxmlformats.org/presentationml/2006/ole">
              <mc:AlternateContent xmlns:mc="http://schemas.openxmlformats.org/markup-compatibility/2006">
                <mc:Choice xmlns:v="urn:schemas-microsoft-com:vml" Requires="v">
                  <p:oleObj spid="_x0000_s51707" name="Equation" r:id="rId29" imgW="139579" imgH="164957" progId="Equation.3">
                    <p:embed/>
                  </p:oleObj>
                </mc:Choice>
                <mc:Fallback>
                  <p:oleObj name="Equation" r:id="rId29" imgW="139579" imgH="164957"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3648"/>
                          <a:ext cx="2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8" name="Object 36"/>
            <p:cNvGraphicFramePr>
              <a:graphicFrameLocks noChangeAspect="1"/>
            </p:cNvGraphicFramePr>
            <p:nvPr/>
          </p:nvGraphicFramePr>
          <p:xfrm>
            <a:off x="526" y="3168"/>
            <a:ext cx="240" cy="195"/>
          </p:xfrm>
          <a:graphic>
            <a:graphicData uri="http://schemas.openxmlformats.org/presentationml/2006/ole">
              <mc:AlternateContent xmlns:mc="http://schemas.openxmlformats.org/markup-compatibility/2006">
                <mc:Choice xmlns:v="urn:schemas-microsoft-com:vml" Requires="v">
                  <p:oleObj spid="_x0000_s51708" name="Equation" r:id="rId30" imgW="152268" imgH="164957" progId="Equation.3">
                    <p:embed/>
                  </p:oleObj>
                </mc:Choice>
                <mc:Fallback>
                  <p:oleObj name="Equation" r:id="rId30" imgW="152268" imgH="164957" progId="Equation.3">
                    <p:embed/>
                    <p:pic>
                      <p:nvPicPr>
                        <p:cNvPr id="0" name="Object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6" y="3168"/>
                          <a:ext cx="2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9" name="Object 37"/>
            <p:cNvGraphicFramePr>
              <a:graphicFrameLocks noChangeAspect="1"/>
            </p:cNvGraphicFramePr>
            <p:nvPr/>
          </p:nvGraphicFramePr>
          <p:xfrm>
            <a:off x="528" y="3600"/>
            <a:ext cx="200" cy="210"/>
          </p:xfrm>
          <a:graphic>
            <a:graphicData uri="http://schemas.openxmlformats.org/presentationml/2006/ole">
              <mc:AlternateContent xmlns:mc="http://schemas.openxmlformats.org/markup-compatibility/2006">
                <mc:Choice xmlns:v="urn:schemas-microsoft-com:vml" Requires="v">
                  <p:oleObj spid="_x0000_s51709" name="Equation" r:id="rId32" imgW="126725" imgH="177415" progId="Equation.3">
                    <p:embed/>
                  </p:oleObj>
                </mc:Choice>
                <mc:Fallback>
                  <p:oleObj name="Equation" r:id="rId32" imgW="126725" imgH="177415"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360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0" name="Object 38"/>
            <p:cNvGraphicFramePr>
              <a:graphicFrameLocks noChangeAspect="1"/>
            </p:cNvGraphicFramePr>
            <p:nvPr/>
          </p:nvGraphicFramePr>
          <p:xfrm>
            <a:off x="912" y="3648"/>
            <a:ext cx="276" cy="228"/>
          </p:xfrm>
          <a:graphic>
            <a:graphicData uri="http://schemas.openxmlformats.org/presentationml/2006/ole">
              <mc:AlternateContent xmlns:mc="http://schemas.openxmlformats.org/markup-compatibility/2006">
                <mc:Choice xmlns:v="urn:schemas-microsoft-com:vml" Requires="v">
                  <p:oleObj spid="_x0000_s51710" name="Equation" r:id="rId33" imgW="126835" imgH="139518" progId="Equation.3">
                    <p:embed/>
                  </p:oleObj>
                </mc:Choice>
                <mc:Fallback>
                  <p:oleObj name="Equation" r:id="rId33" imgW="126835" imgH="139518" progId="Equation.3">
                    <p:embed/>
                    <p:pic>
                      <p:nvPicPr>
                        <p:cNvPr id="0" name="Object 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12" y="3648"/>
                          <a:ext cx="276"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1" name="Line 39"/>
            <p:cNvSpPr>
              <a:spLocks noChangeShapeType="1"/>
            </p:cNvSpPr>
            <p:nvPr/>
          </p:nvSpPr>
          <p:spPr bwMode="auto">
            <a:xfrm>
              <a:off x="720" y="3264"/>
              <a:ext cx="288"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2" name="Line 40"/>
            <p:cNvSpPr>
              <a:spLocks noChangeShapeType="1"/>
            </p:cNvSpPr>
            <p:nvPr/>
          </p:nvSpPr>
          <p:spPr bwMode="auto">
            <a:xfrm>
              <a:off x="1296" y="3264"/>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3" name="Line 41"/>
            <p:cNvSpPr>
              <a:spLocks noChangeShapeType="1"/>
            </p:cNvSpPr>
            <p:nvPr/>
          </p:nvSpPr>
          <p:spPr bwMode="auto">
            <a:xfrm>
              <a:off x="1008" y="3264"/>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4" name="Line 42"/>
            <p:cNvSpPr>
              <a:spLocks noChangeShapeType="1"/>
            </p:cNvSpPr>
            <p:nvPr/>
          </p:nvSpPr>
          <p:spPr bwMode="auto">
            <a:xfrm>
              <a:off x="1296" y="3264"/>
              <a:ext cx="288"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5" name="Line 43"/>
            <p:cNvSpPr>
              <a:spLocks noChangeShapeType="1"/>
            </p:cNvSpPr>
            <p:nvPr/>
          </p:nvSpPr>
          <p:spPr bwMode="auto">
            <a:xfrm>
              <a:off x="1584" y="3264"/>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6" name="Line 44"/>
            <p:cNvSpPr>
              <a:spLocks noChangeShapeType="1"/>
            </p:cNvSpPr>
            <p:nvPr/>
          </p:nvSpPr>
          <p:spPr bwMode="auto">
            <a:xfrm>
              <a:off x="1872" y="3264"/>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7" name="Line 45"/>
            <p:cNvSpPr>
              <a:spLocks noChangeShapeType="1"/>
            </p:cNvSpPr>
            <p:nvPr/>
          </p:nvSpPr>
          <p:spPr bwMode="auto">
            <a:xfrm>
              <a:off x="2160" y="3264"/>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48" name="Line 46"/>
            <p:cNvSpPr>
              <a:spLocks noChangeShapeType="1"/>
            </p:cNvSpPr>
            <p:nvPr/>
          </p:nvSpPr>
          <p:spPr bwMode="auto">
            <a:xfrm>
              <a:off x="1872" y="3264"/>
              <a:ext cx="288"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51249" name="Object 47"/>
            <p:cNvGraphicFramePr>
              <a:graphicFrameLocks noChangeAspect="1"/>
            </p:cNvGraphicFramePr>
            <p:nvPr/>
          </p:nvGraphicFramePr>
          <p:xfrm>
            <a:off x="1440" y="3648"/>
            <a:ext cx="336" cy="215"/>
          </p:xfrm>
          <a:graphic>
            <a:graphicData uri="http://schemas.openxmlformats.org/presentationml/2006/ole">
              <mc:AlternateContent xmlns:mc="http://schemas.openxmlformats.org/markup-compatibility/2006">
                <mc:Choice xmlns:v="urn:schemas-microsoft-com:vml" Requires="v">
                  <p:oleObj spid="_x0000_s51711" name="Equation" r:id="rId35" imgW="355138" imgH="177569" progId="Equation.3">
                    <p:embed/>
                  </p:oleObj>
                </mc:Choice>
                <mc:Fallback>
                  <p:oleObj name="Equation" r:id="rId35" imgW="355138" imgH="177569" progId="Equation.3">
                    <p:embed/>
                    <p:pic>
                      <p:nvPicPr>
                        <p:cNvPr id="0" name="Object 4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40" y="3648"/>
                          <a:ext cx="33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0" name="Object 48"/>
            <p:cNvGraphicFramePr>
              <a:graphicFrameLocks noChangeAspect="1"/>
            </p:cNvGraphicFramePr>
            <p:nvPr/>
          </p:nvGraphicFramePr>
          <p:xfrm>
            <a:off x="1764" y="3648"/>
            <a:ext cx="340" cy="195"/>
          </p:xfrm>
          <a:graphic>
            <a:graphicData uri="http://schemas.openxmlformats.org/presentationml/2006/ole">
              <mc:AlternateContent xmlns:mc="http://schemas.openxmlformats.org/markup-compatibility/2006">
                <mc:Choice xmlns:v="urn:schemas-microsoft-com:vml" Requires="v">
                  <p:oleObj spid="_x0000_s51712" name="Equation" r:id="rId37" imgW="215619" imgH="164885" progId="Equation.3">
                    <p:embed/>
                  </p:oleObj>
                </mc:Choice>
                <mc:Fallback>
                  <p:oleObj name="Equation" r:id="rId37" imgW="215619" imgH="164885" progId="Equation.3">
                    <p:embed/>
                    <p:pic>
                      <p:nvPicPr>
                        <p:cNvPr id="0" name="Object 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764" y="3648"/>
                          <a:ext cx="3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1" name="Line 49"/>
            <p:cNvSpPr>
              <a:spLocks noChangeShapeType="1"/>
            </p:cNvSpPr>
            <p:nvPr/>
          </p:nvSpPr>
          <p:spPr bwMode="auto">
            <a:xfrm>
              <a:off x="2256" y="3408"/>
              <a:ext cx="43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aphicFrame>
        <p:nvGraphicFramePr>
          <p:cNvPr id="51213" name="Object 50"/>
          <p:cNvGraphicFramePr>
            <a:graphicFrameLocks noChangeAspect="1"/>
          </p:cNvGraphicFramePr>
          <p:nvPr/>
        </p:nvGraphicFramePr>
        <p:xfrm>
          <a:off x="323850" y="2924175"/>
          <a:ext cx="4924425" cy="881063"/>
        </p:xfrm>
        <a:graphic>
          <a:graphicData uri="http://schemas.openxmlformats.org/presentationml/2006/ole">
            <mc:AlternateContent xmlns:mc="http://schemas.openxmlformats.org/markup-compatibility/2006">
              <mc:Choice xmlns:v="urn:schemas-microsoft-com:vml" Requires="v">
                <p:oleObj spid="_x0000_s51713" name="Equation" r:id="rId39" imgW="2298700" imgH="431800" progId="Equation.3">
                  <p:embed/>
                </p:oleObj>
              </mc:Choice>
              <mc:Fallback>
                <p:oleObj name="Equation" r:id="rId39" imgW="2298700" imgH="431800" progId="Equation.3">
                  <p:embed/>
                  <p:pic>
                    <p:nvPicPr>
                      <p:cNvPr id="0" name="Object 5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3850" y="2924175"/>
                        <a:ext cx="4924425"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4" name="Object 51"/>
          <p:cNvGraphicFramePr>
            <a:graphicFrameLocks noChangeAspect="1"/>
          </p:cNvGraphicFramePr>
          <p:nvPr/>
        </p:nvGraphicFramePr>
        <p:xfrm>
          <a:off x="250825" y="3789363"/>
          <a:ext cx="5113338" cy="966787"/>
        </p:xfrm>
        <a:graphic>
          <a:graphicData uri="http://schemas.openxmlformats.org/presentationml/2006/ole">
            <mc:AlternateContent xmlns:mc="http://schemas.openxmlformats.org/markup-compatibility/2006">
              <mc:Choice xmlns:v="urn:schemas-microsoft-com:vml" Requires="v">
                <p:oleObj spid="_x0000_s51714" name="Equation" r:id="rId41" imgW="1892300" imgH="431800" progId="Equation.3">
                  <p:embed/>
                </p:oleObj>
              </mc:Choice>
              <mc:Fallback>
                <p:oleObj name="Equation" r:id="rId41" imgW="1892300" imgH="431800" progId="Equation.3">
                  <p:embed/>
                  <p:pic>
                    <p:nvPicPr>
                      <p:cNvPr id="0" name="Object 5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50825" y="3789363"/>
                        <a:ext cx="5113338"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15" name="Group 52"/>
          <p:cNvGrpSpPr>
            <a:grpSpLocks/>
          </p:cNvGrpSpPr>
          <p:nvPr/>
        </p:nvGrpSpPr>
        <p:grpSpPr bwMode="auto">
          <a:xfrm>
            <a:off x="4140200" y="4508500"/>
            <a:ext cx="2667000" cy="1512888"/>
            <a:chOff x="3024" y="3264"/>
            <a:chExt cx="1680" cy="1056"/>
          </a:xfrm>
        </p:grpSpPr>
        <p:sp>
          <p:nvSpPr>
            <p:cNvPr id="51216" name="Line 53"/>
            <p:cNvSpPr>
              <a:spLocks noChangeShapeType="1"/>
            </p:cNvSpPr>
            <p:nvPr/>
          </p:nvSpPr>
          <p:spPr bwMode="auto">
            <a:xfrm flipV="1">
              <a:off x="3216" y="3312"/>
              <a:ext cx="0" cy="1008"/>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51217" name="Group 54"/>
            <p:cNvGrpSpPr>
              <a:grpSpLocks/>
            </p:cNvGrpSpPr>
            <p:nvPr/>
          </p:nvGrpSpPr>
          <p:grpSpPr bwMode="auto">
            <a:xfrm>
              <a:off x="3024" y="3264"/>
              <a:ext cx="1680" cy="1056"/>
              <a:chOff x="2640" y="3072"/>
              <a:chExt cx="1680" cy="1056"/>
            </a:xfrm>
          </p:grpSpPr>
          <p:sp>
            <p:nvSpPr>
              <p:cNvPr id="51218" name="Line 55"/>
              <p:cNvSpPr>
                <a:spLocks noChangeShapeType="1"/>
              </p:cNvSpPr>
              <p:nvPr/>
            </p:nvSpPr>
            <p:spPr bwMode="auto">
              <a:xfrm flipV="1">
                <a:off x="2738" y="3792"/>
                <a:ext cx="158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19" name="Object 56"/>
              <p:cNvGraphicFramePr>
                <a:graphicFrameLocks noChangeAspect="1"/>
              </p:cNvGraphicFramePr>
              <p:nvPr/>
            </p:nvGraphicFramePr>
            <p:xfrm>
              <a:off x="4080" y="3840"/>
              <a:ext cx="224" cy="288"/>
            </p:xfrm>
            <a:graphic>
              <a:graphicData uri="http://schemas.openxmlformats.org/presentationml/2006/ole">
                <mc:AlternateContent xmlns:mc="http://schemas.openxmlformats.org/markup-compatibility/2006">
                  <mc:Choice xmlns:v="urn:schemas-microsoft-com:vml" Requires="v">
                    <p:oleObj spid="_x0000_s51715" name="Equation" r:id="rId43" imgW="88746" imgH="152136" progId="Equation.3">
                      <p:embed/>
                    </p:oleObj>
                  </mc:Choice>
                  <mc:Fallback>
                    <p:oleObj name="Equation" r:id="rId43" imgW="88746" imgH="152136"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384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0" name="Object 57"/>
              <p:cNvGraphicFramePr>
                <a:graphicFrameLocks noChangeAspect="1"/>
              </p:cNvGraphicFramePr>
              <p:nvPr/>
            </p:nvGraphicFramePr>
            <p:xfrm>
              <a:off x="2920" y="3072"/>
              <a:ext cx="540" cy="255"/>
            </p:xfrm>
            <a:graphic>
              <a:graphicData uri="http://schemas.openxmlformats.org/presentationml/2006/ole">
                <mc:AlternateContent xmlns:mc="http://schemas.openxmlformats.org/markup-compatibility/2006">
                  <mc:Choice xmlns:v="urn:schemas-microsoft-com:vml" Requires="v">
                    <p:oleObj spid="_x0000_s51716" name="Equation" r:id="rId44" imgW="342603" imgH="215713" progId="Equation.3">
                      <p:embed/>
                    </p:oleObj>
                  </mc:Choice>
                  <mc:Fallback>
                    <p:oleObj name="Equation" r:id="rId44" imgW="342603" imgH="215713" progId="Equation.3">
                      <p:embed/>
                      <p:pic>
                        <p:nvPicPr>
                          <p:cNvPr id="0" name="Object 5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920" y="3072"/>
                            <a:ext cx="54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58"/>
              <p:cNvGraphicFramePr>
                <a:graphicFrameLocks noChangeAspect="1"/>
              </p:cNvGraphicFramePr>
              <p:nvPr/>
            </p:nvGraphicFramePr>
            <p:xfrm>
              <a:off x="3024" y="3840"/>
              <a:ext cx="220" cy="195"/>
            </p:xfrm>
            <a:graphic>
              <a:graphicData uri="http://schemas.openxmlformats.org/presentationml/2006/ole">
                <mc:AlternateContent xmlns:mc="http://schemas.openxmlformats.org/markup-compatibility/2006">
                  <mc:Choice xmlns:v="urn:schemas-microsoft-com:vml" Requires="v">
                    <p:oleObj spid="_x0000_s51717" name="Equation" r:id="rId46" imgW="139579" imgH="164957" progId="Equation.3">
                      <p:embed/>
                    </p:oleObj>
                  </mc:Choice>
                  <mc:Fallback>
                    <p:oleObj name="Equation" r:id="rId46" imgW="139579" imgH="164957"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3840"/>
                            <a:ext cx="2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59"/>
              <p:cNvGraphicFramePr>
                <a:graphicFrameLocks noChangeAspect="1"/>
              </p:cNvGraphicFramePr>
              <p:nvPr/>
            </p:nvGraphicFramePr>
            <p:xfrm>
              <a:off x="2640" y="3360"/>
              <a:ext cx="240" cy="195"/>
            </p:xfrm>
            <a:graphic>
              <a:graphicData uri="http://schemas.openxmlformats.org/presentationml/2006/ole">
                <mc:AlternateContent xmlns:mc="http://schemas.openxmlformats.org/markup-compatibility/2006">
                  <mc:Choice xmlns:v="urn:schemas-microsoft-com:vml" Requires="v">
                    <p:oleObj spid="_x0000_s51718" name="Equation" r:id="rId47" imgW="152268" imgH="164957" progId="Equation.3">
                      <p:embed/>
                    </p:oleObj>
                  </mc:Choice>
                  <mc:Fallback>
                    <p:oleObj name="Equation" r:id="rId47" imgW="152268" imgH="164957" progId="Equation.3">
                      <p:embed/>
                      <p:pic>
                        <p:nvPicPr>
                          <p:cNvPr id="0" name="Object 5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40" y="3360"/>
                            <a:ext cx="2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3" name="Object 60"/>
              <p:cNvGraphicFramePr>
                <a:graphicFrameLocks noChangeAspect="1"/>
              </p:cNvGraphicFramePr>
              <p:nvPr/>
            </p:nvGraphicFramePr>
            <p:xfrm>
              <a:off x="2642" y="3792"/>
              <a:ext cx="200" cy="210"/>
            </p:xfrm>
            <a:graphic>
              <a:graphicData uri="http://schemas.openxmlformats.org/presentationml/2006/ole">
                <mc:AlternateContent xmlns:mc="http://schemas.openxmlformats.org/markup-compatibility/2006">
                  <mc:Choice xmlns:v="urn:schemas-microsoft-com:vml" Requires="v">
                    <p:oleObj spid="_x0000_s51719" name="Equation" r:id="rId48" imgW="126725" imgH="177415" progId="Equation.3">
                      <p:embed/>
                    </p:oleObj>
                  </mc:Choice>
                  <mc:Fallback>
                    <p:oleObj name="Equation" r:id="rId48" imgW="126725" imgH="177415" progId="Equation.3">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2" y="379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4" name="Line 61"/>
              <p:cNvSpPr>
                <a:spLocks noChangeShapeType="1"/>
              </p:cNvSpPr>
              <p:nvPr/>
            </p:nvSpPr>
            <p:spPr bwMode="auto">
              <a:xfrm flipV="1">
                <a:off x="2832" y="3456"/>
                <a:ext cx="29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25" name="Line 62"/>
              <p:cNvSpPr>
                <a:spLocks noChangeShapeType="1"/>
              </p:cNvSpPr>
              <p:nvPr/>
            </p:nvSpPr>
            <p:spPr bwMode="auto">
              <a:xfrm>
                <a:off x="3410" y="3456"/>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26" name="Line 63"/>
              <p:cNvSpPr>
                <a:spLocks noChangeShapeType="1"/>
              </p:cNvSpPr>
              <p:nvPr/>
            </p:nvSpPr>
            <p:spPr bwMode="auto">
              <a:xfrm>
                <a:off x="3122" y="3456"/>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27" name="Line 64"/>
              <p:cNvSpPr>
                <a:spLocks noChangeShapeType="1"/>
              </p:cNvSpPr>
              <p:nvPr/>
            </p:nvSpPr>
            <p:spPr bwMode="auto">
              <a:xfrm flipV="1">
                <a:off x="3120" y="3456"/>
                <a:ext cx="288"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28" name="Line 65"/>
              <p:cNvSpPr>
                <a:spLocks noChangeShapeType="1"/>
              </p:cNvSpPr>
              <p:nvPr/>
            </p:nvSpPr>
            <p:spPr bwMode="auto">
              <a:xfrm>
                <a:off x="3698" y="3456"/>
                <a:ext cx="0"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1229" name="Line 66"/>
              <p:cNvSpPr>
                <a:spLocks noChangeShapeType="1"/>
              </p:cNvSpPr>
              <p:nvPr/>
            </p:nvSpPr>
            <p:spPr bwMode="auto">
              <a:xfrm flipV="1">
                <a:off x="3408" y="3456"/>
                <a:ext cx="288" cy="336"/>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230" name="Object 67"/>
              <p:cNvGraphicFramePr>
                <a:graphicFrameLocks noChangeAspect="1"/>
              </p:cNvGraphicFramePr>
              <p:nvPr/>
            </p:nvGraphicFramePr>
            <p:xfrm>
              <a:off x="3600" y="3785"/>
              <a:ext cx="340" cy="210"/>
            </p:xfrm>
            <a:graphic>
              <a:graphicData uri="http://schemas.openxmlformats.org/presentationml/2006/ole">
                <mc:AlternateContent xmlns:mc="http://schemas.openxmlformats.org/markup-compatibility/2006">
                  <mc:Choice xmlns:v="urn:schemas-microsoft-com:vml" Requires="v">
                    <p:oleObj spid="_x0000_s51720" name="Equation" r:id="rId49" imgW="215619" imgH="177569" progId="Equation.3">
                      <p:embed/>
                    </p:oleObj>
                  </mc:Choice>
                  <mc:Fallback>
                    <p:oleObj name="Equation" r:id="rId49" imgW="215619" imgH="177569" progId="Equation.3">
                      <p:embed/>
                      <p:pic>
                        <p:nvPicPr>
                          <p:cNvPr id="0" name="Object 6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00" y="3785"/>
                            <a:ext cx="34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1" name="Line 68"/>
              <p:cNvSpPr>
                <a:spLocks noChangeShapeType="1"/>
              </p:cNvSpPr>
              <p:nvPr/>
            </p:nvSpPr>
            <p:spPr bwMode="auto">
              <a:xfrm>
                <a:off x="3744" y="3600"/>
                <a:ext cx="43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51232" name="Object 69"/>
              <p:cNvGraphicFramePr>
                <a:graphicFrameLocks noChangeAspect="1"/>
              </p:cNvGraphicFramePr>
              <p:nvPr/>
            </p:nvGraphicFramePr>
            <p:xfrm>
              <a:off x="3264" y="3792"/>
              <a:ext cx="340" cy="195"/>
            </p:xfrm>
            <a:graphic>
              <a:graphicData uri="http://schemas.openxmlformats.org/presentationml/2006/ole">
                <mc:AlternateContent xmlns:mc="http://schemas.openxmlformats.org/markup-compatibility/2006">
                  <mc:Choice xmlns:v="urn:schemas-microsoft-com:vml" Requires="v">
                    <p:oleObj spid="_x0000_s51721" name="Equation" r:id="rId51" imgW="215619" imgH="164885" progId="Equation.3">
                      <p:embed/>
                    </p:oleObj>
                  </mc:Choice>
                  <mc:Fallback>
                    <p:oleObj name="Equation" r:id="rId51" imgW="215619" imgH="164885" progId="Equation.3">
                      <p:embed/>
                      <p:pic>
                        <p:nvPicPr>
                          <p:cNvPr id="0" name="Object 6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264" y="3792"/>
                            <a:ext cx="3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8" name="页脚占位符 4"/>
          <p:cNvSpPr>
            <a:spLocks noGrp="1"/>
          </p:cNvSpPr>
          <p:nvPr>
            <p:ph type="ftr" sz="quarter" idx="11"/>
          </p:nvPr>
        </p:nvSpPr>
        <p:spPr/>
        <p:txBody>
          <a:bodyPr/>
          <a:lstStyle/>
          <a:p>
            <a:pPr>
              <a:defRPr/>
            </a:pPr>
            <a:r>
              <a:rPr lang="zh-CN" altLang="en-US"/>
              <a:t>信号与系统</a:t>
            </a:r>
          </a:p>
        </p:txBody>
      </p:sp>
      <p:sp>
        <p:nvSpPr>
          <p:cNvPr id="52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20ABB6B-48D2-4468-A917-92D929B9FEC5}" type="slidenum">
              <a:rPr lang="en-US" altLang="ko-KR" smtClean="0">
                <a:solidFill>
                  <a:srgbClr val="003399"/>
                </a:solidFill>
                <a:latin typeface="-윤체L" pitchFamily="18" charset="-127"/>
                <a:ea typeface="-윤체L" pitchFamily="18" charset="-127"/>
              </a:rPr>
              <a:pPr/>
              <a:t>44</a:t>
            </a:fld>
            <a:endParaRPr lang="en-US" altLang="ko-KR" smtClean="0">
              <a:solidFill>
                <a:srgbClr val="003399"/>
              </a:solidFill>
              <a:latin typeface="-윤체L" pitchFamily="18" charset="-127"/>
              <a:ea typeface="-윤체L" pitchFamily="18" charset="-127"/>
            </a:endParaRPr>
          </a:p>
        </p:txBody>
      </p:sp>
      <p:sp>
        <p:nvSpPr>
          <p:cNvPr id="52229" name="Rectangle 2"/>
          <p:cNvSpPr>
            <a:spLocks noGrp="1" noChangeArrowheads="1"/>
          </p:cNvSpPr>
          <p:nvPr>
            <p:ph type="title"/>
          </p:nvPr>
        </p:nvSpPr>
        <p:spPr>
          <a:xfrm>
            <a:off x="1143000" y="152400"/>
            <a:ext cx="7772400" cy="658813"/>
          </a:xfrm>
        </p:spPr>
        <p:txBody>
          <a:bodyPr/>
          <a:lstStyle/>
          <a:p>
            <a:pPr eaLnBrk="1" hangingPunct="1"/>
            <a:r>
              <a:rPr lang="en-US" altLang="zh-CN" sz="2800" smtClean="0">
                <a:solidFill>
                  <a:srgbClr val="0000FF"/>
                </a:solidFill>
              </a:rPr>
              <a:t>(</a:t>
            </a:r>
            <a:r>
              <a:rPr lang="zh-CN" altLang="en-US" sz="2800" smtClean="0">
                <a:solidFill>
                  <a:srgbClr val="0000FF"/>
                </a:solidFill>
              </a:rPr>
              <a:t>４</a:t>
            </a:r>
            <a:r>
              <a:rPr lang="en-US" altLang="zh-CN" sz="2800" smtClean="0">
                <a:solidFill>
                  <a:srgbClr val="0000FF"/>
                </a:solidFill>
              </a:rPr>
              <a:t>)</a:t>
            </a:r>
            <a:r>
              <a:rPr lang="zh-CN" altLang="en-US" sz="2800" smtClean="0">
                <a:solidFill>
                  <a:srgbClr val="0000FF"/>
                </a:solidFill>
              </a:rPr>
              <a:t>符号函数（</a:t>
            </a:r>
            <a:r>
              <a:rPr lang="en-US" altLang="zh-CN" sz="2800" smtClean="0">
                <a:solidFill>
                  <a:srgbClr val="0000FF"/>
                </a:solidFill>
              </a:rPr>
              <a:t>signum)</a:t>
            </a:r>
          </a:p>
        </p:txBody>
      </p:sp>
      <p:sp>
        <p:nvSpPr>
          <p:cNvPr id="52230" name="Rectangle 3"/>
          <p:cNvSpPr>
            <a:spLocks noGrp="1" noChangeArrowheads="1"/>
          </p:cNvSpPr>
          <p:nvPr>
            <p:ph type="body" idx="1"/>
          </p:nvPr>
        </p:nvSpPr>
        <p:spPr>
          <a:xfrm>
            <a:off x="323850" y="1628775"/>
            <a:ext cx="8077200" cy="431800"/>
          </a:xfrm>
        </p:spPr>
        <p:txBody>
          <a:bodyPr/>
          <a:lstStyle/>
          <a:p>
            <a:pPr eaLnBrk="1" hangingPunct="1"/>
            <a:r>
              <a:rPr lang="zh-CN" altLang="en-US" sz="2000" smtClean="0">
                <a:solidFill>
                  <a:srgbClr val="000000"/>
                </a:solidFill>
              </a:rPr>
              <a:t>简写作</a:t>
            </a:r>
            <a:r>
              <a:rPr lang="en-US" altLang="zh-CN" sz="2000" smtClean="0">
                <a:solidFill>
                  <a:srgbClr val="000000"/>
                </a:solidFill>
              </a:rPr>
              <a:t>sgn(t),</a:t>
            </a:r>
            <a:r>
              <a:rPr lang="zh-CN" altLang="en-US" sz="2000" smtClean="0">
                <a:solidFill>
                  <a:srgbClr val="000000"/>
                </a:solidFill>
              </a:rPr>
              <a:t>可用阶跃信号表示。</a:t>
            </a:r>
          </a:p>
        </p:txBody>
      </p:sp>
      <p:graphicFrame>
        <p:nvGraphicFramePr>
          <p:cNvPr id="52231" name="Object 4"/>
          <p:cNvGraphicFramePr>
            <a:graphicFrameLocks noChangeAspect="1"/>
          </p:cNvGraphicFramePr>
          <p:nvPr/>
        </p:nvGraphicFramePr>
        <p:xfrm>
          <a:off x="900113" y="2349500"/>
          <a:ext cx="2886075" cy="1093788"/>
        </p:xfrm>
        <a:graphic>
          <a:graphicData uri="http://schemas.openxmlformats.org/presentationml/2006/ole">
            <mc:AlternateContent xmlns:mc="http://schemas.openxmlformats.org/markup-compatibility/2006">
              <mc:Choice xmlns:v="urn:schemas-microsoft-com:vml" Requires="v">
                <p:oleObj spid="_x0000_s52342" name="Equation" r:id="rId3" imgW="1190608" imgH="438237" progId="Equation.3">
                  <p:embed/>
                </p:oleObj>
              </mc:Choice>
              <mc:Fallback>
                <p:oleObj name="Equation" r:id="rId3" imgW="1190608" imgH="43823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49500"/>
                        <a:ext cx="2886075"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2" name="Group 5"/>
          <p:cNvGrpSpPr>
            <a:grpSpLocks/>
          </p:cNvGrpSpPr>
          <p:nvPr/>
        </p:nvGrpSpPr>
        <p:grpSpPr bwMode="auto">
          <a:xfrm>
            <a:off x="4859338" y="1700213"/>
            <a:ext cx="2946400" cy="1981200"/>
            <a:chOff x="3120" y="1008"/>
            <a:chExt cx="1856" cy="1248"/>
          </a:xfrm>
        </p:grpSpPr>
        <p:sp>
          <p:nvSpPr>
            <p:cNvPr id="52235" name="Line 6"/>
            <p:cNvSpPr>
              <a:spLocks noChangeShapeType="1"/>
            </p:cNvSpPr>
            <p:nvPr/>
          </p:nvSpPr>
          <p:spPr bwMode="auto">
            <a:xfrm>
              <a:off x="3168" y="1728"/>
              <a:ext cx="1680"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6" name="Line 7"/>
            <p:cNvSpPr>
              <a:spLocks noChangeShapeType="1"/>
            </p:cNvSpPr>
            <p:nvPr/>
          </p:nvSpPr>
          <p:spPr bwMode="auto">
            <a:xfrm flipV="1">
              <a:off x="3792" y="1104"/>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2237" name="Object 8"/>
            <p:cNvGraphicFramePr>
              <a:graphicFrameLocks noChangeAspect="1"/>
            </p:cNvGraphicFramePr>
            <p:nvPr/>
          </p:nvGraphicFramePr>
          <p:xfrm>
            <a:off x="4752" y="1776"/>
            <a:ext cx="224" cy="288"/>
          </p:xfrm>
          <a:graphic>
            <a:graphicData uri="http://schemas.openxmlformats.org/presentationml/2006/ole">
              <mc:AlternateContent xmlns:mc="http://schemas.openxmlformats.org/markup-compatibility/2006">
                <mc:Choice xmlns:v="urn:schemas-microsoft-com:vml" Requires="v">
                  <p:oleObj spid="_x0000_s52343" name="Equation" r:id="rId5" imgW="88746" imgH="152136" progId="Equation.3">
                    <p:embed/>
                  </p:oleObj>
                </mc:Choice>
                <mc:Fallback>
                  <p:oleObj name="Equation" r:id="rId5" imgW="88746" imgH="15213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 y="1776"/>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9"/>
            <p:cNvGraphicFramePr>
              <a:graphicFrameLocks noChangeAspect="1"/>
            </p:cNvGraphicFramePr>
            <p:nvPr/>
          </p:nvGraphicFramePr>
          <p:xfrm>
            <a:off x="3888" y="1008"/>
            <a:ext cx="640" cy="240"/>
          </p:xfrm>
          <a:graphic>
            <a:graphicData uri="http://schemas.openxmlformats.org/presentationml/2006/ole">
              <mc:AlternateContent xmlns:mc="http://schemas.openxmlformats.org/markup-compatibility/2006">
                <mc:Choice xmlns:v="urn:schemas-microsoft-com:vml" Requires="v">
                  <p:oleObj spid="_x0000_s52344" name="Equation" r:id="rId7" imgW="406048" imgH="203024" progId="Equation.3">
                    <p:embed/>
                  </p:oleObj>
                </mc:Choice>
                <mc:Fallback>
                  <p:oleObj name="Equation" r:id="rId7" imgW="406048"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1008"/>
                          <a:ext cx="6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10"/>
            <p:cNvGraphicFramePr>
              <a:graphicFrameLocks noChangeAspect="1"/>
            </p:cNvGraphicFramePr>
            <p:nvPr/>
          </p:nvGraphicFramePr>
          <p:xfrm>
            <a:off x="3648" y="1296"/>
            <a:ext cx="140" cy="195"/>
          </p:xfrm>
          <a:graphic>
            <a:graphicData uri="http://schemas.openxmlformats.org/presentationml/2006/ole">
              <mc:AlternateContent xmlns:mc="http://schemas.openxmlformats.org/markup-compatibility/2006">
                <mc:Choice xmlns:v="urn:schemas-microsoft-com:vml" Requires="v">
                  <p:oleObj spid="_x0000_s52345" name="Equation" r:id="rId9" imgW="88707" imgH="164742" progId="Equation.3">
                    <p:embed/>
                  </p:oleObj>
                </mc:Choice>
                <mc:Fallback>
                  <p:oleObj name="Equation" r:id="rId9" imgW="88707" imgH="164742"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296"/>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1"/>
            <p:cNvGraphicFramePr>
              <a:graphicFrameLocks noChangeAspect="1"/>
            </p:cNvGraphicFramePr>
            <p:nvPr/>
          </p:nvGraphicFramePr>
          <p:xfrm>
            <a:off x="3600" y="1728"/>
            <a:ext cx="200" cy="210"/>
          </p:xfrm>
          <a:graphic>
            <a:graphicData uri="http://schemas.openxmlformats.org/presentationml/2006/ole">
              <mc:AlternateContent xmlns:mc="http://schemas.openxmlformats.org/markup-compatibility/2006">
                <mc:Choice xmlns:v="urn:schemas-microsoft-com:vml" Requires="v">
                  <p:oleObj spid="_x0000_s52346" name="Equation" r:id="rId11" imgW="126725" imgH="177415" progId="Equation.3">
                    <p:embed/>
                  </p:oleObj>
                </mc:Choice>
                <mc:Fallback>
                  <p:oleObj name="Equation" r:id="rId11" imgW="126725" imgH="17741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1728"/>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1" name="Object 12"/>
            <p:cNvGraphicFramePr>
              <a:graphicFrameLocks noChangeAspect="1"/>
            </p:cNvGraphicFramePr>
            <p:nvPr/>
          </p:nvGraphicFramePr>
          <p:xfrm>
            <a:off x="3840" y="1968"/>
            <a:ext cx="320" cy="195"/>
          </p:xfrm>
          <a:graphic>
            <a:graphicData uri="http://schemas.openxmlformats.org/presentationml/2006/ole">
              <mc:AlternateContent xmlns:mc="http://schemas.openxmlformats.org/markup-compatibility/2006">
                <mc:Choice xmlns:v="urn:schemas-microsoft-com:vml" Requires="v">
                  <p:oleObj spid="_x0000_s52347" name="Equation" r:id="rId13" imgW="203024" imgH="164957" progId="Equation.3">
                    <p:embed/>
                  </p:oleObj>
                </mc:Choice>
                <mc:Fallback>
                  <p:oleObj name="Equation" r:id="rId13" imgW="203024" imgH="164957"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968"/>
                          <a:ext cx="32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2" name="Line 13"/>
            <p:cNvSpPr>
              <a:spLocks noChangeShapeType="1"/>
            </p:cNvSpPr>
            <p:nvPr/>
          </p:nvSpPr>
          <p:spPr bwMode="auto">
            <a:xfrm>
              <a:off x="3120" y="2064"/>
              <a:ext cx="672"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43" name="Line 14"/>
            <p:cNvSpPr>
              <a:spLocks noChangeShapeType="1"/>
            </p:cNvSpPr>
            <p:nvPr/>
          </p:nvSpPr>
          <p:spPr bwMode="auto">
            <a:xfrm>
              <a:off x="3792" y="1392"/>
              <a:ext cx="672"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2233" name="Rectangle 15"/>
          <p:cNvSpPr>
            <a:spLocks noChangeArrowheads="1"/>
          </p:cNvSpPr>
          <p:nvPr/>
        </p:nvSpPr>
        <p:spPr bwMode="auto">
          <a:xfrm>
            <a:off x="250825" y="3644900"/>
            <a:ext cx="84248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pPr>
            <a:r>
              <a:rPr lang="zh-CN" altLang="en-US" sz="2400" b="1">
                <a:solidFill>
                  <a:srgbClr val="000000"/>
                </a:solidFill>
                <a:latin typeface="Tahoma" pitchFamily="34" charset="0"/>
                <a:ea typeface="宋体" pitchFamily="2" charset="-122"/>
              </a:rPr>
              <a:t>   与阶跃函数类似，对于符号函数在跳变点也可不予定义，或规定</a:t>
            </a:r>
            <a:r>
              <a:rPr lang="en-US" altLang="zh-CN" sz="2400" b="1">
                <a:solidFill>
                  <a:srgbClr val="000000"/>
                </a:solidFill>
                <a:latin typeface="Tahoma" pitchFamily="34" charset="0"/>
                <a:ea typeface="宋体" pitchFamily="2" charset="-122"/>
              </a:rPr>
              <a:t>sgn(0)=0.</a:t>
            </a:r>
          </a:p>
          <a:p>
            <a:pPr marL="342900" indent="-342900" eaLnBrk="1" hangingPunct="1">
              <a:spcBef>
                <a:spcPct val="20000"/>
              </a:spcBef>
              <a:buClr>
                <a:schemeClr val="hlink"/>
              </a:buClr>
              <a:buSzPct val="120000"/>
            </a:pPr>
            <a:r>
              <a:rPr lang="zh-CN" altLang="en-US" sz="2400" b="1">
                <a:solidFill>
                  <a:srgbClr val="000000"/>
                </a:solidFill>
                <a:latin typeface="Tahoma" pitchFamily="34" charset="0"/>
                <a:ea typeface="宋体" pitchFamily="2" charset="-122"/>
              </a:rPr>
              <a:t>    显然，阶跃信号来表示符号函数</a:t>
            </a:r>
          </a:p>
        </p:txBody>
      </p:sp>
      <p:graphicFrame>
        <p:nvGraphicFramePr>
          <p:cNvPr id="52234" name="Object 16"/>
          <p:cNvGraphicFramePr>
            <a:graphicFrameLocks noChangeAspect="1"/>
          </p:cNvGraphicFramePr>
          <p:nvPr/>
        </p:nvGraphicFramePr>
        <p:xfrm>
          <a:off x="1403350" y="5229225"/>
          <a:ext cx="3262313" cy="628650"/>
        </p:xfrm>
        <a:graphic>
          <a:graphicData uri="http://schemas.openxmlformats.org/presentationml/2006/ole">
            <mc:AlternateContent xmlns:mc="http://schemas.openxmlformats.org/markup-compatibility/2006">
              <mc:Choice xmlns:v="urn:schemas-microsoft-com:vml" Requires="v">
                <p:oleObj spid="_x0000_s52348" name="Equation" r:id="rId15" imgW="1038208" imgH="181022" progId="Equation.3">
                  <p:embed/>
                </p:oleObj>
              </mc:Choice>
              <mc:Fallback>
                <p:oleObj name="Equation" r:id="rId15" imgW="1038208" imgH="181022"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5229225"/>
                        <a:ext cx="3262313"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3" name="页脚占位符 4"/>
          <p:cNvSpPr>
            <a:spLocks noGrp="1"/>
          </p:cNvSpPr>
          <p:nvPr>
            <p:ph type="ftr" sz="quarter" idx="11"/>
          </p:nvPr>
        </p:nvSpPr>
        <p:spPr/>
        <p:txBody>
          <a:bodyPr/>
          <a:lstStyle/>
          <a:p>
            <a:pPr>
              <a:defRPr/>
            </a:pPr>
            <a:r>
              <a:rPr lang="zh-CN" altLang="en-US"/>
              <a:t>信号与系统</a:t>
            </a:r>
          </a:p>
        </p:txBody>
      </p:sp>
      <p:sp>
        <p:nvSpPr>
          <p:cNvPr id="532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5820BD8-6CDF-4228-ADB6-9BADF40BB46C}" type="slidenum">
              <a:rPr lang="en-US" altLang="ko-KR" smtClean="0">
                <a:solidFill>
                  <a:srgbClr val="003399"/>
                </a:solidFill>
                <a:latin typeface="-윤체L" pitchFamily="18" charset="-127"/>
                <a:ea typeface="-윤체L" pitchFamily="18" charset="-127"/>
              </a:rPr>
              <a:pPr/>
              <a:t>45</a:t>
            </a:fld>
            <a:endParaRPr lang="en-US" altLang="ko-KR" smtClean="0">
              <a:solidFill>
                <a:srgbClr val="003399"/>
              </a:solidFill>
              <a:latin typeface="-윤체L" pitchFamily="18" charset="-127"/>
              <a:ea typeface="-윤체L" pitchFamily="18" charset="-127"/>
            </a:endParaRPr>
          </a:p>
        </p:txBody>
      </p:sp>
      <p:sp>
        <p:nvSpPr>
          <p:cNvPr id="53253" name="Rectangle 2"/>
          <p:cNvSpPr>
            <a:spLocks noGrp="1" noChangeArrowheads="1"/>
          </p:cNvSpPr>
          <p:nvPr>
            <p:ph type="body" idx="1"/>
          </p:nvPr>
        </p:nvSpPr>
        <p:spPr>
          <a:xfrm>
            <a:off x="250825" y="1484313"/>
            <a:ext cx="8382000" cy="3095625"/>
          </a:xfrm>
        </p:spPr>
        <p:txBody>
          <a:bodyPr/>
          <a:lstStyle/>
          <a:p>
            <a:pPr eaLnBrk="1" hangingPunct="1">
              <a:lnSpc>
                <a:spcPct val="90000"/>
              </a:lnSpc>
              <a:buClr>
                <a:srgbClr val="0000FF"/>
              </a:buClr>
            </a:pPr>
            <a:r>
              <a:rPr lang="zh-CN" altLang="en-US" sz="2000" smtClean="0">
                <a:solidFill>
                  <a:srgbClr val="000000"/>
                </a:solidFill>
              </a:rPr>
              <a:t>某些物理现象需要用一个时间极短，但取值极大的函数模型来描述。</a:t>
            </a:r>
          </a:p>
          <a:p>
            <a:pPr eaLnBrk="1" hangingPunct="1">
              <a:lnSpc>
                <a:spcPct val="90000"/>
              </a:lnSpc>
              <a:buClr>
                <a:srgbClr val="0000FF"/>
              </a:buClr>
            </a:pPr>
            <a:r>
              <a:rPr lang="zh-CN" altLang="en-US" sz="2000" smtClean="0">
                <a:solidFill>
                  <a:srgbClr val="000000"/>
                </a:solidFill>
              </a:rPr>
              <a:t>例如：力学中瞬间作用的冲击力，电学中的雷击电闪，数字通信中的抽样脉冲</a:t>
            </a:r>
            <a:r>
              <a:rPr lang="en-US" altLang="zh-CN" sz="2000" smtClean="0">
                <a:solidFill>
                  <a:srgbClr val="000000"/>
                </a:solidFill>
              </a:rPr>
              <a:t>……</a:t>
            </a:r>
            <a:r>
              <a:rPr lang="zh-CN" altLang="en-US" sz="2000" smtClean="0">
                <a:solidFill>
                  <a:srgbClr val="000000"/>
                </a:solidFill>
              </a:rPr>
              <a:t>等等。</a:t>
            </a:r>
          </a:p>
          <a:p>
            <a:pPr eaLnBrk="1" hangingPunct="1">
              <a:lnSpc>
                <a:spcPct val="90000"/>
              </a:lnSpc>
            </a:pPr>
            <a:r>
              <a:rPr lang="zh-CN" altLang="en-US" sz="2000" smtClean="0">
                <a:solidFill>
                  <a:srgbClr val="0000FF"/>
                </a:solidFill>
              </a:rPr>
              <a:t>冲激函数可有不同的定义方式：</a:t>
            </a:r>
          </a:p>
          <a:p>
            <a:pPr eaLnBrk="1" hangingPunct="1">
              <a:lnSpc>
                <a:spcPct val="90000"/>
              </a:lnSpc>
              <a:buFont typeface="Wingdings" pitchFamily="2" charset="2"/>
              <a:buNone/>
            </a:pPr>
            <a:r>
              <a:rPr lang="zh-CN" altLang="en-US" sz="2000" smtClean="0">
                <a:solidFill>
                  <a:srgbClr val="000000"/>
                </a:solidFill>
              </a:rPr>
              <a:t>（１）由矩形脉冲演变为冲激函数。</a:t>
            </a:r>
          </a:p>
          <a:p>
            <a:pPr eaLnBrk="1" hangingPunct="1">
              <a:lnSpc>
                <a:spcPct val="90000"/>
              </a:lnSpc>
              <a:buFont typeface="Wingdings" pitchFamily="2" charset="2"/>
              <a:buNone/>
            </a:pPr>
            <a:r>
              <a:rPr lang="zh-CN" altLang="en-US" sz="2000" smtClean="0">
                <a:solidFill>
                  <a:srgbClr val="000000"/>
                </a:solidFill>
              </a:rPr>
              <a:t>（２）由三角形脉冲演变为冲激函数。</a:t>
            </a:r>
          </a:p>
          <a:p>
            <a:pPr eaLnBrk="1" hangingPunct="1">
              <a:lnSpc>
                <a:spcPct val="90000"/>
              </a:lnSpc>
              <a:buFont typeface="Wingdings" pitchFamily="2" charset="2"/>
              <a:buNone/>
            </a:pPr>
            <a:r>
              <a:rPr lang="zh-CN" altLang="en-US" sz="2000" smtClean="0">
                <a:solidFill>
                  <a:srgbClr val="000000"/>
                </a:solidFill>
              </a:rPr>
              <a:t>（３）还可利用指数函数、钟形函数、抽样函数、</a:t>
            </a:r>
            <a:r>
              <a:rPr lang="zh-CN" altLang="en-US" sz="2400" smtClean="0">
                <a:solidFill>
                  <a:srgbClr val="000000"/>
                </a:solidFill>
              </a:rPr>
              <a:t>狄拉克</a:t>
            </a:r>
            <a:r>
              <a:rPr lang="en-US" altLang="zh-CN" sz="2400" smtClean="0">
                <a:solidFill>
                  <a:srgbClr val="000000"/>
                </a:solidFill>
              </a:rPr>
              <a:t>(Dirac</a:t>
            </a:r>
            <a:r>
              <a:rPr lang="en-US" altLang="zh-CN" sz="2000" smtClean="0">
                <a:solidFill>
                  <a:srgbClr val="000000"/>
                </a:solidFill>
              </a:rPr>
              <a:t>)</a:t>
            </a:r>
            <a:r>
              <a:rPr lang="zh-CN" altLang="en-US" sz="2000" smtClean="0">
                <a:solidFill>
                  <a:srgbClr val="000000"/>
                </a:solidFill>
              </a:rPr>
              <a:t>函数等</a:t>
            </a:r>
          </a:p>
          <a:p>
            <a:pPr eaLnBrk="1" hangingPunct="1">
              <a:lnSpc>
                <a:spcPct val="90000"/>
              </a:lnSpc>
            </a:pPr>
            <a:r>
              <a:rPr lang="zh-CN" altLang="en-US" sz="2000" smtClean="0">
                <a:solidFill>
                  <a:srgbClr val="0000FF"/>
                </a:solidFill>
              </a:rPr>
              <a:t>单位冲激函数：记作</a:t>
            </a:r>
            <a:r>
              <a:rPr lang="zh-CN" altLang="en-US" sz="2000" smtClean="0">
                <a:solidFill>
                  <a:srgbClr val="0000FF"/>
                </a:solidFill>
                <a:sym typeface="Symbol" pitchFamily="18" charset="2"/>
              </a:rPr>
              <a:t></a:t>
            </a:r>
            <a:r>
              <a:rPr lang="en-US" altLang="zh-CN" sz="2000" smtClean="0">
                <a:solidFill>
                  <a:srgbClr val="0000FF"/>
                </a:solidFill>
                <a:sym typeface="Symbol" pitchFamily="18" charset="2"/>
              </a:rPr>
              <a:t>(t),</a:t>
            </a:r>
            <a:r>
              <a:rPr lang="zh-CN" altLang="en-US" sz="2000" smtClean="0">
                <a:solidFill>
                  <a:srgbClr val="0000FF"/>
                </a:solidFill>
                <a:sym typeface="Symbol" pitchFamily="18" charset="2"/>
              </a:rPr>
              <a:t>又称为“函数”。</a:t>
            </a:r>
          </a:p>
        </p:txBody>
      </p:sp>
      <p:sp>
        <p:nvSpPr>
          <p:cNvPr id="435203" name="Rectangle 3"/>
          <p:cNvSpPr>
            <a:spLocks noChangeArrowheads="1"/>
          </p:cNvSpPr>
          <p:nvPr/>
        </p:nvSpPr>
        <p:spPr bwMode="auto">
          <a:xfrm>
            <a:off x="304800" y="304800"/>
            <a:ext cx="8229600" cy="622300"/>
          </a:xfrm>
          <a:prstGeom prst="rect">
            <a:avLst/>
          </a:prstGeom>
          <a:noFill/>
          <a:ln w="9525">
            <a:noFill/>
            <a:miter lim="800000"/>
            <a:headEnd/>
            <a:tailEnd/>
          </a:ln>
          <a:effectLst/>
        </p:spPr>
        <p:txBody>
          <a:bodyPr anchor="ctr"/>
          <a:lstStyle/>
          <a:p>
            <a:pPr algn="ctr" eaLnBrk="1" hangingPunct="1">
              <a:defRPr/>
            </a:pPr>
            <a:r>
              <a:rPr lang="zh-CN" altLang="en-US" sz="3200" b="1">
                <a:solidFill>
                  <a:srgbClr val="003399"/>
                </a:solidFill>
                <a:effectLst>
                  <a:outerShdw blurRad="38100" dist="38100" dir="2700000" algn="tl">
                    <a:srgbClr val="C0C0C0"/>
                  </a:outerShdw>
                </a:effectLst>
                <a:latin typeface="Tahoma" pitchFamily="34" charset="0"/>
                <a:ea typeface="宋体" pitchFamily="2" charset="-122"/>
              </a:rPr>
              <a:t>３</a:t>
            </a:r>
            <a:r>
              <a:rPr lang="en-US" altLang="zh-CN" sz="3200" b="1">
                <a:solidFill>
                  <a:srgbClr val="003399"/>
                </a:solidFill>
                <a:effectLst>
                  <a:outerShdw blurRad="38100" dist="38100" dir="2700000" algn="tl">
                    <a:srgbClr val="C0C0C0"/>
                  </a:outerShdw>
                </a:effectLst>
                <a:latin typeface="Tahoma" pitchFamily="34" charset="0"/>
                <a:ea typeface="宋体" pitchFamily="2" charset="-122"/>
              </a:rPr>
              <a:t>.</a:t>
            </a:r>
            <a:r>
              <a:rPr lang="zh-CN" altLang="en-US" sz="3200" b="1">
                <a:solidFill>
                  <a:srgbClr val="003399"/>
                </a:solidFill>
                <a:effectLst>
                  <a:outerShdw blurRad="38100" dist="38100" dir="2700000" algn="tl">
                    <a:srgbClr val="C0C0C0"/>
                  </a:outerShdw>
                </a:effectLst>
                <a:latin typeface="Tahoma" pitchFamily="34" charset="0"/>
                <a:ea typeface="宋体" pitchFamily="2" charset="-122"/>
              </a:rPr>
              <a:t>单位冲激信号</a:t>
            </a:r>
          </a:p>
        </p:txBody>
      </p:sp>
      <p:grpSp>
        <p:nvGrpSpPr>
          <p:cNvPr id="53255" name="Group 4"/>
          <p:cNvGrpSpPr>
            <a:grpSpLocks/>
          </p:cNvGrpSpPr>
          <p:nvPr/>
        </p:nvGrpSpPr>
        <p:grpSpPr bwMode="auto">
          <a:xfrm>
            <a:off x="250825" y="4437063"/>
            <a:ext cx="2336800" cy="1800225"/>
            <a:chOff x="192" y="2928"/>
            <a:chExt cx="1472" cy="1248"/>
          </a:xfrm>
        </p:grpSpPr>
        <p:sp>
          <p:nvSpPr>
            <p:cNvPr id="53257" name="Line 5"/>
            <p:cNvSpPr>
              <a:spLocks noChangeShapeType="1"/>
            </p:cNvSpPr>
            <p:nvPr/>
          </p:nvSpPr>
          <p:spPr bwMode="auto">
            <a:xfrm>
              <a:off x="192" y="3840"/>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8" name="Line 6"/>
            <p:cNvSpPr>
              <a:spLocks noChangeShapeType="1"/>
            </p:cNvSpPr>
            <p:nvPr/>
          </p:nvSpPr>
          <p:spPr bwMode="auto">
            <a:xfrm flipV="1">
              <a:off x="720" y="2976"/>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3259" name="Object 7"/>
            <p:cNvGraphicFramePr>
              <a:graphicFrameLocks noChangeAspect="1"/>
            </p:cNvGraphicFramePr>
            <p:nvPr/>
          </p:nvGraphicFramePr>
          <p:xfrm>
            <a:off x="1440" y="3888"/>
            <a:ext cx="224" cy="288"/>
          </p:xfrm>
          <a:graphic>
            <a:graphicData uri="http://schemas.openxmlformats.org/presentationml/2006/ole">
              <mc:AlternateContent xmlns:mc="http://schemas.openxmlformats.org/markup-compatibility/2006">
                <mc:Choice xmlns:v="urn:schemas-microsoft-com:vml" Requires="v">
                  <p:oleObj spid="_x0000_s53305" name="Equation" r:id="rId3" imgW="88746" imgH="152136" progId="Equation.3">
                    <p:embed/>
                  </p:oleObj>
                </mc:Choice>
                <mc:Fallback>
                  <p:oleObj name="Equation" r:id="rId3" imgW="88746" imgH="15213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388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8"/>
            <p:cNvGraphicFramePr>
              <a:graphicFrameLocks noChangeAspect="1"/>
            </p:cNvGraphicFramePr>
            <p:nvPr/>
          </p:nvGraphicFramePr>
          <p:xfrm>
            <a:off x="816" y="2928"/>
            <a:ext cx="460" cy="240"/>
          </p:xfrm>
          <a:graphic>
            <a:graphicData uri="http://schemas.openxmlformats.org/presentationml/2006/ole">
              <mc:AlternateContent xmlns:mc="http://schemas.openxmlformats.org/markup-compatibility/2006">
                <mc:Choice xmlns:v="urn:schemas-microsoft-com:vml" Requires="v">
                  <p:oleObj spid="_x0000_s53306" name="Equation" r:id="rId5" imgW="291973" imgH="203112" progId="Equation.3">
                    <p:embed/>
                  </p:oleObj>
                </mc:Choice>
                <mc:Fallback>
                  <p:oleObj name="Equation" r:id="rId5" imgW="291973"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928"/>
                          <a:ext cx="4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9"/>
            <p:cNvGraphicFramePr>
              <a:graphicFrameLocks noChangeAspect="1"/>
            </p:cNvGraphicFramePr>
            <p:nvPr/>
          </p:nvGraphicFramePr>
          <p:xfrm>
            <a:off x="480" y="3888"/>
            <a:ext cx="200" cy="210"/>
          </p:xfrm>
          <a:graphic>
            <a:graphicData uri="http://schemas.openxmlformats.org/presentationml/2006/ole">
              <mc:AlternateContent xmlns:mc="http://schemas.openxmlformats.org/markup-compatibility/2006">
                <mc:Choice xmlns:v="urn:schemas-microsoft-com:vml" Requires="v">
                  <p:oleObj spid="_x0000_s53307" name="Equation" r:id="rId7" imgW="126725" imgH="177415" progId="Equation.3">
                    <p:embed/>
                  </p:oleObj>
                </mc:Choice>
                <mc:Fallback>
                  <p:oleObj name="Equation" r:id="rId7" imgW="126725" imgH="17741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3888"/>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2" name="Line 10"/>
            <p:cNvSpPr>
              <a:spLocks noChangeShapeType="1"/>
            </p:cNvSpPr>
            <p:nvPr/>
          </p:nvSpPr>
          <p:spPr bwMode="auto">
            <a:xfrm flipV="1">
              <a:off x="720" y="3312"/>
              <a:ext cx="0" cy="528"/>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3256" name="Rectangle 11"/>
          <p:cNvSpPr>
            <a:spLocks noChangeArrowheads="1"/>
          </p:cNvSpPr>
          <p:nvPr/>
        </p:nvSpPr>
        <p:spPr bwMode="auto">
          <a:xfrm>
            <a:off x="2627313" y="4797425"/>
            <a:ext cx="61928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120000"/>
            </a:pPr>
            <a:r>
              <a:rPr lang="zh-CN" altLang="en-US" sz="2300" b="1">
                <a:solidFill>
                  <a:srgbClr val="000000"/>
                </a:solidFill>
                <a:latin typeface="Tahoma" pitchFamily="34" charset="0"/>
                <a:ea typeface="宋体" pitchFamily="2" charset="-122"/>
              </a:rPr>
              <a:t>    冲激函数的表示：用箭头表示。表明，</a:t>
            </a:r>
            <a:r>
              <a:rPr lang="zh-CN" altLang="en-US" sz="2300" b="1">
                <a:solidFill>
                  <a:srgbClr val="000000"/>
                </a:solidFill>
                <a:latin typeface="Tahoma" pitchFamily="34" charset="0"/>
                <a:ea typeface="宋体" pitchFamily="2" charset="-122"/>
                <a:sym typeface="Symbol" pitchFamily="18" charset="2"/>
              </a:rPr>
              <a:t></a:t>
            </a:r>
            <a:r>
              <a:rPr lang="en-US" altLang="zh-CN" sz="2300" b="1">
                <a:solidFill>
                  <a:srgbClr val="000000"/>
                </a:solidFill>
                <a:latin typeface="Tahoma" pitchFamily="34" charset="0"/>
                <a:ea typeface="宋体" pitchFamily="2" charset="-122"/>
                <a:sym typeface="Symbol" pitchFamily="18" charset="2"/>
              </a:rPr>
              <a:t>(t)</a:t>
            </a:r>
            <a:r>
              <a:rPr lang="zh-CN" altLang="en-US" sz="2300" b="1">
                <a:solidFill>
                  <a:srgbClr val="000000"/>
                </a:solidFill>
                <a:latin typeface="Tahoma" pitchFamily="34" charset="0"/>
                <a:ea typeface="宋体" pitchFamily="2" charset="-122"/>
                <a:sym typeface="Symbol" pitchFamily="18" charset="2"/>
              </a:rPr>
              <a:t>只在</a:t>
            </a:r>
            <a:r>
              <a:rPr lang="en-US" altLang="zh-CN" sz="2300" b="1">
                <a:solidFill>
                  <a:srgbClr val="000000"/>
                </a:solidFill>
                <a:latin typeface="Tahoma" pitchFamily="34" charset="0"/>
                <a:ea typeface="宋体" pitchFamily="2" charset="-122"/>
                <a:sym typeface="Symbol" pitchFamily="18" charset="2"/>
              </a:rPr>
              <a:t>t=0</a:t>
            </a:r>
            <a:r>
              <a:rPr lang="zh-CN" altLang="en-US" sz="2300" b="1">
                <a:solidFill>
                  <a:srgbClr val="000000"/>
                </a:solidFill>
                <a:latin typeface="Tahoma" pitchFamily="34" charset="0"/>
                <a:ea typeface="宋体" pitchFamily="2" charset="-122"/>
                <a:sym typeface="Symbol" pitchFamily="18" charset="2"/>
              </a:rPr>
              <a:t>点有一</a:t>
            </a:r>
            <a:r>
              <a:rPr lang="zh-CN" altLang="en-US" sz="2300" b="1">
                <a:solidFill>
                  <a:srgbClr val="000000"/>
                </a:solidFill>
                <a:ea typeface="宋体" pitchFamily="2" charset="-122"/>
                <a:sym typeface="Symbol" pitchFamily="18" charset="2"/>
              </a:rPr>
              <a:t>“</a:t>
            </a:r>
            <a:r>
              <a:rPr lang="zh-CN" altLang="en-US" sz="2300" b="1">
                <a:solidFill>
                  <a:srgbClr val="000000"/>
                </a:solidFill>
                <a:latin typeface="Tahoma" pitchFamily="34" charset="0"/>
                <a:ea typeface="宋体" pitchFamily="2" charset="-122"/>
                <a:sym typeface="Symbol" pitchFamily="18" charset="2"/>
              </a:rPr>
              <a:t>冲激</a:t>
            </a:r>
            <a:r>
              <a:rPr lang="zh-CN" altLang="en-US" sz="2300" b="1">
                <a:solidFill>
                  <a:srgbClr val="000000"/>
                </a:solidFill>
                <a:ea typeface="宋体" pitchFamily="2" charset="-122"/>
                <a:sym typeface="Symbol" pitchFamily="18" charset="2"/>
              </a:rPr>
              <a:t>”</a:t>
            </a:r>
            <a:r>
              <a:rPr lang="zh-CN" altLang="en-US" sz="2300" b="1">
                <a:solidFill>
                  <a:srgbClr val="000000"/>
                </a:solidFill>
                <a:latin typeface="Tahoma" pitchFamily="34" charset="0"/>
                <a:ea typeface="宋体" pitchFamily="2" charset="-122"/>
                <a:sym typeface="Symbol" pitchFamily="18" charset="2"/>
              </a:rPr>
              <a:t>，在</a:t>
            </a:r>
            <a:r>
              <a:rPr lang="en-US" altLang="zh-CN" sz="2300" b="1">
                <a:solidFill>
                  <a:srgbClr val="000000"/>
                </a:solidFill>
                <a:latin typeface="Tahoma" pitchFamily="34" charset="0"/>
                <a:ea typeface="宋体" pitchFamily="2" charset="-122"/>
                <a:sym typeface="Symbol" pitchFamily="18" charset="2"/>
              </a:rPr>
              <a:t>t=0</a:t>
            </a:r>
            <a:r>
              <a:rPr lang="zh-CN" altLang="en-US" sz="2300" b="1">
                <a:solidFill>
                  <a:srgbClr val="000000"/>
                </a:solidFill>
                <a:latin typeface="Tahoma" pitchFamily="34" charset="0"/>
                <a:ea typeface="宋体" pitchFamily="2" charset="-122"/>
                <a:sym typeface="Symbol" pitchFamily="18" charset="2"/>
              </a:rPr>
              <a:t>点以外各处，函数值都是零。</a:t>
            </a:r>
            <a:endParaRPr lang="zh-CN" altLang="en-US" sz="2300" b="1">
              <a:solidFill>
                <a:srgbClr val="000000"/>
              </a:solidFill>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7" name="页脚占位符 4"/>
          <p:cNvSpPr>
            <a:spLocks noGrp="1"/>
          </p:cNvSpPr>
          <p:nvPr>
            <p:ph type="ftr" sz="quarter" idx="11"/>
          </p:nvPr>
        </p:nvSpPr>
        <p:spPr/>
        <p:txBody>
          <a:bodyPr/>
          <a:lstStyle/>
          <a:p>
            <a:pPr>
              <a:defRPr/>
            </a:pPr>
            <a:r>
              <a:rPr lang="zh-CN" altLang="en-US"/>
              <a:t>信号与系统</a:t>
            </a:r>
          </a:p>
        </p:txBody>
      </p:sp>
      <p:sp>
        <p:nvSpPr>
          <p:cNvPr id="542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366A5D9-7F3E-4D8F-BFF0-49C07A452122}" type="slidenum">
              <a:rPr lang="en-US" altLang="ko-KR" smtClean="0">
                <a:solidFill>
                  <a:srgbClr val="003399"/>
                </a:solidFill>
                <a:latin typeface="-윤체L" pitchFamily="18" charset="-127"/>
                <a:ea typeface="-윤체L" pitchFamily="18" charset="-127"/>
              </a:rPr>
              <a:pPr/>
              <a:t>46</a:t>
            </a:fld>
            <a:endParaRPr lang="en-US" altLang="ko-KR" smtClean="0">
              <a:solidFill>
                <a:srgbClr val="003399"/>
              </a:solidFill>
              <a:latin typeface="-윤체L" pitchFamily="18" charset="-127"/>
              <a:ea typeface="-윤체L" pitchFamily="18" charset="-127"/>
            </a:endParaRPr>
          </a:p>
        </p:txBody>
      </p:sp>
      <p:sp>
        <p:nvSpPr>
          <p:cNvPr id="54277" name="Rectangle 2"/>
          <p:cNvSpPr>
            <a:spLocks noGrp="1" noChangeArrowheads="1"/>
          </p:cNvSpPr>
          <p:nvPr>
            <p:ph type="body" idx="1"/>
          </p:nvPr>
        </p:nvSpPr>
        <p:spPr>
          <a:xfrm>
            <a:off x="250825" y="1628775"/>
            <a:ext cx="8353425" cy="1152525"/>
          </a:xfrm>
        </p:spPr>
        <p:txBody>
          <a:bodyPr/>
          <a:lstStyle/>
          <a:p>
            <a:pPr eaLnBrk="1" hangingPunct="1"/>
            <a:r>
              <a:rPr lang="zh-CN" altLang="en-US" sz="2400" smtClean="0">
                <a:solidFill>
                  <a:srgbClr val="000000"/>
                </a:solidFill>
              </a:rPr>
              <a:t>宽度为</a:t>
            </a:r>
            <a:r>
              <a:rPr lang="zh-CN" altLang="en-US" sz="2400" smtClean="0">
                <a:solidFill>
                  <a:srgbClr val="000000"/>
                </a:solidFill>
                <a:sym typeface="Symbol" pitchFamily="18" charset="2"/>
              </a:rPr>
              <a:t>，高为</a:t>
            </a:r>
            <a:r>
              <a:rPr lang="en-US" altLang="zh-CN" sz="2400" smtClean="0">
                <a:solidFill>
                  <a:srgbClr val="000000"/>
                </a:solidFill>
                <a:sym typeface="Symbol" pitchFamily="18" charset="2"/>
              </a:rPr>
              <a:t>1/</a:t>
            </a:r>
            <a:r>
              <a:rPr lang="zh-CN" altLang="en-US" sz="2400" smtClean="0">
                <a:solidFill>
                  <a:srgbClr val="000000"/>
                </a:solidFill>
                <a:sym typeface="Symbol" pitchFamily="18" charset="2"/>
              </a:rPr>
              <a:t>的矩形脉冲，当保持矩形脉冲面积＝１不变，而使脉宽趋近于零时，脉冲幅度</a:t>
            </a:r>
            <a:r>
              <a:rPr lang="en-US" altLang="zh-CN" sz="2400" smtClean="0">
                <a:solidFill>
                  <a:srgbClr val="000000"/>
                </a:solidFill>
                <a:sym typeface="Symbol" pitchFamily="18" charset="2"/>
              </a:rPr>
              <a:t>1/</a:t>
            </a:r>
            <a:r>
              <a:rPr lang="zh-CN" altLang="en-US" sz="2400" smtClean="0">
                <a:solidFill>
                  <a:srgbClr val="000000"/>
                </a:solidFill>
                <a:sym typeface="Symbol" pitchFamily="18" charset="2"/>
              </a:rPr>
              <a:t>必趋于无穷大，此极限情况即为单位冲激函数。</a:t>
            </a:r>
            <a:endParaRPr lang="zh-CN" altLang="en-US" sz="2400" smtClean="0">
              <a:solidFill>
                <a:srgbClr val="000000"/>
              </a:solidFill>
            </a:endParaRPr>
          </a:p>
        </p:txBody>
      </p:sp>
      <p:graphicFrame>
        <p:nvGraphicFramePr>
          <p:cNvPr id="54278" name="Object 3"/>
          <p:cNvGraphicFramePr>
            <a:graphicFrameLocks noChangeAspect="1"/>
          </p:cNvGraphicFramePr>
          <p:nvPr/>
        </p:nvGraphicFramePr>
        <p:xfrm>
          <a:off x="755650" y="2924175"/>
          <a:ext cx="5327650" cy="1066800"/>
        </p:xfrm>
        <a:graphic>
          <a:graphicData uri="http://schemas.openxmlformats.org/presentationml/2006/ole">
            <mc:AlternateContent xmlns:mc="http://schemas.openxmlformats.org/markup-compatibility/2006">
              <mc:Choice xmlns:v="urn:schemas-microsoft-com:vml" Requires="v">
                <p:oleObj spid="_x0000_s54395" name="Equation" r:id="rId3" imgW="1943100" imgH="393700" progId="Equation.3">
                  <p:embed/>
                </p:oleObj>
              </mc:Choice>
              <mc:Fallback>
                <p:oleObj name="Equation" r:id="rId3" imgW="19431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924175"/>
                        <a:ext cx="53276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6228" name="Rectangle 4"/>
          <p:cNvSpPr>
            <a:spLocks noChangeArrowheads="1"/>
          </p:cNvSpPr>
          <p:nvPr/>
        </p:nvSpPr>
        <p:spPr bwMode="auto">
          <a:xfrm>
            <a:off x="228600" y="457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（１）矩形脉冲演变为冲激函数</a:t>
            </a:r>
          </a:p>
        </p:txBody>
      </p:sp>
      <p:grpSp>
        <p:nvGrpSpPr>
          <p:cNvPr id="54280" name="Group 5"/>
          <p:cNvGrpSpPr>
            <a:grpSpLocks/>
          </p:cNvGrpSpPr>
          <p:nvPr/>
        </p:nvGrpSpPr>
        <p:grpSpPr bwMode="auto">
          <a:xfrm>
            <a:off x="1692275" y="4149725"/>
            <a:ext cx="2667000" cy="1905000"/>
            <a:chOff x="528" y="1344"/>
            <a:chExt cx="1680" cy="1200"/>
          </a:xfrm>
        </p:grpSpPr>
        <p:sp>
          <p:nvSpPr>
            <p:cNvPr id="54281" name="Line 6"/>
            <p:cNvSpPr>
              <a:spLocks noChangeShapeType="1"/>
            </p:cNvSpPr>
            <p:nvPr/>
          </p:nvSpPr>
          <p:spPr bwMode="auto">
            <a:xfrm>
              <a:off x="528" y="2256"/>
              <a:ext cx="168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2" name="Line 7"/>
            <p:cNvSpPr>
              <a:spLocks noChangeShapeType="1"/>
            </p:cNvSpPr>
            <p:nvPr/>
          </p:nvSpPr>
          <p:spPr bwMode="auto">
            <a:xfrm flipV="1">
              <a:off x="1200" y="1344"/>
              <a:ext cx="0" cy="1008"/>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4283" name="Object 8"/>
            <p:cNvGraphicFramePr>
              <a:graphicFrameLocks noChangeAspect="1"/>
            </p:cNvGraphicFramePr>
            <p:nvPr/>
          </p:nvGraphicFramePr>
          <p:xfrm>
            <a:off x="2016" y="2304"/>
            <a:ext cx="149" cy="192"/>
          </p:xfrm>
          <a:graphic>
            <a:graphicData uri="http://schemas.openxmlformats.org/presentationml/2006/ole">
              <mc:AlternateContent xmlns:mc="http://schemas.openxmlformats.org/markup-compatibility/2006">
                <mc:Choice xmlns:v="urn:schemas-microsoft-com:vml" Requires="v">
                  <p:oleObj spid="_x0000_s54396" name="Equation" r:id="rId5" imgW="88746" imgH="152136" progId="Equation.3">
                    <p:embed/>
                  </p:oleObj>
                </mc:Choice>
                <mc:Fallback>
                  <p:oleObj name="Equation" r:id="rId5" imgW="88746" imgH="15213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2304"/>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4" name="Object 9"/>
            <p:cNvGraphicFramePr>
              <a:graphicFrameLocks noChangeAspect="1"/>
            </p:cNvGraphicFramePr>
            <p:nvPr/>
          </p:nvGraphicFramePr>
          <p:xfrm>
            <a:off x="624" y="1344"/>
            <a:ext cx="480" cy="240"/>
          </p:xfrm>
          <a:graphic>
            <a:graphicData uri="http://schemas.openxmlformats.org/presentationml/2006/ole">
              <mc:AlternateContent xmlns:mc="http://schemas.openxmlformats.org/markup-compatibility/2006">
                <mc:Choice xmlns:v="urn:schemas-microsoft-com:vml" Requires="v">
                  <p:oleObj spid="_x0000_s54397" name="Equation" r:id="rId7" imgW="304536" imgH="203024" progId="Equation.3">
                    <p:embed/>
                  </p:oleObj>
                </mc:Choice>
                <mc:Fallback>
                  <p:oleObj name="Equation" r:id="rId7" imgW="304536"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1344"/>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5" name="Object 10"/>
            <p:cNvGraphicFramePr>
              <a:graphicFrameLocks noChangeAspect="1"/>
            </p:cNvGraphicFramePr>
            <p:nvPr/>
          </p:nvGraphicFramePr>
          <p:xfrm>
            <a:off x="1344" y="1440"/>
            <a:ext cx="240" cy="240"/>
          </p:xfrm>
          <a:graphic>
            <a:graphicData uri="http://schemas.openxmlformats.org/presentationml/2006/ole">
              <mc:AlternateContent xmlns:mc="http://schemas.openxmlformats.org/markup-compatibility/2006">
                <mc:Choice xmlns:v="urn:schemas-microsoft-com:vml" Requires="v">
                  <p:oleObj spid="_x0000_s54398" name="Equation" r:id="rId9" imgW="152334" imgH="393529" progId="Equation.3">
                    <p:embed/>
                  </p:oleObj>
                </mc:Choice>
                <mc:Fallback>
                  <p:oleObj name="Equation" r:id="rId9" imgW="152334"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440"/>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6" name="Object 11"/>
            <p:cNvGraphicFramePr>
              <a:graphicFrameLocks noChangeAspect="1"/>
            </p:cNvGraphicFramePr>
            <p:nvPr/>
          </p:nvGraphicFramePr>
          <p:xfrm>
            <a:off x="912" y="2256"/>
            <a:ext cx="200" cy="210"/>
          </p:xfrm>
          <a:graphic>
            <a:graphicData uri="http://schemas.openxmlformats.org/presentationml/2006/ole">
              <mc:AlternateContent xmlns:mc="http://schemas.openxmlformats.org/markup-compatibility/2006">
                <mc:Choice xmlns:v="urn:schemas-microsoft-com:vml" Requires="v">
                  <p:oleObj spid="_x0000_s54399" name="Equation" r:id="rId11" imgW="126725" imgH="177415" progId="Equation.3">
                    <p:embed/>
                  </p:oleObj>
                </mc:Choice>
                <mc:Fallback>
                  <p:oleObj name="Equation" r:id="rId11" imgW="126725" imgH="17741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256"/>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7" name="Object 12"/>
            <p:cNvGraphicFramePr>
              <a:graphicFrameLocks noChangeAspect="1"/>
            </p:cNvGraphicFramePr>
            <p:nvPr/>
          </p:nvGraphicFramePr>
          <p:xfrm>
            <a:off x="1104" y="2352"/>
            <a:ext cx="200" cy="165"/>
          </p:xfrm>
          <a:graphic>
            <a:graphicData uri="http://schemas.openxmlformats.org/presentationml/2006/ole">
              <mc:AlternateContent xmlns:mc="http://schemas.openxmlformats.org/markup-compatibility/2006">
                <mc:Choice xmlns:v="urn:schemas-microsoft-com:vml" Requires="v">
                  <p:oleObj spid="_x0000_s54400" name="Equation" r:id="rId13" imgW="126835" imgH="139518" progId="Equation.3">
                    <p:embed/>
                  </p:oleObj>
                </mc:Choice>
                <mc:Fallback>
                  <p:oleObj name="Equation" r:id="rId13" imgW="126835" imgH="139518"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4" y="2352"/>
                          <a:ext cx="20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8" name="Line 13"/>
            <p:cNvSpPr>
              <a:spLocks noChangeShapeType="1"/>
            </p:cNvSpPr>
            <p:nvPr/>
          </p:nvSpPr>
          <p:spPr bwMode="auto">
            <a:xfrm>
              <a:off x="816" y="2064"/>
              <a:ext cx="81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9" name="Line 14"/>
            <p:cNvSpPr>
              <a:spLocks noChangeShapeType="1"/>
            </p:cNvSpPr>
            <p:nvPr/>
          </p:nvSpPr>
          <p:spPr bwMode="auto">
            <a:xfrm>
              <a:off x="816" y="2064"/>
              <a:ext cx="0" cy="192"/>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0" name="Line 15"/>
            <p:cNvSpPr>
              <a:spLocks noChangeShapeType="1"/>
            </p:cNvSpPr>
            <p:nvPr/>
          </p:nvSpPr>
          <p:spPr bwMode="auto">
            <a:xfrm>
              <a:off x="1632" y="2064"/>
              <a:ext cx="0" cy="192"/>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1" name="Line 16"/>
            <p:cNvSpPr>
              <a:spLocks noChangeShapeType="1"/>
            </p:cNvSpPr>
            <p:nvPr/>
          </p:nvSpPr>
          <p:spPr bwMode="auto">
            <a:xfrm flipH="1" flipV="1">
              <a:off x="960" y="1872"/>
              <a:ext cx="0" cy="384"/>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2" name="Line 17"/>
            <p:cNvSpPr>
              <a:spLocks noChangeShapeType="1"/>
            </p:cNvSpPr>
            <p:nvPr/>
          </p:nvSpPr>
          <p:spPr bwMode="auto">
            <a:xfrm>
              <a:off x="960" y="1872"/>
              <a:ext cx="480" cy="0"/>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3" name="Line 18"/>
            <p:cNvSpPr>
              <a:spLocks noChangeShapeType="1"/>
            </p:cNvSpPr>
            <p:nvPr/>
          </p:nvSpPr>
          <p:spPr bwMode="auto">
            <a:xfrm flipH="1" flipV="1">
              <a:off x="1440" y="1872"/>
              <a:ext cx="0" cy="384"/>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4" name="Line 19"/>
            <p:cNvSpPr>
              <a:spLocks noChangeShapeType="1"/>
            </p:cNvSpPr>
            <p:nvPr/>
          </p:nvSpPr>
          <p:spPr bwMode="auto">
            <a:xfrm flipV="1">
              <a:off x="1104" y="1536"/>
              <a:ext cx="0" cy="1008"/>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5" name="Line 20"/>
            <p:cNvSpPr>
              <a:spLocks noChangeShapeType="1"/>
            </p:cNvSpPr>
            <p:nvPr/>
          </p:nvSpPr>
          <p:spPr bwMode="auto">
            <a:xfrm flipV="1">
              <a:off x="1296" y="1536"/>
              <a:ext cx="0" cy="1008"/>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6" name="Line 21"/>
            <p:cNvSpPr>
              <a:spLocks noChangeShapeType="1"/>
            </p:cNvSpPr>
            <p:nvPr/>
          </p:nvSpPr>
          <p:spPr bwMode="auto">
            <a:xfrm>
              <a:off x="1104" y="1536"/>
              <a:ext cx="192"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7" name="Line 22"/>
            <p:cNvSpPr>
              <a:spLocks noChangeShapeType="1"/>
            </p:cNvSpPr>
            <p:nvPr/>
          </p:nvSpPr>
          <p:spPr bwMode="auto">
            <a:xfrm flipH="1">
              <a:off x="1104" y="1536"/>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8" name="Line 23"/>
            <p:cNvSpPr>
              <a:spLocks noChangeShapeType="1"/>
            </p:cNvSpPr>
            <p:nvPr/>
          </p:nvSpPr>
          <p:spPr bwMode="auto">
            <a:xfrm flipH="1">
              <a:off x="1104" y="1536"/>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9" name="Line 24"/>
            <p:cNvSpPr>
              <a:spLocks noChangeShapeType="1"/>
            </p:cNvSpPr>
            <p:nvPr/>
          </p:nvSpPr>
          <p:spPr bwMode="auto">
            <a:xfrm flipH="1">
              <a:off x="1104" y="1632"/>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0" name="Line 25"/>
            <p:cNvSpPr>
              <a:spLocks noChangeShapeType="1"/>
            </p:cNvSpPr>
            <p:nvPr/>
          </p:nvSpPr>
          <p:spPr bwMode="auto">
            <a:xfrm flipH="1">
              <a:off x="1104" y="1728"/>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1" name="Line 26"/>
            <p:cNvSpPr>
              <a:spLocks noChangeShapeType="1"/>
            </p:cNvSpPr>
            <p:nvPr/>
          </p:nvSpPr>
          <p:spPr bwMode="auto">
            <a:xfrm flipH="1">
              <a:off x="1104" y="1824"/>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2" name="Line 27"/>
            <p:cNvSpPr>
              <a:spLocks noChangeShapeType="1"/>
            </p:cNvSpPr>
            <p:nvPr/>
          </p:nvSpPr>
          <p:spPr bwMode="auto">
            <a:xfrm flipH="1">
              <a:off x="1104" y="1920"/>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3" name="Line 28"/>
            <p:cNvSpPr>
              <a:spLocks noChangeShapeType="1"/>
            </p:cNvSpPr>
            <p:nvPr/>
          </p:nvSpPr>
          <p:spPr bwMode="auto">
            <a:xfrm flipH="1">
              <a:off x="1104" y="2016"/>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4" name="Line 29"/>
            <p:cNvSpPr>
              <a:spLocks noChangeShapeType="1"/>
            </p:cNvSpPr>
            <p:nvPr/>
          </p:nvSpPr>
          <p:spPr bwMode="auto">
            <a:xfrm flipH="1">
              <a:off x="1104" y="2064"/>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5" name="Line 30"/>
            <p:cNvSpPr>
              <a:spLocks noChangeShapeType="1"/>
            </p:cNvSpPr>
            <p:nvPr/>
          </p:nvSpPr>
          <p:spPr bwMode="auto">
            <a:xfrm flipH="1">
              <a:off x="1104" y="211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6" name="Line 31"/>
            <p:cNvSpPr>
              <a:spLocks noChangeShapeType="1"/>
            </p:cNvSpPr>
            <p:nvPr/>
          </p:nvSpPr>
          <p:spPr bwMode="auto">
            <a:xfrm flipH="1">
              <a:off x="1200" y="2160"/>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7" name="Line 32"/>
            <p:cNvSpPr>
              <a:spLocks noChangeShapeType="1"/>
            </p:cNvSpPr>
            <p:nvPr/>
          </p:nvSpPr>
          <p:spPr bwMode="auto">
            <a:xfrm>
              <a:off x="816" y="2448"/>
              <a:ext cx="288" cy="0"/>
            </a:xfrm>
            <a:prstGeom prst="line">
              <a:avLst/>
            </a:prstGeom>
            <a:noFill/>
            <a:ln w="9525" cap="sq">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8" name="Line 33"/>
            <p:cNvSpPr>
              <a:spLocks noChangeShapeType="1"/>
            </p:cNvSpPr>
            <p:nvPr/>
          </p:nvSpPr>
          <p:spPr bwMode="auto">
            <a:xfrm flipH="1">
              <a:off x="1296" y="2448"/>
              <a:ext cx="288" cy="0"/>
            </a:xfrm>
            <a:prstGeom prst="line">
              <a:avLst/>
            </a:prstGeom>
            <a:noFill/>
            <a:ln w="9525" cap="sq">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9" name="Freeform 34"/>
            <p:cNvSpPr>
              <a:spLocks/>
            </p:cNvSpPr>
            <p:nvPr/>
          </p:nvSpPr>
          <p:spPr bwMode="auto">
            <a:xfrm>
              <a:off x="624" y="2112"/>
              <a:ext cx="336" cy="96"/>
            </a:xfrm>
            <a:custGeom>
              <a:avLst/>
              <a:gdLst>
                <a:gd name="T0" fmla="*/ 0 w 240"/>
                <a:gd name="T1" fmla="*/ 242 h 56"/>
                <a:gd name="T2" fmla="*/ 132 w 240"/>
                <a:gd name="T3" fmla="*/ 242 h 56"/>
                <a:gd name="T4" fmla="*/ 658 w 240"/>
                <a:gd name="T5" fmla="*/ 0 h 56"/>
                <a:gd name="T6" fmla="*/ 0 60000 65536"/>
                <a:gd name="T7" fmla="*/ 0 60000 65536"/>
                <a:gd name="T8" fmla="*/ 0 60000 65536"/>
                <a:gd name="T9" fmla="*/ 0 w 240"/>
                <a:gd name="T10" fmla="*/ 0 h 56"/>
                <a:gd name="T11" fmla="*/ 240 w 240"/>
                <a:gd name="T12" fmla="*/ 56 h 56"/>
              </a:gdLst>
              <a:ahLst/>
              <a:cxnLst>
                <a:cxn ang="T6">
                  <a:pos x="T0" y="T1"/>
                </a:cxn>
                <a:cxn ang="T7">
                  <a:pos x="T2" y="T3"/>
                </a:cxn>
                <a:cxn ang="T8">
                  <a:pos x="T4" y="T5"/>
                </a:cxn>
              </a:cxnLst>
              <a:rect l="T9" t="T10" r="T11" b="T12"/>
              <a:pathLst>
                <a:path w="240" h="56">
                  <a:moveTo>
                    <a:pt x="0" y="48"/>
                  </a:moveTo>
                  <a:cubicBezTo>
                    <a:pt x="4" y="52"/>
                    <a:pt x="8" y="56"/>
                    <a:pt x="48" y="48"/>
                  </a:cubicBezTo>
                  <a:cubicBezTo>
                    <a:pt x="88" y="40"/>
                    <a:pt x="208" y="8"/>
                    <a:pt x="240" y="0"/>
                  </a:cubicBezTo>
                </a:path>
              </a:pathLst>
            </a:custGeom>
            <a:noFill/>
            <a:ln w="9525" cap="sq">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4310" name="Freeform 35"/>
            <p:cNvSpPr>
              <a:spLocks/>
            </p:cNvSpPr>
            <p:nvPr/>
          </p:nvSpPr>
          <p:spPr bwMode="auto">
            <a:xfrm>
              <a:off x="1488" y="2112"/>
              <a:ext cx="336" cy="96"/>
            </a:xfrm>
            <a:custGeom>
              <a:avLst/>
              <a:gdLst>
                <a:gd name="T0" fmla="*/ 237 w 400"/>
                <a:gd name="T1" fmla="*/ 24 h 192"/>
                <a:gd name="T2" fmla="*/ 38 w 400"/>
                <a:gd name="T3" fmla="*/ 12 h 192"/>
                <a:gd name="T4" fmla="*/ 9 w 400"/>
                <a:gd name="T5" fmla="*/ 0 h 192"/>
                <a:gd name="T6" fmla="*/ 0 60000 65536"/>
                <a:gd name="T7" fmla="*/ 0 60000 65536"/>
                <a:gd name="T8" fmla="*/ 0 60000 65536"/>
                <a:gd name="T9" fmla="*/ 0 w 400"/>
                <a:gd name="T10" fmla="*/ 0 h 192"/>
                <a:gd name="T11" fmla="*/ 400 w 400"/>
                <a:gd name="T12" fmla="*/ 192 h 192"/>
              </a:gdLst>
              <a:ahLst/>
              <a:cxnLst>
                <a:cxn ang="T6">
                  <a:pos x="T0" y="T1"/>
                </a:cxn>
                <a:cxn ang="T7">
                  <a:pos x="T2" y="T3"/>
                </a:cxn>
                <a:cxn ang="T8">
                  <a:pos x="T4" y="T5"/>
                </a:cxn>
              </a:cxnLst>
              <a:rect l="T9" t="T10" r="T11" b="T12"/>
              <a:pathLst>
                <a:path w="400" h="192">
                  <a:moveTo>
                    <a:pt x="400" y="192"/>
                  </a:moveTo>
                  <a:cubicBezTo>
                    <a:pt x="264" y="160"/>
                    <a:pt x="128" y="128"/>
                    <a:pt x="64" y="96"/>
                  </a:cubicBezTo>
                  <a:cubicBezTo>
                    <a:pt x="0" y="64"/>
                    <a:pt x="8" y="32"/>
                    <a:pt x="16" y="0"/>
                  </a:cubicBezTo>
                </a:path>
              </a:pathLst>
            </a:custGeom>
            <a:noFill/>
            <a:ln w="6350" cap="sq">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0" name="页脚占位符 4"/>
          <p:cNvSpPr>
            <a:spLocks noGrp="1"/>
          </p:cNvSpPr>
          <p:nvPr>
            <p:ph type="ftr" sz="quarter" idx="11"/>
          </p:nvPr>
        </p:nvSpPr>
        <p:spPr/>
        <p:txBody>
          <a:bodyPr/>
          <a:lstStyle/>
          <a:p>
            <a:pPr>
              <a:defRPr/>
            </a:pPr>
            <a:r>
              <a:rPr lang="zh-CN" altLang="en-US"/>
              <a:t>信号与系统</a:t>
            </a:r>
          </a:p>
        </p:txBody>
      </p:sp>
      <p:sp>
        <p:nvSpPr>
          <p:cNvPr id="553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F6565284-EAE0-45F9-A9FA-AD41172B3B63}" type="slidenum">
              <a:rPr lang="en-US" altLang="ko-KR" smtClean="0">
                <a:solidFill>
                  <a:srgbClr val="003399"/>
                </a:solidFill>
                <a:latin typeface="-윤체L" pitchFamily="18" charset="-127"/>
                <a:ea typeface="-윤체L" pitchFamily="18" charset="-127"/>
              </a:rPr>
              <a:pPr/>
              <a:t>47</a:t>
            </a:fld>
            <a:endParaRPr lang="en-US" altLang="ko-KR" smtClean="0">
              <a:solidFill>
                <a:srgbClr val="003399"/>
              </a:solidFill>
              <a:latin typeface="-윤체L" pitchFamily="18" charset="-127"/>
              <a:ea typeface="-윤체L" pitchFamily="18" charset="-127"/>
            </a:endParaRPr>
          </a:p>
        </p:txBody>
      </p:sp>
      <p:sp>
        <p:nvSpPr>
          <p:cNvPr id="55301" name="Rectangle 2"/>
          <p:cNvSpPr>
            <a:spLocks noGrp="1" noChangeArrowheads="1"/>
          </p:cNvSpPr>
          <p:nvPr>
            <p:ph type="body" idx="1"/>
          </p:nvPr>
        </p:nvSpPr>
        <p:spPr>
          <a:xfrm>
            <a:off x="250825" y="1700213"/>
            <a:ext cx="8229600" cy="1219200"/>
          </a:xfrm>
        </p:spPr>
        <p:txBody>
          <a:bodyPr/>
          <a:lstStyle/>
          <a:p>
            <a:pPr eaLnBrk="1" hangingPunct="1"/>
            <a:r>
              <a:rPr lang="zh-CN" altLang="en-US" sz="2400" smtClean="0">
                <a:solidFill>
                  <a:srgbClr val="000000"/>
                </a:solidFill>
              </a:rPr>
              <a:t>一组底宽为２</a:t>
            </a:r>
            <a:r>
              <a:rPr lang="zh-CN" altLang="en-US" sz="2400" smtClean="0">
                <a:solidFill>
                  <a:srgbClr val="000000"/>
                </a:solidFill>
                <a:sym typeface="Symbol" pitchFamily="18" charset="2"/>
              </a:rPr>
              <a:t>，高为</a:t>
            </a:r>
            <a:r>
              <a:rPr lang="en-US" altLang="zh-CN" sz="2400" smtClean="0">
                <a:solidFill>
                  <a:srgbClr val="000000"/>
                </a:solidFill>
                <a:sym typeface="Symbol" pitchFamily="18" charset="2"/>
              </a:rPr>
              <a:t>1/</a:t>
            </a:r>
            <a:r>
              <a:rPr lang="zh-CN" altLang="en-US" sz="2400" smtClean="0">
                <a:solidFill>
                  <a:srgbClr val="000000"/>
                </a:solidFill>
                <a:sym typeface="Symbol" pitchFamily="18" charset="2"/>
              </a:rPr>
              <a:t>的三角形脉冲，若保持其面积＝１不变，而使趋近于零时，幅度</a:t>
            </a:r>
            <a:r>
              <a:rPr lang="en-US" altLang="zh-CN" sz="2400" smtClean="0">
                <a:solidFill>
                  <a:srgbClr val="000000"/>
                </a:solidFill>
                <a:sym typeface="Symbol" pitchFamily="18" charset="2"/>
              </a:rPr>
              <a:t>1/</a:t>
            </a:r>
            <a:r>
              <a:rPr lang="zh-CN" altLang="en-US" sz="2400" smtClean="0">
                <a:solidFill>
                  <a:srgbClr val="000000"/>
                </a:solidFill>
                <a:sym typeface="Symbol" pitchFamily="18" charset="2"/>
              </a:rPr>
              <a:t>必趋于无穷大，此极限情况即为单位冲激函数。</a:t>
            </a:r>
            <a:endParaRPr lang="zh-CN" altLang="en-US" sz="2400" smtClean="0">
              <a:solidFill>
                <a:srgbClr val="000000"/>
              </a:solidFill>
            </a:endParaRPr>
          </a:p>
        </p:txBody>
      </p:sp>
      <p:graphicFrame>
        <p:nvGraphicFramePr>
          <p:cNvPr id="55302" name="Object 3"/>
          <p:cNvGraphicFramePr>
            <a:graphicFrameLocks noChangeAspect="1"/>
          </p:cNvGraphicFramePr>
          <p:nvPr>
            <p:extLst>
              <p:ext uri="{D42A27DB-BD31-4B8C-83A1-F6EECF244321}">
                <p14:modId xmlns:p14="http://schemas.microsoft.com/office/powerpoint/2010/main" val="1263498126"/>
              </p:ext>
            </p:extLst>
          </p:nvPr>
        </p:nvGraphicFramePr>
        <p:xfrm>
          <a:off x="915988" y="2924175"/>
          <a:ext cx="6521450" cy="1206500"/>
        </p:xfrm>
        <a:graphic>
          <a:graphicData uri="http://schemas.openxmlformats.org/presentationml/2006/ole">
            <mc:AlternateContent xmlns:mc="http://schemas.openxmlformats.org/markup-compatibility/2006">
              <mc:Choice xmlns:v="urn:schemas-microsoft-com:vml" Requires="v">
                <p:oleObj spid="_x0000_s55433" name="Equation" r:id="rId3" imgW="2577960" imgH="482400" progId="Equation.DSMT4">
                  <p:embed/>
                </p:oleObj>
              </mc:Choice>
              <mc:Fallback>
                <p:oleObj name="Equation" r:id="rId3" imgW="2577960" imgH="482400" progId="Equation.DSMT4">
                  <p:embed/>
                  <p:pic>
                    <p:nvPicPr>
                      <p:cNvPr id="0" name="Object 3"/>
                      <p:cNvPicPr>
                        <a:picLocks noChangeAspect="1" noChangeArrowheads="1"/>
                      </p:cNvPicPr>
                      <p:nvPr/>
                    </p:nvPicPr>
                    <p:blipFill>
                      <a:blip r:embed="rId4"/>
                      <a:srcRect/>
                      <a:stretch>
                        <a:fillRect/>
                      </a:stretch>
                    </p:blipFill>
                    <p:spPr bwMode="auto">
                      <a:xfrm>
                        <a:off x="915988" y="2924175"/>
                        <a:ext cx="65214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2" name="Rectangle 4"/>
          <p:cNvSpPr>
            <a:spLocks noChangeArrowheads="1"/>
          </p:cNvSpPr>
          <p:nvPr/>
        </p:nvSpPr>
        <p:spPr bwMode="auto">
          <a:xfrm>
            <a:off x="228600" y="457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（２）三角形脉冲演变为冲激函数</a:t>
            </a:r>
          </a:p>
        </p:txBody>
      </p:sp>
      <p:grpSp>
        <p:nvGrpSpPr>
          <p:cNvPr id="55304" name="Group 5"/>
          <p:cNvGrpSpPr>
            <a:grpSpLocks/>
          </p:cNvGrpSpPr>
          <p:nvPr/>
        </p:nvGrpSpPr>
        <p:grpSpPr bwMode="auto">
          <a:xfrm>
            <a:off x="2700338" y="4221163"/>
            <a:ext cx="2667000" cy="1944687"/>
            <a:chOff x="816" y="2736"/>
            <a:chExt cx="1680" cy="1314"/>
          </a:xfrm>
        </p:grpSpPr>
        <p:sp>
          <p:nvSpPr>
            <p:cNvPr id="55305" name="Line 6"/>
            <p:cNvSpPr>
              <a:spLocks noChangeShapeType="1"/>
            </p:cNvSpPr>
            <p:nvPr/>
          </p:nvSpPr>
          <p:spPr bwMode="auto">
            <a:xfrm>
              <a:off x="816" y="3792"/>
              <a:ext cx="168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06" name="Line 7"/>
            <p:cNvSpPr>
              <a:spLocks noChangeShapeType="1"/>
            </p:cNvSpPr>
            <p:nvPr/>
          </p:nvSpPr>
          <p:spPr bwMode="auto">
            <a:xfrm flipV="1">
              <a:off x="1488" y="2784"/>
              <a:ext cx="0" cy="1104"/>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5307" name="Object 8"/>
            <p:cNvGraphicFramePr>
              <a:graphicFrameLocks noChangeAspect="1"/>
            </p:cNvGraphicFramePr>
            <p:nvPr/>
          </p:nvGraphicFramePr>
          <p:xfrm>
            <a:off x="2304" y="3840"/>
            <a:ext cx="149" cy="192"/>
          </p:xfrm>
          <a:graphic>
            <a:graphicData uri="http://schemas.openxmlformats.org/presentationml/2006/ole">
              <mc:AlternateContent xmlns:mc="http://schemas.openxmlformats.org/markup-compatibility/2006">
                <mc:Choice xmlns:v="urn:schemas-microsoft-com:vml" Requires="v">
                  <p:oleObj spid="_x0000_s55434" name="Equation" r:id="rId5" imgW="88746" imgH="152136" progId="Equation.3">
                    <p:embed/>
                  </p:oleObj>
                </mc:Choice>
                <mc:Fallback>
                  <p:oleObj name="Equation" r:id="rId5" imgW="88746" imgH="15213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3840"/>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8" name="Object 9"/>
            <p:cNvGraphicFramePr>
              <a:graphicFrameLocks noChangeAspect="1"/>
            </p:cNvGraphicFramePr>
            <p:nvPr/>
          </p:nvGraphicFramePr>
          <p:xfrm>
            <a:off x="960" y="2736"/>
            <a:ext cx="480" cy="240"/>
          </p:xfrm>
          <a:graphic>
            <a:graphicData uri="http://schemas.openxmlformats.org/presentationml/2006/ole">
              <mc:AlternateContent xmlns:mc="http://schemas.openxmlformats.org/markup-compatibility/2006">
                <mc:Choice xmlns:v="urn:schemas-microsoft-com:vml" Requires="v">
                  <p:oleObj spid="_x0000_s55435" name="Equation" r:id="rId7" imgW="304536" imgH="203024" progId="Equation.3">
                    <p:embed/>
                  </p:oleObj>
                </mc:Choice>
                <mc:Fallback>
                  <p:oleObj name="Equation" r:id="rId7" imgW="304536"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736"/>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9" name="Object 10"/>
            <p:cNvGraphicFramePr>
              <a:graphicFrameLocks noChangeAspect="1"/>
            </p:cNvGraphicFramePr>
            <p:nvPr/>
          </p:nvGraphicFramePr>
          <p:xfrm>
            <a:off x="1536" y="2832"/>
            <a:ext cx="168" cy="336"/>
          </p:xfrm>
          <a:graphic>
            <a:graphicData uri="http://schemas.openxmlformats.org/presentationml/2006/ole">
              <mc:AlternateContent xmlns:mc="http://schemas.openxmlformats.org/markup-compatibility/2006">
                <mc:Choice xmlns:v="urn:schemas-microsoft-com:vml" Requires="v">
                  <p:oleObj spid="_x0000_s55436" name="Equation" r:id="rId9" imgW="152334" imgH="393529" progId="Equation.3">
                    <p:embed/>
                  </p:oleObj>
                </mc:Choice>
                <mc:Fallback>
                  <p:oleObj name="Equation" r:id="rId9" imgW="152334"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6" y="2832"/>
                          <a:ext cx="1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0" name="Object 11"/>
            <p:cNvGraphicFramePr>
              <a:graphicFrameLocks noChangeAspect="1"/>
            </p:cNvGraphicFramePr>
            <p:nvPr/>
          </p:nvGraphicFramePr>
          <p:xfrm>
            <a:off x="1440" y="3840"/>
            <a:ext cx="200" cy="210"/>
          </p:xfrm>
          <a:graphic>
            <a:graphicData uri="http://schemas.openxmlformats.org/presentationml/2006/ole">
              <mc:AlternateContent xmlns:mc="http://schemas.openxmlformats.org/markup-compatibility/2006">
                <mc:Choice xmlns:v="urn:schemas-microsoft-com:vml" Requires="v">
                  <p:oleObj spid="_x0000_s55437" name="Equation" r:id="rId11" imgW="126725" imgH="177415" progId="Equation.3">
                    <p:embed/>
                  </p:oleObj>
                </mc:Choice>
                <mc:Fallback>
                  <p:oleObj name="Equation" r:id="rId11" imgW="126725" imgH="17741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0" y="384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12"/>
            <p:cNvGraphicFramePr>
              <a:graphicFrameLocks noChangeAspect="1"/>
            </p:cNvGraphicFramePr>
            <p:nvPr/>
          </p:nvGraphicFramePr>
          <p:xfrm>
            <a:off x="1584" y="3840"/>
            <a:ext cx="200" cy="165"/>
          </p:xfrm>
          <a:graphic>
            <a:graphicData uri="http://schemas.openxmlformats.org/presentationml/2006/ole">
              <mc:AlternateContent xmlns:mc="http://schemas.openxmlformats.org/markup-compatibility/2006">
                <mc:Choice xmlns:v="urn:schemas-microsoft-com:vml" Requires="v">
                  <p:oleObj spid="_x0000_s55438" name="Equation" r:id="rId13" imgW="126835" imgH="139518" progId="Equation.3">
                    <p:embed/>
                  </p:oleObj>
                </mc:Choice>
                <mc:Fallback>
                  <p:oleObj name="Equation" r:id="rId13" imgW="126835" imgH="139518"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3840"/>
                          <a:ext cx="20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2" name="Line 13"/>
            <p:cNvSpPr>
              <a:spLocks noChangeShapeType="1"/>
            </p:cNvSpPr>
            <p:nvPr/>
          </p:nvSpPr>
          <p:spPr bwMode="auto">
            <a:xfrm flipH="1">
              <a:off x="1104" y="3552"/>
              <a:ext cx="384" cy="24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3" name="Line 14"/>
            <p:cNvSpPr>
              <a:spLocks noChangeShapeType="1"/>
            </p:cNvSpPr>
            <p:nvPr/>
          </p:nvSpPr>
          <p:spPr bwMode="auto">
            <a:xfrm>
              <a:off x="1488" y="3552"/>
              <a:ext cx="432" cy="24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4" name="Line 15"/>
            <p:cNvSpPr>
              <a:spLocks noChangeShapeType="1"/>
            </p:cNvSpPr>
            <p:nvPr/>
          </p:nvSpPr>
          <p:spPr bwMode="auto">
            <a:xfrm flipV="1">
              <a:off x="1248" y="3312"/>
              <a:ext cx="240" cy="480"/>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5" name="Line 16"/>
            <p:cNvSpPr>
              <a:spLocks noChangeShapeType="1"/>
            </p:cNvSpPr>
            <p:nvPr/>
          </p:nvSpPr>
          <p:spPr bwMode="auto">
            <a:xfrm flipH="1" flipV="1">
              <a:off x="1488" y="3312"/>
              <a:ext cx="240" cy="480"/>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6" name="Line 17"/>
            <p:cNvSpPr>
              <a:spLocks noChangeShapeType="1"/>
            </p:cNvSpPr>
            <p:nvPr/>
          </p:nvSpPr>
          <p:spPr bwMode="auto">
            <a:xfrm flipV="1">
              <a:off x="1344" y="3024"/>
              <a:ext cx="144" cy="768"/>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7" name="Line 18"/>
            <p:cNvSpPr>
              <a:spLocks noChangeShapeType="1"/>
            </p:cNvSpPr>
            <p:nvPr/>
          </p:nvSpPr>
          <p:spPr bwMode="auto">
            <a:xfrm flipH="1" flipV="1">
              <a:off x="1488" y="3024"/>
              <a:ext cx="144" cy="768"/>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8" name="Line 19"/>
            <p:cNvSpPr>
              <a:spLocks noChangeShapeType="1"/>
            </p:cNvSpPr>
            <p:nvPr/>
          </p:nvSpPr>
          <p:spPr bwMode="auto">
            <a:xfrm flipH="1">
              <a:off x="1440" y="316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19" name="Line 20"/>
            <p:cNvSpPr>
              <a:spLocks noChangeShapeType="1"/>
            </p:cNvSpPr>
            <p:nvPr/>
          </p:nvSpPr>
          <p:spPr bwMode="auto">
            <a:xfrm flipH="1">
              <a:off x="1440" y="3216"/>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0" name="Line 21"/>
            <p:cNvSpPr>
              <a:spLocks noChangeShapeType="1"/>
            </p:cNvSpPr>
            <p:nvPr/>
          </p:nvSpPr>
          <p:spPr bwMode="auto">
            <a:xfrm flipH="1">
              <a:off x="1440" y="3264"/>
              <a:ext cx="96"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1" name="Line 22"/>
            <p:cNvSpPr>
              <a:spLocks noChangeShapeType="1"/>
            </p:cNvSpPr>
            <p:nvPr/>
          </p:nvSpPr>
          <p:spPr bwMode="auto">
            <a:xfrm flipH="1">
              <a:off x="1392" y="3360"/>
              <a:ext cx="144"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2" name="Line 23"/>
            <p:cNvSpPr>
              <a:spLocks noChangeShapeType="1"/>
            </p:cNvSpPr>
            <p:nvPr/>
          </p:nvSpPr>
          <p:spPr bwMode="auto">
            <a:xfrm flipH="1">
              <a:off x="1392" y="3456"/>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3" name="Line 24"/>
            <p:cNvSpPr>
              <a:spLocks noChangeShapeType="1"/>
            </p:cNvSpPr>
            <p:nvPr/>
          </p:nvSpPr>
          <p:spPr bwMode="auto">
            <a:xfrm flipH="1">
              <a:off x="1392" y="355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4" name="Line 25"/>
            <p:cNvSpPr>
              <a:spLocks noChangeShapeType="1"/>
            </p:cNvSpPr>
            <p:nvPr/>
          </p:nvSpPr>
          <p:spPr bwMode="auto">
            <a:xfrm flipH="1">
              <a:off x="1392" y="3600"/>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5" name="Line 26"/>
            <p:cNvSpPr>
              <a:spLocks noChangeShapeType="1"/>
            </p:cNvSpPr>
            <p:nvPr/>
          </p:nvSpPr>
          <p:spPr bwMode="auto">
            <a:xfrm flipH="1">
              <a:off x="1392" y="3648"/>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26" name="Line 27"/>
            <p:cNvSpPr>
              <a:spLocks noChangeShapeType="1"/>
            </p:cNvSpPr>
            <p:nvPr/>
          </p:nvSpPr>
          <p:spPr bwMode="auto">
            <a:xfrm flipH="1">
              <a:off x="1488" y="3696"/>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5327" name="Object 28"/>
            <p:cNvGraphicFramePr>
              <a:graphicFrameLocks noChangeAspect="1"/>
            </p:cNvGraphicFramePr>
            <p:nvPr/>
          </p:nvGraphicFramePr>
          <p:xfrm>
            <a:off x="1104" y="3840"/>
            <a:ext cx="360" cy="165"/>
          </p:xfrm>
          <a:graphic>
            <a:graphicData uri="http://schemas.openxmlformats.org/presentationml/2006/ole">
              <mc:AlternateContent xmlns:mc="http://schemas.openxmlformats.org/markup-compatibility/2006">
                <mc:Choice xmlns:v="urn:schemas-microsoft-com:vml" Requires="v">
                  <p:oleObj spid="_x0000_s55439" name="Equation" r:id="rId15" imgW="228600" imgH="139700" progId="Equation.3">
                    <p:embed/>
                  </p:oleObj>
                </mc:Choice>
                <mc:Fallback>
                  <p:oleObj name="Equation" r:id="rId15" imgW="228600" imgH="1397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3840"/>
                          <a:ext cx="36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4" name="页脚占位符 4"/>
          <p:cNvSpPr>
            <a:spLocks noGrp="1"/>
          </p:cNvSpPr>
          <p:nvPr>
            <p:ph type="ftr" sz="quarter" idx="11"/>
          </p:nvPr>
        </p:nvSpPr>
        <p:spPr/>
        <p:txBody>
          <a:bodyPr/>
          <a:lstStyle/>
          <a:p>
            <a:pPr>
              <a:defRPr/>
            </a:pPr>
            <a:r>
              <a:rPr lang="zh-CN" altLang="en-US"/>
              <a:t>信号与系统</a:t>
            </a:r>
          </a:p>
        </p:txBody>
      </p:sp>
      <p:sp>
        <p:nvSpPr>
          <p:cNvPr id="563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B344C73-7861-4850-B1AB-08EA4011322D}" type="slidenum">
              <a:rPr lang="en-US" altLang="ko-KR" smtClean="0">
                <a:solidFill>
                  <a:srgbClr val="003399"/>
                </a:solidFill>
                <a:latin typeface="-윤체L" pitchFamily="18" charset="-127"/>
                <a:ea typeface="-윤체L" pitchFamily="18" charset="-127"/>
              </a:rPr>
              <a:pPr/>
              <a:t>48</a:t>
            </a:fld>
            <a:endParaRPr lang="en-US" altLang="ko-KR" smtClean="0">
              <a:solidFill>
                <a:srgbClr val="003399"/>
              </a:solidFill>
              <a:latin typeface="-윤체L" pitchFamily="18" charset="-127"/>
              <a:ea typeface="-윤체L" pitchFamily="18" charset="-127"/>
            </a:endParaRPr>
          </a:p>
        </p:txBody>
      </p:sp>
      <p:graphicFrame>
        <p:nvGraphicFramePr>
          <p:cNvPr id="56325" name="Object 2"/>
          <p:cNvGraphicFramePr>
            <a:graphicFrameLocks noChangeAspect="1"/>
          </p:cNvGraphicFramePr>
          <p:nvPr/>
        </p:nvGraphicFramePr>
        <p:xfrm>
          <a:off x="1835150" y="1700213"/>
          <a:ext cx="3343275" cy="1446212"/>
        </p:xfrm>
        <a:graphic>
          <a:graphicData uri="http://schemas.openxmlformats.org/presentationml/2006/ole">
            <mc:AlternateContent xmlns:mc="http://schemas.openxmlformats.org/markup-compatibility/2006">
              <mc:Choice xmlns:v="urn:schemas-microsoft-com:vml" Requires="v">
                <p:oleObj spid="_x0000_s56426" name="Equation" r:id="rId3" imgW="1218671" imgH="533169" progId="Equation.3">
                  <p:embed/>
                </p:oleObj>
              </mc:Choice>
              <mc:Fallback>
                <p:oleObj name="Equation" r:id="rId3" imgW="1218671" imgH="53316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700213"/>
                        <a:ext cx="3343275"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8275" name="Rectangle 3"/>
          <p:cNvSpPr>
            <a:spLocks noChangeArrowheads="1"/>
          </p:cNvSpPr>
          <p:nvPr/>
        </p:nvSpPr>
        <p:spPr bwMode="auto">
          <a:xfrm>
            <a:off x="228600" y="457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（３）双边指数脉冲演变为冲激函数</a:t>
            </a:r>
          </a:p>
        </p:txBody>
      </p:sp>
      <p:grpSp>
        <p:nvGrpSpPr>
          <p:cNvPr id="56327" name="Group 4"/>
          <p:cNvGrpSpPr>
            <a:grpSpLocks/>
          </p:cNvGrpSpPr>
          <p:nvPr/>
        </p:nvGrpSpPr>
        <p:grpSpPr bwMode="auto">
          <a:xfrm>
            <a:off x="2843213" y="3573463"/>
            <a:ext cx="2667000" cy="2085975"/>
            <a:chOff x="816" y="2736"/>
            <a:chExt cx="1680" cy="1314"/>
          </a:xfrm>
        </p:grpSpPr>
        <p:sp>
          <p:nvSpPr>
            <p:cNvPr id="56328" name="Line 5"/>
            <p:cNvSpPr>
              <a:spLocks noChangeShapeType="1"/>
            </p:cNvSpPr>
            <p:nvPr/>
          </p:nvSpPr>
          <p:spPr bwMode="auto">
            <a:xfrm>
              <a:off x="816" y="3792"/>
              <a:ext cx="168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29" name="Line 6"/>
            <p:cNvSpPr>
              <a:spLocks noChangeShapeType="1"/>
            </p:cNvSpPr>
            <p:nvPr/>
          </p:nvSpPr>
          <p:spPr bwMode="auto">
            <a:xfrm flipV="1">
              <a:off x="1488" y="2784"/>
              <a:ext cx="0" cy="1104"/>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6330" name="Object 7"/>
            <p:cNvGraphicFramePr>
              <a:graphicFrameLocks noChangeAspect="1"/>
            </p:cNvGraphicFramePr>
            <p:nvPr/>
          </p:nvGraphicFramePr>
          <p:xfrm>
            <a:off x="2304" y="3840"/>
            <a:ext cx="149" cy="192"/>
          </p:xfrm>
          <a:graphic>
            <a:graphicData uri="http://schemas.openxmlformats.org/presentationml/2006/ole">
              <mc:AlternateContent xmlns:mc="http://schemas.openxmlformats.org/markup-compatibility/2006">
                <mc:Choice xmlns:v="urn:schemas-microsoft-com:vml" Requires="v">
                  <p:oleObj spid="_x0000_s56427" name="Equation" r:id="rId5" imgW="88746" imgH="152136" progId="Equation.3">
                    <p:embed/>
                  </p:oleObj>
                </mc:Choice>
                <mc:Fallback>
                  <p:oleObj name="Equation" r:id="rId5" imgW="88746" imgH="15213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3840"/>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1" name="Object 8"/>
            <p:cNvGraphicFramePr>
              <a:graphicFrameLocks noChangeAspect="1"/>
            </p:cNvGraphicFramePr>
            <p:nvPr/>
          </p:nvGraphicFramePr>
          <p:xfrm>
            <a:off x="960" y="2736"/>
            <a:ext cx="480" cy="240"/>
          </p:xfrm>
          <a:graphic>
            <a:graphicData uri="http://schemas.openxmlformats.org/presentationml/2006/ole">
              <mc:AlternateContent xmlns:mc="http://schemas.openxmlformats.org/markup-compatibility/2006">
                <mc:Choice xmlns:v="urn:schemas-microsoft-com:vml" Requires="v">
                  <p:oleObj spid="_x0000_s56428" name="Equation" r:id="rId7" imgW="304536" imgH="203024" progId="Equation.3">
                    <p:embed/>
                  </p:oleObj>
                </mc:Choice>
                <mc:Fallback>
                  <p:oleObj name="Equation" r:id="rId7" imgW="304536" imgH="2030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736"/>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2" name="Object 9"/>
            <p:cNvGraphicFramePr>
              <a:graphicFrameLocks noChangeAspect="1"/>
            </p:cNvGraphicFramePr>
            <p:nvPr/>
          </p:nvGraphicFramePr>
          <p:xfrm>
            <a:off x="1584" y="2784"/>
            <a:ext cx="336" cy="432"/>
          </p:xfrm>
          <a:graphic>
            <a:graphicData uri="http://schemas.openxmlformats.org/presentationml/2006/ole">
              <mc:AlternateContent xmlns:mc="http://schemas.openxmlformats.org/markup-compatibility/2006">
                <mc:Choice xmlns:v="urn:schemas-microsoft-com:vml" Requires="v">
                  <p:oleObj spid="_x0000_s56429" name="Equation" r:id="rId9" imgW="228501" imgH="393529" progId="Equation.3">
                    <p:embed/>
                  </p:oleObj>
                </mc:Choice>
                <mc:Fallback>
                  <p:oleObj name="Equation" r:id="rId9" imgW="228501" imgH="39352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2784"/>
                          <a:ext cx="33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10"/>
            <p:cNvGraphicFramePr>
              <a:graphicFrameLocks noChangeAspect="1"/>
            </p:cNvGraphicFramePr>
            <p:nvPr/>
          </p:nvGraphicFramePr>
          <p:xfrm>
            <a:off x="1440" y="3840"/>
            <a:ext cx="200" cy="210"/>
          </p:xfrm>
          <a:graphic>
            <a:graphicData uri="http://schemas.openxmlformats.org/presentationml/2006/ole">
              <mc:AlternateContent xmlns:mc="http://schemas.openxmlformats.org/markup-compatibility/2006">
                <mc:Choice xmlns:v="urn:schemas-microsoft-com:vml" Requires="v">
                  <p:oleObj spid="_x0000_s56430" name="Equation" r:id="rId11" imgW="126725" imgH="177415" progId="Equation.3">
                    <p:embed/>
                  </p:oleObj>
                </mc:Choice>
                <mc:Fallback>
                  <p:oleObj name="Equation" r:id="rId11" imgW="126725" imgH="17741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0" y="384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4" name="Line 11"/>
            <p:cNvSpPr>
              <a:spLocks noChangeShapeType="1"/>
            </p:cNvSpPr>
            <p:nvPr/>
          </p:nvSpPr>
          <p:spPr bwMode="auto">
            <a:xfrm flipH="1">
              <a:off x="1440" y="316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5" name="Line 12"/>
            <p:cNvSpPr>
              <a:spLocks noChangeShapeType="1"/>
            </p:cNvSpPr>
            <p:nvPr/>
          </p:nvSpPr>
          <p:spPr bwMode="auto">
            <a:xfrm flipH="1">
              <a:off x="1440" y="3216"/>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6" name="Line 13"/>
            <p:cNvSpPr>
              <a:spLocks noChangeShapeType="1"/>
            </p:cNvSpPr>
            <p:nvPr/>
          </p:nvSpPr>
          <p:spPr bwMode="auto">
            <a:xfrm flipH="1">
              <a:off x="1392" y="3264"/>
              <a:ext cx="144"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7" name="Line 14"/>
            <p:cNvSpPr>
              <a:spLocks noChangeShapeType="1"/>
            </p:cNvSpPr>
            <p:nvPr/>
          </p:nvSpPr>
          <p:spPr bwMode="auto">
            <a:xfrm flipH="1">
              <a:off x="1392" y="3360"/>
              <a:ext cx="144"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8" name="Line 15"/>
            <p:cNvSpPr>
              <a:spLocks noChangeShapeType="1"/>
            </p:cNvSpPr>
            <p:nvPr/>
          </p:nvSpPr>
          <p:spPr bwMode="auto">
            <a:xfrm flipH="1">
              <a:off x="1248" y="3504"/>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9" name="Line 16"/>
            <p:cNvSpPr>
              <a:spLocks noChangeShapeType="1"/>
            </p:cNvSpPr>
            <p:nvPr/>
          </p:nvSpPr>
          <p:spPr bwMode="auto">
            <a:xfrm flipH="1">
              <a:off x="1296" y="3504"/>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0" name="Line 17"/>
            <p:cNvSpPr>
              <a:spLocks noChangeShapeType="1"/>
            </p:cNvSpPr>
            <p:nvPr/>
          </p:nvSpPr>
          <p:spPr bwMode="auto">
            <a:xfrm flipH="1">
              <a:off x="1344" y="3552"/>
              <a:ext cx="288"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1" name="Line 18"/>
            <p:cNvSpPr>
              <a:spLocks noChangeShapeType="1"/>
            </p:cNvSpPr>
            <p:nvPr/>
          </p:nvSpPr>
          <p:spPr bwMode="auto">
            <a:xfrm flipH="1">
              <a:off x="1392" y="3600"/>
              <a:ext cx="288"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2" name="Line 19"/>
            <p:cNvSpPr>
              <a:spLocks noChangeShapeType="1"/>
            </p:cNvSpPr>
            <p:nvPr/>
          </p:nvSpPr>
          <p:spPr bwMode="auto">
            <a:xfrm flipH="1">
              <a:off x="1488" y="3648"/>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3" name="Freeform 20"/>
            <p:cNvSpPr>
              <a:spLocks/>
            </p:cNvSpPr>
            <p:nvPr/>
          </p:nvSpPr>
          <p:spPr bwMode="auto">
            <a:xfrm>
              <a:off x="1488" y="3024"/>
              <a:ext cx="528" cy="720"/>
            </a:xfrm>
            <a:custGeom>
              <a:avLst/>
              <a:gdLst>
                <a:gd name="T0" fmla="*/ 0 w 528"/>
                <a:gd name="T1" fmla="*/ 0 h 720"/>
                <a:gd name="T2" fmla="*/ 192 w 528"/>
                <a:gd name="T3" fmla="*/ 576 h 720"/>
                <a:gd name="T4" fmla="*/ 528 w 528"/>
                <a:gd name="T5" fmla="*/ 720 h 720"/>
                <a:gd name="T6" fmla="*/ 0 60000 65536"/>
                <a:gd name="T7" fmla="*/ 0 60000 65536"/>
                <a:gd name="T8" fmla="*/ 0 60000 65536"/>
                <a:gd name="T9" fmla="*/ 0 w 528"/>
                <a:gd name="T10" fmla="*/ 0 h 720"/>
                <a:gd name="T11" fmla="*/ 528 w 528"/>
                <a:gd name="T12" fmla="*/ 720 h 720"/>
              </a:gdLst>
              <a:ahLst/>
              <a:cxnLst>
                <a:cxn ang="T6">
                  <a:pos x="T0" y="T1"/>
                </a:cxn>
                <a:cxn ang="T7">
                  <a:pos x="T2" y="T3"/>
                </a:cxn>
                <a:cxn ang="T8">
                  <a:pos x="T4" y="T5"/>
                </a:cxn>
              </a:cxnLst>
              <a:rect l="T9" t="T10" r="T11" b="T12"/>
              <a:pathLst>
                <a:path w="528" h="720">
                  <a:moveTo>
                    <a:pt x="0" y="0"/>
                  </a:moveTo>
                  <a:cubicBezTo>
                    <a:pt x="52" y="228"/>
                    <a:pt x="104" y="456"/>
                    <a:pt x="192" y="576"/>
                  </a:cubicBezTo>
                  <a:cubicBezTo>
                    <a:pt x="280" y="696"/>
                    <a:pt x="404" y="708"/>
                    <a:pt x="528" y="720"/>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6344" name="Freeform 21"/>
            <p:cNvSpPr>
              <a:spLocks/>
            </p:cNvSpPr>
            <p:nvPr/>
          </p:nvSpPr>
          <p:spPr bwMode="auto">
            <a:xfrm flipH="1">
              <a:off x="960" y="3024"/>
              <a:ext cx="528" cy="720"/>
            </a:xfrm>
            <a:custGeom>
              <a:avLst/>
              <a:gdLst>
                <a:gd name="T0" fmla="*/ 0 w 528"/>
                <a:gd name="T1" fmla="*/ 0 h 720"/>
                <a:gd name="T2" fmla="*/ 192 w 528"/>
                <a:gd name="T3" fmla="*/ 576 h 720"/>
                <a:gd name="T4" fmla="*/ 528 w 528"/>
                <a:gd name="T5" fmla="*/ 720 h 720"/>
                <a:gd name="T6" fmla="*/ 0 60000 65536"/>
                <a:gd name="T7" fmla="*/ 0 60000 65536"/>
                <a:gd name="T8" fmla="*/ 0 60000 65536"/>
                <a:gd name="T9" fmla="*/ 0 w 528"/>
                <a:gd name="T10" fmla="*/ 0 h 720"/>
                <a:gd name="T11" fmla="*/ 528 w 528"/>
                <a:gd name="T12" fmla="*/ 720 h 720"/>
              </a:gdLst>
              <a:ahLst/>
              <a:cxnLst>
                <a:cxn ang="T6">
                  <a:pos x="T0" y="T1"/>
                </a:cxn>
                <a:cxn ang="T7">
                  <a:pos x="T2" y="T3"/>
                </a:cxn>
                <a:cxn ang="T8">
                  <a:pos x="T4" y="T5"/>
                </a:cxn>
              </a:cxnLst>
              <a:rect l="T9" t="T10" r="T11" b="T12"/>
              <a:pathLst>
                <a:path w="528" h="720">
                  <a:moveTo>
                    <a:pt x="0" y="0"/>
                  </a:moveTo>
                  <a:cubicBezTo>
                    <a:pt x="52" y="228"/>
                    <a:pt x="104" y="456"/>
                    <a:pt x="192" y="576"/>
                  </a:cubicBezTo>
                  <a:cubicBezTo>
                    <a:pt x="280" y="696"/>
                    <a:pt x="404" y="708"/>
                    <a:pt x="528" y="720"/>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6345" name="Freeform 22"/>
            <p:cNvSpPr>
              <a:spLocks/>
            </p:cNvSpPr>
            <p:nvPr/>
          </p:nvSpPr>
          <p:spPr bwMode="auto">
            <a:xfrm>
              <a:off x="960" y="3456"/>
              <a:ext cx="528" cy="192"/>
            </a:xfrm>
            <a:custGeom>
              <a:avLst/>
              <a:gdLst>
                <a:gd name="T0" fmla="*/ 528 w 528"/>
                <a:gd name="T1" fmla="*/ 0 h 192"/>
                <a:gd name="T2" fmla="*/ 288 w 528"/>
                <a:gd name="T3" fmla="*/ 144 h 192"/>
                <a:gd name="T4" fmla="*/ 0 w 528"/>
                <a:gd name="T5" fmla="*/ 192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0"/>
                  </a:moveTo>
                  <a:cubicBezTo>
                    <a:pt x="452" y="56"/>
                    <a:pt x="376" y="112"/>
                    <a:pt x="288" y="144"/>
                  </a:cubicBezTo>
                  <a:cubicBezTo>
                    <a:pt x="200" y="176"/>
                    <a:pt x="100" y="184"/>
                    <a:pt x="0"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6346" name="Freeform 23"/>
            <p:cNvSpPr>
              <a:spLocks/>
            </p:cNvSpPr>
            <p:nvPr/>
          </p:nvSpPr>
          <p:spPr bwMode="auto">
            <a:xfrm flipH="1">
              <a:off x="1488" y="3456"/>
              <a:ext cx="528" cy="192"/>
            </a:xfrm>
            <a:custGeom>
              <a:avLst/>
              <a:gdLst>
                <a:gd name="T0" fmla="*/ 528 w 528"/>
                <a:gd name="T1" fmla="*/ 0 h 192"/>
                <a:gd name="T2" fmla="*/ 288 w 528"/>
                <a:gd name="T3" fmla="*/ 144 h 192"/>
                <a:gd name="T4" fmla="*/ 0 w 528"/>
                <a:gd name="T5" fmla="*/ 192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0"/>
                  </a:moveTo>
                  <a:cubicBezTo>
                    <a:pt x="452" y="56"/>
                    <a:pt x="376" y="112"/>
                    <a:pt x="288" y="144"/>
                  </a:cubicBezTo>
                  <a:cubicBezTo>
                    <a:pt x="200" y="176"/>
                    <a:pt x="100" y="184"/>
                    <a:pt x="0" y="19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6347" name="Line 24"/>
            <p:cNvSpPr>
              <a:spLocks noChangeShapeType="1"/>
            </p:cNvSpPr>
            <p:nvPr/>
          </p:nvSpPr>
          <p:spPr bwMode="auto">
            <a:xfrm flipH="1">
              <a:off x="1152" y="3408"/>
              <a:ext cx="432" cy="38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8" name="Line 25"/>
            <p:cNvSpPr>
              <a:spLocks noChangeShapeType="1"/>
            </p:cNvSpPr>
            <p:nvPr/>
          </p:nvSpPr>
          <p:spPr bwMode="auto">
            <a:xfrm flipH="1">
              <a:off x="1200" y="3456"/>
              <a:ext cx="384" cy="33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49" name="Line 26"/>
            <p:cNvSpPr>
              <a:spLocks noChangeShapeType="1"/>
            </p:cNvSpPr>
            <p:nvPr/>
          </p:nvSpPr>
          <p:spPr bwMode="auto">
            <a:xfrm flipH="1">
              <a:off x="1104" y="3600"/>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0" name="Line 27"/>
            <p:cNvSpPr>
              <a:spLocks noChangeShapeType="1"/>
            </p:cNvSpPr>
            <p:nvPr/>
          </p:nvSpPr>
          <p:spPr bwMode="auto">
            <a:xfrm flipH="1">
              <a:off x="1008" y="3744"/>
              <a:ext cx="96"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1" name="Line 28"/>
            <p:cNvSpPr>
              <a:spLocks noChangeShapeType="1"/>
            </p:cNvSpPr>
            <p:nvPr/>
          </p:nvSpPr>
          <p:spPr bwMode="auto">
            <a:xfrm flipH="1">
              <a:off x="1536" y="3648"/>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2" name="Line 29"/>
            <p:cNvSpPr>
              <a:spLocks noChangeShapeType="1"/>
            </p:cNvSpPr>
            <p:nvPr/>
          </p:nvSpPr>
          <p:spPr bwMode="auto">
            <a:xfrm flipH="1">
              <a:off x="1632" y="3696"/>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3" name="Line 30"/>
            <p:cNvSpPr>
              <a:spLocks noChangeShapeType="1"/>
            </p:cNvSpPr>
            <p:nvPr/>
          </p:nvSpPr>
          <p:spPr bwMode="auto">
            <a:xfrm flipH="1">
              <a:off x="1824" y="3744"/>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4" name="Line 31"/>
            <p:cNvSpPr>
              <a:spLocks noChangeShapeType="1"/>
            </p:cNvSpPr>
            <p:nvPr/>
          </p:nvSpPr>
          <p:spPr bwMode="auto">
            <a:xfrm flipH="1">
              <a:off x="1920" y="3744"/>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5" name="Line 32"/>
            <p:cNvSpPr>
              <a:spLocks noChangeShapeType="1"/>
            </p:cNvSpPr>
            <p:nvPr/>
          </p:nvSpPr>
          <p:spPr bwMode="auto">
            <a:xfrm flipH="1">
              <a:off x="1728" y="3696"/>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2" name="页脚占位符 4"/>
          <p:cNvSpPr>
            <a:spLocks noGrp="1"/>
          </p:cNvSpPr>
          <p:nvPr>
            <p:ph type="ftr" sz="quarter" idx="11"/>
          </p:nvPr>
        </p:nvSpPr>
        <p:spPr/>
        <p:txBody>
          <a:bodyPr/>
          <a:lstStyle/>
          <a:p>
            <a:pPr>
              <a:defRPr/>
            </a:pPr>
            <a:r>
              <a:rPr lang="zh-CN" altLang="en-US"/>
              <a:t>信号与系统</a:t>
            </a:r>
          </a:p>
        </p:txBody>
      </p:sp>
      <p:sp>
        <p:nvSpPr>
          <p:cNvPr id="573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B3FCD394-8EB3-4094-B905-3551E23355BD}" type="slidenum">
              <a:rPr lang="en-US" altLang="ko-KR" smtClean="0">
                <a:solidFill>
                  <a:srgbClr val="003399"/>
                </a:solidFill>
                <a:latin typeface="-윤체L" pitchFamily="18" charset="-127"/>
                <a:ea typeface="-윤체L" pitchFamily="18" charset="-127"/>
              </a:rPr>
              <a:pPr/>
              <a:t>49</a:t>
            </a:fld>
            <a:endParaRPr lang="en-US" altLang="ko-KR" smtClean="0">
              <a:solidFill>
                <a:srgbClr val="003399"/>
              </a:solidFill>
              <a:latin typeface="-윤체L" pitchFamily="18" charset="-127"/>
              <a:ea typeface="-윤체L" pitchFamily="18" charset="-127"/>
            </a:endParaRPr>
          </a:p>
        </p:txBody>
      </p:sp>
      <p:graphicFrame>
        <p:nvGraphicFramePr>
          <p:cNvPr id="57349" name="Object 2"/>
          <p:cNvGraphicFramePr>
            <a:graphicFrameLocks noChangeAspect="1"/>
          </p:cNvGraphicFramePr>
          <p:nvPr/>
        </p:nvGraphicFramePr>
        <p:xfrm>
          <a:off x="2268538" y="1916113"/>
          <a:ext cx="3586162" cy="1308100"/>
        </p:xfrm>
        <a:graphic>
          <a:graphicData uri="http://schemas.openxmlformats.org/presentationml/2006/ole">
            <mc:AlternateContent xmlns:mc="http://schemas.openxmlformats.org/markup-compatibility/2006">
              <mc:Choice xmlns:v="urn:schemas-microsoft-com:vml" Requires="v">
                <p:oleObj spid="_x0000_s57458" name="Equation" r:id="rId3" imgW="1307532" imgH="482391" progId="Equation.3">
                  <p:embed/>
                </p:oleObj>
              </mc:Choice>
              <mc:Fallback>
                <p:oleObj name="Equation" r:id="rId3" imgW="1307532" imgH="4823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916113"/>
                        <a:ext cx="3586162"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299" name="Rectangle 3"/>
          <p:cNvSpPr>
            <a:spLocks noChangeArrowheads="1"/>
          </p:cNvSpPr>
          <p:nvPr/>
        </p:nvSpPr>
        <p:spPr bwMode="auto">
          <a:xfrm>
            <a:off x="228600" y="457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（４）钟形脉冲演变为冲激函数</a:t>
            </a:r>
          </a:p>
        </p:txBody>
      </p:sp>
      <p:grpSp>
        <p:nvGrpSpPr>
          <p:cNvPr id="57351" name="Group 4"/>
          <p:cNvGrpSpPr>
            <a:grpSpLocks/>
          </p:cNvGrpSpPr>
          <p:nvPr/>
        </p:nvGrpSpPr>
        <p:grpSpPr bwMode="auto">
          <a:xfrm>
            <a:off x="2843213" y="3357563"/>
            <a:ext cx="2667000" cy="2543175"/>
            <a:chOff x="912" y="1872"/>
            <a:chExt cx="1680" cy="1602"/>
          </a:xfrm>
        </p:grpSpPr>
        <p:sp>
          <p:nvSpPr>
            <p:cNvPr id="57352" name="Line 5"/>
            <p:cNvSpPr>
              <a:spLocks noChangeShapeType="1"/>
            </p:cNvSpPr>
            <p:nvPr/>
          </p:nvSpPr>
          <p:spPr bwMode="auto">
            <a:xfrm>
              <a:off x="912" y="3216"/>
              <a:ext cx="168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3" name="Line 6"/>
            <p:cNvSpPr>
              <a:spLocks noChangeShapeType="1"/>
            </p:cNvSpPr>
            <p:nvPr/>
          </p:nvSpPr>
          <p:spPr bwMode="auto">
            <a:xfrm flipV="1">
              <a:off x="1584" y="1920"/>
              <a:ext cx="0" cy="1392"/>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7354" name="Object 7"/>
            <p:cNvGraphicFramePr>
              <a:graphicFrameLocks noChangeAspect="1"/>
            </p:cNvGraphicFramePr>
            <p:nvPr/>
          </p:nvGraphicFramePr>
          <p:xfrm>
            <a:off x="2400" y="3264"/>
            <a:ext cx="149" cy="192"/>
          </p:xfrm>
          <a:graphic>
            <a:graphicData uri="http://schemas.openxmlformats.org/presentationml/2006/ole">
              <mc:AlternateContent xmlns:mc="http://schemas.openxmlformats.org/markup-compatibility/2006">
                <mc:Choice xmlns:v="urn:schemas-microsoft-com:vml" Requires="v">
                  <p:oleObj spid="_x0000_s57459" name="Equation" r:id="rId5" imgW="88746" imgH="152136" progId="Equation.3">
                    <p:embed/>
                  </p:oleObj>
                </mc:Choice>
                <mc:Fallback>
                  <p:oleObj name="Equation" r:id="rId5" imgW="88746" imgH="15213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3264"/>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8"/>
            <p:cNvGraphicFramePr>
              <a:graphicFrameLocks noChangeAspect="1"/>
            </p:cNvGraphicFramePr>
            <p:nvPr/>
          </p:nvGraphicFramePr>
          <p:xfrm>
            <a:off x="1056" y="1872"/>
            <a:ext cx="480" cy="240"/>
          </p:xfrm>
          <a:graphic>
            <a:graphicData uri="http://schemas.openxmlformats.org/presentationml/2006/ole">
              <mc:AlternateContent xmlns:mc="http://schemas.openxmlformats.org/markup-compatibility/2006">
                <mc:Choice xmlns:v="urn:schemas-microsoft-com:vml" Requires="v">
                  <p:oleObj spid="_x0000_s57460" name="Equation" r:id="rId7" imgW="304536" imgH="203024" progId="Equation.3">
                    <p:embed/>
                  </p:oleObj>
                </mc:Choice>
                <mc:Fallback>
                  <p:oleObj name="Equation" r:id="rId7" imgW="304536" imgH="2030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872"/>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9"/>
            <p:cNvGraphicFramePr>
              <a:graphicFrameLocks noChangeAspect="1"/>
            </p:cNvGraphicFramePr>
            <p:nvPr/>
          </p:nvGraphicFramePr>
          <p:xfrm>
            <a:off x="1688" y="1968"/>
            <a:ext cx="224" cy="432"/>
          </p:xfrm>
          <a:graphic>
            <a:graphicData uri="http://schemas.openxmlformats.org/presentationml/2006/ole">
              <mc:AlternateContent xmlns:mc="http://schemas.openxmlformats.org/markup-compatibility/2006">
                <mc:Choice xmlns:v="urn:schemas-microsoft-com:vml" Requires="v">
                  <p:oleObj spid="_x0000_s57461" name="Equation" r:id="rId9" imgW="152334" imgH="393529" progId="Equation.3">
                    <p:embed/>
                  </p:oleObj>
                </mc:Choice>
                <mc:Fallback>
                  <p:oleObj name="Equation" r:id="rId9" imgW="152334" imgH="39352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8" y="1968"/>
                          <a:ext cx="224"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7" name="Object 10"/>
            <p:cNvGraphicFramePr>
              <a:graphicFrameLocks noChangeAspect="1"/>
            </p:cNvGraphicFramePr>
            <p:nvPr/>
          </p:nvGraphicFramePr>
          <p:xfrm>
            <a:off x="1536" y="3264"/>
            <a:ext cx="200" cy="210"/>
          </p:xfrm>
          <a:graphic>
            <a:graphicData uri="http://schemas.openxmlformats.org/presentationml/2006/ole">
              <mc:AlternateContent xmlns:mc="http://schemas.openxmlformats.org/markup-compatibility/2006">
                <mc:Choice xmlns:v="urn:schemas-microsoft-com:vml" Requires="v">
                  <p:oleObj spid="_x0000_s57462" name="Equation" r:id="rId11" imgW="126725" imgH="177415" progId="Equation.3">
                    <p:embed/>
                  </p:oleObj>
                </mc:Choice>
                <mc:Fallback>
                  <p:oleObj name="Equation" r:id="rId11" imgW="126725" imgH="17741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3264"/>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8" name="Line 11"/>
            <p:cNvSpPr>
              <a:spLocks noChangeShapeType="1"/>
            </p:cNvSpPr>
            <p:nvPr/>
          </p:nvSpPr>
          <p:spPr bwMode="auto">
            <a:xfrm flipH="1">
              <a:off x="1488" y="2352"/>
              <a:ext cx="144"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9" name="Line 12"/>
            <p:cNvSpPr>
              <a:spLocks noChangeShapeType="1"/>
            </p:cNvSpPr>
            <p:nvPr/>
          </p:nvSpPr>
          <p:spPr bwMode="auto">
            <a:xfrm flipH="1">
              <a:off x="1488" y="2400"/>
              <a:ext cx="144"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0" name="Line 13"/>
            <p:cNvSpPr>
              <a:spLocks noChangeShapeType="1"/>
            </p:cNvSpPr>
            <p:nvPr/>
          </p:nvSpPr>
          <p:spPr bwMode="auto">
            <a:xfrm flipH="1">
              <a:off x="1440" y="2400"/>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1" name="Line 14"/>
            <p:cNvSpPr>
              <a:spLocks noChangeShapeType="1"/>
            </p:cNvSpPr>
            <p:nvPr/>
          </p:nvSpPr>
          <p:spPr bwMode="auto">
            <a:xfrm flipH="1">
              <a:off x="1488" y="2880"/>
              <a:ext cx="144"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2" name="Line 15"/>
            <p:cNvSpPr>
              <a:spLocks noChangeShapeType="1"/>
            </p:cNvSpPr>
            <p:nvPr/>
          </p:nvSpPr>
          <p:spPr bwMode="auto">
            <a:xfrm flipH="1">
              <a:off x="1296" y="2880"/>
              <a:ext cx="432" cy="33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3" name="Line 16"/>
            <p:cNvSpPr>
              <a:spLocks noChangeShapeType="1"/>
            </p:cNvSpPr>
            <p:nvPr/>
          </p:nvSpPr>
          <p:spPr bwMode="auto">
            <a:xfrm flipH="1">
              <a:off x="1392" y="2928"/>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4" name="Line 17"/>
            <p:cNvSpPr>
              <a:spLocks noChangeShapeType="1"/>
            </p:cNvSpPr>
            <p:nvPr/>
          </p:nvSpPr>
          <p:spPr bwMode="auto">
            <a:xfrm flipH="1">
              <a:off x="1440" y="2976"/>
              <a:ext cx="288"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5" name="Line 18"/>
            <p:cNvSpPr>
              <a:spLocks noChangeShapeType="1"/>
            </p:cNvSpPr>
            <p:nvPr/>
          </p:nvSpPr>
          <p:spPr bwMode="auto">
            <a:xfrm flipH="1">
              <a:off x="1488" y="3024"/>
              <a:ext cx="288"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6" name="Line 19"/>
            <p:cNvSpPr>
              <a:spLocks noChangeShapeType="1"/>
            </p:cNvSpPr>
            <p:nvPr/>
          </p:nvSpPr>
          <p:spPr bwMode="auto">
            <a:xfrm flipH="1">
              <a:off x="1584" y="307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7" name="Line 20"/>
            <p:cNvSpPr>
              <a:spLocks noChangeShapeType="1"/>
            </p:cNvSpPr>
            <p:nvPr/>
          </p:nvSpPr>
          <p:spPr bwMode="auto">
            <a:xfrm flipH="1">
              <a:off x="1392" y="2688"/>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8" name="Line 21"/>
            <p:cNvSpPr>
              <a:spLocks noChangeShapeType="1"/>
            </p:cNvSpPr>
            <p:nvPr/>
          </p:nvSpPr>
          <p:spPr bwMode="auto">
            <a:xfrm flipH="1">
              <a:off x="1344" y="2832"/>
              <a:ext cx="384"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9" name="Line 22"/>
            <p:cNvSpPr>
              <a:spLocks noChangeShapeType="1"/>
            </p:cNvSpPr>
            <p:nvPr/>
          </p:nvSpPr>
          <p:spPr bwMode="auto">
            <a:xfrm flipH="1">
              <a:off x="1200" y="3024"/>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0" name="Line 23"/>
            <p:cNvSpPr>
              <a:spLocks noChangeShapeType="1"/>
            </p:cNvSpPr>
            <p:nvPr/>
          </p:nvSpPr>
          <p:spPr bwMode="auto">
            <a:xfrm flipH="1">
              <a:off x="1104" y="3168"/>
              <a:ext cx="96"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1" name="Line 24"/>
            <p:cNvSpPr>
              <a:spLocks noChangeShapeType="1"/>
            </p:cNvSpPr>
            <p:nvPr/>
          </p:nvSpPr>
          <p:spPr bwMode="auto">
            <a:xfrm flipH="1">
              <a:off x="1632" y="307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2" name="Line 25"/>
            <p:cNvSpPr>
              <a:spLocks noChangeShapeType="1"/>
            </p:cNvSpPr>
            <p:nvPr/>
          </p:nvSpPr>
          <p:spPr bwMode="auto">
            <a:xfrm flipH="1">
              <a:off x="1728" y="3120"/>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3" name="Line 26"/>
            <p:cNvSpPr>
              <a:spLocks noChangeShapeType="1"/>
            </p:cNvSpPr>
            <p:nvPr/>
          </p:nvSpPr>
          <p:spPr bwMode="auto">
            <a:xfrm flipH="1">
              <a:off x="1920" y="316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4" name="Line 27"/>
            <p:cNvSpPr>
              <a:spLocks noChangeShapeType="1"/>
            </p:cNvSpPr>
            <p:nvPr/>
          </p:nvSpPr>
          <p:spPr bwMode="auto">
            <a:xfrm flipH="1">
              <a:off x="2016" y="316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5" name="Line 28"/>
            <p:cNvSpPr>
              <a:spLocks noChangeShapeType="1"/>
            </p:cNvSpPr>
            <p:nvPr/>
          </p:nvSpPr>
          <p:spPr bwMode="auto">
            <a:xfrm flipH="1">
              <a:off x="1824" y="3120"/>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6" name="Freeform 29"/>
            <p:cNvSpPr>
              <a:spLocks/>
            </p:cNvSpPr>
            <p:nvPr/>
          </p:nvSpPr>
          <p:spPr bwMode="auto">
            <a:xfrm>
              <a:off x="1536" y="2208"/>
              <a:ext cx="576" cy="968"/>
            </a:xfrm>
            <a:custGeom>
              <a:avLst/>
              <a:gdLst>
                <a:gd name="T0" fmla="*/ 0 w 480"/>
                <a:gd name="T1" fmla="*/ 120 h 968"/>
                <a:gd name="T2" fmla="*/ 166 w 480"/>
                <a:gd name="T3" fmla="*/ 120 h 968"/>
                <a:gd name="T4" fmla="*/ 415 w 480"/>
                <a:gd name="T5" fmla="*/ 840 h 968"/>
                <a:gd name="T6" fmla="*/ 829 w 480"/>
                <a:gd name="T7" fmla="*/ 888 h 968"/>
                <a:gd name="T8" fmla="*/ 0 60000 65536"/>
                <a:gd name="T9" fmla="*/ 0 60000 65536"/>
                <a:gd name="T10" fmla="*/ 0 60000 65536"/>
                <a:gd name="T11" fmla="*/ 0 60000 65536"/>
                <a:gd name="T12" fmla="*/ 0 w 480"/>
                <a:gd name="T13" fmla="*/ 0 h 968"/>
                <a:gd name="T14" fmla="*/ 480 w 480"/>
                <a:gd name="T15" fmla="*/ 968 h 968"/>
              </a:gdLst>
              <a:ahLst/>
              <a:cxnLst>
                <a:cxn ang="T8">
                  <a:pos x="T0" y="T1"/>
                </a:cxn>
                <a:cxn ang="T9">
                  <a:pos x="T2" y="T3"/>
                </a:cxn>
                <a:cxn ang="T10">
                  <a:pos x="T4" y="T5"/>
                </a:cxn>
                <a:cxn ang="T11">
                  <a:pos x="T6" y="T7"/>
                </a:cxn>
              </a:cxnLst>
              <a:rect l="T12" t="T13" r="T14" b="T15"/>
              <a:pathLst>
                <a:path w="480" h="968">
                  <a:moveTo>
                    <a:pt x="0" y="120"/>
                  </a:moveTo>
                  <a:cubicBezTo>
                    <a:pt x="28" y="60"/>
                    <a:pt x="56" y="0"/>
                    <a:pt x="96" y="120"/>
                  </a:cubicBezTo>
                  <a:cubicBezTo>
                    <a:pt x="136" y="240"/>
                    <a:pt x="176" y="712"/>
                    <a:pt x="240" y="840"/>
                  </a:cubicBezTo>
                  <a:cubicBezTo>
                    <a:pt x="304" y="968"/>
                    <a:pt x="392" y="928"/>
                    <a:pt x="480" y="888"/>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377" name="Freeform 30"/>
            <p:cNvSpPr>
              <a:spLocks/>
            </p:cNvSpPr>
            <p:nvPr/>
          </p:nvSpPr>
          <p:spPr bwMode="auto">
            <a:xfrm flipH="1">
              <a:off x="1056" y="2208"/>
              <a:ext cx="576" cy="968"/>
            </a:xfrm>
            <a:custGeom>
              <a:avLst/>
              <a:gdLst>
                <a:gd name="T0" fmla="*/ 0 w 480"/>
                <a:gd name="T1" fmla="*/ 120 h 968"/>
                <a:gd name="T2" fmla="*/ 166 w 480"/>
                <a:gd name="T3" fmla="*/ 120 h 968"/>
                <a:gd name="T4" fmla="*/ 415 w 480"/>
                <a:gd name="T5" fmla="*/ 840 h 968"/>
                <a:gd name="T6" fmla="*/ 829 w 480"/>
                <a:gd name="T7" fmla="*/ 888 h 968"/>
                <a:gd name="T8" fmla="*/ 0 60000 65536"/>
                <a:gd name="T9" fmla="*/ 0 60000 65536"/>
                <a:gd name="T10" fmla="*/ 0 60000 65536"/>
                <a:gd name="T11" fmla="*/ 0 60000 65536"/>
                <a:gd name="T12" fmla="*/ 0 w 480"/>
                <a:gd name="T13" fmla="*/ 0 h 968"/>
                <a:gd name="T14" fmla="*/ 480 w 480"/>
                <a:gd name="T15" fmla="*/ 968 h 968"/>
              </a:gdLst>
              <a:ahLst/>
              <a:cxnLst>
                <a:cxn ang="T8">
                  <a:pos x="T0" y="T1"/>
                </a:cxn>
                <a:cxn ang="T9">
                  <a:pos x="T2" y="T3"/>
                </a:cxn>
                <a:cxn ang="T10">
                  <a:pos x="T4" y="T5"/>
                </a:cxn>
                <a:cxn ang="T11">
                  <a:pos x="T6" y="T7"/>
                </a:cxn>
              </a:cxnLst>
              <a:rect l="T12" t="T13" r="T14" b="T15"/>
              <a:pathLst>
                <a:path w="480" h="968">
                  <a:moveTo>
                    <a:pt x="0" y="120"/>
                  </a:moveTo>
                  <a:cubicBezTo>
                    <a:pt x="28" y="60"/>
                    <a:pt x="56" y="0"/>
                    <a:pt x="96" y="120"/>
                  </a:cubicBezTo>
                  <a:cubicBezTo>
                    <a:pt x="136" y="240"/>
                    <a:pt x="176" y="712"/>
                    <a:pt x="240" y="840"/>
                  </a:cubicBezTo>
                  <a:cubicBezTo>
                    <a:pt x="304" y="968"/>
                    <a:pt x="392" y="928"/>
                    <a:pt x="480" y="888"/>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378" name="Line 31"/>
            <p:cNvSpPr>
              <a:spLocks noChangeShapeType="1"/>
            </p:cNvSpPr>
            <p:nvPr/>
          </p:nvSpPr>
          <p:spPr bwMode="auto">
            <a:xfrm flipH="1">
              <a:off x="1488" y="2304"/>
              <a:ext cx="144"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9" name="Line 32"/>
            <p:cNvSpPr>
              <a:spLocks noChangeShapeType="1"/>
            </p:cNvSpPr>
            <p:nvPr/>
          </p:nvSpPr>
          <p:spPr bwMode="auto">
            <a:xfrm flipH="1">
              <a:off x="1440" y="2448"/>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0" name="Line 33"/>
            <p:cNvSpPr>
              <a:spLocks noChangeShapeType="1"/>
            </p:cNvSpPr>
            <p:nvPr/>
          </p:nvSpPr>
          <p:spPr bwMode="auto">
            <a:xfrm flipH="1">
              <a:off x="1440" y="2496"/>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1" name="Line 34"/>
            <p:cNvSpPr>
              <a:spLocks noChangeShapeType="1"/>
            </p:cNvSpPr>
            <p:nvPr/>
          </p:nvSpPr>
          <p:spPr bwMode="auto">
            <a:xfrm flipH="1">
              <a:off x="1440" y="2592"/>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2" name="Line 35"/>
            <p:cNvSpPr>
              <a:spLocks noChangeShapeType="1"/>
            </p:cNvSpPr>
            <p:nvPr/>
          </p:nvSpPr>
          <p:spPr bwMode="auto">
            <a:xfrm flipH="1">
              <a:off x="1440" y="2544"/>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3" name="Line 36"/>
            <p:cNvSpPr>
              <a:spLocks noChangeShapeType="1"/>
            </p:cNvSpPr>
            <p:nvPr/>
          </p:nvSpPr>
          <p:spPr bwMode="auto">
            <a:xfrm flipH="1">
              <a:off x="1440" y="2592"/>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4" name="Line 37"/>
            <p:cNvSpPr>
              <a:spLocks noChangeShapeType="1"/>
            </p:cNvSpPr>
            <p:nvPr/>
          </p:nvSpPr>
          <p:spPr bwMode="auto">
            <a:xfrm flipH="1">
              <a:off x="1440" y="2640"/>
              <a:ext cx="240"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5" name="Line 38"/>
            <p:cNvSpPr>
              <a:spLocks noChangeShapeType="1"/>
            </p:cNvSpPr>
            <p:nvPr/>
          </p:nvSpPr>
          <p:spPr bwMode="auto">
            <a:xfrm flipH="1">
              <a:off x="1392" y="2736"/>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86" name="Freeform 39"/>
            <p:cNvSpPr>
              <a:spLocks/>
            </p:cNvSpPr>
            <p:nvPr/>
          </p:nvSpPr>
          <p:spPr bwMode="auto">
            <a:xfrm>
              <a:off x="1536" y="2592"/>
              <a:ext cx="576" cy="448"/>
            </a:xfrm>
            <a:custGeom>
              <a:avLst/>
              <a:gdLst>
                <a:gd name="T0" fmla="*/ 0 w 480"/>
                <a:gd name="T1" fmla="*/ 96 h 448"/>
                <a:gd name="T2" fmla="*/ 166 w 480"/>
                <a:gd name="T3" fmla="*/ 48 h 448"/>
                <a:gd name="T4" fmla="*/ 581 w 480"/>
                <a:gd name="T5" fmla="*/ 384 h 448"/>
                <a:gd name="T6" fmla="*/ 829 w 480"/>
                <a:gd name="T7" fmla="*/ 432 h 448"/>
                <a:gd name="T8" fmla="*/ 0 60000 65536"/>
                <a:gd name="T9" fmla="*/ 0 60000 65536"/>
                <a:gd name="T10" fmla="*/ 0 60000 65536"/>
                <a:gd name="T11" fmla="*/ 0 60000 65536"/>
                <a:gd name="T12" fmla="*/ 0 w 480"/>
                <a:gd name="T13" fmla="*/ 0 h 448"/>
                <a:gd name="T14" fmla="*/ 480 w 480"/>
                <a:gd name="T15" fmla="*/ 448 h 448"/>
              </a:gdLst>
              <a:ahLst/>
              <a:cxnLst>
                <a:cxn ang="T8">
                  <a:pos x="T0" y="T1"/>
                </a:cxn>
                <a:cxn ang="T9">
                  <a:pos x="T2" y="T3"/>
                </a:cxn>
                <a:cxn ang="T10">
                  <a:pos x="T4" y="T5"/>
                </a:cxn>
                <a:cxn ang="T11">
                  <a:pos x="T6" y="T7"/>
                </a:cxn>
              </a:cxnLst>
              <a:rect l="T12" t="T13" r="T14" b="T15"/>
              <a:pathLst>
                <a:path w="480" h="448">
                  <a:moveTo>
                    <a:pt x="0" y="96"/>
                  </a:moveTo>
                  <a:cubicBezTo>
                    <a:pt x="20" y="48"/>
                    <a:pt x="40" y="0"/>
                    <a:pt x="96" y="48"/>
                  </a:cubicBezTo>
                  <a:cubicBezTo>
                    <a:pt x="152" y="96"/>
                    <a:pt x="272" y="320"/>
                    <a:pt x="336" y="384"/>
                  </a:cubicBezTo>
                  <a:cubicBezTo>
                    <a:pt x="400" y="448"/>
                    <a:pt x="440" y="440"/>
                    <a:pt x="480" y="43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387" name="Freeform 40"/>
            <p:cNvSpPr>
              <a:spLocks/>
            </p:cNvSpPr>
            <p:nvPr/>
          </p:nvSpPr>
          <p:spPr bwMode="auto">
            <a:xfrm flipH="1">
              <a:off x="1104" y="2592"/>
              <a:ext cx="576" cy="448"/>
            </a:xfrm>
            <a:custGeom>
              <a:avLst/>
              <a:gdLst>
                <a:gd name="T0" fmla="*/ 0 w 480"/>
                <a:gd name="T1" fmla="*/ 96 h 448"/>
                <a:gd name="T2" fmla="*/ 166 w 480"/>
                <a:gd name="T3" fmla="*/ 48 h 448"/>
                <a:gd name="T4" fmla="*/ 581 w 480"/>
                <a:gd name="T5" fmla="*/ 384 h 448"/>
                <a:gd name="T6" fmla="*/ 829 w 480"/>
                <a:gd name="T7" fmla="*/ 432 h 448"/>
                <a:gd name="T8" fmla="*/ 0 60000 65536"/>
                <a:gd name="T9" fmla="*/ 0 60000 65536"/>
                <a:gd name="T10" fmla="*/ 0 60000 65536"/>
                <a:gd name="T11" fmla="*/ 0 60000 65536"/>
                <a:gd name="T12" fmla="*/ 0 w 480"/>
                <a:gd name="T13" fmla="*/ 0 h 448"/>
                <a:gd name="T14" fmla="*/ 480 w 480"/>
                <a:gd name="T15" fmla="*/ 448 h 448"/>
              </a:gdLst>
              <a:ahLst/>
              <a:cxnLst>
                <a:cxn ang="T8">
                  <a:pos x="T0" y="T1"/>
                </a:cxn>
                <a:cxn ang="T9">
                  <a:pos x="T2" y="T3"/>
                </a:cxn>
                <a:cxn ang="T10">
                  <a:pos x="T4" y="T5"/>
                </a:cxn>
                <a:cxn ang="T11">
                  <a:pos x="T6" y="T7"/>
                </a:cxn>
              </a:cxnLst>
              <a:rect l="T12" t="T13" r="T14" b="T15"/>
              <a:pathLst>
                <a:path w="480" h="448">
                  <a:moveTo>
                    <a:pt x="0" y="96"/>
                  </a:moveTo>
                  <a:cubicBezTo>
                    <a:pt x="20" y="48"/>
                    <a:pt x="40" y="0"/>
                    <a:pt x="96" y="48"/>
                  </a:cubicBezTo>
                  <a:cubicBezTo>
                    <a:pt x="152" y="96"/>
                    <a:pt x="272" y="320"/>
                    <a:pt x="336" y="384"/>
                  </a:cubicBezTo>
                  <a:cubicBezTo>
                    <a:pt x="400" y="448"/>
                    <a:pt x="440" y="440"/>
                    <a:pt x="480" y="432"/>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71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C696132-FC57-4240-B5CB-C5211AA3BD4A}" type="slidenum">
              <a:rPr lang="en-US" altLang="ko-KR" smtClean="0">
                <a:solidFill>
                  <a:srgbClr val="003399"/>
                </a:solidFill>
                <a:latin typeface="-윤체L" pitchFamily="18" charset="-127"/>
                <a:ea typeface="-윤체L" pitchFamily="18" charset="-127"/>
              </a:rPr>
              <a:pPr/>
              <a:t>5</a:t>
            </a:fld>
            <a:endParaRPr lang="en-US" altLang="ko-KR" smtClean="0">
              <a:solidFill>
                <a:srgbClr val="003399"/>
              </a:solidFill>
              <a:latin typeface="-윤체L" pitchFamily="18" charset="-127"/>
              <a:ea typeface="-윤체L" pitchFamily="18" charset="-127"/>
            </a:endParaRPr>
          </a:p>
        </p:txBody>
      </p:sp>
      <p:sp>
        <p:nvSpPr>
          <p:cNvPr id="7173" name="Rectangle 2"/>
          <p:cNvSpPr>
            <a:spLocks noGrp="1" noChangeArrowheads="1"/>
          </p:cNvSpPr>
          <p:nvPr>
            <p:ph type="title"/>
          </p:nvPr>
        </p:nvSpPr>
        <p:spPr>
          <a:xfrm>
            <a:off x="381000" y="1676400"/>
            <a:ext cx="8229600" cy="2374900"/>
          </a:xfrm>
        </p:spPr>
        <p:txBody>
          <a:bodyPr/>
          <a:lstStyle/>
          <a:p>
            <a:pPr eaLnBrk="1" hangingPunct="1"/>
            <a:r>
              <a:rPr lang="zh-CN" altLang="en-US" sz="7200" smtClean="0">
                <a:solidFill>
                  <a:srgbClr val="0C3EAE"/>
                </a:solidFill>
              </a:rPr>
              <a:t> 第一节  </a:t>
            </a:r>
            <a:br>
              <a:rPr lang="zh-CN" altLang="en-US" sz="7200" smtClean="0">
                <a:solidFill>
                  <a:srgbClr val="0C3EAE"/>
                </a:solidFill>
              </a:rPr>
            </a:br>
            <a:r>
              <a:rPr lang="zh-CN" altLang="en-US" sz="7200" smtClean="0">
                <a:solidFill>
                  <a:srgbClr val="0C3EAE"/>
                </a:solidFill>
              </a:rPr>
              <a:t> 信号与系统</a:t>
            </a:r>
            <a:endParaRPr lang="zh-CN" altLang="en-US" smtClean="0">
              <a:solidFill>
                <a:srgbClr val="0C3EAE"/>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7" name="页脚占位符 4"/>
          <p:cNvSpPr>
            <a:spLocks noGrp="1"/>
          </p:cNvSpPr>
          <p:nvPr>
            <p:ph type="ftr" sz="quarter" idx="11"/>
          </p:nvPr>
        </p:nvSpPr>
        <p:spPr/>
        <p:txBody>
          <a:bodyPr/>
          <a:lstStyle/>
          <a:p>
            <a:pPr>
              <a:defRPr/>
            </a:pPr>
            <a:r>
              <a:rPr lang="zh-CN" altLang="en-US"/>
              <a:t>信号与系统</a:t>
            </a:r>
          </a:p>
        </p:txBody>
      </p:sp>
      <p:sp>
        <p:nvSpPr>
          <p:cNvPr id="583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271BDC3-AD98-462F-B20A-78C31B6FDB98}" type="slidenum">
              <a:rPr lang="en-US" altLang="ko-KR" smtClean="0">
                <a:solidFill>
                  <a:srgbClr val="003399"/>
                </a:solidFill>
                <a:latin typeface="-윤체L" pitchFamily="18" charset="-127"/>
                <a:ea typeface="-윤체L" pitchFamily="18" charset="-127"/>
              </a:rPr>
              <a:pPr/>
              <a:t>50</a:t>
            </a:fld>
            <a:endParaRPr lang="en-US" altLang="ko-KR" smtClean="0">
              <a:solidFill>
                <a:srgbClr val="003399"/>
              </a:solidFill>
              <a:latin typeface="-윤체L" pitchFamily="18" charset="-127"/>
              <a:ea typeface="-윤체L" pitchFamily="18" charset="-127"/>
            </a:endParaRPr>
          </a:p>
        </p:txBody>
      </p:sp>
      <p:graphicFrame>
        <p:nvGraphicFramePr>
          <p:cNvPr id="58373" name="Object 2"/>
          <p:cNvGraphicFramePr>
            <a:graphicFrameLocks noChangeAspect="1"/>
          </p:cNvGraphicFramePr>
          <p:nvPr/>
        </p:nvGraphicFramePr>
        <p:xfrm>
          <a:off x="1587500" y="1557338"/>
          <a:ext cx="3395663" cy="1068387"/>
        </p:xfrm>
        <a:graphic>
          <a:graphicData uri="http://schemas.openxmlformats.org/presentationml/2006/ole">
            <mc:AlternateContent xmlns:mc="http://schemas.openxmlformats.org/markup-compatibility/2006">
              <mc:Choice xmlns:v="urn:schemas-microsoft-com:vml" Requires="v">
                <p:oleObj spid="_x0000_s58559" name="Equation" r:id="rId3" imgW="1358310" imgH="431613" progId="Equation.DSMT4">
                  <p:embed/>
                </p:oleObj>
              </mc:Choice>
              <mc:Fallback>
                <p:oleObj name="Equation" r:id="rId3" imgW="1358310" imgH="43161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1557338"/>
                        <a:ext cx="3395663"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23" name="Rectangle 3"/>
          <p:cNvSpPr>
            <a:spLocks noChangeArrowheads="1"/>
          </p:cNvSpPr>
          <p:nvPr/>
        </p:nvSpPr>
        <p:spPr bwMode="auto">
          <a:xfrm>
            <a:off x="539750" y="404813"/>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（５）</a:t>
            </a:r>
            <a:r>
              <a:rPr lang="en-US" altLang="zh-CN" sz="2800" b="1">
                <a:solidFill>
                  <a:srgbClr val="0000FF"/>
                </a:solidFill>
                <a:effectLst>
                  <a:outerShdw blurRad="38100" dist="38100" dir="2700000" algn="tl">
                    <a:srgbClr val="C0C0C0"/>
                  </a:outerShdw>
                </a:effectLst>
                <a:latin typeface="Tahoma" pitchFamily="34" charset="0"/>
                <a:ea typeface="宋体" pitchFamily="2" charset="-122"/>
              </a:rPr>
              <a:t>Sa(t)</a:t>
            </a: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信号（抽样信号）演变为冲激函数</a:t>
            </a:r>
          </a:p>
        </p:txBody>
      </p:sp>
      <p:sp>
        <p:nvSpPr>
          <p:cNvPr id="58375" name="Text Box 4"/>
          <p:cNvSpPr txBox="1">
            <a:spLocks noChangeArrowheads="1"/>
          </p:cNvSpPr>
          <p:nvPr/>
        </p:nvSpPr>
        <p:spPr bwMode="auto">
          <a:xfrm>
            <a:off x="468313" y="501332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en-US" altLang="zh-CN" sz="2400" b="1">
                <a:solidFill>
                  <a:srgbClr val="000000"/>
                </a:solidFill>
                <a:latin typeface="Tahoma" pitchFamily="34" charset="0"/>
                <a:ea typeface="宋体" pitchFamily="2" charset="-122"/>
              </a:rPr>
              <a:t>K</a:t>
            </a:r>
            <a:r>
              <a:rPr lang="zh-CN" altLang="en-US" sz="2400" b="1">
                <a:solidFill>
                  <a:srgbClr val="000000"/>
                </a:solidFill>
                <a:latin typeface="Tahoma" pitchFamily="34" charset="0"/>
                <a:ea typeface="宋体" pitchFamily="2" charset="-122"/>
              </a:rPr>
              <a:t>越大，函数的振幅越大，且离开原点时函数振荡越快，衰减越迅速。曲线下的净面积保持１。当</a:t>
            </a:r>
            <a:r>
              <a:rPr lang="en-US" altLang="zh-CN" sz="2400" b="1">
                <a:solidFill>
                  <a:srgbClr val="000000"/>
                </a:solidFill>
                <a:latin typeface="Tahoma" pitchFamily="34" charset="0"/>
                <a:ea typeface="宋体" pitchFamily="2" charset="-122"/>
              </a:rPr>
              <a:t>k</a:t>
            </a:r>
            <a:r>
              <a:rPr lang="en-US" altLang="zh-CN" sz="2400" b="1">
                <a:solidFill>
                  <a:srgbClr val="000000"/>
                </a:solidFill>
                <a:latin typeface="Tahoma" pitchFamily="34" charset="0"/>
                <a:ea typeface="宋体" pitchFamily="2" charset="-122"/>
                <a:sym typeface="Symbol" pitchFamily="18" charset="2"/>
              </a:rPr>
              <a:t></a:t>
            </a:r>
            <a:r>
              <a:rPr lang="zh-CN" altLang="en-US" sz="2400" b="1">
                <a:solidFill>
                  <a:srgbClr val="000000"/>
                </a:solidFill>
                <a:latin typeface="Tahoma" pitchFamily="34" charset="0"/>
                <a:ea typeface="宋体" pitchFamily="2" charset="-122"/>
                <a:sym typeface="Symbol" pitchFamily="18" charset="2"/>
              </a:rPr>
              <a:t>时，得到冲激函数。</a:t>
            </a:r>
            <a:endParaRPr lang="zh-CN" altLang="en-US" sz="2400" b="1">
              <a:solidFill>
                <a:srgbClr val="000000"/>
              </a:solidFill>
              <a:latin typeface="Tahoma" pitchFamily="34" charset="0"/>
              <a:ea typeface="宋体" pitchFamily="2" charset="-122"/>
            </a:endParaRPr>
          </a:p>
        </p:txBody>
      </p:sp>
      <p:grpSp>
        <p:nvGrpSpPr>
          <p:cNvPr id="58376" name="Group 7"/>
          <p:cNvGrpSpPr>
            <a:grpSpLocks/>
          </p:cNvGrpSpPr>
          <p:nvPr/>
        </p:nvGrpSpPr>
        <p:grpSpPr bwMode="auto">
          <a:xfrm>
            <a:off x="838200" y="2743200"/>
            <a:ext cx="5894388" cy="2198688"/>
            <a:chOff x="528" y="1728"/>
            <a:chExt cx="3713" cy="1552"/>
          </a:xfrm>
        </p:grpSpPr>
        <p:sp>
          <p:nvSpPr>
            <p:cNvPr id="58377" name="Line 8"/>
            <p:cNvSpPr>
              <a:spLocks noChangeShapeType="1"/>
            </p:cNvSpPr>
            <p:nvPr/>
          </p:nvSpPr>
          <p:spPr bwMode="auto">
            <a:xfrm>
              <a:off x="576" y="2976"/>
              <a:ext cx="336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78" name="Line 9"/>
            <p:cNvSpPr>
              <a:spLocks noChangeShapeType="1"/>
            </p:cNvSpPr>
            <p:nvPr/>
          </p:nvSpPr>
          <p:spPr bwMode="auto">
            <a:xfrm flipV="1">
              <a:off x="2112" y="1824"/>
              <a:ext cx="0" cy="1248"/>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8379" name="Object 10"/>
            <p:cNvGraphicFramePr>
              <a:graphicFrameLocks noChangeAspect="1"/>
            </p:cNvGraphicFramePr>
            <p:nvPr/>
          </p:nvGraphicFramePr>
          <p:xfrm>
            <a:off x="2928" y="3024"/>
            <a:ext cx="149" cy="192"/>
          </p:xfrm>
          <a:graphic>
            <a:graphicData uri="http://schemas.openxmlformats.org/presentationml/2006/ole">
              <mc:AlternateContent xmlns:mc="http://schemas.openxmlformats.org/markup-compatibility/2006">
                <mc:Choice xmlns:v="urn:schemas-microsoft-com:vml" Requires="v">
                  <p:oleObj spid="_x0000_s58560" name="Equation" r:id="rId5" imgW="88746" imgH="152136" progId="Equation.3">
                    <p:embed/>
                  </p:oleObj>
                </mc:Choice>
                <mc:Fallback>
                  <p:oleObj name="Equation" r:id="rId5" imgW="88746" imgH="15213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3024"/>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0" name="Object 11"/>
            <p:cNvGraphicFramePr>
              <a:graphicFrameLocks noChangeAspect="1"/>
            </p:cNvGraphicFramePr>
            <p:nvPr/>
          </p:nvGraphicFramePr>
          <p:xfrm>
            <a:off x="1584" y="1728"/>
            <a:ext cx="480" cy="240"/>
          </p:xfrm>
          <a:graphic>
            <a:graphicData uri="http://schemas.openxmlformats.org/presentationml/2006/ole">
              <mc:AlternateContent xmlns:mc="http://schemas.openxmlformats.org/markup-compatibility/2006">
                <mc:Choice xmlns:v="urn:schemas-microsoft-com:vml" Requires="v">
                  <p:oleObj spid="_x0000_s58561" name="Equation" r:id="rId7" imgW="304536" imgH="203024" progId="Equation.3">
                    <p:embed/>
                  </p:oleObj>
                </mc:Choice>
                <mc:Fallback>
                  <p:oleObj name="Equation" r:id="rId7" imgW="304536" imgH="20302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728"/>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1" name="Object 12"/>
            <p:cNvGraphicFramePr>
              <a:graphicFrameLocks noChangeAspect="1"/>
            </p:cNvGraphicFramePr>
            <p:nvPr/>
          </p:nvGraphicFramePr>
          <p:xfrm>
            <a:off x="2208" y="1824"/>
            <a:ext cx="243" cy="432"/>
          </p:xfrm>
          <a:graphic>
            <a:graphicData uri="http://schemas.openxmlformats.org/presentationml/2006/ole">
              <mc:AlternateContent xmlns:mc="http://schemas.openxmlformats.org/markup-compatibility/2006">
                <mc:Choice xmlns:v="urn:schemas-microsoft-com:vml" Requires="v">
                  <p:oleObj spid="_x0000_s58562" name="Equation" r:id="rId9" imgW="164957" imgH="393359" progId="Equation.3">
                    <p:embed/>
                  </p:oleObj>
                </mc:Choice>
                <mc:Fallback>
                  <p:oleObj name="Equation" r:id="rId9" imgW="164957" imgH="39335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1824"/>
                          <a:ext cx="24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13"/>
            <p:cNvGraphicFramePr>
              <a:graphicFrameLocks noChangeAspect="1"/>
            </p:cNvGraphicFramePr>
            <p:nvPr/>
          </p:nvGraphicFramePr>
          <p:xfrm>
            <a:off x="2064" y="3024"/>
            <a:ext cx="200" cy="210"/>
          </p:xfrm>
          <a:graphic>
            <a:graphicData uri="http://schemas.openxmlformats.org/presentationml/2006/ole">
              <mc:AlternateContent xmlns:mc="http://schemas.openxmlformats.org/markup-compatibility/2006">
                <mc:Choice xmlns:v="urn:schemas-microsoft-com:vml" Requires="v">
                  <p:oleObj spid="_x0000_s58563" name="Equation" r:id="rId11" imgW="126725" imgH="177415" progId="Equation.3">
                    <p:embed/>
                  </p:oleObj>
                </mc:Choice>
                <mc:Fallback>
                  <p:oleObj name="Equation" r:id="rId11" imgW="126725" imgH="17741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3024"/>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3" name="Line 14"/>
            <p:cNvSpPr>
              <a:spLocks noChangeShapeType="1"/>
            </p:cNvSpPr>
            <p:nvPr/>
          </p:nvSpPr>
          <p:spPr bwMode="auto">
            <a:xfrm flipH="1">
              <a:off x="1968" y="2256"/>
              <a:ext cx="240"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4" name="Line 15"/>
            <p:cNvSpPr>
              <a:spLocks noChangeShapeType="1"/>
            </p:cNvSpPr>
            <p:nvPr/>
          </p:nvSpPr>
          <p:spPr bwMode="auto">
            <a:xfrm flipH="1">
              <a:off x="2064" y="2400"/>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5" name="Line 16"/>
            <p:cNvSpPr>
              <a:spLocks noChangeShapeType="1"/>
            </p:cNvSpPr>
            <p:nvPr/>
          </p:nvSpPr>
          <p:spPr bwMode="auto">
            <a:xfrm flipH="1">
              <a:off x="1920" y="2352"/>
              <a:ext cx="336"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6" name="Line 17"/>
            <p:cNvSpPr>
              <a:spLocks noChangeShapeType="1"/>
            </p:cNvSpPr>
            <p:nvPr/>
          </p:nvSpPr>
          <p:spPr bwMode="auto">
            <a:xfrm flipH="1">
              <a:off x="1968" y="2304"/>
              <a:ext cx="240"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7" name="Line 18"/>
            <p:cNvSpPr>
              <a:spLocks noChangeShapeType="1"/>
            </p:cNvSpPr>
            <p:nvPr/>
          </p:nvSpPr>
          <p:spPr bwMode="auto">
            <a:xfrm flipH="1">
              <a:off x="1872" y="2688"/>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8" name="Line 19"/>
            <p:cNvSpPr>
              <a:spLocks noChangeShapeType="1"/>
            </p:cNvSpPr>
            <p:nvPr/>
          </p:nvSpPr>
          <p:spPr bwMode="auto">
            <a:xfrm flipH="1">
              <a:off x="1920" y="2688"/>
              <a:ext cx="336" cy="28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89" name="Line 20"/>
            <p:cNvSpPr>
              <a:spLocks noChangeShapeType="1"/>
            </p:cNvSpPr>
            <p:nvPr/>
          </p:nvSpPr>
          <p:spPr bwMode="auto">
            <a:xfrm flipH="1">
              <a:off x="1968" y="2736"/>
              <a:ext cx="288" cy="24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0" name="Line 21"/>
            <p:cNvSpPr>
              <a:spLocks noChangeShapeType="1"/>
            </p:cNvSpPr>
            <p:nvPr/>
          </p:nvSpPr>
          <p:spPr bwMode="auto">
            <a:xfrm flipH="1">
              <a:off x="2016" y="2784"/>
              <a:ext cx="288"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1" name="Line 22"/>
            <p:cNvSpPr>
              <a:spLocks noChangeShapeType="1"/>
            </p:cNvSpPr>
            <p:nvPr/>
          </p:nvSpPr>
          <p:spPr bwMode="auto">
            <a:xfrm flipH="1">
              <a:off x="2112" y="283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2" name="Line 23"/>
            <p:cNvSpPr>
              <a:spLocks noChangeShapeType="1"/>
            </p:cNvSpPr>
            <p:nvPr/>
          </p:nvSpPr>
          <p:spPr bwMode="auto">
            <a:xfrm flipH="1">
              <a:off x="1824" y="2400"/>
              <a:ext cx="432" cy="38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3" name="Line 24"/>
            <p:cNvSpPr>
              <a:spLocks noChangeShapeType="1"/>
            </p:cNvSpPr>
            <p:nvPr/>
          </p:nvSpPr>
          <p:spPr bwMode="auto">
            <a:xfrm flipH="1">
              <a:off x="1824" y="2640"/>
              <a:ext cx="384" cy="33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4" name="Line 25"/>
            <p:cNvSpPr>
              <a:spLocks noChangeShapeType="1"/>
            </p:cNvSpPr>
            <p:nvPr/>
          </p:nvSpPr>
          <p:spPr bwMode="auto">
            <a:xfrm flipH="1">
              <a:off x="1728" y="2784"/>
              <a:ext cx="192" cy="192"/>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5" name="Line 26"/>
            <p:cNvSpPr>
              <a:spLocks noChangeShapeType="1"/>
            </p:cNvSpPr>
            <p:nvPr/>
          </p:nvSpPr>
          <p:spPr bwMode="auto">
            <a:xfrm flipH="1">
              <a:off x="1632" y="2928"/>
              <a:ext cx="96"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6" name="Line 27"/>
            <p:cNvSpPr>
              <a:spLocks noChangeShapeType="1"/>
            </p:cNvSpPr>
            <p:nvPr/>
          </p:nvSpPr>
          <p:spPr bwMode="auto">
            <a:xfrm flipH="1">
              <a:off x="2160" y="2832"/>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7" name="Line 28"/>
            <p:cNvSpPr>
              <a:spLocks noChangeShapeType="1"/>
            </p:cNvSpPr>
            <p:nvPr/>
          </p:nvSpPr>
          <p:spPr bwMode="auto">
            <a:xfrm flipH="1">
              <a:off x="2256" y="2880"/>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8" name="Line 29"/>
            <p:cNvSpPr>
              <a:spLocks noChangeShapeType="1"/>
            </p:cNvSpPr>
            <p:nvPr/>
          </p:nvSpPr>
          <p:spPr bwMode="auto">
            <a:xfrm flipH="1">
              <a:off x="2448" y="292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399" name="Line 30"/>
            <p:cNvSpPr>
              <a:spLocks noChangeShapeType="1"/>
            </p:cNvSpPr>
            <p:nvPr/>
          </p:nvSpPr>
          <p:spPr bwMode="auto">
            <a:xfrm flipH="1">
              <a:off x="2544" y="292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00" name="Line 31"/>
            <p:cNvSpPr>
              <a:spLocks noChangeShapeType="1"/>
            </p:cNvSpPr>
            <p:nvPr/>
          </p:nvSpPr>
          <p:spPr bwMode="auto">
            <a:xfrm flipH="1">
              <a:off x="2352" y="2928"/>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01" name="Rectangle 32"/>
            <p:cNvSpPr>
              <a:spLocks noChangeArrowheads="1"/>
            </p:cNvSpPr>
            <p:nvPr/>
          </p:nvSpPr>
          <p:spPr bwMode="auto">
            <a:xfrm>
              <a:off x="3275" y="2531"/>
              <a:ext cx="1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2" name="Rectangle 33"/>
            <p:cNvSpPr>
              <a:spLocks noChangeArrowheads="1"/>
            </p:cNvSpPr>
            <p:nvPr/>
          </p:nvSpPr>
          <p:spPr bwMode="auto">
            <a:xfrm>
              <a:off x="3275"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3" name="Rectangle 34"/>
            <p:cNvSpPr>
              <a:spLocks noChangeArrowheads="1"/>
            </p:cNvSpPr>
            <p:nvPr/>
          </p:nvSpPr>
          <p:spPr bwMode="auto">
            <a:xfrm>
              <a:off x="3371"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4" name="Rectangle 35"/>
            <p:cNvSpPr>
              <a:spLocks noChangeArrowheads="1"/>
            </p:cNvSpPr>
            <p:nvPr/>
          </p:nvSpPr>
          <p:spPr bwMode="auto">
            <a:xfrm>
              <a:off x="3467"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5" name="Rectangle 36"/>
            <p:cNvSpPr>
              <a:spLocks noChangeArrowheads="1"/>
            </p:cNvSpPr>
            <p:nvPr/>
          </p:nvSpPr>
          <p:spPr bwMode="auto">
            <a:xfrm>
              <a:off x="3563"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6" name="Rectangle 37"/>
            <p:cNvSpPr>
              <a:spLocks noChangeArrowheads="1"/>
            </p:cNvSpPr>
            <p:nvPr/>
          </p:nvSpPr>
          <p:spPr bwMode="auto">
            <a:xfrm>
              <a:off x="3659"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7" name="Rectangle 38"/>
            <p:cNvSpPr>
              <a:spLocks noChangeArrowheads="1"/>
            </p:cNvSpPr>
            <p:nvPr/>
          </p:nvSpPr>
          <p:spPr bwMode="auto">
            <a:xfrm>
              <a:off x="3754"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8" name="Rectangle 39"/>
            <p:cNvSpPr>
              <a:spLocks noChangeArrowheads="1"/>
            </p:cNvSpPr>
            <p:nvPr/>
          </p:nvSpPr>
          <p:spPr bwMode="auto">
            <a:xfrm>
              <a:off x="3850"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09" name="Rectangle 40"/>
            <p:cNvSpPr>
              <a:spLocks noChangeArrowheads="1"/>
            </p:cNvSpPr>
            <p:nvPr/>
          </p:nvSpPr>
          <p:spPr bwMode="auto">
            <a:xfrm>
              <a:off x="3946"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10" name="Rectangle 41"/>
            <p:cNvSpPr>
              <a:spLocks noChangeArrowheads="1"/>
            </p:cNvSpPr>
            <p:nvPr/>
          </p:nvSpPr>
          <p:spPr bwMode="auto">
            <a:xfrm>
              <a:off x="4042"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11" name="Rectangle 42"/>
            <p:cNvSpPr>
              <a:spLocks noChangeArrowheads="1"/>
            </p:cNvSpPr>
            <p:nvPr/>
          </p:nvSpPr>
          <p:spPr bwMode="auto">
            <a:xfrm>
              <a:off x="4137" y="2842"/>
              <a:ext cx="1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2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58412" name="Freeform 43"/>
            <p:cNvSpPr>
              <a:spLocks/>
            </p:cNvSpPr>
            <p:nvPr/>
          </p:nvSpPr>
          <p:spPr bwMode="auto">
            <a:xfrm>
              <a:off x="2064" y="2016"/>
              <a:ext cx="1200" cy="1264"/>
            </a:xfrm>
            <a:custGeom>
              <a:avLst/>
              <a:gdLst>
                <a:gd name="T0" fmla="*/ 0 w 912"/>
                <a:gd name="T1" fmla="*/ 256 h 1024"/>
                <a:gd name="T2" fmla="*/ 218 w 912"/>
                <a:gd name="T3" fmla="*/ 256 h 1024"/>
                <a:gd name="T4" fmla="*/ 766 w 912"/>
                <a:gd name="T5" fmla="*/ 1790 h 1024"/>
                <a:gd name="T6" fmla="*/ 1203 w 912"/>
                <a:gd name="T7" fmla="*/ 1068 h 1024"/>
                <a:gd name="T8" fmla="*/ 1530 w 912"/>
                <a:gd name="T9" fmla="*/ 1701 h 1024"/>
                <a:gd name="T10" fmla="*/ 1859 w 912"/>
                <a:gd name="T11" fmla="*/ 1249 h 1024"/>
                <a:gd name="T12" fmla="*/ 2078 w 912"/>
                <a:gd name="T13" fmla="*/ 1611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chemeClr va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8413" name="Freeform 44"/>
            <p:cNvSpPr>
              <a:spLocks/>
            </p:cNvSpPr>
            <p:nvPr/>
          </p:nvSpPr>
          <p:spPr bwMode="auto">
            <a:xfrm flipH="1">
              <a:off x="528" y="2448"/>
              <a:ext cx="1632" cy="688"/>
            </a:xfrm>
            <a:custGeom>
              <a:avLst/>
              <a:gdLst>
                <a:gd name="T0" fmla="*/ 0 w 912"/>
                <a:gd name="T1" fmla="*/ 41 h 1024"/>
                <a:gd name="T2" fmla="*/ 551 w 912"/>
                <a:gd name="T3" fmla="*/ 41 h 1024"/>
                <a:gd name="T4" fmla="*/ 1924 w 912"/>
                <a:gd name="T5" fmla="*/ 289 h 1024"/>
                <a:gd name="T6" fmla="*/ 3026 w 912"/>
                <a:gd name="T7" fmla="*/ 173 h 1024"/>
                <a:gd name="T8" fmla="*/ 3853 w 912"/>
                <a:gd name="T9" fmla="*/ 274 h 1024"/>
                <a:gd name="T10" fmla="*/ 4676 w 912"/>
                <a:gd name="T11" fmla="*/ 202 h 1024"/>
                <a:gd name="T12" fmla="*/ 5225 w 912"/>
                <a:gd name="T13" fmla="*/ 259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8414" name="Freeform 45"/>
            <p:cNvSpPr>
              <a:spLocks/>
            </p:cNvSpPr>
            <p:nvPr/>
          </p:nvSpPr>
          <p:spPr bwMode="auto">
            <a:xfrm flipH="1">
              <a:off x="960" y="2016"/>
              <a:ext cx="1200" cy="1264"/>
            </a:xfrm>
            <a:custGeom>
              <a:avLst/>
              <a:gdLst>
                <a:gd name="T0" fmla="*/ 0 w 912"/>
                <a:gd name="T1" fmla="*/ 256 h 1024"/>
                <a:gd name="T2" fmla="*/ 218 w 912"/>
                <a:gd name="T3" fmla="*/ 256 h 1024"/>
                <a:gd name="T4" fmla="*/ 766 w 912"/>
                <a:gd name="T5" fmla="*/ 1790 h 1024"/>
                <a:gd name="T6" fmla="*/ 1203 w 912"/>
                <a:gd name="T7" fmla="*/ 1068 h 1024"/>
                <a:gd name="T8" fmla="*/ 1530 w 912"/>
                <a:gd name="T9" fmla="*/ 1701 h 1024"/>
                <a:gd name="T10" fmla="*/ 1859 w 912"/>
                <a:gd name="T11" fmla="*/ 1249 h 1024"/>
                <a:gd name="T12" fmla="*/ 2078 w 912"/>
                <a:gd name="T13" fmla="*/ 1611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8415" name="Freeform 46"/>
            <p:cNvSpPr>
              <a:spLocks/>
            </p:cNvSpPr>
            <p:nvPr/>
          </p:nvSpPr>
          <p:spPr bwMode="auto">
            <a:xfrm>
              <a:off x="2016" y="2448"/>
              <a:ext cx="1728" cy="688"/>
            </a:xfrm>
            <a:custGeom>
              <a:avLst/>
              <a:gdLst>
                <a:gd name="T0" fmla="*/ 0 w 912"/>
                <a:gd name="T1" fmla="*/ 41 h 1024"/>
                <a:gd name="T2" fmla="*/ 654 w 912"/>
                <a:gd name="T3" fmla="*/ 41 h 1024"/>
                <a:gd name="T4" fmla="*/ 2287 w 912"/>
                <a:gd name="T5" fmla="*/ 289 h 1024"/>
                <a:gd name="T6" fmla="*/ 3591 w 912"/>
                <a:gd name="T7" fmla="*/ 173 h 1024"/>
                <a:gd name="T8" fmla="*/ 4570 w 912"/>
                <a:gd name="T9" fmla="*/ 274 h 1024"/>
                <a:gd name="T10" fmla="*/ 5550 w 912"/>
                <a:gd name="T11" fmla="*/ 202 h 1024"/>
                <a:gd name="T12" fmla="*/ 6203 w 912"/>
                <a:gd name="T13" fmla="*/ 259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FF505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8416" name="Line 47"/>
            <p:cNvSpPr>
              <a:spLocks noChangeShapeType="1"/>
            </p:cNvSpPr>
            <p:nvPr/>
          </p:nvSpPr>
          <p:spPr bwMode="auto">
            <a:xfrm flipH="1">
              <a:off x="2016" y="2160"/>
              <a:ext cx="96"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17" name="Line 48"/>
            <p:cNvSpPr>
              <a:spLocks noChangeShapeType="1"/>
            </p:cNvSpPr>
            <p:nvPr/>
          </p:nvSpPr>
          <p:spPr bwMode="auto">
            <a:xfrm flipH="1">
              <a:off x="2016" y="2208"/>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18" name="Line 49"/>
            <p:cNvSpPr>
              <a:spLocks noChangeShapeType="1"/>
            </p:cNvSpPr>
            <p:nvPr/>
          </p:nvSpPr>
          <p:spPr bwMode="auto">
            <a:xfrm flipH="1">
              <a:off x="1872" y="2496"/>
              <a:ext cx="384" cy="33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19" name="Line 50"/>
            <p:cNvSpPr>
              <a:spLocks noChangeShapeType="1"/>
            </p:cNvSpPr>
            <p:nvPr/>
          </p:nvSpPr>
          <p:spPr bwMode="auto">
            <a:xfrm flipH="1">
              <a:off x="1632" y="2976"/>
              <a:ext cx="192" cy="144"/>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0" name="Line 51"/>
            <p:cNvSpPr>
              <a:spLocks noChangeShapeType="1"/>
            </p:cNvSpPr>
            <p:nvPr/>
          </p:nvSpPr>
          <p:spPr bwMode="auto">
            <a:xfrm flipH="1">
              <a:off x="1632" y="3072"/>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1" name="Line 52"/>
            <p:cNvSpPr>
              <a:spLocks noChangeShapeType="1"/>
            </p:cNvSpPr>
            <p:nvPr/>
          </p:nvSpPr>
          <p:spPr bwMode="auto">
            <a:xfrm flipH="1">
              <a:off x="1392" y="2784"/>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2" name="Line 53"/>
            <p:cNvSpPr>
              <a:spLocks noChangeShapeType="1"/>
            </p:cNvSpPr>
            <p:nvPr/>
          </p:nvSpPr>
          <p:spPr bwMode="auto">
            <a:xfrm flipH="1">
              <a:off x="1392" y="2784"/>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3" name="Line 54"/>
            <p:cNvSpPr>
              <a:spLocks noChangeShapeType="1"/>
            </p:cNvSpPr>
            <p:nvPr/>
          </p:nvSpPr>
          <p:spPr bwMode="auto">
            <a:xfrm flipH="1">
              <a:off x="1392" y="2832"/>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4" name="Line 55"/>
            <p:cNvSpPr>
              <a:spLocks noChangeShapeType="1"/>
            </p:cNvSpPr>
            <p:nvPr/>
          </p:nvSpPr>
          <p:spPr bwMode="auto">
            <a:xfrm flipH="1">
              <a:off x="1392" y="2880"/>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5" name="Line 56"/>
            <p:cNvSpPr>
              <a:spLocks noChangeShapeType="1"/>
            </p:cNvSpPr>
            <p:nvPr/>
          </p:nvSpPr>
          <p:spPr bwMode="auto">
            <a:xfrm flipH="1">
              <a:off x="1440" y="2784"/>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6" name="Line 57"/>
            <p:cNvSpPr>
              <a:spLocks noChangeShapeType="1"/>
            </p:cNvSpPr>
            <p:nvPr/>
          </p:nvSpPr>
          <p:spPr bwMode="auto">
            <a:xfrm flipH="1">
              <a:off x="1488" y="2928"/>
              <a:ext cx="48" cy="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7" name="Line 58"/>
            <p:cNvSpPr>
              <a:spLocks noChangeShapeType="1"/>
            </p:cNvSpPr>
            <p:nvPr/>
          </p:nvSpPr>
          <p:spPr bwMode="auto">
            <a:xfrm flipV="1">
              <a:off x="1200" y="2976"/>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8" name="Line 59"/>
            <p:cNvSpPr>
              <a:spLocks noChangeShapeType="1"/>
            </p:cNvSpPr>
            <p:nvPr/>
          </p:nvSpPr>
          <p:spPr bwMode="auto">
            <a:xfrm flipV="1">
              <a:off x="1248" y="3072"/>
              <a:ext cx="48" cy="0"/>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29" name="Line 60"/>
            <p:cNvSpPr>
              <a:spLocks noChangeShapeType="1"/>
            </p:cNvSpPr>
            <p:nvPr/>
          </p:nvSpPr>
          <p:spPr bwMode="auto">
            <a:xfrm flipH="1">
              <a:off x="1008" y="2880"/>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0" name="Freeform 61"/>
            <p:cNvSpPr>
              <a:spLocks/>
            </p:cNvSpPr>
            <p:nvPr/>
          </p:nvSpPr>
          <p:spPr bwMode="auto">
            <a:xfrm>
              <a:off x="2064" y="2016"/>
              <a:ext cx="1200" cy="1264"/>
            </a:xfrm>
            <a:custGeom>
              <a:avLst/>
              <a:gdLst>
                <a:gd name="T0" fmla="*/ 0 w 912"/>
                <a:gd name="T1" fmla="*/ 256 h 1024"/>
                <a:gd name="T2" fmla="*/ 218 w 912"/>
                <a:gd name="T3" fmla="*/ 256 h 1024"/>
                <a:gd name="T4" fmla="*/ 766 w 912"/>
                <a:gd name="T5" fmla="*/ 1790 h 1024"/>
                <a:gd name="T6" fmla="*/ 1203 w 912"/>
                <a:gd name="T7" fmla="*/ 1068 h 1024"/>
                <a:gd name="T8" fmla="*/ 1530 w 912"/>
                <a:gd name="T9" fmla="*/ 1701 h 1024"/>
                <a:gd name="T10" fmla="*/ 1859 w 912"/>
                <a:gd name="T11" fmla="*/ 1249 h 1024"/>
                <a:gd name="T12" fmla="*/ 2078 w 912"/>
                <a:gd name="T13" fmla="*/ 1611 h 1024"/>
                <a:gd name="T14" fmla="*/ 0 60000 65536"/>
                <a:gd name="T15" fmla="*/ 0 60000 65536"/>
                <a:gd name="T16" fmla="*/ 0 60000 65536"/>
                <a:gd name="T17" fmla="*/ 0 60000 65536"/>
                <a:gd name="T18" fmla="*/ 0 60000 65536"/>
                <a:gd name="T19" fmla="*/ 0 60000 65536"/>
                <a:gd name="T20" fmla="*/ 0 60000 65536"/>
                <a:gd name="T21" fmla="*/ 0 w 912"/>
                <a:gd name="T22" fmla="*/ 0 h 1024"/>
                <a:gd name="T23" fmla="*/ 912 w 912"/>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024">
                  <a:moveTo>
                    <a:pt x="0" y="136"/>
                  </a:moveTo>
                  <a:cubicBezTo>
                    <a:pt x="20" y="68"/>
                    <a:pt x="40" y="0"/>
                    <a:pt x="96" y="136"/>
                  </a:cubicBezTo>
                  <a:cubicBezTo>
                    <a:pt x="152" y="272"/>
                    <a:pt x="264" y="880"/>
                    <a:pt x="336" y="952"/>
                  </a:cubicBezTo>
                  <a:cubicBezTo>
                    <a:pt x="408" y="1024"/>
                    <a:pt x="472" y="576"/>
                    <a:pt x="528" y="568"/>
                  </a:cubicBezTo>
                  <a:cubicBezTo>
                    <a:pt x="584" y="560"/>
                    <a:pt x="624" y="888"/>
                    <a:pt x="672" y="904"/>
                  </a:cubicBezTo>
                  <a:cubicBezTo>
                    <a:pt x="720" y="920"/>
                    <a:pt x="776" y="672"/>
                    <a:pt x="816" y="664"/>
                  </a:cubicBezTo>
                  <a:cubicBezTo>
                    <a:pt x="856" y="656"/>
                    <a:pt x="884" y="756"/>
                    <a:pt x="912" y="856"/>
                  </a:cubicBezTo>
                </a:path>
              </a:pathLst>
            </a:cu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8431" name="Line 62"/>
            <p:cNvSpPr>
              <a:spLocks noChangeShapeType="1"/>
            </p:cNvSpPr>
            <p:nvPr/>
          </p:nvSpPr>
          <p:spPr bwMode="auto">
            <a:xfrm flipH="1">
              <a:off x="2448" y="2976"/>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2" name="Line 63"/>
            <p:cNvSpPr>
              <a:spLocks noChangeShapeType="1"/>
            </p:cNvSpPr>
            <p:nvPr/>
          </p:nvSpPr>
          <p:spPr bwMode="auto">
            <a:xfrm flipH="1">
              <a:off x="2448" y="3024"/>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3" name="Line 64"/>
            <p:cNvSpPr>
              <a:spLocks noChangeShapeType="1"/>
            </p:cNvSpPr>
            <p:nvPr/>
          </p:nvSpPr>
          <p:spPr bwMode="auto">
            <a:xfrm flipH="1">
              <a:off x="2496" y="3072"/>
              <a:ext cx="96"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4" name="Line 65"/>
            <p:cNvSpPr>
              <a:spLocks noChangeShapeType="1"/>
            </p:cNvSpPr>
            <p:nvPr/>
          </p:nvSpPr>
          <p:spPr bwMode="auto">
            <a:xfrm flipH="1">
              <a:off x="2544" y="3120"/>
              <a:ext cx="48"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5" name="Line 66"/>
            <p:cNvSpPr>
              <a:spLocks noChangeShapeType="1"/>
            </p:cNvSpPr>
            <p:nvPr/>
          </p:nvSpPr>
          <p:spPr bwMode="auto">
            <a:xfrm flipH="1">
              <a:off x="2640" y="2784"/>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6" name="Line 67"/>
            <p:cNvSpPr>
              <a:spLocks noChangeShapeType="1"/>
            </p:cNvSpPr>
            <p:nvPr/>
          </p:nvSpPr>
          <p:spPr bwMode="auto">
            <a:xfrm flipH="1">
              <a:off x="2688" y="2832"/>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7" name="Line 68"/>
            <p:cNvSpPr>
              <a:spLocks noChangeShapeType="1"/>
            </p:cNvSpPr>
            <p:nvPr/>
          </p:nvSpPr>
          <p:spPr bwMode="auto">
            <a:xfrm flipH="1">
              <a:off x="2688" y="2880"/>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8" name="Line 69"/>
            <p:cNvSpPr>
              <a:spLocks noChangeShapeType="1"/>
            </p:cNvSpPr>
            <p:nvPr/>
          </p:nvSpPr>
          <p:spPr bwMode="auto">
            <a:xfrm flipH="1">
              <a:off x="2688" y="2832"/>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39" name="Line 70"/>
            <p:cNvSpPr>
              <a:spLocks noChangeShapeType="1"/>
            </p:cNvSpPr>
            <p:nvPr/>
          </p:nvSpPr>
          <p:spPr bwMode="auto">
            <a:xfrm flipH="1">
              <a:off x="2880" y="2976"/>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40" name="Line 71"/>
            <p:cNvSpPr>
              <a:spLocks noChangeShapeType="1"/>
            </p:cNvSpPr>
            <p:nvPr/>
          </p:nvSpPr>
          <p:spPr bwMode="auto">
            <a:xfrm flipH="1">
              <a:off x="2928" y="3024"/>
              <a:ext cx="96" cy="48"/>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441" name="Line 72"/>
            <p:cNvSpPr>
              <a:spLocks noChangeShapeType="1"/>
            </p:cNvSpPr>
            <p:nvPr/>
          </p:nvSpPr>
          <p:spPr bwMode="auto">
            <a:xfrm flipH="1">
              <a:off x="3072" y="2880"/>
              <a:ext cx="144" cy="96"/>
            </a:xfrm>
            <a:prstGeom prst="line">
              <a:avLst/>
            </a:prstGeom>
            <a:noFill/>
            <a:ln w="19050" cap="sq">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8442" name="Object 73"/>
            <p:cNvGraphicFramePr>
              <a:graphicFrameLocks noChangeAspect="1"/>
            </p:cNvGraphicFramePr>
            <p:nvPr/>
          </p:nvGraphicFramePr>
          <p:xfrm>
            <a:off x="3888" y="3024"/>
            <a:ext cx="131" cy="167"/>
          </p:xfrm>
          <a:graphic>
            <a:graphicData uri="http://schemas.openxmlformats.org/presentationml/2006/ole">
              <mc:AlternateContent xmlns:mc="http://schemas.openxmlformats.org/markup-compatibility/2006">
                <mc:Choice xmlns:v="urn:schemas-microsoft-com:vml" Requires="v">
                  <p:oleObj spid="_x0000_s58564" name="Equation" r:id="rId13" imgW="88746" imgH="152136" progId="Equation.3">
                    <p:embed/>
                  </p:oleObj>
                </mc:Choice>
                <mc:Fallback>
                  <p:oleObj name="Equation" r:id="rId13" imgW="88746" imgH="152136" progId="Equation.3">
                    <p:embed/>
                    <p:pic>
                      <p:nvPicPr>
                        <p:cNvPr id="0" name="Object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3024"/>
                          <a:ext cx="131"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43" name="Line 74"/>
            <p:cNvSpPr>
              <a:spLocks noChangeShapeType="1"/>
            </p:cNvSpPr>
            <p:nvPr/>
          </p:nvSpPr>
          <p:spPr bwMode="auto">
            <a:xfrm flipH="1">
              <a:off x="2400" y="2448"/>
              <a:ext cx="336" cy="528"/>
            </a:xfrm>
            <a:prstGeom prst="line">
              <a:avLst/>
            </a:prstGeom>
            <a:noFill/>
            <a:ln w="28575" cap="sq">
              <a:solidFill>
                <a:srgbClr val="04B65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8444" name="Object 75"/>
            <p:cNvGraphicFramePr>
              <a:graphicFrameLocks noChangeAspect="1"/>
            </p:cNvGraphicFramePr>
            <p:nvPr/>
          </p:nvGraphicFramePr>
          <p:xfrm>
            <a:off x="2783" y="2064"/>
            <a:ext cx="242" cy="432"/>
          </p:xfrm>
          <a:graphic>
            <a:graphicData uri="http://schemas.openxmlformats.org/presentationml/2006/ole">
              <mc:AlternateContent xmlns:mc="http://schemas.openxmlformats.org/markup-compatibility/2006">
                <mc:Choice xmlns:v="urn:schemas-microsoft-com:vml" Requires="v">
                  <p:oleObj spid="_x0000_s58565" name="Equation" r:id="rId15" imgW="164957" imgH="393359" progId="Equation.3">
                    <p:embed/>
                  </p:oleObj>
                </mc:Choice>
                <mc:Fallback>
                  <p:oleObj name="Equation" r:id="rId15" imgW="164957" imgH="393359" progId="Equation.3">
                    <p:embed/>
                    <p:pic>
                      <p:nvPicPr>
                        <p:cNvPr id="0" name="Object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3" y="2064"/>
                          <a:ext cx="242" cy="4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45" name="Object 76"/>
            <p:cNvGraphicFramePr>
              <a:graphicFrameLocks noChangeAspect="1"/>
            </p:cNvGraphicFramePr>
            <p:nvPr/>
          </p:nvGraphicFramePr>
          <p:xfrm>
            <a:off x="1212" y="2112"/>
            <a:ext cx="410" cy="432"/>
          </p:xfrm>
          <a:graphic>
            <a:graphicData uri="http://schemas.openxmlformats.org/presentationml/2006/ole">
              <mc:AlternateContent xmlns:mc="http://schemas.openxmlformats.org/markup-compatibility/2006">
                <mc:Choice xmlns:v="urn:schemas-microsoft-com:vml" Requires="v">
                  <p:oleObj spid="_x0000_s58566" name="Equation" r:id="rId17" imgW="279279" imgH="393529" progId="Equation.3">
                    <p:embed/>
                  </p:oleObj>
                </mc:Choice>
                <mc:Fallback>
                  <p:oleObj name="Equation" r:id="rId17" imgW="279279" imgH="393529" progId="Equation.3">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2" y="2112"/>
                          <a:ext cx="410" cy="4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46" name="Line 77"/>
            <p:cNvSpPr>
              <a:spLocks noChangeShapeType="1"/>
            </p:cNvSpPr>
            <p:nvPr/>
          </p:nvSpPr>
          <p:spPr bwMode="auto">
            <a:xfrm>
              <a:off x="1536" y="2400"/>
              <a:ext cx="288" cy="576"/>
            </a:xfrm>
            <a:prstGeom prst="line">
              <a:avLst/>
            </a:prstGeom>
            <a:noFill/>
            <a:ln w="28575" cap="sq">
              <a:solidFill>
                <a:srgbClr val="04B65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25" name="页脚占位符 4"/>
          <p:cNvSpPr>
            <a:spLocks noGrp="1"/>
          </p:cNvSpPr>
          <p:nvPr>
            <p:ph type="ftr" sz="quarter" idx="11"/>
          </p:nvPr>
        </p:nvSpPr>
        <p:spPr/>
        <p:txBody>
          <a:bodyPr/>
          <a:lstStyle/>
          <a:p>
            <a:pPr>
              <a:defRPr/>
            </a:pPr>
            <a:r>
              <a:rPr lang="zh-CN" altLang="en-US"/>
              <a:t>信号与系统</a:t>
            </a:r>
          </a:p>
        </p:txBody>
      </p:sp>
      <p:sp>
        <p:nvSpPr>
          <p:cNvPr id="593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80D4F23-6CE1-45E6-B9A8-ADC97935DC12}" type="slidenum">
              <a:rPr lang="en-US" altLang="ko-KR" smtClean="0">
                <a:solidFill>
                  <a:srgbClr val="003399"/>
                </a:solidFill>
                <a:latin typeface="-윤체L" pitchFamily="18" charset="-127"/>
                <a:ea typeface="-윤체L" pitchFamily="18" charset="-127"/>
              </a:rPr>
              <a:pPr/>
              <a:t>51</a:t>
            </a:fld>
            <a:endParaRPr lang="en-US" altLang="ko-KR" smtClean="0">
              <a:solidFill>
                <a:srgbClr val="003399"/>
              </a:solidFill>
              <a:latin typeface="-윤체L" pitchFamily="18" charset="-127"/>
              <a:ea typeface="-윤체L" pitchFamily="18" charset="-127"/>
            </a:endParaRPr>
          </a:p>
        </p:txBody>
      </p:sp>
      <p:graphicFrame>
        <p:nvGraphicFramePr>
          <p:cNvPr id="59397" name="Object 2"/>
          <p:cNvGraphicFramePr>
            <a:graphicFrameLocks noChangeAspect="1"/>
          </p:cNvGraphicFramePr>
          <p:nvPr/>
        </p:nvGraphicFramePr>
        <p:xfrm>
          <a:off x="814388" y="1501775"/>
          <a:ext cx="3619500" cy="1285875"/>
        </p:xfrm>
        <a:graphic>
          <a:graphicData uri="http://schemas.openxmlformats.org/presentationml/2006/ole">
            <mc:AlternateContent xmlns:mc="http://schemas.openxmlformats.org/markup-compatibility/2006">
              <mc:Choice xmlns:v="urn:schemas-microsoft-com:vml" Requires="v">
                <p:oleObj spid="_x0000_s59559" name="Equation" r:id="rId3" imgW="1320227" imgH="583947" progId="Equation.DSMT4">
                  <p:embed/>
                </p:oleObj>
              </mc:Choice>
              <mc:Fallback>
                <p:oleObj name="Equation" r:id="rId3" imgW="1320227" imgH="58394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1501775"/>
                        <a:ext cx="361950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7" name="Rectangle 3"/>
          <p:cNvSpPr>
            <a:spLocks noChangeArrowheads="1"/>
          </p:cNvSpPr>
          <p:nvPr/>
        </p:nvSpPr>
        <p:spPr bwMode="auto">
          <a:xfrm>
            <a:off x="228600" y="457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（６）狄拉克（</a:t>
            </a:r>
            <a:r>
              <a:rPr lang="en-US" altLang="zh-CN" sz="2800" b="1">
                <a:solidFill>
                  <a:srgbClr val="0000FF"/>
                </a:solidFill>
                <a:effectLst>
                  <a:outerShdw blurRad="38100" dist="38100" dir="2700000" algn="tl">
                    <a:srgbClr val="C0C0C0"/>
                  </a:outerShdw>
                </a:effectLst>
                <a:latin typeface="Tahoma" pitchFamily="34" charset="0"/>
                <a:ea typeface="宋体" pitchFamily="2" charset="-122"/>
              </a:rPr>
              <a:t>Dirac)</a:t>
            </a: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给出</a:t>
            </a:r>
            <a:r>
              <a:rPr lang="zh-CN" altLang="en-US" sz="2800" b="1">
                <a:solidFill>
                  <a:srgbClr val="0000FF"/>
                </a:solidFill>
                <a:effectLst>
                  <a:outerShdw blurRad="38100" dist="38100" dir="2700000" algn="tl">
                    <a:srgbClr val="C0C0C0"/>
                  </a:outerShdw>
                </a:effectLst>
                <a:latin typeface="Tahoma" pitchFamily="34" charset="0"/>
                <a:ea typeface="宋体" pitchFamily="2" charset="-122"/>
                <a:sym typeface="Symbol" pitchFamily="18" charset="2"/>
              </a:rPr>
              <a:t>函数定义</a:t>
            </a:r>
            <a:endParaRPr lang="zh-CN" altLang="en-US" sz="2800" b="1">
              <a:solidFill>
                <a:srgbClr val="0000FF"/>
              </a:solidFill>
              <a:effectLst>
                <a:outerShdw blurRad="38100" dist="38100" dir="2700000" algn="tl">
                  <a:srgbClr val="C0C0C0"/>
                </a:outerShdw>
              </a:effectLst>
              <a:latin typeface="Tahoma" pitchFamily="34" charset="0"/>
              <a:ea typeface="宋体" pitchFamily="2" charset="-122"/>
            </a:endParaRPr>
          </a:p>
        </p:txBody>
      </p:sp>
      <p:sp>
        <p:nvSpPr>
          <p:cNvPr id="59399" name="Text Box 4"/>
          <p:cNvSpPr txBox="1">
            <a:spLocks noChangeArrowheads="1"/>
          </p:cNvSpPr>
          <p:nvPr/>
        </p:nvSpPr>
        <p:spPr bwMode="auto">
          <a:xfrm>
            <a:off x="468313" y="27813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也称</a:t>
            </a:r>
            <a:r>
              <a:rPr lang="zh-CN" altLang="en-US" sz="2400" b="1">
                <a:solidFill>
                  <a:srgbClr val="000000"/>
                </a:solidFill>
                <a:latin typeface="Tahoma" pitchFamily="34" charset="0"/>
                <a:ea typeface="宋体" pitchFamily="2" charset="-122"/>
                <a:sym typeface="Symbol" pitchFamily="18" charset="2"/>
              </a:rPr>
              <a:t>函数</a:t>
            </a:r>
            <a:r>
              <a:rPr lang="zh-CN" altLang="en-US" sz="2400" b="1">
                <a:solidFill>
                  <a:srgbClr val="000000"/>
                </a:solidFill>
                <a:latin typeface="Tahoma" pitchFamily="34" charset="0"/>
                <a:ea typeface="宋体" pitchFamily="2" charset="-122"/>
              </a:rPr>
              <a:t>为</a:t>
            </a:r>
            <a:r>
              <a:rPr lang="zh-CN" altLang="en-US" sz="2800" b="1">
                <a:solidFill>
                  <a:srgbClr val="000000"/>
                </a:solidFill>
                <a:latin typeface="Tahoma" pitchFamily="34" charset="0"/>
                <a:ea typeface="宋体" pitchFamily="2" charset="-122"/>
              </a:rPr>
              <a:t>狄拉克</a:t>
            </a:r>
            <a:r>
              <a:rPr lang="en-US" altLang="zh-CN" sz="2800" b="1">
                <a:solidFill>
                  <a:srgbClr val="000000"/>
                </a:solidFill>
                <a:latin typeface="Tahoma" pitchFamily="34" charset="0"/>
                <a:ea typeface="宋体" pitchFamily="2" charset="-122"/>
              </a:rPr>
              <a:t>(Dirac</a:t>
            </a:r>
            <a:r>
              <a:rPr lang="en-US" altLang="zh-CN" sz="2400" b="1">
                <a:solidFill>
                  <a:srgbClr val="000000"/>
                </a:solidFill>
                <a:latin typeface="Tahoma" pitchFamily="34" charset="0"/>
                <a:ea typeface="宋体" pitchFamily="2" charset="-122"/>
              </a:rPr>
              <a:t>)</a:t>
            </a:r>
            <a:r>
              <a:rPr lang="zh-CN" altLang="en-US" sz="2400" b="1">
                <a:solidFill>
                  <a:srgbClr val="000000"/>
                </a:solidFill>
                <a:latin typeface="Tahoma" pitchFamily="34" charset="0"/>
                <a:ea typeface="宋体" pitchFamily="2" charset="-122"/>
              </a:rPr>
              <a:t>函数。</a:t>
            </a:r>
          </a:p>
        </p:txBody>
      </p:sp>
      <p:sp>
        <p:nvSpPr>
          <p:cNvPr id="59400" name="Rectangle 5"/>
          <p:cNvSpPr>
            <a:spLocks noChangeArrowheads="1"/>
          </p:cNvSpPr>
          <p:nvPr/>
        </p:nvSpPr>
        <p:spPr bwMode="auto">
          <a:xfrm>
            <a:off x="4427538" y="3860800"/>
            <a:ext cx="33448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9401" name="Group 6"/>
          <p:cNvGrpSpPr>
            <a:grpSpLocks/>
          </p:cNvGrpSpPr>
          <p:nvPr/>
        </p:nvGrpSpPr>
        <p:grpSpPr bwMode="auto">
          <a:xfrm>
            <a:off x="5724525" y="1557338"/>
            <a:ext cx="2336800" cy="1727200"/>
            <a:chOff x="192" y="2928"/>
            <a:chExt cx="1472" cy="1248"/>
          </a:xfrm>
        </p:grpSpPr>
        <p:sp>
          <p:nvSpPr>
            <p:cNvPr id="59413" name="Line 7"/>
            <p:cNvSpPr>
              <a:spLocks noChangeShapeType="1"/>
            </p:cNvSpPr>
            <p:nvPr/>
          </p:nvSpPr>
          <p:spPr bwMode="auto">
            <a:xfrm>
              <a:off x="192" y="3840"/>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14" name="Line 8"/>
            <p:cNvSpPr>
              <a:spLocks noChangeShapeType="1"/>
            </p:cNvSpPr>
            <p:nvPr/>
          </p:nvSpPr>
          <p:spPr bwMode="auto">
            <a:xfrm flipV="1">
              <a:off x="720" y="2976"/>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9415" name="Object 9"/>
            <p:cNvGraphicFramePr>
              <a:graphicFrameLocks noChangeAspect="1"/>
            </p:cNvGraphicFramePr>
            <p:nvPr/>
          </p:nvGraphicFramePr>
          <p:xfrm>
            <a:off x="1440" y="3888"/>
            <a:ext cx="224" cy="288"/>
          </p:xfrm>
          <a:graphic>
            <a:graphicData uri="http://schemas.openxmlformats.org/presentationml/2006/ole">
              <mc:AlternateContent xmlns:mc="http://schemas.openxmlformats.org/markup-compatibility/2006">
                <mc:Choice xmlns:v="urn:schemas-microsoft-com:vml" Requires="v">
                  <p:oleObj spid="_x0000_s59560" name="Equation" r:id="rId5" imgW="88746" imgH="152136" progId="Equation.3">
                    <p:embed/>
                  </p:oleObj>
                </mc:Choice>
                <mc:Fallback>
                  <p:oleObj name="Equation" r:id="rId5" imgW="88746" imgH="15213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388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6" name="Object 10"/>
            <p:cNvGraphicFramePr>
              <a:graphicFrameLocks noChangeAspect="1"/>
            </p:cNvGraphicFramePr>
            <p:nvPr/>
          </p:nvGraphicFramePr>
          <p:xfrm>
            <a:off x="816" y="2928"/>
            <a:ext cx="460" cy="240"/>
          </p:xfrm>
          <a:graphic>
            <a:graphicData uri="http://schemas.openxmlformats.org/presentationml/2006/ole">
              <mc:AlternateContent xmlns:mc="http://schemas.openxmlformats.org/markup-compatibility/2006">
                <mc:Choice xmlns:v="urn:schemas-microsoft-com:vml" Requires="v">
                  <p:oleObj spid="_x0000_s59561" name="Equation" r:id="rId7" imgW="291973" imgH="203112" progId="Equation.3">
                    <p:embed/>
                  </p:oleObj>
                </mc:Choice>
                <mc:Fallback>
                  <p:oleObj name="Equation" r:id="rId7" imgW="291973"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2928"/>
                          <a:ext cx="4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7" name="Object 11"/>
            <p:cNvGraphicFramePr>
              <a:graphicFrameLocks noChangeAspect="1"/>
            </p:cNvGraphicFramePr>
            <p:nvPr/>
          </p:nvGraphicFramePr>
          <p:xfrm>
            <a:off x="480" y="3888"/>
            <a:ext cx="200" cy="210"/>
          </p:xfrm>
          <a:graphic>
            <a:graphicData uri="http://schemas.openxmlformats.org/presentationml/2006/ole">
              <mc:AlternateContent xmlns:mc="http://schemas.openxmlformats.org/markup-compatibility/2006">
                <mc:Choice xmlns:v="urn:schemas-microsoft-com:vml" Requires="v">
                  <p:oleObj spid="_x0000_s59562" name="Equation" r:id="rId9" imgW="126725" imgH="177415" progId="Equation.3">
                    <p:embed/>
                  </p:oleObj>
                </mc:Choice>
                <mc:Fallback>
                  <p:oleObj name="Equation" r:id="rId9" imgW="126725" imgH="17741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3888"/>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8" name="Line 12"/>
            <p:cNvSpPr>
              <a:spLocks noChangeShapeType="1"/>
            </p:cNvSpPr>
            <p:nvPr/>
          </p:nvSpPr>
          <p:spPr bwMode="auto">
            <a:xfrm flipV="1">
              <a:off x="720" y="3312"/>
              <a:ext cx="0" cy="528"/>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9402" name="Text Box 13"/>
          <p:cNvSpPr txBox="1">
            <a:spLocks noChangeArrowheads="1"/>
          </p:cNvSpPr>
          <p:nvPr/>
        </p:nvSpPr>
        <p:spPr bwMode="auto">
          <a:xfrm>
            <a:off x="395288" y="34290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描述在任一点</a:t>
            </a:r>
            <a:r>
              <a:rPr lang="en-US" altLang="zh-CN" sz="2400" b="1">
                <a:solidFill>
                  <a:srgbClr val="000000"/>
                </a:solidFill>
                <a:latin typeface="Tahoma" pitchFamily="34" charset="0"/>
                <a:ea typeface="宋体" pitchFamily="2" charset="-122"/>
              </a:rPr>
              <a:t>t=t</a:t>
            </a:r>
            <a:r>
              <a:rPr lang="en-US" altLang="zh-CN" sz="2400" b="1" baseline="-25000">
                <a:solidFill>
                  <a:srgbClr val="000000"/>
                </a:solidFill>
                <a:latin typeface="Tahoma" pitchFamily="34" charset="0"/>
                <a:ea typeface="宋体" pitchFamily="2" charset="-122"/>
              </a:rPr>
              <a:t>0</a:t>
            </a:r>
            <a:r>
              <a:rPr lang="zh-CN" altLang="en-US" sz="2400" b="1">
                <a:solidFill>
                  <a:srgbClr val="000000"/>
                </a:solidFill>
                <a:latin typeface="Tahoma" pitchFamily="34" charset="0"/>
                <a:ea typeface="宋体" pitchFamily="2" charset="-122"/>
              </a:rPr>
              <a:t>处出现的冲激，可定义</a:t>
            </a:r>
            <a:r>
              <a:rPr lang="zh-CN" altLang="en-US" sz="2400" b="1">
                <a:solidFill>
                  <a:srgbClr val="000000"/>
                </a:solidFill>
                <a:latin typeface="Tahoma" pitchFamily="34" charset="0"/>
                <a:ea typeface="宋体" pitchFamily="2" charset="-122"/>
                <a:sym typeface="Symbol" pitchFamily="18" charset="2"/>
              </a:rPr>
              <a:t></a:t>
            </a:r>
            <a:r>
              <a:rPr lang="en-US" altLang="zh-CN" sz="2400" b="1">
                <a:solidFill>
                  <a:srgbClr val="000000"/>
                </a:solidFill>
                <a:latin typeface="Tahoma" pitchFamily="34" charset="0"/>
                <a:ea typeface="宋体" pitchFamily="2" charset="-122"/>
                <a:sym typeface="Symbol" pitchFamily="18" charset="2"/>
              </a:rPr>
              <a:t>(t-t</a:t>
            </a:r>
            <a:r>
              <a:rPr lang="en-US" altLang="zh-CN" sz="2400" b="1" baseline="-25000">
                <a:solidFill>
                  <a:srgbClr val="000000"/>
                </a:solidFill>
                <a:latin typeface="Tahoma" pitchFamily="34" charset="0"/>
                <a:ea typeface="宋体" pitchFamily="2" charset="-122"/>
                <a:sym typeface="Symbol" pitchFamily="18" charset="2"/>
              </a:rPr>
              <a:t>0</a:t>
            </a:r>
            <a:r>
              <a:rPr lang="en-US" altLang="zh-CN" sz="2400" b="1">
                <a:solidFill>
                  <a:srgbClr val="000000"/>
                </a:solidFill>
                <a:latin typeface="Tahoma" pitchFamily="34" charset="0"/>
                <a:ea typeface="宋体" pitchFamily="2" charset="-122"/>
                <a:sym typeface="Symbol" pitchFamily="18" charset="2"/>
              </a:rPr>
              <a:t>)</a:t>
            </a:r>
            <a:r>
              <a:rPr lang="zh-CN" altLang="en-US" sz="2400" b="1">
                <a:solidFill>
                  <a:srgbClr val="000000"/>
                </a:solidFill>
                <a:latin typeface="Tahoma" pitchFamily="34" charset="0"/>
                <a:ea typeface="宋体" pitchFamily="2" charset="-122"/>
                <a:sym typeface="Symbol" pitchFamily="18" charset="2"/>
              </a:rPr>
              <a:t>函数：</a:t>
            </a:r>
            <a:endParaRPr lang="zh-CN" altLang="en-US" sz="2400" b="1">
              <a:solidFill>
                <a:srgbClr val="000000"/>
              </a:solidFill>
              <a:latin typeface="Tahoma" pitchFamily="34" charset="0"/>
              <a:ea typeface="宋体" pitchFamily="2" charset="-122"/>
            </a:endParaRPr>
          </a:p>
        </p:txBody>
      </p:sp>
      <p:graphicFrame>
        <p:nvGraphicFramePr>
          <p:cNvPr id="59403" name="Object 14"/>
          <p:cNvGraphicFramePr>
            <a:graphicFrameLocks noChangeAspect="1"/>
          </p:cNvGraphicFramePr>
          <p:nvPr/>
        </p:nvGraphicFramePr>
        <p:xfrm>
          <a:off x="441325" y="4084638"/>
          <a:ext cx="4165600" cy="1504950"/>
        </p:xfrm>
        <a:graphic>
          <a:graphicData uri="http://schemas.openxmlformats.org/presentationml/2006/ole">
            <mc:AlternateContent xmlns:mc="http://schemas.openxmlformats.org/markup-compatibility/2006">
              <mc:Choice xmlns:v="urn:schemas-microsoft-com:vml" Requires="v">
                <p:oleObj spid="_x0000_s59563" name="Equation" r:id="rId11" imgW="1600200" imgH="584200" progId="Equation.DSMT4">
                  <p:embed/>
                </p:oleObj>
              </mc:Choice>
              <mc:Fallback>
                <p:oleObj name="Equation" r:id="rId11" imgW="1600200" imgH="5842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325" y="4084638"/>
                        <a:ext cx="4165600" cy="150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404" name="Group 15"/>
          <p:cNvGrpSpPr>
            <a:grpSpLocks/>
          </p:cNvGrpSpPr>
          <p:nvPr/>
        </p:nvGrpSpPr>
        <p:grpSpPr bwMode="auto">
          <a:xfrm>
            <a:off x="5148263" y="3860800"/>
            <a:ext cx="2400300" cy="1981200"/>
            <a:chOff x="3216" y="2400"/>
            <a:chExt cx="1512" cy="1248"/>
          </a:xfrm>
        </p:grpSpPr>
        <p:sp>
          <p:nvSpPr>
            <p:cNvPr id="59405" name="Line 16"/>
            <p:cNvSpPr>
              <a:spLocks noChangeShapeType="1"/>
            </p:cNvSpPr>
            <p:nvPr/>
          </p:nvSpPr>
          <p:spPr bwMode="auto">
            <a:xfrm>
              <a:off x="3216" y="3360"/>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06" name="Line 17"/>
            <p:cNvSpPr>
              <a:spLocks noChangeShapeType="1"/>
            </p:cNvSpPr>
            <p:nvPr/>
          </p:nvSpPr>
          <p:spPr bwMode="auto">
            <a:xfrm flipV="1">
              <a:off x="3744" y="2496"/>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9407" name="Object 18"/>
            <p:cNvGraphicFramePr>
              <a:graphicFrameLocks noChangeAspect="1"/>
            </p:cNvGraphicFramePr>
            <p:nvPr/>
          </p:nvGraphicFramePr>
          <p:xfrm>
            <a:off x="4464" y="3456"/>
            <a:ext cx="149" cy="192"/>
          </p:xfrm>
          <a:graphic>
            <a:graphicData uri="http://schemas.openxmlformats.org/presentationml/2006/ole">
              <mc:AlternateContent xmlns:mc="http://schemas.openxmlformats.org/markup-compatibility/2006">
                <mc:Choice xmlns:v="urn:schemas-microsoft-com:vml" Requires="v">
                  <p:oleObj spid="_x0000_s59564" name="Equation" r:id="rId13" imgW="88746" imgH="152136" progId="Equation.3">
                    <p:embed/>
                  </p:oleObj>
                </mc:Choice>
                <mc:Fallback>
                  <p:oleObj name="Equation" r:id="rId13" imgW="88746" imgH="152136"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3456"/>
                          <a:ext cx="1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8" name="Object 19"/>
            <p:cNvGraphicFramePr>
              <a:graphicFrameLocks noChangeAspect="1"/>
            </p:cNvGraphicFramePr>
            <p:nvPr/>
          </p:nvGraphicFramePr>
          <p:xfrm>
            <a:off x="3888" y="2400"/>
            <a:ext cx="840" cy="270"/>
          </p:xfrm>
          <a:graphic>
            <a:graphicData uri="http://schemas.openxmlformats.org/presentationml/2006/ole">
              <mc:AlternateContent xmlns:mc="http://schemas.openxmlformats.org/markup-compatibility/2006">
                <mc:Choice xmlns:v="urn:schemas-microsoft-com:vml" Requires="v">
                  <p:oleObj spid="_x0000_s59565" name="Equation" r:id="rId14" imgW="533169" imgH="228501" progId="Equation.3">
                    <p:embed/>
                  </p:oleObj>
                </mc:Choice>
                <mc:Fallback>
                  <p:oleObj name="Equation" r:id="rId14" imgW="533169" imgH="228501"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2400"/>
                          <a:ext cx="84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9" name="Object 20"/>
            <p:cNvGraphicFramePr>
              <a:graphicFrameLocks noChangeAspect="1"/>
            </p:cNvGraphicFramePr>
            <p:nvPr/>
          </p:nvGraphicFramePr>
          <p:xfrm>
            <a:off x="3504" y="3408"/>
            <a:ext cx="200" cy="210"/>
          </p:xfrm>
          <a:graphic>
            <a:graphicData uri="http://schemas.openxmlformats.org/presentationml/2006/ole">
              <mc:AlternateContent xmlns:mc="http://schemas.openxmlformats.org/markup-compatibility/2006">
                <mc:Choice xmlns:v="urn:schemas-microsoft-com:vml" Requires="v">
                  <p:oleObj spid="_x0000_s59566" name="Equation" r:id="rId16" imgW="126725" imgH="177415" progId="Equation.3">
                    <p:embed/>
                  </p:oleObj>
                </mc:Choice>
                <mc:Fallback>
                  <p:oleObj name="Equation" r:id="rId16" imgW="126725" imgH="177415"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3408"/>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0" name="Line 21"/>
            <p:cNvSpPr>
              <a:spLocks noChangeShapeType="1"/>
            </p:cNvSpPr>
            <p:nvPr/>
          </p:nvSpPr>
          <p:spPr bwMode="auto">
            <a:xfrm flipV="1">
              <a:off x="4080" y="2832"/>
              <a:ext cx="0" cy="528"/>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9411" name="Object 22"/>
            <p:cNvGraphicFramePr>
              <a:graphicFrameLocks noChangeAspect="1"/>
            </p:cNvGraphicFramePr>
            <p:nvPr/>
          </p:nvGraphicFramePr>
          <p:xfrm>
            <a:off x="3974" y="3378"/>
            <a:ext cx="220" cy="270"/>
          </p:xfrm>
          <a:graphic>
            <a:graphicData uri="http://schemas.openxmlformats.org/presentationml/2006/ole">
              <mc:AlternateContent xmlns:mc="http://schemas.openxmlformats.org/markup-compatibility/2006">
                <mc:Choice xmlns:v="urn:schemas-microsoft-com:vml" Requires="v">
                  <p:oleObj spid="_x0000_s59567" name="Equation" r:id="rId17" imgW="139700" imgH="228600" progId="Equation.3">
                    <p:embed/>
                  </p:oleObj>
                </mc:Choice>
                <mc:Fallback>
                  <p:oleObj name="Equation" r:id="rId17" imgW="139700" imgH="2286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74" y="3378"/>
                          <a:ext cx="2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2" name="Object 23"/>
            <p:cNvGraphicFramePr>
              <a:graphicFrameLocks noChangeAspect="1"/>
            </p:cNvGraphicFramePr>
            <p:nvPr/>
          </p:nvGraphicFramePr>
          <p:xfrm>
            <a:off x="4176" y="2736"/>
            <a:ext cx="140" cy="195"/>
          </p:xfrm>
          <a:graphic>
            <a:graphicData uri="http://schemas.openxmlformats.org/presentationml/2006/ole">
              <mc:AlternateContent xmlns:mc="http://schemas.openxmlformats.org/markup-compatibility/2006">
                <mc:Choice xmlns:v="urn:schemas-microsoft-com:vml" Requires="v">
                  <p:oleObj spid="_x0000_s59568" name="Equation" r:id="rId19" imgW="88707" imgH="164742" progId="Equation.3">
                    <p:embed/>
                  </p:oleObj>
                </mc:Choice>
                <mc:Fallback>
                  <p:oleObj name="Equation" r:id="rId19" imgW="88707" imgH="164742"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76" y="2736"/>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29" name="页脚占位符 4"/>
          <p:cNvSpPr>
            <a:spLocks noGrp="1"/>
          </p:cNvSpPr>
          <p:nvPr>
            <p:ph type="ftr" sz="quarter" idx="11"/>
          </p:nvPr>
        </p:nvSpPr>
        <p:spPr/>
        <p:txBody>
          <a:bodyPr/>
          <a:lstStyle/>
          <a:p>
            <a:pPr>
              <a:defRPr/>
            </a:pPr>
            <a:r>
              <a:rPr lang="zh-CN" altLang="en-US"/>
              <a:t>信号与系统</a:t>
            </a:r>
          </a:p>
        </p:txBody>
      </p:sp>
      <p:sp>
        <p:nvSpPr>
          <p:cNvPr id="604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BFAA10B-2DD5-4C8C-8201-BEA94FEEE7F3}" type="slidenum">
              <a:rPr lang="en-US" altLang="ko-KR" smtClean="0">
                <a:solidFill>
                  <a:srgbClr val="003399"/>
                </a:solidFill>
                <a:latin typeface="-윤체L" pitchFamily="18" charset="-127"/>
                <a:ea typeface="-윤체L" pitchFamily="18" charset="-127"/>
              </a:rPr>
              <a:pPr/>
              <a:t>52</a:t>
            </a:fld>
            <a:endParaRPr lang="en-US" altLang="ko-KR" smtClean="0">
              <a:solidFill>
                <a:srgbClr val="003399"/>
              </a:solidFill>
              <a:latin typeface="-윤체L" pitchFamily="18" charset="-127"/>
              <a:ea typeface="-윤체L" pitchFamily="18" charset="-127"/>
            </a:endParaRPr>
          </a:p>
        </p:txBody>
      </p:sp>
      <p:graphicFrame>
        <p:nvGraphicFramePr>
          <p:cNvPr id="60421" name="Object 2"/>
          <p:cNvGraphicFramePr>
            <a:graphicFrameLocks noChangeAspect="1"/>
          </p:cNvGraphicFramePr>
          <p:nvPr/>
        </p:nvGraphicFramePr>
        <p:xfrm>
          <a:off x="288925" y="2852738"/>
          <a:ext cx="4175125" cy="1116012"/>
        </p:xfrm>
        <a:graphic>
          <a:graphicData uri="http://schemas.openxmlformats.org/presentationml/2006/ole">
            <mc:AlternateContent xmlns:mc="http://schemas.openxmlformats.org/markup-compatibility/2006">
              <mc:Choice xmlns:v="urn:schemas-microsoft-com:vml" Requires="v">
                <p:oleObj spid="_x0000_s60601" name="Equation" r:id="rId3" imgW="1981200" imgH="660400" progId="Equation.DSMT4">
                  <p:embed/>
                </p:oleObj>
              </mc:Choice>
              <mc:Fallback>
                <p:oleObj name="Equation" r:id="rId3" imgW="1981200" imgH="660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2852738"/>
                        <a:ext cx="4175125"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2371" name="Rectangle 3"/>
          <p:cNvSpPr>
            <a:spLocks noChangeArrowheads="1"/>
          </p:cNvSpPr>
          <p:nvPr/>
        </p:nvSpPr>
        <p:spPr bwMode="auto">
          <a:xfrm>
            <a:off x="152400" y="76200"/>
            <a:ext cx="8229600" cy="622300"/>
          </a:xfrm>
          <a:prstGeom prst="rect">
            <a:avLst/>
          </a:prstGeom>
          <a:noFill/>
          <a:ln w="9525">
            <a:noFill/>
            <a:miter lim="800000"/>
            <a:headEnd/>
            <a:tailEnd/>
          </a:ln>
          <a:effectLst/>
        </p:spPr>
        <p:txBody>
          <a:bodyPr anchor="ctr"/>
          <a:lstStyle/>
          <a:p>
            <a:pPr algn="ctr" eaLnBrk="1" hangingPunct="1">
              <a:defRPr/>
            </a:pPr>
            <a:r>
              <a:rPr lang="zh-CN" altLang="en-US" sz="2800" b="1">
                <a:solidFill>
                  <a:srgbClr val="0000FF"/>
                </a:solidFill>
                <a:effectLst>
                  <a:outerShdw blurRad="38100" dist="38100" dir="2700000" algn="tl">
                    <a:srgbClr val="C0C0C0"/>
                  </a:outerShdw>
                </a:effectLst>
                <a:latin typeface="Tahoma" pitchFamily="34" charset="0"/>
                <a:ea typeface="宋体" pitchFamily="2" charset="-122"/>
              </a:rPr>
              <a:t>（７）</a:t>
            </a:r>
            <a:r>
              <a:rPr lang="zh-CN" altLang="en-US" sz="2800" b="1">
                <a:solidFill>
                  <a:srgbClr val="0000FF"/>
                </a:solidFill>
                <a:effectLst>
                  <a:outerShdw blurRad="38100" dist="38100" dir="2700000" algn="tl">
                    <a:srgbClr val="C0C0C0"/>
                  </a:outerShdw>
                </a:effectLst>
                <a:latin typeface="Tahoma" pitchFamily="34" charset="0"/>
                <a:ea typeface="宋体" pitchFamily="2" charset="-122"/>
                <a:sym typeface="Symbol" pitchFamily="18" charset="2"/>
              </a:rPr>
              <a:t>函数性质</a:t>
            </a:r>
            <a:endParaRPr lang="zh-CN" altLang="en-US" sz="2800" b="1">
              <a:solidFill>
                <a:srgbClr val="0000FF"/>
              </a:solidFill>
              <a:effectLst>
                <a:outerShdw blurRad="38100" dist="38100" dir="2700000" algn="tl">
                  <a:srgbClr val="C0C0C0"/>
                </a:outerShdw>
              </a:effectLst>
              <a:latin typeface="Tahoma" pitchFamily="34" charset="0"/>
              <a:ea typeface="宋体" pitchFamily="2" charset="-122"/>
            </a:endParaRPr>
          </a:p>
        </p:txBody>
      </p:sp>
      <p:sp>
        <p:nvSpPr>
          <p:cNvPr id="60423" name="Text Box 4"/>
          <p:cNvSpPr txBox="1">
            <a:spLocks noChangeArrowheads="1"/>
          </p:cNvSpPr>
          <p:nvPr/>
        </p:nvSpPr>
        <p:spPr bwMode="auto">
          <a:xfrm>
            <a:off x="250825" y="1989138"/>
            <a:ext cx="830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000" b="1">
                <a:solidFill>
                  <a:srgbClr val="000000"/>
                </a:solidFill>
                <a:latin typeface="Tahoma" pitchFamily="34" charset="0"/>
                <a:ea typeface="宋体" pitchFamily="2" charset="-122"/>
              </a:rPr>
              <a:t>　　单位冲激信号</a:t>
            </a:r>
            <a:r>
              <a:rPr lang="zh-CN" altLang="en-US" sz="2000" b="1">
                <a:solidFill>
                  <a:srgbClr val="000000"/>
                </a:solidFill>
                <a:latin typeface="Tahoma" pitchFamily="34" charset="0"/>
                <a:ea typeface="宋体" pitchFamily="2" charset="-122"/>
                <a:sym typeface="Symbol" pitchFamily="18" charset="2"/>
              </a:rPr>
              <a:t></a:t>
            </a:r>
            <a:r>
              <a:rPr lang="en-US" altLang="zh-CN" sz="2000" b="1">
                <a:solidFill>
                  <a:srgbClr val="000000"/>
                </a:solidFill>
                <a:latin typeface="Tahoma" pitchFamily="34" charset="0"/>
                <a:ea typeface="宋体" pitchFamily="2" charset="-122"/>
                <a:sym typeface="Symbol" pitchFamily="18" charset="2"/>
              </a:rPr>
              <a:t>(t)</a:t>
            </a:r>
            <a:r>
              <a:rPr lang="zh-CN" altLang="en-US" sz="2000" b="1">
                <a:solidFill>
                  <a:srgbClr val="000000"/>
                </a:solidFill>
                <a:latin typeface="Tahoma" pitchFamily="34" charset="0"/>
                <a:ea typeface="宋体" pitchFamily="2" charset="-122"/>
                <a:sym typeface="Symbol" pitchFamily="18" charset="2"/>
              </a:rPr>
              <a:t>与一个在</a:t>
            </a:r>
            <a:r>
              <a:rPr lang="en-US" altLang="zh-CN" sz="2000" b="1">
                <a:solidFill>
                  <a:srgbClr val="000000"/>
                </a:solidFill>
                <a:latin typeface="Tahoma" pitchFamily="34" charset="0"/>
                <a:ea typeface="宋体" pitchFamily="2" charset="-122"/>
                <a:sym typeface="Symbol" pitchFamily="18" charset="2"/>
              </a:rPr>
              <a:t>t=0</a:t>
            </a:r>
            <a:r>
              <a:rPr lang="zh-CN" altLang="en-US" sz="2000" b="1">
                <a:solidFill>
                  <a:srgbClr val="000000"/>
                </a:solidFill>
                <a:latin typeface="Tahoma" pitchFamily="34" charset="0"/>
                <a:ea typeface="宋体" pitchFamily="2" charset="-122"/>
                <a:sym typeface="Symbol" pitchFamily="18" charset="2"/>
              </a:rPr>
              <a:t>点连续（且处处有界）的信号</a:t>
            </a:r>
            <a:r>
              <a:rPr lang="en-US" altLang="zh-CN" sz="2000" b="1">
                <a:solidFill>
                  <a:srgbClr val="000000"/>
                </a:solidFill>
                <a:latin typeface="Tahoma" pitchFamily="34" charset="0"/>
                <a:ea typeface="宋体" pitchFamily="2" charset="-122"/>
                <a:sym typeface="Symbol" pitchFamily="18" charset="2"/>
              </a:rPr>
              <a:t>f(t)</a:t>
            </a:r>
            <a:r>
              <a:rPr lang="zh-CN" altLang="en-US" sz="2000" b="1">
                <a:solidFill>
                  <a:srgbClr val="000000"/>
                </a:solidFill>
                <a:latin typeface="Tahoma" pitchFamily="34" charset="0"/>
                <a:ea typeface="宋体" pitchFamily="2" charset="-122"/>
                <a:sym typeface="Symbol" pitchFamily="18" charset="2"/>
              </a:rPr>
              <a:t>相乘</a:t>
            </a:r>
            <a:r>
              <a:rPr lang="zh-CN" altLang="en-US" sz="2000" b="1">
                <a:solidFill>
                  <a:srgbClr val="000000"/>
                </a:solidFill>
                <a:latin typeface="Tahoma" pitchFamily="34" charset="0"/>
                <a:ea typeface="宋体" pitchFamily="2" charset="-122"/>
              </a:rPr>
              <a:t>，则其乘积仅在</a:t>
            </a:r>
            <a:r>
              <a:rPr lang="en-US" altLang="zh-CN" sz="2000" b="1">
                <a:solidFill>
                  <a:srgbClr val="000000"/>
                </a:solidFill>
                <a:latin typeface="Tahoma" pitchFamily="34" charset="0"/>
                <a:ea typeface="宋体" pitchFamily="2" charset="-122"/>
              </a:rPr>
              <a:t>t=0</a:t>
            </a:r>
            <a:r>
              <a:rPr lang="zh-CN" altLang="en-US" sz="2000" b="1">
                <a:solidFill>
                  <a:srgbClr val="000000"/>
                </a:solidFill>
                <a:latin typeface="Tahoma" pitchFamily="34" charset="0"/>
                <a:ea typeface="宋体" pitchFamily="2" charset="-122"/>
              </a:rPr>
              <a:t>处得到</a:t>
            </a:r>
            <a:r>
              <a:rPr lang="en-US" altLang="zh-CN" sz="2000" b="1">
                <a:solidFill>
                  <a:srgbClr val="000000"/>
                </a:solidFill>
                <a:latin typeface="Tahoma" pitchFamily="34" charset="0"/>
                <a:ea typeface="宋体" pitchFamily="2" charset="-122"/>
              </a:rPr>
              <a:t>f(0)</a:t>
            </a:r>
            <a:r>
              <a:rPr lang="en-US" altLang="zh-CN" sz="2000" b="1">
                <a:solidFill>
                  <a:srgbClr val="000000"/>
                </a:solidFill>
                <a:latin typeface="Tahoma" pitchFamily="34" charset="0"/>
                <a:ea typeface="宋体" pitchFamily="2" charset="-122"/>
                <a:sym typeface="Symbol" pitchFamily="18" charset="2"/>
              </a:rPr>
              <a:t>(t),</a:t>
            </a:r>
            <a:r>
              <a:rPr lang="zh-CN" altLang="en-US" sz="2000" b="1">
                <a:solidFill>
                  <a:srgbClr val="000000"/>
                </a:solidFill>
                <a:latin typeface="Tahoma" pitchFamily="34" charset="0"/>
                <a:ea typeface="宋体" pitchFamily="2" charset="-122"/>
                <a:sym typeface="Symbol" pitchFamily="18" charset="2"/>
              </a:rPr>
              <a:t>其余各点之乘积均为零。</a:t>
            </a:r>
          </a:p>
        </p:txBody>
      </p:sp>
      <p:grpSp>
        <p:nvGrpSpPr>
          <p:cNvPr id="60424" name="Group 5"/>
          <p:cNvGrpSpPr>
            <a:grpSpLocks/>
          </p:cNvGrpSpPr>
          <p:nvPr/>
        </p:nvGrpSpPr>
        <p:grpSpPr bwMode="auto">
          <a:xfrm>
            <a:off x="5292725" y="2492375"/>
            <a:ext cx="2336800" cy="2016125"/>
            <a:chOff x="3840" y="1305"/>
            <a:chExt cx="1472" cy="1287"/>
          </a:xfrm>
        </p:grpSpPr>
        <p:sp>
          <p:nvSpPr>
            <p:cNvPr id="60438" name="Rectangle 6"/>
            <p:cNvSpPr>
              <a:spLocks noChangeArrowheads="1"/>
            </p:cNvSpPr>
            <p:nvPr/>
          </p:nvSpPr>
          <p:spPr bwMode="auto">
            <a:xfrm>
              <a:off x="4070" y="1305"/>
              <a:ext cx="1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spcBef>
                  <a:spcPct val="50000"/>
                </a:spcBef>
              </a:pPr>
              <a:r>
                <a:rPr lang="zh-CN" altLang="en-US" sz="30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60439" name="Line 7"/>
            <p:cNvSpPr>
              <a:spLocks noChangeShapeType="1"/>
            </p:cNvSpPr>
            <p:nvPr/>
          </p:nvSpPr>
          <p:spPr bwMode="auto">
            <a:xfrm>
              <a:off x="3840" y="2256"/>
              <a:ext cx="1392" cy="0"/>
            </a:xfrm>
            <a:prstGeom prst="line">
              <a:avLst/>
            </a:prstGeom>
            <a:noFill/>
            <a:ln w="38100" cap="sq">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40" name="Line 8"/>
            <p:cNvSpPr>
              <a:spLocks noChangeShapeType="1"/>
            </p:cNvSpPr>
            <p:nvPr/>
          </p:nvSpPr>
          <p:spPr bwMode="auto">
            <a:xfrm flipV="1">
              <a:off x="4368" y="1392"/>
              <a:ext cx="0" cy="1152"/>
            </a:xfrm>
            <a:prstGeom prst="line">
              <a:avLst/>
            </a:prstGeom>
            <a:noFill/>
            <a:ln w="38100" cap="sq">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0441" name="Object 9"/>
            <p:cNvGraphicFramePr>
              <a:graphicFrameLocks noChangeAspect="1"/>
            </p:cNvGraphicFramePr>
            <p:nvPr/>
          </p:nvGraphicFramePr>
          <p:xfrm>
            <a:off x="5088" y="2304"/>
            <a:ext cx="224" cy="288"/>
          </p:xfrm>
          <a:graphic>
            <a:graphicData uri="http://schemas.openxmlformats.org/presentationml/2006/ole">
              <mc:AlternateContent xmlns:mc="http://schemas.openxmlformats.org/markup-compatibility/2006">
                <mc:Choice xmlns:v="urn:schemas-microsoft-com:vml" Requires="v">
                  <p:oleObj spid="_x0000_s60602" name="Equation" r:id="rId5" imgW="88746" imgH="152136" progId="Equation.3">
                    <p:embed/>
                  </p:oleObj>
                </mc:Choice>
                <mc:Fallback>
                  <p:oleObj name="Equation" r:id="rId5" imgW="88746" imgH="15213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8" y="2304"/>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2" name="Object 10"/>
            <p:cNvGraphicFramePr>
              <a:graphicFrameLocks noChangeAspect="1"/>
            </p:cNvGraphicFramePr>
            <p:nvPr/>
          </p:nvGraphicFramePr>
          <p:xfrm>
            <a:off x="4454" y="1344"/>
            <a:ext cx="480" cy="240"/>
          </p:xfrm>
          <a:graphic>
            <a:graphicData uri="http://schemas.openxmlformats.org/presentationml/2006/ole">
              <mc:AlternateContent xmlns:mc="http://schemas.openxmlformats.org/markup-compatibility/2006">
                <mc:Choice xmlns:v="urn:schemas-microsoft-com:vml" Requires="v">
                  <p:oleObj spid="_x0000_s60603" name="Equation" r:id="rId7" imgW="304536" imgH="203024" progId="Equation.3">
                    <p:embed/>
                  </p:oleObj>
                </mc:Choice>
                <mc:Fallback>
                  <p:oleObj name="Equation" r:id="rId7" imgW="304536" imgH="2030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4" y="1344"/>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3" name="Object 11"/>
            <p:cNvGraphicFramePr>
              <a:graphicFrameLocks noChangeAspect="1"/>
            </p:cNvGraphicFramePr>
            <p:nvPr/>
          </p:nvGraphicFramePr>
          <p:xfrm>
            <a:off x="4128" y="2304"/>
            <a:ext cx="200" cy="210"/>
          </p:xfrm>
          <a:graphic>
            <a:graphicData uri="http://schemas.openxmlformats.org/presentationml/2006/ole">
              <mc:AlternateContent xmlns:mc="http://schemas.openxmlformats.org/markup-compatibility/2006">
                <mc:Choice xmlns:v="urn:schemas-microsoft-com:vml" Requires="v">
                  <p:oleObj spid="_x0000_s60604" name="Equation" r:id="rId9" imgW="126725" imgH="177415" progId="Equation.3">
                    <p:embed/>
                  </p:oleObj>
                </mc:Choice>
                <mc:Fallback>
                  <p:oleObj name="Equation" r:id="rId9" imgW="126725" imgH="17741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2304"/>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44" name="Line 12"/>
            <p:cNvSpPr>
              <a:spLocks noChangeShapeType="1"/>
            </p:cNvSpPr>
            <p:nvPr/>
          </p:nvSpPr>
          <p:spPr bwMode="auto">
            <a:xfrm flipV="1">
              <a:off x="4368" y="1728"/>
              <a:ext cx="0" cy="528"/>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0445" name="Object 13"/>
            <p:cNvGraphicFramePr>
              <a:graphicFrameLocks noChangeAspect="1"/>
            </p:cNvGraphicFramePr>
            <p:nvPr/>
          </p:nvGraphicFramePr>
          <p:xfrm>
            <a:off x="4080" y="1584"/>
            <a:ext cx="240" cy="240"/>
          </p:xfrm>
          <a:graphic>
            <a:graphicData uri="http://schemas.openxmlformats.org/presentationml/2006/ole">
              <mc:AlternateContent xmlns:mc="http://schemas.openxmlformats.org/markup-compatibility/2006">
                <mc:Choice xmlns:v="urn:schemas-microsoft-com:vml" Requires="v">
                  <p:oleObj spid="_x0000_s60605" name="Equation" r:id="rId11" imgW="330057" imgH="203112" progId="Equation.DSMT4">
                    <p:embed/>
                  </p:oleObj>
                </mc:Choice>
                <mc:Fallback>
                  <p:oleObj name="Equation" r:id="rId11" imgW="330057" imgH="20311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158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46" name="Freeform 14"/>
            <p:cNvSpPr>
              <a:spLocks/>
            </p:cNvSpPr>
            <p:nvPr/>
          </p:nvSpPr>
          <p:spPr bwMode="auto">
            <a:xfrm>
              <a:off x="3840" y="1704"/>
              <a:ext cx="1200" cy="288"/>
            </a:xfrm>
            <a:custGeom>
              <a:avLst/>
              <a:gdLst>
                <a:gd name="T0" fmla="*/ 0 w 1200"/>
                <a:gd name="T1" fmla="*/ 216 h 288"/>
                <a:gd name="T2" fmla="*/ 336 w 1200"/>
                <a:gd name="T3" fmla="*/ 120 h 288"/>
                <a:gd name="T4" fmla="*/ 624 w 1200"/>
                <a:gd name="T5" fmla="*/ 24 h 288"/>
                <a:gd name="T6" fmla="*/ 1008 w 1200"/>
                <a:gd name="T7" fmla="*/ 264 h 288"/>
                <a:gd name="T8" fmla="*/ 1200 w 1200"/>
                <a:gd name="T9" fmla="*/ 168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216"/>
                  </a:moveTo>
                  <a:cubicBezTo>
                    <a:pt x="116" y="184"/>
                    <a:pt x="232" y="152"/>
                    <a:pt x="336" y="120"/>
                  </a:cubicBezTo>
                  <a:cubicBezTo>
                    <a:pt x="440" y="88"/>
                    <a:pt x="512" y="0"/>
                    <a:pt x="624" y="24"/>
                  </a:cubicBezTo>
                  <a:cubicBezTo>
                    <a:pt x="736" y="48"/>
                    <a:pt x="912" y="240"/>
                    <a:pt x="1008" y="264"/>
                  </a:cubicBezTo>
                  <a:cubicBezTo>
                    <a:pt x="1104" y="288"/>
                    <a:pt x="1168" y="184"/>
                    <a:pt x="1200" y="168"/>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60425" name="Text Box 15"/>
          <p:cNvSpPr txBox="1">
            <a:spLocks noChangeArrowheads="1"/>
          </p:cNvSpPr>
          <p:nvPr/>
        </p:nvSpPr>
        <p:spPr bwMode="auto">
          <a:xfrm>
            <a:off x="228600" y="41148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对于延迟</a:t>
            </a:r>
            <a:r>
              <a:rPr lang="en-US" altLang="zh-CN" sz="2400" b="1">
                <a:solidFill>
                  <a:srgbClr val="000000"/>
                </a:solidFill>
                <a:latin typeface="Tahoma" pitchFamily="34" charset="0"/>
                <a:ea typeface="宋体" pitchFamily="2" charset="-122"/>
                <a:sym typeface="Symbol" pitchFamily="18" charset="2"/>
              </a:rPr>
              <a:t>t</a:t>
            </a:r>
            <a:r>
              <a:rPr lang="en-US" altLang="zh-CN" sz="2400" b="1" baseline="-25000">
                <a:solidFill>
                  <a:srgbClr val="000000"/>
                </a:solidFill>
                <a:latin typeface="Tahoma" pitchFamily="34" charset="0"/>
                <a:ea typeface="宋体" pitchFamily="2" charset="-122"/>
                <a:sym typeface="Symbol" pitchFamily="18" charset="2"/>
              </a:rPr>
              <a:t>0</a:t>
            </a:r>
            <a:r>
              <a:rPr lang="zh-CN" altLang="en-US" sz="2400" b="1">
                <a:solidFill>
                  <a:srgbClr val="000000"/>
                </a:solidFill>
                <a:latin typeface="Tahoma" pitchFamily="34" charset="0"/>
                <a:ea typeface="宋体" pitchFamily="2" charset="-122"/>
                <a:sym typeface="Symbol" pitchFamily="18" charset="2"/>
              </a:rPr>
              <a:t>的单位冲激信号有</a:t>
            </a:r>
          </a:p>
        </p:txBody>
      </p:sp>
      <p:graphicFrame>
        <p:nvGraphicFramePr>
          <p:cNvPr id="60426" name="Object 16"/>
          <p:cNvGraphicFramePr>
            <a:graphicFrameLocks noChangeAspect="1"/>
          </p:cNvGraphicFramePr>
          <p:nvPr/>
        </p:nvGraphicFramePr>
        <p:xfrm>
          <a:off x="334963" y="4652963"/>
          <a:ext cx="4321175" cy="1223962"/>
        </p:xfrm>
        <a:graphic>
          <a:graphicData uri="http://schemas.openxmlformats.org/presentationml/2006/ole">
            <mc:AlternateContent xmlns:mc="http://schemas.openxmlformats.org/markup-compatibility/2006">
              <mc:Choice xmlns:v="urn:schemas-microsoft-com:vml" Requires="v">
                <p:oleObj spid="_x0000_s60606" name="Equation" r:id="rId13" imgW="1803400" imgH="660400" progId="Equation.DSMT4">
                  <p:embed/>
                </p:oleObj>
              </mc:Choice>
              <mc:Fallback>
                <p:oleObj name="Equation" r:id="rId13" imgW="1803400" imgH="6604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963" y="4652963"/>
                        <a:ext cx="4321175"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27" name="Group 17"/>
          <p:cNvGrpSpPr>
            <a:grpSpLocks/>
          </p:cNvGrpSpPr>
          <p:nvPr/>
        </p:nvGrpSpPr>
        <p:grpSpPr bwMode="auto">
          <a:xfrm>
            <a:off x="5292725" y="4076700"/>
            <a:ext cx="2336800" cy="2057400"/>
            <a:chOff x="3696" y="2784"/>
            <a:chExt cx="1472" cy="1296"/>
          </a:xfrm>
        </p:grpSpPr>
        <p:sp>
          <p:nvSpPr>
            <p:cNvPr id="60429" name="Line 18"/>
            <p:cNvSpPr>
              <a:spLocks noChangeShapeType="1"/>
            </p:cNvSpPr>
            <p:nvPr/>
          </p:nvSpPr>
          <p:spPr bwMode="auto">
            <a:xfrm>
              <a:off x="3696" y="3744"/>
              <a:ext cx="1392" cy="0"/>
            </a:xfrm>
            <a:prstGeom prst="line">
              <a:avLst/>
            </a:prstGeom>
            <a:noFill/>
            <a:ln w="38100" cap="sq">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30" name="Line 19"/>
            <p:cNvSpPr>
              <a:spLocks noChangeShapeType="1"/>
            </p:cNvSpPr>
            <p:nvPr/>
          </p:nvSpPr>
          <p:spPr bwMode="auto">
            <a:xfrm flipV="1">
              <a:off x="4224" y="2880"/>
              <a:ext cx="0" cy="1152"/>
            </a:xfrm>
            <a:prstGeom prst="line">
              <a:avLst/>
            </a:prstGeom>
            <a:noFill/>
            <a:ln w="38100" cap="sq">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0431" name="Object 20"/>
            <p:cNvGraphicFramePr>
              <a:graphicFrameLocks noChangeAspect="1"/>
            </p:cNvGraphicFramePr>
            <p:nvPr/>
          </p:nvGraphicFramePr>
          <p:xfrm>
            <a:off x="4944" y="3792"/>
            <a:ext cx="224" cy="288"/>
          </p:xfrm>
          <a:graphic>
            <a:graphicData uri="http://schemas.openxmlformats.org/presentationml/2006/ole">
              <mc:AlternateContent xmlns:mc="http://schemas.openxmlformats.org/markup-compatibility/2006">
                <mc:Choice xmlns:v="urn:schemas-microsoft-com:vml" Requires="v">
                  <p:oleObj spid="_x0000_s60607" name="Equation" r:id="rId15" imgW="88746" imgH="152136" progId="Equation.3">
                    <p:embed/>
                  </p:oleObj>
                </mc:Choice>
                <mc:Fallback>
                  <p:oleObj name="Equation" r:id="rId15" imgW="88746" imgH="15213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3792"/>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2" name="Object 21"/>
            <p:cNvGraphicFramePr>
              <a:graphicFrameLocks noChangeAspect="1"/>
            </p:cNvGraphicFramePr>
            <p:nvPr/>
          </p:nvGraphicFramePr>
          <p:xfrm>
            <a:off x="4320" y="2784"/>
            <a:ext cx="480" cy="240"/>
          </p:xfrm>
          <a:graphic>
            <a:graphicData uri="http://schemas.openxmlformats.org/presentationml/2006/ole">
              <mc:AlternateContent xmlns:mc="http://schemas.openxmlformats.org/markup-compatibility/2006">
                <mc:Choice xmlns:v="urn:schemas-microsoft-com:vml" Requires="v">
                  <p:oleObj spid="_x0000_s60608" name="Equation" r:id="rId16" imgW="304536" imgH="203024" progId="Equation.3">
                    <p:embed/>
                  </p:oleObj>
                </mc:Choice>
                <mc:Fallback>
                  <p:oleObj name="Equation" r:id="rId16" imgW="304536" imgH="203024"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784"/>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3" name="Object 22"/>
            <p:cNvGraphicFramePr>
              <a:graphicFrameLocks noChangeAspect="1"/>
            </p:cNvGraphicFramePr>
            <p:nvPr/>
          </p:nvGraphicFramePr>
          <p:xfrm>
            <a:off x="3984" y="3792"/>
            <a:ext cx="200" cy="210"/>
          </p:xfrm>
          <a:graphic>
            <a:graphicData uri="http://schemas.openxmlformats.org/presentationml/2006/ole">
              <mc:AlternateContent xmlns:mc="http://schemas.openxmlformats.org/markup-compatibility/2006">
                <mc:Choice xmlns:v="urn:schemas-microsoft-com:vml" Requires="v">
                  <p:oleObj spid="_x0000_s60609" name="Equation" r:id="rId17" imgW="126725" imgH="177415" progId="Equation.3">
                    <p:embed/>
                  </p:oleObj>
                </mc:Choice>
                <mc:Fallback>
                  <p:oleObj name="Equation" r:id="rId17" imgW="126725" imgH="17741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379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4" name="Line 23"/>
            <p:cNvSpPr>
              <a:spLocks noChangeShapeType="1"/>
            </p:cNvSpPr>
            <p:nvPr/>
          </p:nvSpPr>
          <p:spPr bwMode="auto">
            <a:xfrm flipV="1">
              <a:off x="4608" y="3408"/>
              <a:ext cx="0" cy="336"/>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0435" name="Object 24"/>
            <p:cNvGraphicFramePr>
              <a:graphicFrameLocks noChangeAspect="1"/>
            </p:cNvGraphicFramePr>
            <p:nvPr/>
          </p:nvGraphicFramePr>
          <p:xfrm>
            <a:off x="4546" y="3105"/>
            <a:ext cx="268" cy="270"/>
          </p:xfrm>
          <a:graphic>
            <a:graphicData uri="http://schemas.openxmlformats.org/presentationml/2006/ole">
              <mc:AlternateContent xmlns:mc="http://schemas.openxmlformats.org/markup-compatibility/2006">
                <mc:Choice xmlns:v="urn:schemas-microsoft-com:vml" Requires="v">
                  <p:oleObj spid="_x0000_s60610" name="Equation" r:id="rId18" imgW="368300" imgH="228600" progId="Equation.3">
                    <p:embed/>
                  </p:oleObj>
                </mc:Choice>
                <mc:Fallback>
                  <p:oleObj name="Equation" r:id="rId18" imgW="368300" imgH="22860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6" y="3105"/>
                          <a:ext cx="26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6" name="Freeform 25"/>
            <p:cNvSpPr>
              <a:spLocks/>
            </p:cNvSpPr>
            <p:nvPr/>
          </p:nvSpPr>
          <p:spPr bwMode="auto">
            <a:xfrm>
              <a:off x="3696" y="3192"/>
              <a:ext cx="1200" cy="288"/>
            </a:xfrm>
            <a:custGeom>
              <a:avLst/>
              <a:gdLst>
                <a:gd name="T0" fmla="*/ 0 w 1200"/>
                <a:gd name="T1" fmla="*/ 216 h 288"/>
                <a:gd name="T2" fmla="*/ 336 w 1200"/>
                <a:gd name="T3" fmla="*/ 120 h 288"/>
                <a:gd name="T4" fmla="*/ 624 w 1200"/>
                <a:gd name="T5" fmla="*/ 24 h 288"/>
                <a:gd name="T6" fmla="*/ 1008 w 1200"/>
                <a:gd name="T7" fmla="*/ 264 h 288"/>
                <a:gd name="T8" fmla="*/ 1200 w 1200"/>
                <a:gd name="T9" fmla="*/ 168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216"/>
                  </a:moveTo>
                  <a:cubicBezTo>
                    <a:pt x="116" y="184"/>
                    <a:pt x="232" y="152"/>
                    <a:pt x="336" y="120"/>
                  </a:cubicBezTo>
                  <a:cubicBezTo>
                    <a:pt x="440" y="88"/>
                    <a:pt x="512" y="0"/>
                    <a:pt x="624" y="24"/>
                  </a:cubicBezTo>
                  <a:cubicBezTo>
                    <a:pt x="736" y="48"/>
                    <a:pt x="912" y="240"/>
                    <a:pt x="1008" y="264"/>
                  </a:cubicBezTo>
                  <a:cubicBezTo>
                    <a:pt x="1104" y="288"/>
                    <a:pt x="1168" y="184"/>
                    <a:pt x="1200" y="168"/>
                  </a:cubicBezTo>
                </a:path>
              </a:pathLst>
            </a:custGeom>
            <a:noFill/>
            <a:ln w="38100" cap="sq">
              <a:solidFill>
                <a:srgbClr val="04B65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60437" name="Object 26"/>
            <p:cNvGraphicFramePr>
              <a:graphicFrameLocks noChangeAspect="1"/>
            </p:cNvGraphicFramePr>
            <p:nvPr/>
          </p:nvGraphicFramePr>
          <p:xfrm>
            <a:off x="4595" y="3792"/>
            <a:ext cx="102" cy="270"/>
          </p:xfrm>
          <a:graphic>
            <a:graphicData uri="http://schemas.openxmlformats.org/presentationml/2006/ole">
              <mc:AlternateContent xmlns:mc="http://schemas.openxmlformats.org/markup-compatibility/2006">
                <mc:Choice xmlns:v="urn:schemas-microsoft-com:vml" Requires="v">
                  <p:oleObj spid="_x0000_s60611" name="Equation" r:id="rId20" imgW="139700" imgH="228600" progId="Equation.3">
                    <p:embed/>
                  </p:oleObj>
                </mc:Choice>
                <mc:Fallback>
                  <p:oleObj name="Equation" r:id="rId20" imgW="139700" imgH="22860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5" y="3792"/>
                          <a:ext cx="10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428" name="Text Box 27"/>
          <p:cNvSpPr txBox="1">
            <a:spLocks noChangeArrowheads="1"/>
          </p:cNvSpPr>
          <p:nvPr/>
        </p:nvSpPr>
        <p:spPr bwMode="auto">
          <a:xfrm>
            <a:off x="0" y="1484313"/>
            <a:ext cx="403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FF3300"/>
                </a:solidFill>
                <a:latin typeface="Tahoma" pitchFamily="34" charset="0"/>
                <a:ea typeface="宋体" pitchFamily="2" charset="-122"/>
              </a:rPr>
              <a:t>（</a:t>
            </a:r>
            <a:r>
              <a:rPr lang="en-US" altLang="zh-CN" sz="2400" b="1">
                <a:solidFill>
                  <a:srgbClr val="FF3300"/>
                </a:solidFill>
                <a:latin typeface="Tahoma" pitchFamily="34" charset="0"/>
                <a:ea typeface="宋体" pitchFamily="2" charset="-122"/>
              </a:rPr>
              <a:t>a)</a:t>
            </a:r>
            <a:r>
              <a:rPr lang="zh-CN" altLang="en-US" sz="2400" b="1">
                <a:solidFill>
                  <a:srgbClr val="FF3300"/>
                </a:solidFill>
                <a:latin typeface="Tahoma" pitchFamily="34" charset="0"/>
                <a:ea typeface="宋体" pitchFamily="2" charset="-122"/>
              </a:rPr>
              <a:t>抽样特性（筛选特性）</a:t>
            </a:r>
            <a:endParaRPr lang="zh-CN" altLang="en-US" sz="2400" b="1">
              <a:solidFill>
                <a:srgbClr val="FF3300"/>
              </a:solidFill>
              <a:latin typeface="Tahoma" pitchFamily="34" charset="0"/>
              <a:ea typeface="宋体" pitchFamily="2" charset="-122"/>
              <a:sym typeface="Symbol" pitchFamily="18" charset="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14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DBA3EE2-4FA6-4B6E-9C1B-B1F1ED31A33A}" type="slidenum">
              <a:rPr lang="en-US" altLang="ko-KR" smtClean="0">
                <a:solidFill>
                  <a:srgbClr val="003399"/>
                </a:solidFill>
                <a:latin typeface="-윤체L" pitchFamily="18" charset="-127"/>
                <a:ea typeface="-윤체L" pitchFamily="18" charset="-127"/>
              </a:rPr>
              <a:pPr/>
              <a:t>53</a:t>
            </a:fld>
            <a:endParaRPr lang="en-US" altLang="ko-KR" smtClean="0">
              <a:solidFill>
                <a:srgbClr val="003399"/>
              </a:solidFill>
              <a:latin typeface="-윤체L" pitchFamily="18" charset="-127"/>
              <a:ea typeface="-윤체L" pitchFamily="18" charset="-127"/>
            </a:endParaRPr>
          </a:p>
        </p:txBody>
      </p:sp>
      <p:graphicFrame>
        <p:nvGraphicFramePr>
          <p:cNvPr id="61445" name="Object 2"/>
          <p:cNvGraphicFramePr>
            <a:graphicFrameLocks noChangeAspect="1"/>
          </p:cNvGraphicFramePr>
          <p:nvPr/>
        </p:nvGraphicFramePr>
        <p:xfrm>
          <a:off x="1420813" y="3357563"/>
          <a:ext cx="4491037" cy="2522537"/>
        </p:xfrm>
        <a:graphic>
          <a:graphicData uri="http://schemas.openxmlformats.org/presentationml/2006/ole">
            <mc:AlternateContent xmlns:mc="http://schemas.openxmlformats.org/markup-compatibility/2006">
              <mc:Choice xmlns:v="urn:schemas-microsoft-com:vml" Requires="v">
                <p:oleObj spid="_x0000_s61478" name="Equation" r:id="rId3" imgW="1638300" imgH="1016000" progId="Equation.DSMT4">
                  <p:embed/>
                </p:oleObj>
              </mc:Choice>
              <mc:Fallback>
                <p:oleObj name="Equation" r:id="rId3" imgW="1638300" imgH="1016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3357563"/>
                        <a:ext cx="4491037" cy="252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6" name="Text Box 4"/>
          <p:cNvSpPr txBox="1">
            <a:spLocks noChangeArrowheads="1"/>
          </p:cNvSpPr>
          <p:nvPr/>
        </p:nvSpPr>
        <p:spPr bwMode="auto">
          <a:xfrm>
            <a:off x="5940425" y="530066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证毕</a:t>
            </a:r>
            <a:r>
              <a:rPr lang="zh-CN" altLang="en-US" sz="2400" b="1">
                <a:solidFill>
                  <a:srgbClr val="000000"/>
                </a:solidFill>
                <a:latin typeface="Tahoma" pitchFamily="34" charset="0"/>
                <a:ea typeface="宋体" pitchFamily="2" charset="-122"/>
                <a:sym typeface="Symbol" pitchFamily="18" charset="2"/>
              </a:rPr>
              <a:t>。</a:t>
            </a:r>
          </a:p>
        </p:txBody>
      </p:sp>
      <p:sp>
        <p:nvSpPr>
          <p:cNvPr id="61447" name="Text Box 5"/>
          <p:cNvSpPr txBox="1">
            <a:spLocks noChangeArrowheads="1"/>
          </p:cNvSpPr>
          <p:nvPr/>
        </p:nvSpPr>
        <p:spPr bwMode="auto">
          <a:xfrm>
            <a:off x="395288" y="350043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证明：</a:t>
            </a:r>
            <a:endParaRPr lang="zh-CN" altLang="en-US" sz="2400" b="1">
              <a:solidFill>
                <a:srgbClr val="000000"/>
              </a:solidFill>
              <a:latin typeface="Tahoma" pitchFamily="34" charset="0"/>
              <a:ea typeface="宋体" pitchFamily="2" charset="-122"/>
              <a:sym typeface="Symbol" pitchFamily="18" charset="2"/>
            </a:endParaRPr>
          </a:p>
        </p:txBody>
      </p:sp>
      <p:graphicFrame>
        <p:nvGraphicFramePr>
          <p:cNvPr id="61448" name="Object 6"/>
          <p:cNvGraphicFramePr>
            <a:graphicFrameLocks noChangeAspect="1"/>
          </p:cNvGraphicFramePr>
          <p:nvPr/>
        </p:nvGraphicFramePr>
        <p:xfrm>
          <a:off x="1547813" y="2349500"/>
          <a:ext cx="2122487" cy="528638"/>
        </p:xfrm>
        <a:graphic>
          <a:graphicData uri="http://schemas.openxmlformats.org/presentationml/2006/ole">
            <mc:AlternateContent xmlns:mc="http://schemas.openxmlformats.org/markup-compatibility/2006">
              <mc:Choice xmlns:v="urn:schemas-microsoft-com:vml" Requires="v">
                <p:oleObj spid="_x0000_s61479" name="Equation" r:id="rId5" imgW="774364" imgH="203112" progId="Equation.3">
                  <p:embed/>
                </p:oleObj>
              </mc:Choice>
              <mc:Fallback>
                <p:oleObj name="Equation" r:id="rId5" imgW="774364"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349500"/>
                        <a:ext cx="2122487"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Text Box 7"/>
          <p:cNvSpPr txBox="1">
            <a:spLocks noChangeArrowheads="1"/>
          </p:cNvSpPr>
          <p:nvPr/>
        </p:nvSpPr>
        <p:spPr bwMode="auto">
          <a:xfrm>
            <a:off x="0" y="14843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FF3300"/>
                </a:solidFill>
                <a:latin typeface="Tahoma" pitchFamily="34" charset="0"/>
                <a:ea typeface="宋体" pitchFamily="2" charset="-122"/>
              </a:rPr>
              <a:t>（</a:t>
            </a:r>
            <a:r>
              <a:rPr lang="en-US" altLang="zh-CN" sz="2400" b="1">
                <a:solidFill>
                  <a:srgbClr val="FF3300"/>
                </a:solidFill>
                <a:latin typeface="Tahoma" pitchFamily="34" charset="0"/>
                <a:ea typeface="宋体" pitchFamily="2" charset="-122"/>
              </a:rPr>
              <a:t>b)</a:t>
            </a:r>
            <a:r>
              <a:rPr lang="en-US" altLang="zh-CN" sz="2400" b="1">
                <a:solidFill>
                  <a:srgbClr val="FF3300"/>
                </a:solidFill>
                <a:latin typeface="Tahoma" pitchFamily="34" charset="0"/>
                <a:ea typeface="宋体" pitchFamily="2" charset="-122"/>
                <a:sym typeface="Symbol" pitchFamily="18" charset="2"/>
              </a:rPr>
              <a:t>(t)</a:t>
            </a:r>
            <a:r>
              <a:rPr lang="zh-CN" altLang="en-US" sz="2400" b="1">
                <a:solidFill>
                  <a:srgbClr val="FF3300"/>
                </a:solidFill>
                <a:latin typeface="Tahoma" pitchFamily="34" charset="0"/>
                <a:ea typeface="宋体" pitchFamily="2" charset="-122"/>
                <a:sym typeface="Symbol" pitchFamily="18" charset="2"/>
              </a:rPr>
              <a:t>是</a:t>
            </a:r>
            <a:r>
              <a:rPr lang="zh-CN" altLang="en-US" sz="2400" b="1">
                <a:solidFill>
                  <a:srgbClr val="FF3300"/>
                </a:solidFill>
                <a:latin typeface="Tahoma" pitchFamily="34" charset="0"/>
                <a:ea typeface="宋体" pitchFamily="2" charset="-122"/>
              </a:rPr>
              <a:t>偶函数</a:t>
            </a:r>
            <a:endParaRPr lang="zh-CN" altLang="en-US" sz="2400" b="1">
              <a:solidFill>
                <a:srgbClr val="FF3300"/>
              </a:solidFill>
              <a:latin typeface="Tahoma" pitchFamily="34" charset="0"/>
              <a:ea typeface="宋体" pitchFamily="2" charset="-122"/>
              <a:sym typeface="Symbol" pitchFamily="18" charset="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3" name="页脚占位符 4"/>
          <p:cNvSpPr>
            <a:spLocks noGrp="1"/>
          </p:cNvSpPr>
          <p:nvPr>
            <p:ph type="ftr" sz="quarter" idx="11"/>
          </p:nvPr>
        </p:nvSpPr>
        <p:spPr/>
        <p:txBody>
          <a:bodyPr/>
          <a:lstStyle/>
          <a:p>
            <a:pPr>
              <a:defRPr/>
            </a:pPr>
            <a:r>
              <a:rPr lang="zh-CN" altLang="en-US"/>
              <a:t>信号与系统</a:t>
            </a:r>
          </a:p>
        </p:txBody>
      </p:sp>
      <p:sp>
        <p:nvSpPr>
          <p:cNvPr id="624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F2BC907-6EBC-4689-A131-0542D3449CEE}" type="slidenum">
              <a:rPr lang="en-US" altLang="ko-KR" smtClean="0">
                <a:solidFill>
                  <a:srgbClr val="003399"/>
                </a:solidFill>
                <a:latin typeface="-윤체L" pitchFamily="18" charset="-127"/>
                <a:ea typeface="-윤체L" pitchFamily="18" charset="-127"/>
              </a:rPr>
              <a:pPr/>
              <a:t>54</a:t>
            </a:fld>
            <a:endParaRPr lang="en-US" altLang="ko-KR" smtClean="0">
              <a:solidFill>
                <a:srgbClr val="003399"/>
              </a:solidFill>
              <a:latin typeface="-윤체L" pitchFamily="18" charset="-127"/>
              <a:ea typeface="-윤체L" pitchFamily="18" charset="-127"/>
            </a:endParaRPr>
          </a:p>
        </p:txBody>
      </p:sp>
      <p:graphicFrame>
        <p:nvGraphicFramePr>
          <p:cNvPr id="62469" name="Object 2"/>
          <p:cNvGraphicFramePr>
            <a:graphicFrameLocks noChangeAspect="1"/>
          </p:cNvGraphicFramePr>
          <p:nvPr/>
        </p:nvGraphicFramePr>
        <p:xfrm>
          <a:off x="1123950" y="3644900"/>
          <a:ext cx="2790825" cy="747713"/>
        </p:xfrm>
        <a:graphic>
          <a:graphicData uri="http://schemas.openxmlformats.org/presentationml/2006/ole">
            <mc:AlternateContent xmlns:mc="http://schemas.openxmlformats.org/markup-compatibility/2006">
              <mc:Choice xmlns:v="urn:schemas-microsoft-com:vml" Requires="v">
                <p:oleObj spid="_x0000_s62719" name="Equation" r:id="rId3" imgW="1117600" imgH="330200" progId="Equation.DSMT4">
                  <p:embed/>
                </p:oleObj>
              </mc:Choice>
              <mc:Fallback>
                <p:oleObj name="Equation" r:id="rId3" imgW="1117600" imgH="330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3644900"/>
                        <a:ext cx="2790825"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Text Box 3"/>
          <p:cNvSpPr txBox="1">
            <a:spLocks noChangeArrowheads="1"/>
          </p:cNvSpPr>
          <p:nvPr/>
        </p:nvSpPr>
        <p:spPr bwMode="auto">
          <a:xfrm>
            <a:off x="323850" y="350043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可知：</a:t>
            </a:r>
            <a:endParaRPr lang="zh-CN" altLang="en-US" sz="2400" b="1">
              <a:solidFill>
                <a:srgbClr val="000000"/>
              </a:solidFill>
              <a:latin typeface="Tahoma" pitchFamily="34" charset="0"/>
              <a:ea typeface="宋体" pitchFamily="2" charset="-122"/>
              <a:sym typeface="Symbol" pitchFamily="18" charset="2"/>
            </a:endParaRPr>
          </a:p>
        </p:txBody>
      </p:sp>
      <p:graphicFrame>
        <p:nvGraphicFramePr>
          <p:cNvPr id="62471" name="Object 4"/>
          <p:cNvGraphicFramePr>
            <a:graphicFrameLocks noChangeAspect="1"/>
          </p:cNvGraphicFramePr>
          <p:nvPr/>
        </p:nvGraphicFramePr>
        <p:xfrm>
          <a:off x="481013" y="1844675"/>
          <a:ext cx="4079875" cy="1527175"/>
        </p:xfrm>
        <a:graphic>
          <a:graphicData uri="http://schemas.openxmlformats.org/presentationml/2006/ole">
            <mc:AlternateContent xmlns:mc="http://schemas.openxmlformats.org/markup-compatibility/2006">
              <mc:Choice xmlns:v="urn:schemas-microsoft-com:vml" Requires="v">
                <p:oleObj spid="_x0000_s62720" name="Equation" r:id="rId5" imgW="1739900" imgH="685800" progId="Equation.DSMT4">
                  <p:embed/>
                </p:oleObj>
              </mc:Choice>
              <mc:Fallback>
                <p:oleObj name="Equation" r:id="rId5" imgW="1739900" imgH="685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3" y="1844675"/>
                        <a:ext cx="4079875"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2" name="Text Box 5"/>
          <p:cNvSpPr txBox="1">
            <a:spLocks noChangeArrowheads="1"/>
          </p:cNvSpPr>
          <p:nvPr/>
        </p:nvSpPr>
        <p:spPr bwMode="auto">
          <a:xfrm>
            <a:off x="323850" y="14128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FF3300"/>
                </a:solidFill>
                <a:latin typeface="Tahoma" pitchFamily="34" charset="0"/>
                <a:ea typeface="宋体" pitchFamily="2" charset="-122"/>
              </a:rPr>
              <a:t>（</a:t>
            </a:r>
            <a:r>
              <a:rPr lang="en-US" altLang="zh-CN" sz="2400" b="1">
                <a:solidFill>
                  <a:srgbClr val="FF3300"/>
                </a:solidFill>
                <a:latin typeface="Tahoma" pitchFamily="34" charset="0"/>
                <a:ea typeface="宋体" pitchFamily="2" charset="-122"/>
              </a:rPr>
              <a:t>c</a:t>
            </a:r>
            <a:r>
              <a:rPr lang="zh-CN" altLang="en-US" sz="2400" b="1">
                <a:solidFill>
                  <a:srgbClr val="FF3300"/>
                </a:solidFill>
                <a:latin typeface="Tahoma" pitchFamily="34" charset="0"/>
                <a:ea typeface="宋体" pitchFamily="2" charset="-122"/>
              </a:rPr>
              <a:t>）冲激函数的积分是阶跃函数</a:t>
            </a:r>
            <a:endParaRPr lang="zh-CN" altLang="en-US" sz="2400" b="1">
              <a:solidFill>
                <a:srgbClr val="FF3300"/>
              </a:solidFill>
              <a:latin typeface="Tahoma" pitchFamily="34" charset="0"/>
              <a:ea typeface="宋体" pitchFamily="2" charset="-122"/>
              <a:sym typeface="Symbol" pitchFamily="18" charset="2"/>
            </a:endParaRPr>
          </a:p>
        </p:txBody>
      </p:sp>
      <p:sp>
        <p:nvSpPr>
          <p:cNvPr id="62473" name="Text Box 6"/>
          <p:cNvSpPr txBox="1">
            <a:spLocks noChangeArrowheads="1"/>
          </p:cNvSpPr>
          <p:nvPr/>
        </p:nvSpPr>
        <p:spPr bwMode="auto">
          <a:xfrm>
            <a:off x="0" y="4581525"/>
            <a:ext cx="5181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200" b="1">
                <a:solidFill>
                  <a:srgbClr val="000000"/>
                </a:solidFill>
                <a:latin typeface="Tahoma" pitchFamily="34" charset="0"/>
                <a:ea typeface="宋体" pitchFamily="2" charset="-122"/>
              </a:rPr>
              <a:t>反之：阶跃函数的微分应等冲激函数</a:t>
            </a:r>
            <a:endParaRPr lang="zh-CN" altLang="en-US" sz="2200" b="1">
              <a:solidFill>
                <a:srgbClr val="000000"/>
              </a:solidFill>
              <a:latin typeface="Tahoma" pitchFamily="34" charset="0"/>
              <a:ea typeface="宋体" pitchFamily="2" charset="-122"/>
              <a:sym typeface="Symbol" pitchFamily="18" charset="2"/>
            </a:endParaRPr>
          </a:p>
        </p:txBody>
      </p:sp>
      <p:graphicFrame>
        <p:nvGraphicFramePr>
          <p:cNvPr id="62474" name="Object 7"/>
          <p:cNvGraphicFramePr>
            <a:graphicFrameLocks noChangeAspect="1"/>
          </p:cNvGraphicFramePr>
          <p:nvPr/>
        </p:nvGraphicFramePr>
        <p:xfrm>
          <a:off x="1052513" y="5157788"/>
          <a:ext cx="2109787" cy="896937"/>
        </p:xfrm>
        <a:graphic>
          <a:graphicData uri="http://schemas.openxmlformats.org/presentationml/2006/ole">
            <mc:AlternateContent xmlns:mc="http://schemas.openxmlformats.org/markup-compatibility/2006">
              <mc:Choice xmlns:v="urn:schemas-microsoft-com:vml" Requires="v">
                <p:oleObj spid="_x0000_s62721" name="Equation" r:id="rId7" imgW="837836" imgH="393529" progId="Equation.DSMT4">
                  <p:embed/>
                </p:oleObj>
              </mc:Choice>
              <mc:Fallback>
                <p:oleObj name="Equation" r:id="rId7" imgW="837836"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513" y="5157788"/>
                        <a:ext cx="2109787"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75" name="Group 8"/>
          <p:cNvGrpSpPr>
            <a:grpSpLocks/>
          </p:cNvGrpSpPr>
          <p:nvPr/>
        </p:nvGrpSpPr>
        <p:grpSpPr bwMode="auto">
          <a:xfrm>
            <a:off x="4343400" y="2667000"/>
            <a:ext cx="4357688" cy="1985963"/>
            <a:chOff x="2736" y="1680"/>
            <a:chExt cx="2745" cy="1251"/>
          </a:xfrm>
        </p:grpSpPr>
        <p:sp>
          <p:nvSpPr>
            <p:cNvPr id="62494" name="Line 9"/>
            <p:cNvSpPr>
              <a:spLocks noChangeShapeType="1"/>
            </p:cNvSpPr>
            <p:nvPr/>
          </p:nvSpPr>
          <p:spPr bwMode="auto">
            <a:xfrm>
              <a:off x="2736" y="2544"/>
              <a:ext cx="1008"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5" name="Line 10"/>
            <p:cNvSpPr>
              <a:spLocks noChangeShapeType="1"/>
            </p:cNvSpPr>
            <p:nvPr/>
          </p:nvSpPr>
          <p:spPr bwMode="auto">
            <a:xfrm flipV="1">
              <a:off x="3264" y="1680"/>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496" name="Object 11"/>
            <p:cNvGraphicFramePr>
              <a:graphicFrameLocks noChangeAspect="1"/>
            </p:cNvGraphicFramePr>
            <p:nvPr/>
          </p:nvGraphicFramePr>
          <p:xfrm>
            <a:off x="3600" y="2592"/>
            <a:ext cx="224" cy="288"/>
          </p:xfrm>
          <a:graphic>
            <a:graphicData uri="http://schemas.openxmlformats.org/presentationml/2006/ole">
              <mc:AlternateContent xmlns:mc="http://schemas.openxmlformats.org/markup-compatibility/2006">
                <mc:Choice xmlns:v="urn:schemas-microsoft-com:vml" Requires="v">
                  <p:oleObj spid="_x0000_s62722" name="Equation" r:id="rId9" imgW="88746" imgH="152136" progId="Equation.3">
                    <p:embed/>
                  </p:oleObj>
                </mc:Choice>
                <mc:Fallback>
                  <p:oleObj name="Equation" r:id="rId9" imgW="88746" imgH="152136"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2592"/>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7" name="Object 12"/>
            <p:cNvGraphicFramePr>
              <a:graphicFrameLocks noChangeAspect="1"/>
            </p:cNvGraphicFramePr>
            <p:nvPr/>
          </p:nvGraphicFramePr>
          <p:xfrm>
            <a:off x="3312" y="1968"/>
            <a:ext cx="460" cy="240"/>
          </p:xfrm>
          <a:graphic>
            <a:graphicData uri="http://schemas.openxmlformats.org/presentationml/2006/ole">
              <mc:AlternateContent xmlns:mc="http://schemas.openxmlformats.org/markup-compatibility/2006">
                <mc:Choice xmlns:v="urn:schemas-microsoft-com:vml" Requires="v">
                  <p:oleObj spid="_x0000_s62723" name="Equation" r:id="rId11" imgW="291973" imgH="203112" progId="Equation.3">
                    <p:embed/>
                  </p:oleObj>
                </mc:Choice>
                <mc:Fallback>
                  <p:oleObj name="Equation" r:id="rId11" imgW="291973" imgH="20311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1968"/>
                          <a:ext cx="4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8" name="Object 13"/>
            <p:cNvGraphicFramePr>
              <a:graphicFrameLocks noChangeAspect="1"/>
            </p:cNvGraphicFramePr>
            <p:nvPr/>
          </p:nvGraphicFramePr>
          <p:xfrm>
            <a:off x="3024" y="2592"/>
            <a:ext cx="200" cy="210"/>
          </p:xfrm>
          <a:graphic>
            <a:graphicData uri="http://schemas.openxmlformats.org/presentationml/2006/ole">
              <mc:AlternateContent xmlns:mc="http://schemas.openxmlformats.org/markup-compatibility/2006">
                <mc:Choice xmlns:v="urn:schemas-microsoft-com:vml" Requires="v">
                  <p:oleObj spid="_x0000_s62724" name="Equation" r:id="rId13" imgW="126725" imgH="177415" progId="Equation.3">
                    <p:embed/>
                  </p:oleObj>
                </mc:Choice>
                <mc:Fallback>
                  <p:oleObj name="Equation" r:id="rId13" imgW="126725" imgH="177415"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259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9" name="Line 14"/>
            <p:cNvSpPr>
              <a:spLocks noChangeShapeType="1"/>
            </p:cNvSpPr>
            <p:nvPr/>
          </p:nvSpPr>
          <p:spPr bwMode="auto">
            <a:xfrm flipV="1">
              <a:off x="3264" y="2064"/>
              <a:ext cx="0" cy="480"/>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00" name="AutoShape 15"/>
            <p:cNvSpPr>
              <a:spLocks noChangeArrowheads="1"/>
            </p:cNvSpPr>
            <p:nvPr/>
          </p:nvSpPr>
          <p:spPr bwMode="auto">
            <a:xfrm>
              <a:off x="3840" y="2304"/>
              <a:ext cx="624" cy="96"/>
            </a:xfrm>
            <a:prstGeom prst="rightArrow">
              <a:avLst>
                <a:gd name="adj1" fmla="val 50000"/>
                <a:gd name="adj2" fmla="val 162500"/>
              </a:avLst>
            </a:prstGeom>
            <a:noFill/>
            <a:ln w="38100" cap="sq">
              <a:solidFill>
                <a:srgbClr val="002B8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2501" name="Line 16"/>
            <p:cNvSpPr>
              <a:spLocks noChangeShapeType="1"/>
            </p:cNvSpPr>
            <p:nvPr/>
          </p:nvSpPr>
          <p:spPr bwMode="auto">
            <a:xfrm flipV="1">
              <a:off x="4368" y="2592"/>
              <a:ext cx="1104"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02" name="Line 17"/>
            <p:cNvSpPr>
              <a:spLocks noChangeShapeType="1"/>
            </p:cNvSpPr>
            <p:nvPr/>
          </p:nvSpPr>
          <p:spPr bwMode="auto">
            <a:xfrm flipV="1">
              <a:off x="4896" y="1728"/>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503" name="Object 18"/>
            <p:cNvGraphicFramePr>
              <a:graphicFrameLocks noChangeAspect="1"/>
            </p:cNvGraphicFramePr>
            <p:nvPr/>
          </p:nvGraphicFramePr>
          <p:xfrm>
            <a:off x="5002" y="1728"/>
            <a:ext cx="440" cy="240"/>
          </p:xfrm>
          <a:graphic>
            <a:graphicData uri="http://schemas.openxmlformats.org/presentationml/2006/ole">
              <mc:AlternateContent xmlns:mc="http://schemas.openxmlformats.org/markup-compatibility/2006">
                <mc:Choice xmlns:v="urn:schemas-microsoft-com:vml" Requires="v">
                  <p:oleObj spid="_x0000_s62725" name="Equation" r:id="rId15" imgW="279279" imgH="203112" progId="Equation.3">
                    <p:embed/>
                  </p:oleObj>
                </mc:Choice>
                <mc:Fallback>
                  <p:oleObj name="Equation" r:id="rId15" imgW="279279" imgH="203112"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2" y="1728"/>
                          <a:ext cx="4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4" name="Object 19"/>
            <p:cNvGraphicFramePr>
              <a:graphicFrameLocks noChangeAspect="1"/>
            </p:cNvGraphicFramePr>
            <p:nvPr/>
          </p:nvGraphicFramePr>
          <p:xfrm>
            <a:off x="4656" y="2640"/>
            <a:ext cx="200" cy="210"/>
          </p:xfrm>
          <a:graphic>
            <a:graphicData uri="http://schemas.openxmlformats.org/presentationml/2006/ole">
              <mc:AlternateContent xmlns:mc="http://schemas.openxmlformats.org/markup-compatibility/2006">
                <mc:Choice xmlns:v="urn:schemas-microsoft-com:vml" Requires="v">
                  <p:oleObj spid="_x0000_s62726" name="Equation" r:id="rId17" imgW="126725" imgH="177415" progId="Equation.3">
                    <p:embed/>
                  </p:oleObj>
                </mc:Choice>
                <mc:Fallback>
                  <p:oleObj name="Equation" r:id="rId17" imgW="126725" imgH="17741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 y="264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05" name="Line 20"/>
            <p:cNvSpPr>
              <a:spLocks noChangeShapeType="1"/>
            </p:cNvSpPr>
            <p:nvPr/>
          </p:nvSpPr>
          <p:spPr bwMode="auto">
            <a:xfrm flipV="1">
              <a:off x="4896" y="2112"/>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506" name="Object 21"/>
            <p:cNvGraphicFramePr>
              <a:graphicFrameLocks noChangeAspect="1"/>
            </p:cNvGraphicFramePr>
            <p:nvPr/>
          </p:nvGraphicFramePr>
          <p:xfrm>
            <a:off x="5376" y="2640"/>
            <a:ext cx="105" cy="291"/>
          </p:xfrm>
          <a:graphic>
            <a:graphicData uri="http://schemas.openxmlformats.org/presentationml/2006/ole">
              <mc:AlternateContent xmlns:mc="http://schemas.openxmlformats.org/markup-compatibility/2006">
                <mc:Choice xmlns:v="urn:schemas-microsoft-com:vml" Requires="v">
                  <p:oleObj spid="_x0000_s62727" name="Equation" r:id="rId18" imgW="88746" imgH="152136" progId="Equation.3">
                    <p:embed/>
                  </p:oleObj>
                </mc:Choice>
                <mc:Fallback>
                  <p:oleObj name="Equation" r:id="rId18" imgW="88746" imgH="152136"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6" y="2640"/>
                          <a:ext cx="10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07" name="Line 22"/>
            <p:cNvSpPr>
              <a:spLocks noChangeShapeType="1"/>
            </p:cNvSpPr>
            <p:nvPr/>
          </p:nvSpPr>
          <p:spPr bwMode="auto">
            <a:xfrm>
              <a:off x="4896" y="2112"/>
              <a:ext cx="384"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08" name="Text Box 23"/>
            <p:cNvSpPr txBox="1">
              <a:spLocks noChangeArrowheads="1"/>
            </p:cNvSpPr>
            <p:nvPr/>
          </p:nvSpPr>
          <p:spPr bwMode="auto">
            <a:xfrm>
              <a:off x="3840" y="1968"/>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积分</a:t>
              </a:r>
            </a:p>
          </p:txBody>
        </p:sp>
      </p:grpSp>
      <p:grpSp>
        <p:nvGrpSpPr>
          <p:cNvPr id="62476" name="Group 24"/>
          <p:cNvGrpSpPr>
            <a:grpSpLocks/>
          </p:cNvGrpSpPr>
          <p:nvPr/>
        </p:nvGrpSpPr>
        <p:grpSpPr bwMode="auto">
          <a:xfrm>
            <a:off x="4067175" y="4365625"/>
            <a:ext cx="4495800" cy="1857375"/>
            <a:chOff x="2592" y="3120"/>
            <a:chExt cx="2832" cy="1170"/>
          </a:xfrm>
        </p:grpSpPr>
        <p:graphicFrame>
          <p:nvGraphicFramePr>
            <p:cNvPr id="62477" name="Object 25"/>
            <p:cNvGraphicFramePr>
              <a:graphicFrameLocks noChangeAspect="1"/>
            </p:cNvGraphicFramePr>
            <p:nvPr/>
          </p:nvGraphicFramePr>
          <p:xfrm>
            <a:off x="5232" y="3936"/>
            <a:ext cx="192" cy="288"/>
          </p:xfrm>
          <a:graphic>
            <a:graphicData uri="http://schemas.openxmlformats.org/presentationml/2006/ole">
              <mc:AlternateContent xmlns:mc="http://schemas.openxmlformats.org/markup-compatibility/2006">
                <mc:Choice xmlns:v="urn:schemas-microsoft-com:vml" Requires="v">
                  <p:oleObj spid="_x0000_s62728" name="Equation" r:id="rId19" imgW="88746" imgH="152136" progId="Equation.3">
                    <p:embed/>
                  </p:oleObj>
                </mc:Choice>
                <mc:Fallback>
                  <p:oleObj name="Equation" r:id="rId19" imgW="88746" imgH="152136"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393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78" name="Group 26"/>
            <p:cNvGrpSpPr>
              <a:grpSpLocks/>
            </p:cNvGrpSpPr>
            <p:nvPr/>
          </p:nvGrpSpPr>
          <p:grpSpPr bwMode="auto">
            <a:xfrm>
              <a:off x="2592" y="3120"/>
              <a:ext cx="2716" cy="1170"/>
              <a:chOff x="2592" y="3120"/>
              <a:chExt cx="2716" cy="1170"/>
            </a:xfrm>
          </p:grpSpPr>
          <p:sp>
            <p:nvSpPr>
              <p:cNvPr id="62479" name="Line 27"/>
              <p:cNvSpPr>
                <a:spLocks noChangeShapeType="1"/>
              </p:cNvSpPr>
              <p:nvPr/>
            </p:nvSpPr>
            <p:spPr bwMode="auto">
              <a:xfrm flipV="1">
                <a:off x="4800" y="3267"/>
                <a:ext cx="0" cy="957"/>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480" name="Object 28"/>
              <p:cNvGraphicFramePr>
                <a:graphicFrameLocks noChangeAspect="1"/>
              </p:cNvGraphicFramePr>
              <p:nvPr/>
            </p:nvGraphicFramePr>
            <p:xfrm>
              <a:off x="4560" y="4080"/>
              <a:ext cx="200" cy="210"/>
            </p:xfrm>
            <a:graphic>
              <a:graphicData uri="http://schemas.openxmlformats.org/presentationml/2006/ole">
                <mc:AlternateContent xmlns:mc="http://schemas.openxmlformats.org/markup-compatibility/2006">
                  <mc:Choice xmlns:v="urn:schemas-microsoft-com:vml" Requires="v">
                    <p:oleObj spid="_x0000_s62729" name="Equation" r:id="rId20" imgW="126725" imgH="177415" progId="Equation.3">
                      <p:embed/>
                    </p:oleObj>
                  </mc:Choice>
                  <mc:Fallback>
                    <p:oleObj name="Equation" r:id="rId20" imgW="126725" imgH="17741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0" y="408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81" name="Group 29"/>
              <p:cNvGrpSpPr>
                <a:grpSpLocks/>
              </p:cNvGrpSpPr>
              <p:nvPr/>
            </p:nvGrpSpPr>
            <p:grpSpPr bwMode="auto">
              <a:xfrm>
                <a:off x="2592" y="3120"/>
                <a:ext cx="2716" cy="1149"/>
                <a:chOff x="2592" y="3120"/>
                <a:chExt cx="2716" cy="1149"/>
              </a:xfrm>
            </p:grpSpPr>
            <p:graphicFrame>
              <p:nvGraphicFramePr>
                <p:cNvPr id="62482" name="Object 30"/>
                <p:cNvGraphicFramePr>
                  <a:graphicFrameLocks noChangeAspect="1"/>
                </p:cNvGraphicFramePr>
                <p:nvPr/>
              </p:nvGraphicFramePr>
              <p:xfrm>
                <a:off x="3408" y="3981"/>
                <a:ext cx="224" cy="288"/>
              </p:xfrm>
              <a:graphic>
                <a:graphicData uri="http://schemas.openxmlformats.org/presentationml/2006/ole">
                  <mc:AlternateContent xmlns:mc="http://schemas.openxmlformats.org/markup-compatibility/2006">
                    <mc:Choice xmlns:v="urn:schemas-microsoft-com:vml" Requires="v">
                      <p:oleObj spid="_x0000_s62730" name="Equation" r:id="rId21" imgW="88746" imgH="152136" progId="Equation.3">
                        <p:embed/>
                      </p:oleObj>
                    </mc:Choice>
                    <mc:Fallback>
                      <p:oleObj name="Equation" r:id="rId21" imgW="88746" imgH="152136"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3981"/>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3" name="AutoShape 31"/>
                <p:cNvSpPr>
                  <a:spLocks noChangeArrowheads="1"/>
                </p:cNvSpPr>
                <p:nvPr/>
              </p:nvSpPr>
              <p:spPr bwMode="auto">
                <a:xfrm>
                  <a:off x="3648" y="3482"/>
                  <a:ext cx="625" cy="428"/>
                </a:xfrm>
                <a:prstGeom prst="rightArrow">
                  <a:avLst>
                    <a:gd name="adj1" fmla="val 50000"/>
                    <a:gd name="adj2" fmla="val 36507"/>
                  </a:avLst>
                </a:prstGeom>
                <a:noFill/>
                <a:ln w="38100" cap="sq">
                  <a:solidFill>
                    <a:srgbClr val="002B8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b="1">
                    <a:ea typeface="宋体" pitchFamily="2" charset="-122"/>
                  </a:endParaRPr>
                </a:p>
              </p:txBody>
            </p:sp>
            <p:sp>
              <p:nvSpPr>
                <p:cNvPr id="62484" name="Line 32"/>
                <p:cNvSpPr>
                  <a:spLocks noChangeShapeType="1"/>
                </p:cNvSpPr>
                <p:nvPr/>
              </p:nvSpPr>
              <p:spPr bwMode="auto">
                <a:xfrm flipV="1">
                  <a:off x="2592" y="3936"/>
                  <a:ext cx="1104"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85" name="Line 33"/>
                <p:cNvSpPr>
                  <a:spLocks noChangeShapeType="1"/>
                </p:cNvSpPr>
                <p:nvPr/>
              </p:nvSpPr>
              <p:spPr bwMode="auto">
                <a:xfrm flipV="1">
                  <a:off x="3120" y="3171"/>
                  <a:ext cx="0" cy="1053"/>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486" name="Object 34"/>
                <p:cNvGraphicFramePr>
                  <a:graphicFrameLocks noChangeAspect="1"/>
                </p:cNvGraphicFramePr>
                <p:nvPr/>
              </p:nvGraphicFramePr>
              <p:xfrm>
                <a:off x="3168" y="3120"/>
                <a:ext cx="440" cy="240"/>
              </p:xfrm>
              <a:graphic>
                <a:graphicData uri="http://schemas.openxmlformats.org/presentationml/2006/ole">
                  <mc:AlternateContent xmlns:mc="http://schemas.openxmlformats.org/markup-compatibility/2006">
                    <mc:Choice xmlns:v="urn:schemas-microsoft-com:vml" Requires="v">
                      <p:oleObj spid="_x0000_s62731" name="Equation" r:id="rId22" imgW="279279" imgH="203112" progId="Equation.3">
                        <p:embed/>
                      </p:oleObj>
                    </mc:Choice>
                    <mc:Fallback>
                      <p:oleObj name="Equation" r:id="rId22" imgW="279279" imgH="203112"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3120"/>
                              <a:ext cx="4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7" name="Object 35"/>
                <p:cNvGraphicFramePr>
                  <a:graphicFrameLocks noChangeAspect="1"/>
                </p:cNvGraphicFramePr>
                <p:nvPr/>
              </p:nvGraphicFramePr>
              <p:xfrm>
                <a:off x="2880" y="3984"/>
                <a:ext cx="200" cy="210"/>
              </p:xfrm>
              <a:graphic>
                <a:graphicData uri="http://schemas.openxmlformats.org/presentationml/2006/ole">
                  <mc:AlternateContent xmlns:mc="http://schemas.openxmlformats.org/markup-compatibility/2006">
                    <mc:Choice xmlns:v="urn:schemas-microsoft-com:vml" Requires="v">
                      <p:oleObj spid="_x0000_s62732" name="Equation" r:id="rId23" imgW="126725" imgH="177415" progId="Equation.3">
                        <p:embed/>
                      </p:oleObj>
                    </mc:Choice>
                    <mc:Fallback>
                      <p:oleObj name="Equation" r:id="rId23" imgW="126725" imgH="177415"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3984"/>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8" name="Line 36"/>
                <p:cNvSpPr>
                  <a:spLocks noChangeShapeType="1"/>
                </p:cNvSpPr>
                <p:nvPr/>
              </p:nvSpPr>
              <p:spPr bwMode="auto">
                <a:xfrm flipV="1">
                  <a:off x="3120" y="3456"/>
                  <a:ext cx="0" cy="48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89" name="Line 37"/>
                <p:cNvSpPr>
                  <a:spLocks noChangeShapeType="1"/>
                </p:cNvSpPr>
                <p:nvPr/>
              </p:nvSpPr>
              <p:spPr bwMode="auto">
                <a:xfrm>
                  <a:off x="3120" y="3456"/>
                  <a:ext cx="384"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90" name="Text Box 38"/>
                <p:cNvSpPr txBox="1">
                  <a:spLocks noChangeArrowheads="1"/>
                </p:cNvSpPr>
                <p:nvPr/>
              </p:nvSpPr>
              <p:spPr bwMode="auto">
                <a:xfrm>
                  <a:off x="3648" y="3357"/>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b="1">
                      <a:latin typeface="Tahoma" pitchFamily="34" charset="0"/>
                      <a:ea typeface="宋体" pitchFamily="2" charset="-122"/>
                    </a:rPr>
                    <a:t>微分</a:t>
                  </a:r>
                </a:p>
              </p:txBody>
            </p:sp>
            <p:sp>
              <p:nvSpPr>
                <p:cNvPr id="62491" name="Line 39"/>
                <p:cNvSpPr>
                  <a:spLocks noChangeShapeType="1"/>
                </p:cNvSpPr>
                <p:nvPr/>
              </p:nvSpPr>
              <p:spPr bwMode="auto">
                <a:xfrm>
                  <a:off x="4272" y="4032"/>
                  <a:ext cx="1008"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2492" name="Object 40"/>
                <p:cNvGraphicFramePr>
                  <a:graphicFrameLocks noChangeAspect="1"/>
                </p:cNvGraphicFramePr>
                <p:nvPr/>
              </p:nvGraphicFramePr>
              <p:xfrm>
                <a:off x="4848" y="3456"/>
                <a:ext cx="460" cy="240"/>
              </p:xfrm>
              <a:graphic>
                <a:graphicData uri="http://schemas.openxmlformats.org/presentationml/2006/ole">
                  <mc:AlternateContent xmlns:mc="http://schemas.openxmlformats.org/markup-compatibility/2006">
                    <mc:Choice xmlns:v="urn:schemas-microsoft-com:vml" Requires="v">
                      <p:oleObj spid="_x0000_s62733" name="Equation" r:id="rId24" imgW="291973" imgH="203112" progId="Equation.3">
                        <p:embed/>
                      </p:oleObj>
                    </mc:Choice>
                    <mc:Fallback>
                      <p:oleObj name="Equation" r:id="rId24" imgW="291973" imgH="203112"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3456"/>
                              <a:ext cx="4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3" name="Line 41"/>
                <p:cNvSpPr>
                  <a:spLocks noChangeShapeType="1"/>
                </p:cNvSpPr>
                <p:nvPr/>
              </p:nvSpPr>
              <p:spPr bwMode="auto">
                <a:xfrm flipV="1">
                  <a:off x="4800" y="3552"/>
                  <a:ext cx="0" cy="480"/>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34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F69F400F-DCB1-4F33-9169-A36C6743A0B6}" type="slidenum">
              <a:rPr lang="en-US" altLang="ko-KR" smtClean="0">
                <a:solidFill>
                  <a:srgbClr val="003399"/>
                </a:solidFill>
                <a:latin typeface="-윤체L" pitchFamily="18" charset="-127"/>
                <a:ea typeface="-윤체L" pitchFamily="18" charset="-127"/>
              </a:rPr>
              <a:pPr/>
              <a:t>55</a:t>
            </a:fld>
            <a:endParaRPr lang="en-US" altLang="ko-KR" smtClean="0">
              <a:solidFill>
                <a:srgbClr val="003399"/>
              </a:solidFill>
              <a:latin typeface="-윤체L" pitchFamily="18" charset="-127"/>
              <a:ea typeface="-윤체L" pitchFamily="18" charset="-127"/>
            </a:endParaRPr>
          </a:p>
        </p:txBody>
      </p:sp>
      <p:graphicFrame>
        <p:nvGraphicFramePr>
          <p:cNvPr id="63493" name="Object 2"/>
          <p:cNvGraphicFramePr>
            <a:graphicFrameLocks noChangeAspect="1"/>
          </p:cNvGraphicFramePr>
          <p:nvPr/>
        </p:nvGraphicFramePr>
        <p:xfrm>
          <a:off x="1590675" y="3860800"/>
          <a:ext cx="5027613" cy="2106613"/>
        </p:xfrm>
        <a:graphic>
          <a:graphicData uri="http://schemas.openxmlformats.org/presentationml/2006/ole">
            <mc:AlternateContent xmlns:mc="http://schemas.openxmlformats.org/markup-compatibility/2006">
              <mc:Choice xmlns:v="urn:schemas-microsoft-com:vml" Requires="v">
                <p:oleObj spid="_x0000_s63540" name="Equation" r:id="rId3" imgW="2181343" imgH="1000217" progId="Equation.DSMT4">
                  <p:embed/>
                </p:oleObj>
              </mc:Choice>
              <mc:Fallback>
                <p:oleObj name="Equation" r:id="rId3" imgW="2181343" imgH="100021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3860800"/>
                        <a:ext cx="5027613" cy="210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Text Box 3"/>
          <p:cNvSpPr txBox="1">
            <a:spLocks noChangeArrowheads="1"/>
          </p:cNvSpPr>
          <p:nvPr/>
        </p:nvSpPr>
        <p:spPr bwMode="auto">
          <a:xfrm>
            <a:off x="250825" y="263683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证明：</a:t>
            </a:r>
            <a:endParaRPr lang="zh-CN" altLang="en-US" sz="2400" b="1">
              <a:solidFill>
                <a:srgbClr val="000000"/>
              </a:solidFill>
              <a:latin typeface="Tahoma" pitchFamily="34" charset="0"/>
              <a:ea typeface="宋体" pitchFamily="2" charset="-122"/>
              <a:sym typeface="Symbol" pitchFamily="18" charset="2"/>
            </a:endParaRPr>
          </a:p>
        </p:txBody>
      </p:sp>
      <p:graphicFrame>
        <p:nvGraphicFramePr>
          <p:cNvPr id="63495" name="Object 4"/>
          <p:cNvGraphicFramePr>
            <a:graphicFrameLocks noChangeAspect="1"/>
          </p:cNvGraphicFramePr>
          <p:nvPr/>
        </p:nvGraphicFramePr>
        <p:xfrm>
          <a:off x="2405063" y="1628775"/>
          <a:ext cx="2536825" cy="1066800"/>
        </p:xfrm>
        <a:graphic>
          <a:graphicData uri="http://schemas.openxmlformats.org/presentationml/2006/ole">
            <mc:AlternateContent xmlns:mc="http://schemas.openxmlformats.org/markup-compatibility/2006">
              <mc:Choice xmlns:v="urn:schemas-microsoft-com:vml" Requires="v">
                <p:oleObj spid="_x0000_s63541" name="Equation" r:id="rId5" imgW="1002865" imgH="444307" progId="Equation.DSMT4">
                  <p:embed/>
                </p:oleObj>
              </mc:Choice>
              <mc:Fallback>
                <p:oleObj name="Equation" r:id="rId5" imgW="1002865" imgH="44430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1628775"/>
                        <a:ext cx="25368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5"/>
          <p:cNvSpPr txBox="1">
            <a:spLocks noChangeArrowheads="1"/>
          </p:cNvSpPr>
          <p:nvPr/>
        </p:nvSpPr>
        <p:spPr bwMode="auto">
          <a:xfrm>
            <a:off x="250825" y="1341438"/>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FF3300"/>
                </a:solidFill>
                <a:latin typeface="Tahoma" pitchFamily="34" charset="0"/>
                <a:ea typeface="宋体" pitchFamily="2" charset="-122"/>
              </a:rPr>
              <a:t>（</a:t>
            </a:r>
            <a:r>
              <a:rPr lang="en-US" altLang="zh-CN" sz="2400" b="1">
                <a:solidFill>
                  <a:srgbClr val="FF3300"/>
                </a:solidFill>
                <a:latin typeface="Tahoma" pitchFamily="34" charset="0"/>
                <a:ea typeface="宋体" pitchFamily="2" charset="-122"/>
              </a:rPr>
              <a:t>d)</a:t>
            </a:r>
            <a:r>
              <a:rPr lang="zh-CN" altLang="en-US" sz="2400" b="1">
                <a:solidFill>
                  <a:srgbClr val="FF3300"/>
                </a:solidFill>
                <a:latin typeface="Tahoma" pitchFamily="34" charset="0"/>
                <a:ea typeface="宋体" pitchFamily="2" charset="-122"/>
              </a:rPr>
              <a:t>冲激函数的尺度变换</a:t>
            </a:r>
            <a:endParaRPr lang="zh-CN" altLang="en-US" sz="2400" b="1">
              <a:solidFill>
                <a:srgbClr val="FF3300"/>
              </a:solidFill>
              <a:latin typeface="Tahoma" pitchFamily="34" charset="0"/>
              <a:ea typeface="宋体" pitchFamily="2" charset="-122"/>
              <a:sym typeface="Symbol" pitchFamily="18" charset="2"/>
            </a:endParaRPr>
          </a:p>
        </p:txBody>
      </p:sp>
      <p:graphicFrame>
        <p:nvGraphicFramePr>
          <p:cNvPr id="63497" name="Object 7"/>
          <p:cNvGraphicFramePr>
            <a:graphicFrameLocks noChangeAspect="1"/>
          </p:cNvGraphicFramePr>
          <p:nvPr/>
        </p:nvGraphicFramePr>
        <p:xfrm>
          <a:off x="1577975" y="2492375"/>
          <a:ext cx="5338763" cy="1344613"/>
        </p:xfrm>
        <a:graphic>
          <a:graphicData uri="http://schemas.openxmlformats.org/presentationml/2006/ole">
            <mc:AlternateContent xmlns:mc="http://schemas.openxmlformats.org/markup-compatibility/2006">
              <mc:Choice xmlns:v="urn:schemas-microsoft-com:vml" Requires="v">
                <p:oleObj spid="_x0000_s63542" name="Equation" r:id="rId7" imgW="2181343" imgH="590620" progId="Equation.DSMT4">
                  <p:embed/>
                </p:oleObj>
              </mc:Choice>
              <mc:Fallback>
                <p:oleObj name="Equation" r:id="rId7" imgW="2181343" imgH="5906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7975" y="2492375"/>
                        <a:ext cx="5338763"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0" name="页脚占位符 4"/>
          <p:cNvSpPr>
            <a:spLocks noGrp="1"/>
          </p:cNvSpPr>
          <p:nvPr>
            <p:ph type="ftr" sz="quarter" idx="11"/>
          </p:nvPr>
        </p:nvSpPr>
        <p:spPr/>
        <p:txBody>
          <a:bodyPr/>
          <a:lstStyle/>
          <a:p>
            <a:pPr>
              <a:defRPr/>
            </a:pPr>
            <a:r>
              <a:rPr lang="zh-CN" altLang="en-US"/>
              <a:t>信号与系统</a:t>
            </a:r>
          </a:p>
        </p:txBody>
      </p:sp>
      <p:sp>
        <p:nvSpPr>
          <p:cNvPr id="655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5051055-9B39-404C-93E5-40F55E5B44CF}" type="slidenum">
              <a:rPr lang="en-US" altLang="ko-KR" smtClean="0">
                <a:solidFill>
                  <a:srgbClr val="003399"/>
                </a:solidFill>
                <a:latin typeface="-윤체L" pitchFamily="18" charset="-127"/>
                <a:ea typeface="-윤체L" pitchFamily="18" charset="-127"/>
              </a:rPr>
              <a:pPr/>
              <a:t>56</a:t>
            </a:fld>
            <a:endParaRPr lang="en-US" altLang="ko-KR" smtClean="0">
              <a:solidFill>
                <a:srgbClr val="003399"/>
              </a:solidFill>
              <a:latin typeface="-윤체L" pitchFamily="18" charset="-127"/>
              <a:ea typeface="-윤체L" pitchFamily="18" charset="-127"/>
            </a:endParaRPr>
          </a:p>
        </p:txBody>
      </p:sp>
      <p:graphicFrame>
        <p:nvGraphicFramePr>
          <p:cNvPr id="65541" name="Object 2"/>
          <p:cNvGraphicFramePr>
            <a:graphicFrameLocks noChangeAspect="1"/>
          </p:cNvGraphicFramePr>
          <p:nvPr/>
        </p:nvGraphicFramePr>
        <p:xfrm>
          <a:off x="300038" y="4652963"/>
          <a:ext cx="2857500" cy="1430337"/>
        </p:xfrm>
        <a:graphic>
          <a:graphicData uri="http://schemas.openxmlformats.org/presentationml/2006/ole">
            <mc:AlternateContent xmlns:mc="http://schemas.openxmlformats.org/markup-compatibility/2006">
              <mc:Choice xmlns:v="urn:schemas-microsoft-com:vml" Requires="v">
                <p:oleObj spid="_x0000_s65882" name="Equation" r:id="rId3" imgW="1473200" imgH="812800" progId="Equation.DSMT4">
                  <p:embed/>
                </p:oleObj>
              </mc:Choice>
              <mc:Fallback>
                <p:oleObj name="Equation" r:id="rId3" imgW="1473200" imgH="8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4652963"/>
                        <a:ext cx="2857500" cy="143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3"/>
          <p:cNvSpPr txBox="1">
            <a:spLocks noChangeArrowheads="1"/>
          </p:cNvSpPr>
          <p:nvPr/>
        </p:nvSpPr>
        <p:spPr bwMode="auto">
          <a:xfrm>
            <a:off x="0" y="4221163"/>
            <a:ext cx="241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电流</a:t>
            </a:r>
            <a:r>
              <a:rPr lang="en-US" altLang="zh-CN" sz="2400" b="1">
                <a:solidFill>
                  <a:srgbClr val="000000"/>
                </a:solidFill>
                <a:latin typeface="Tahoma" pitchFamily="34" charset="0"/>
                <a:ea typeface="宋体" pitchFamily="2" charset="-122"/>
              </a:rPr>
              <a:t>ic(t)</a:t>
            </a:r>
            <a:r>
              <a:rPr lang="zh-CN" altLang="en-US" sz="2400" b="1">
                <a:solidFill>
                  <a:srgbClr val="000000"/>
                </a:solidFill>
                <a:latin typeface="Tahoma" pitchFamily="34" charset="0"/>
                <a:ea typeface="宋体" pitchFamily="2" charset="-122"/>
              </a:rPr>
              <a:t>为：</a:t>
            </a:r>
            <a:endParaRPr lang="zh-CN" altLang="en-US" sz="2400" b="1">
              <a:solidFill>
                <a:srgbClr val="000000"/>
              </a:solidFill>
              <a:latin typeface="Tahoma" pitchFamily="34" charset="0"/>
              <a:ea typeface="宋体" pitchFamily="2" charset="-122"/>
              <a:sym typeface="Symbol" pitchFamily="18" charset="2"/>
            </a:endParaRPr>
          </a:p>
        </p:txBody>
      </p:sp>
      <p:graphicFrame>
        <p:nvGraphicFramePr>
          <p:cNvPr id="65543" name="Object 4"/>
          <p:cNvGraphicFramePr>
            <a:graphicFrameLocks noChangeAspect="1"/>
          </p:cNvGraphicFramePr>
          <p:nvPr/>
        </p:nvGraphicFramePr>
        <p:xfrm>
          <a:off x="336550" y="2308225"/>
          <a:ext cx="3432175" cy="2068513"/>
        </p:xfrm>
        <a:graphic>
          <a:graphicData uri="http://schemas.openxmlformats.org/presentationml/2006/ole">
            <mc:AlternateContent xmlns:mc="http://schemas.openxmlformats.org/markup-compatibility/2006">
              <mc:Choice xmlns:v="urn:schemas-microsoft-com:vml" Requires="v">
                <p:oleObj spid="_x0000_s65883" name="Equation" r:id="rId5" imgW="2197100" imgH="1244600" progId="Equation.DSMT4">
                  <p:embed/>
                </p:oleObj>
              </mc:Choice>
              <mc:Fallback>
                <p:oleObj name="Equation" r:id="rId5" imgW="2197100" imgH="1244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50" y="2308225"/>
                        <a:ext cx="3432175" cy="206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4" name="Text Box 5"/>
          <p:cNvSpPr txBox="1">
            <a:spLocks noChangeArrowheads="1"/>
          </p:cNvSpPr>
          <p:nvPr/>
        </p:nvSpPr>
        <p:spPr bwMode="auto">
          <a:xfrm>
            <a:off x="1476375" y="549275"/>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800" b="1">
                <a:solidFill>
                  <a:srgbClr val="003399"/>
                </a:solidFill>
                <a:latin typeface="Tahoma" pitchFamily="34" charset="0"/>
                <a:ea typeface="宋体" pitchFamily="2" charset="-122"/>
              </a:rPr>
              <a:t>例子</a:t>
            </a:r>
            <a:endParaRPr lang="zh-CN" altLang="en-US" sz="2800" b="1">
              <a:solidFill>
                <a:srgbClr val="003399"/>
              </a:solidFill>
              <a:latin typeface="Tahoma" pitchFamily="34" charset="0"/>
              <a:ea typeface="宋体" pitchFamily="2" charset="-122"/>
              <a:sym typeface="Symbol" pitchFamily="18" charset="2"/>
            </a:endParaRPr>
          </a:p>
        </p:txBody>
      </p:sp>
      <p:sp>
        <p:nvSpPr>
          <p:cNvPr id="65545" name="Text Box 6"/>
          <p:cNvSpPr txBox="1">
            <a:spLocks noChangeArrowheads="1"/>
          </p:cNvSpPr>
          <p:nvPr/>
        </p:nvSpPr>
        <p:spPr bwMode="auto">
          <a:xfrm>
            <a:off x="323850" y="1341438"/>
            <a:ext cx="8458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rPr>
              <a:t>从物理方面理解</a:t>
            </a:r>
            <a:r>
              <a:rPr lang="zh-CN" altLang="en-US" sz="2400" b="1">
                <a:solidFill>
                  <a:srgbClr val="000000"/>
                </a:solidFill>
                <a:latin typeface="Tahoma" pitchFamily="34" charset="0"/>
                <a:ea typeface="宋体" pitchFamily="2" charset="-122"/>
                <a:sym typeface="Symbol" pitchFamily="18" charset="2"/>
              </a:rPr>
              <a:t>函数的意义。电路图如下：</a:t>
            </a:r>
          </a:p>
          <a:p>
            <a:pPr eaLnBrk="1" hangingPunct="1">
              <a:spcBef>
                <a:spcPct val="50000"/>
              </a:spcBef>
            </a:pPr>
            <a:r>
              <a:rPr lang="zh-CN" altLang="en-US" sz="2400" b="1">
                <a:solidFill>
                  <a:srgbClr val="000000"/>
                </a:solidFill>
                <a:latin typeface="Tahoma" pitchFamily="34" charset="0"/>
                <a:ea typeface="宋体" pitchFamily="2" charset="-122"/>
                <a:sym typeface="Symbol" pitchFamily="18" charset="2"/>
              </a:rPr>
              <a:t>电压源</a:t>
            </a:r>
            <a:r>
              <a:rPr lang="en-US" altLang="zh-CN" sz="2400" b="1">
                <a:solidFill>
                  <a:srgbClr val="000000"/>
                </a:solidFill>
                <a:latin typeface="Tahoma" pitchFamily="34" charset="0"/>
                <a:ea typeface="宋体" pitchFamily="2" charset="-122"/>
                <a:sym typeface="Symbol" pitchFamily="18" charset="2"/>
              </a:rPr>
              <a:t>v</a:t>
            </a:r>
            <a:r>
              <a:rPr lang="en-US" altLang="zh-CN" sz="2400" b="1" baseline="-25000">
                <a:solidFill>
                  <a:srgbClr val="000000"/>
                </a:solidFill>
                <a:latin typeface="Tahoma" pitchFamily="34" charset="0"/>
                <a:ea typeface="宋体" pitchFamily="2" charset="-122"/>
                <a:sym typeface="Symbol" pitchFamily="18" charset="2"/>
              </a:rPr>
              <a:t>c</a:t>
            </a:r>
            <a:r>
              <a:rPr lang="en-US" altLang="zh-CN" sz="2400" b="1">
                <a:solidFill>
                  <a:srgbClr val="000000"/>
                </a:solidFill>
                <a:latin typeface="Tahoma" pitchFamily="34" charset="0"/>
                <a:ea typeface="宋体" pitchFamily="2" charset="-122"/>
                <a:sym typeface="Symbol" pitchFamily="18" charset="2"/>
              </a:rPr>
              <a:t>(t)</a:t>
            </a:r>
            <a:r>
              <a:rPr lang="zh-CN" altLang="en-US" sz="2400" b="1">
                <a:solidFill>
                  <a:srgbClr val="000000"/>
                </a:solidFill>
                <a:latin typeface="Tahoma" pitchFamily="34" charset="0"/>
                <a:ea typeface="宋体" pitchFamily="2" charset="-122"/>
                <a:sym typeface="Symbol" pitchFamily="18" charset="2"/>
              </a:rPr>
              <a:t>接向电容元件Ｃ，假定</a:t>
            </a:r>
            <a:r>
              <a:rPr lang="en-US" altLang="zh-CN" sz="2400" b="1">
                <a:solidFill>
                  <a:srgbClr val="000000"/>
                </a:solidFill>
                <a:latin typeface="Tahoma" pitchFamily="34" charset="0"/>
                <a:ea typeface="宋体" pitchFamily="2" charset="-122"/>
                <a:sym typeface="Symbol" pitchFamily="18" charset="2"/>
              </a:rPr>
              <a:t>v</a:t>
            </a:r>
            <a:r>
              <a:rPr lang="en-US" altLang="zh-CN" sz="2400" b="1" baseline="-25000">
                <a:solidFill>
                  <a:srgbClr val="000000"/>
                </a:solidFill>
                <a:latin typeface="Tahoma" pitchFamily="34" charset="0"/>
                <a:ea typeface="宋体" pitchFamily="2" charset="-122"/>
                <a:sym typeface="Symbol" pitchFamily="18" charset="2"/>
              </a:rPr>
              <a:t>c</a:t>
            </a:r>
            <a:r>
              <a:rPr lang="en-US" altLang="zh-CN" sz="2400" b="1">
                <a:solidFill>
                  <a:srgbClr val="000000"/>
                </a:solidFill>
                <a:latin typeface="Tahoma" pitchFamily="34" charset="0"/>
                <a:ea typeface="宋体" pitchFamily="2" charset="-122"/>
                <a:sym typeface="Symbol" pitchFamily="18" charset="2"/>
              </a:rPr>
              <a:t>(t)</a:t>
            </a:r>
            <a:r>
              <a:rPr lang="zh-CN" altLang="en-US" sz="2400" b="1">
                <a:solidFill>
                  <a:srgbClr val="000000"/>
                </a:solidFill>
                <a:latin typeface="Tahoma" pitchFamily="34" charset="0"/>
                <a:ea typeface="宋体" pitchFamily="2" charset="-122"/>
                <a:sym typeface="Symbol" pitchFamily="18" charset="2"/>
              </a:rPr>
              <a:t>是斜变信号。</a:t>
            </a:r>
          </a:p>
        </p:txBody>
      </p:sp>
      <p:grpSp>
        <p:nvGrpSpPr>
          <p:cNvPr id="65546" name="Group 7"/>
          <p:cNvGrpSpPr>
            <a:grpSpLocks/>
          </p:cNvGrpSpPr>
          <p:nvPr/>
        </p:nvGrpSpPr>
        <p:grpSpPr bwMode="auto">
          <a:xfrm>
            <a:off x="5219700" y="2636838"/>
            <a:ext cx="2312988" cy="1143000"/>
            <a:chOff x="3216" y="1200"/>
            <a:chExt cx="1457" cy="720"/>
          </a:xfrm>
        </p:grpSpPr>
        <p:sp>
          <p:nvSpPr>
            <p:cNvPr id="65574" name="Line 8"/>
            <p:cNvSpPr>
              <a:spLocks noChangeShapeType="1"/>
            </p:cNvSpPr>
            <p:nvPr/>
          </p:nvSpPr>
          <p:spPr bwMode="auto">
            <a:xfrm>
              <a:off x="3648" y="1200"/>
              <a:ext cx="0" cy="72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5" name="Line 9"/>
            <p:cNvSpPr>
              <a:spLocks noChangeShapeType="1"/>
            </p:cNvSpPr>
            <p:nvPr/>
          </p:nvSpPr>
          <p:spPr bwMode="auto">
            <a:xfrm>
              <a:off x="3648" y="1200"/>
              <a:ext cx="624"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6" name="Line 10"/>
            <p:cNvSpPr>
              <a:spLocks noChangeShapeType="1"/>
            </p:cNvSpPr>
            <p:nvPr/>
          </p:nvSpPr>
          <p:spPr bwMode="auto">
            <a:xfrm>
              <a:off x="3648" y="1920"/>
              <a:ext cx="624"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7" name="Line 11"/>
            <p:cNvSpPr>
              <a:spLocks noChangeShapeType="1"/>
            </p:cNvSpPr>
            <p:nvPr/>
          </p:nvSpPr>
          <p:spPr bwMode="auto">
            <a:xfrm flipV="1">
              <a:off x="4272" y="1584"/>
              <a:ext cx="0" cy="336"/>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8" name="Oval 12"/>
            <p:cNvSpPr>
              <a:spLocks noChangeArrowheads="1"/>
            </p:cNvSpPr>
            <p:nvPr/>
          </p:nvSpPr>
          <p:spPr bwMode="auto">
            <a:xfrm>
              <a:off x="3552" y="1440"/>
              <a:ext cx="192" cy="192"/>
            </a:xfrm>
            <a:prstGeom prst="ellipse">
              <a:avLst/>
            </a:prstGeom>
            <a:noFill/>
            <a:ln w="38100" cap="sq">
              <a:solidFill>
                <a:srgbClr val="002B8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65579" name="Object 13"/>
            <p:cNvGraphicFramePr>
              <a:graphicFrameLocks noChangeAspect="1"/>
            </p:cNvGraphicFramePr>
            <p:nvPr/>
          </p:nvGraphicFramePr>
          <p:xfrm>
            <a:off x="3648" y="1296"/>
            <a:ext cx="144" cy="143"/>
          </p:xfrm>
          <a:graphic>
            <a:graphicData uri="http://schemas.openxmlformats.org/presentationml/2006/ole">
              <mc:AlternateContent xmlns:mc="http://schemas.openxmlformats.org/markup-compatibility/2006">
                <mc:Choice xmlns:v="urn:schemas-microsoft-com:vml" Requires="v">
                  <p:oleObj spid="_x0000_s65884" name="Equation" r:id="rId7" imgW="139700" imgH="139700" progId="Equation.3">
                    <p:embed/>
                  </p:oleObj>
                </mc:Choice>
                <mc:Fallback>
                  <p:oleObj name="Equation" r:id="rId7" imgW="139700" imgH="1397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1296"/>
                          <a:ext cx="144"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80" name="Object 14"/>
            <p:cNvGraphicFramePr>
              <a:graphicFrameLocks noChangeAspect="1"/>
            </p:cNvGraphicFramePr>
            <p:nvPr/>
          </p:nvGraphicFramePr>
          <p:xfrm>
            <a:off x="3654" y="1664"/>
            <a:ext cx="131" cy="78"/>
          </p:xfrm>
          <a:graphic>
            <a:graphicData uri="http://schemas.openxmlformats.org/presentationml/2006/ole">
              <mc:AlternateContent xmlns:mc="http://schemas.openxmlformats.org/markup-compatibility/2006">
                <mc:Choice xmlns:v="urn:schemas-microsoft-com:vml" Requires="v">
                  <p:oleObj spid="_x0000_s65885" name="Equation" r:id="rId9" imgW="126670" imgH="76002" progId="Equation.3">
                    <p:embed/>
                  </p:oleObj>
                </mc:Choice>
                <mc:Fallback>
                  <p:oleObj name="Equation" r:id="rId9" imgW="126670" imgH="7600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4" y="1664"/>
                          <a:ext cx="131"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81" name="Object 15"/>
            <p:cNvGraphicFramePr>
              <a:graphicFrameLocks noChangeAspect="1"/>
            </p:cNvGraphicFramePr>
            <p:nvPr/>
          </p:nvGraphicFramePr>
          <p:xfrm>
            <a:off x="3216" y="1296"/>
            <a:ext cx="340" cy="234"/>
          </p:xfrm>
          <a:graphic>
            <a:graphicData uri="http://schemas.openxmlformats.org/presentationml/2006/ole">
              <mc:AlternateContent xmlns:mc="http://schemas.openxmlformats.org/markup-compatibility/2006">
                <mc:Choice xmlns:v="urn:schemas-microsoft-com:vml" Requires="v">
                  <p:oleObj spid="_x0000_s65886" name="Equation" r:id="rId11" imgW="330200" imgH="228600" progId="Equation.3">
                    <p:embed/>
                  </p:oleObj>
                </mc:Choice>
                <mc:Fallback>
                  <p:oleObj name="Equation" r:id="rId11" imgW="3302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296"/>
                          <a:ext cx="34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82" name="Freeform 16"/>
            <p:cNvSpPr>
              <a:spLocks/>
            </p:cNvSpPr>
            <p:nvPr/>
          </p:nvSpPr>
          <p:spPr bwMode="auto">
            <a:xfrm>
              <a:off x="3840" y="1440"/>
              <a:ext cx="248" cy="384"/>
            </a:xfrm>
            <a:custGeom>
              <a:avLst/>
              <a:gdLst>
                <a:gd name="T0" fmla="*/ 0 w 200"/>
                <a:gd name="T1" fmla="*/ 0 h 432"/>
                <a:gd name="T2" fmla="*/ 366 w 200"/>
                <a:gd name="T3" fmla="*/ 101 h 432"/>
                <a:gd name="T4" fmla="*/ 92 w 200"/>
                <a:gd name="T5" fmla="*/ 303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36"/>
                    <a:pt x="184" y="72"/>
                    <a:pt x="192" y="144"/>
                  </a:cubicBezTo>
                  <a:cubicBezTo>
                    <a:pt x="200" y="216"/>
                    <a:pt x="72" y="384"/>
                    <a:pt x="48" y="432"/>
                  </a:cubicBezTo>
                </a:path>
              </a:pathLst>
            </a:custGeom>
            <a:noFill/>
            <a:ln w="12700" cap="sq">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65583" name="Object 17"/>
            <p:cNvGraphicFramePr>
              <a:graphicFrameLocks noChangeAspect="1"/>
            </p:cNvGraphicFramePr>
            <p:nvPr/>
          </p:nvGraphicFramePr>
          <p:xfrm>
            <a:off x="3840" y="1200"/>
            <a:ext cx="301" cy="288"/>
          </p:xfrm>
          <a:graphic>
            <a:graphicData uri="http://schemas.openxmlformats.org/presentationml/2006/ole">
              <mc:AlternateContent xmlns:mc="http://schemas.openxmlformats.org/markup-compatibility/2006">
                <mc:Choice xmlns:v="urn:schemas-microsoft-com:vml" Requires="v">
                  <p:oleObj spid="_x0000_s65887" name="Equation" r:id="rId13" imgW="291973" imgH="228501" progId="Equation.3">
                    <p:embed/>
                  </p:oleObj>
                </mc:Choice>
                <mc:Fallback>
                  <p:oleObj name="Equation" r:id="rId13" imgW="291973" imgH="228501"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200"/>
                          <a:ext cx="3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84" name="Line 18"/>
            <p:cNvSpPr>
              <a:spLocks noChangeShapeType="1"/>
            </p:cNvSpPr>
            <p:nvPr/>
          </p:nvSpPr>
          <p:spPr bwMode="auto">
            <a:xfrm flipV="1">
              <a:off x="4272" y="1200"/>
              <a:ext cx="0" cy="288"/>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85" name="Line 19"/>
            <p:cNvSpPr>
              <a:spLocks noChangeShapeType="1"/>
            </p:cNvSpPr>
            <p:nvPr/>
          </p:nvSpPr>
          <p:spPr bwMode="auto">
            <a:xfrm>
              <a:off x="4176" y="1488"/>
              <a:ext cx="240"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86" name="Line 20"/>
            <p:cNvSpPr>
              <a:spLocks noChangeShapeType="1"/>
            </p:cNvSpPr>
            <p:nvPr/>
          </p:nvSpPr>
          <p:spPr bwMode="auto">
            <a:xfrm>
              <a:off x="4176" y="1584"/>
              <a:ext cx="240" cy="0"/>
            </a:xfrm>
            <a:prstGeom prst="line">
              <a:avLst/>
            </a:prstGeom>
            <a:noFill/>
            <a:ln w="38100" cap="sq">
              <a:solidFill>
                <a:srgbClr val="002B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87" name="Object 21"/>
            <p:cNvGraphicFramePr>
              <a:graphicFrameLocks noChangeAspect="1"/>
            </p:cNvGraphicFramePr>
            <p:nvPr/>
          </p:nvGraphicFramePr>
          <p:xfrm>
            <a:off x="4555" y="1496"/>
            <a:ext cx="118" cy="176"/>
          </p:xfrm>
          <a:graphic>
            <a:graphicData uri="http://schemas.openxmlformats.org/presentationml/2006/ole">
              <mc:AlternateContent xmlns:mc="http://schemas.openxmlformats.org/markup-compatibility/2006">
                <mc:Choice xmlns:v="urn:schemas-microsoft-com:vml" Requires="v">
                  <p:oleObj spid="_x0000_s65888" name="Equation" r:id="rId15" imgW="114201" imgH="139579" progId="Equation.3">
                    <p:embed/>
                  </p:oleObj>
                </mc:Choice>
                <mc:Fallback>
                  <p:oleObj name="Equation" r:id="rId15" imgW="114201" imgH="139579"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5" y="1496"/>
                          <a:ext cx="11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5547" name="Group 22"/>
          <p:cNvGrpSpPr>
            <a:grpSpLocks/>
          </p:cNvGrpSpPr>
          <p:nvPr/>
        </p:nvGrpSpPr>
        <p:grpSpPr bwMode="auto">
          <a:xfrm>
            <a:off x="4445000" y="3860800"/>
            <a:ext cx="4699000" cy="2224088"/>
            <a:chOff x="2688" y="2784"/>
            <a:chExt cx="2960" cy="1401"/>
          </a:xfrm>
        </p:grpSpPr>
        <p:graphicFrame>
          <p:nvGraphicFramePr>
            <p:cNvPr id="65548" name="Object 23"/>
            <p:cNvGraphicFramePr>
              <a:graphicFrameLocks noChangeAspect="1"/>
            </p:cNvGraphicFramePr>
            <p:nvPr/>
          </p:nvGraphicFramePr>
          <p:xfrm>
            <a:off x="5424" y="3840"/>
            <a:ext cx="224" cy="288"/>
          </p:xfrm>
          <a:graphic>
            <a:graphicData uri="http://schemas.openxmlformats.org/presentationml/2006/ole">
              <mc:AlternateContent xmlns:mc="http://schemas.openxmlformats.org/markup-compatibility/2006">
                <mc:Choice xmlns:v="urn:schemas-microsoft-com:vml" Requires="v">
                  <p:oleObj spid="_x0000_s65889" name="Equation" r:id="rId17" imgW="88746" imgH="152136" progId="Equation.3">
                    <p:embed/>
                  </p:oleObj>
                </mc:Choice>
                <mc:Fallback>
                  <p:oleObj name="Equation" r:id="rId17" imgW="88746" imgH="152136"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4" y="384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549" name="Group 24"/>
            <p:cNvGrpSpPr>
              <a:grpSpLocks/>
            </p:cNvGrpSpPr>
            <p:nvPr/>
          </p:nvGrpSpPr>
          <p:grpSpPr bwMode="auto">
            <a:xfrm>
              <a:off x="2688" y="2784"/>
              <a:ext cx="2944" cy="1401"/>
              <a:chOff x="2736" y="2817"/>
              <a:chExt cx="2944" cy="1401"/>
            </a:xfrm>
          </p:grpSpPr>
          <p:sp>
            <p:nvSpPr>
              <p:cNvPr id="65550" name="Line 25"/>
              <p:cNvSpPr>
                <a:spLocks noChangeShapeType="1"/>
              </p:cNvSpPr>
              <p:nvPr/>
            </p:nvSpPr>
            <p:spPr bwMode="auto">
              <a:xfrm>
                <a:off x="2736" y="3792"/>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51" name="Line 26"/>
              <p:cNvSpPr>
                <a:spLocks noChangeShapeType="1"/>
              </p:cNvSpPr>
              <p:nvPr/>
            </p:nvSpPr>
            <p:spPr bwMode="auto">
              <a:xfrm flipV="1">
                <a:off x="3264" y="2928"/>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52" name="Object 27"/>
              <p:cNvGraphicFramePr>
                <a:graphicFrameLocks noChangeAspect="1"/>
              </p:cNvGraphicFramePr>
              <p:nvPr/>
            </p:nvGraphicFramePr>
            <p:xfrm>
              <a:off x="3984" y="3840"/>
              <a:ext cx="224" cy="288"/>
            </p:xfrm>
            <a:graphic>
              <a:graphicData uri="http://schemas.openxmlformats.org/presentationml/2006/ole">
                <mc:AlternateContent xmlns:mc="http://schemas.openxmlformats.org/markup-compatibility/2006">
                  <mc:Choice xmlns:v="urn:schemas-microsoft-com:vml" Requires="v">
                    <p:oleObj spid="_x0000_s65890" name="Equation" r:id="rId19" imgW="88746" imgH="152136" progId="Equation.3">
                      <p:embed/>
                    </p:oleObj>
                  </mc:Choice>
                  <mc:Fallback>
                    <p:oleObj name="Equation" r:id="rId19" imgW="88746" imgH="152136"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384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3" name="Object 28"/>
              <p:cNvGraphicFramePr>
                <a:graphicFrameLocks noChangeAspect="1"/>
              </p:cNvGraphicFramePr>
              <p:nvPr/>
            </p:nvGraphicFramePr>
            <p:xfrm>
              <a:off x="3340" y="2817"/>
              <a:ext cx="520" cy="270"/>
            </p:xfrm>
            <a:graphic>
              <a:graphicData uri="http://schemas.openxmlformats.org/presentationml/2006/ole">
                <mc:AlternateContent xmlns:mc="http://schemas.openxmlformats.org/markup-compatibility/2006">
                  <mc:Choice xmlns:v="urn:schemas-microsoft-com:vml" Requires="v">
                    <p:oleObj spid="_x0000_s65891" name="Equation" r:id="rId20" imgW="330200" imgH="228600" progId="Equation.3">
                      <p:embed/>
                    </p:oleObj>
                  </mc:Choice>
                  <mc:Fallback>
                    <p:oleObj name="Equation" r:id="rId20" imgW="330200" imgH="228600"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40" y="2817"/>
                            <a:ext cx="5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4" name="Object 29"/>
              <p:cNvGraphicFramePr>
                <a:graphicFrameLocks noChangeAspect="1"/>
              </p:cNvGraphicFramePr>
              <p:nvPr/>
            </p:nvGraphicFramePr>
            <p:xfrm>
              <a:off x="3120" y="3840"/>
              <a:ext cx="200" cy="210"/>
            </p:xfrm>
            <a:graphic>
              <a:graphicData uri="http://schemas.openxmlformats.org/presentationml/2006/ole">
                <mc:AlternateContent xmlns:mc="http://schemas.openxmlformats.org/markup-compatibility/2006">
                  <mc:Choice xmlns:v="urn:schemas-microsoft-com:vml" Requires="v">
                    <p:oleObj spid="_x0000_s65892" name="Equation" r:id="rId22" imgW="126725" imgH="177415" progId="Equation.3">
                      <p:embed/>
                    </p:oleObj>
                  </mc:Choice>
                  <mc:Fallback>
                    <p:oleObj name="Equation" r:id="rId22" imgW="126725" imgH="177415"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20" y="3840"/>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5" name="Object 30"/>
              <p:cNvGraphicFramePr>
                <a:graphicFrameLocks noChangeAspect="1"/>
              </p:cNvGraphicFramePr>
              <p:nvPr/>
            </p:nvGraphicFramePr>
            <p:xfrm>
              <a:off x="3077" y="3109"/>
              <a:ext cx="65" cy="195"/>
            </p:xfrm>
            <a:graphic>
              <a:graphicData uri="http://schemas.openxmlformats.org/presentationml/2006/ole">
                <mc:AlternateContent xmlns:mc="http://schemas.openxmlformats.org/markup-compatibility/2006">
                  <mc:Choice xmlns:v="urn:schemas-microsoft-com:vml" Requires="v">
                    <p:oleObj spid="_x0000_s65893" name="Equation" r:id="rId24" imgW="88707" imgH="164742" progId="Equation.3">
                      <p:embed/>
                    </p:oleObj>
                  </mc:Choice>
                  <mc:Fallback>
                    <p:oleObj name="Equation" r:id="rId24" imgW="88707" imgH="164742" progId="Equation.3">
                      <p:embed/>
                      <p:pic>
                        <p:nvPicPr>
                          <p:cNvPr id="0"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77" y="3109"/>
                            <a:ext cx="6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6" name="Line 31"/>
              <p:cNvSpPr>
                <a:spLocks noChangeShapeType="1"/>
              </p:cNvSpPr>
              <p:nvPr/>
            </p:nvSpPr>
            <p:spPr bwMode="auto">
              <a:xfrm>
                <a:off x="4288" y="3792"/>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57" name="Line 32"/>
              <p:cNvSpPr>
                <a:spLocks noChangeShapeType="1"/>
              </p:cNvSpPr>
              <p:nvPr/>
            </p:nvSpPr>
            <p:spPr bwMode="auto">
              <a:xfrm flipV="1">
                <a:off x="4816" y="2928"/>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58" name="Object 33"/>
              <p:cNvGraphicFramePr>
                <a:graphicFrameLocks noChangeAspect="1"/>
              </p:cNvGraphicFramePr>
              <p:nvPr/>
            </p:nvGraphicFramePr>
            <p:xfrm>
              <a:off x="4922" y="2817"/>
              <a:ext cx="460" cy="270"/>
            </p:xfrm>
            <a:graphic>
              <a:graphicData uri="http://schemas.openxmlformats.org/presentationml/2006/ole">
                <mc:AlternateContent xmlns:mc="http://schemas.openxmlformats.org/markup-compatibility/2006">
                  <mc:Choice xmlns:v="urn:schemas-microsoft-com:vml" Requires="v">
                    <p:oleObj spid="_x0000_s65894" name="Equation" r:id="rId26" imgW="291973" imgH="228501" progId="Equation.3">
                      <p:embed/>
                    </p:oleObj>
                  </mc:Choice>
                  <mc:Fallback>
                    <p:oleObj name="Equation" r:id="rId26" imgW="291973" imgH="228501"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2" y="2817"/>
                            <a:ext cx="46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9" name="Object 34"/>
              <p:cNvGraphicFramePr>
                <a:graphicFrameLocks noChangeAspect="1"/>
              </p:cNvGraphicFramePr>
              <p:nvPr/>
            </p:nvGraphicFramePr>
            <p:xfrm>
              <a:off x="4656" y="3792"/>
              <a:ext cx="200" cy="210"/>
            </p:xfrm>
            <a:graphic>
              <a:graphicData uri="http://schemas.openxmlformats.org/presentationml/2006/ole">
                <mc:AlternateContent xmlns:mc="http://schemas.openxmlformats.org/markup-compatibility/2006">
                  <mc:Choice xmlns:v="urn:schemas-microsoft-com:vml" Requires="v">
                    <p:oleObj spid="_x0000_s65895" name="Equation" r:id="rId27" imgW="126725" imgH="177415" progId="Equation.3">
                      <p:embed/>
                    </p:oleObj>
                  </mc:Choice>
                  <mc:Fallback>
                    <p:oleObj name="Equation" r:id="rId27" imgW="126725" imgH="177415" progId="Equation.3">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56" y="379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0" name="Line 35"/>
              <p:cNvSpPr>
                <a:spLocks noChangeShapeType="1"/>
              </p:cNvSpPr>
              <p:nvPr/>
            </p:nvSpPr>
            <p:spPr bwMode="auto">
              <a:xfrm flipV="1">
                <a:off x="5088" y="3456"/>
                <a:ext cx="0" cy="336"/>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61" name="Object 36"/>
              <p:cNvGraphicFramePr>
                <a:graphicFrameLocks noChangeAspect="1"/>
              </p:cNvGraphicFramePr>
              <p:nvPr/>
            </p:nvGraphicFramePr>
            <p:xfrm>
              <a:off x="5166" y="3119"/>
              <a:ext cx="111" cy="465"/>
            </p:xfrm>
            <a:graphic>
              <a:graphicData uri="http://schemas.openxmlformats.org/presentationml/2006/ole">
                <mc:AlternateContent xmlns:mc="http://schemas.openxmlformats.org/markup-compatibility/2006">
                  <mc:Choice xmlns:v="urn:schemas-microsoft-com:vml" Requires="v">
                    <p:oleObj spid="_x0000_s65896" name="Equation" r:id="rId28" imgW="152334" imgH="393529" progId="Equation.3">
                      <p:embed/>
                    </p:oleObj>
                  </mc:Choice>
                  <mc:Fallback>
                    <p:oleObj name="Equation" r:id="rId28" imgW="152334" imgH="393529" progId="Equation.3">
                      <p:embed/>
                      <p:pic>
                        <p:nvPicPr>
                          <p:cNvPr id="0" name="Object 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66" y="3119"/>
                            <a:ext cx="111"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2" name="Object 37"/>
              <p:cNvGraphicFramePr>
                <a:graphicFrameLocks noChangeAspect="1"/>
              </p:cNvGraphicFramePr>
              <p:nvPr/>
            </p:nvGraphicFramePr>
            <p:xfrm>
              <a:off x="5187" y="3840"/>
              <a:ext cx="102" cy="270"/>
            </p:xfrm>
            <a:graphic>
              <a:graphicData uri="http://schemas.openxmlformats.org/presentationml/2006/ole">
                <mc:AlternateContent xmlns:mc="http://schemas.openxmlformats.org/markup-compatibility/2006">
                  <mc:Choice xmlns:v="urn:schemas-microsoft-com:vml" Requires="v">
                    <p:oleObj spid="_x0000_s65897" name="Equation" r:id="rId30" imgW="139700" imgH="228600" progId="Equation.3">
                      <p:embed/>
                    </p:oleObj>
                  </mc:Choice>
                  <mc:Fallback>
                    <p:oleObj name="Equation" r:id="rId30" imgW="139700" imgH="228600" progId="Equation.3">
                      <p:embed/>
                      <p:pic>
                        <p:nvPicPr>
                          <p:cNvPr id="0"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7" y="3840"/>
                            <a:ext cx="10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3" name="Line 38"/>
              <p:cNvSpPr>
                <a:spLocks noChangeShapeType="1"/>
              </p:cNvSpPr>
              <p:nvPr/>
            </p:nvSpPr>
            <p:spPr bwMode="auto">
              <a:xfrm flipV="1">
                <a:off x="3024" y="3168"/>
                <a:ext cx="480" cy="62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4" name="Line 39"/>
              <p:cNvSpPr>
                <a:spLocks noChangeShapeType="1"/>
              </p:cNvSpPr>
              <p:nvPr/>
            </p:nvSpPr>
            <p:spPr bwMode="auto">
              <a:xfrm>
                <a:off x="3504" y="3168"/>
                <a:ext cx="480"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5" name="Line 40"/>
              <p:cNvSpPr>
                <a:spLocks noChangeShapeType="1"/>
              </p:cNvSpPr>
              <p:nvPr/>
            </p:nvSpPr>
            <p:spPr bwMode="auto">
              <a:xfrm>
                <a:off x="3264" y="3168"/>
                <a:ext cx="288"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66" name="Line 41"/>
              <p:cNvSpPr>
                <a:spLocks noChangeShapeType="1"/>
              </p:cNvSpPr>
              <p:nvPr/>
            </p:nvSpPr>
            <p:spPr bwMode="auto">
              <a:xfrm>
                <a:off x="3504" y="3168"/>
                <a:ext cx="0" cy="624"/>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67" name="Object 42"/>
              <p:cNvGraphicFramePr>
                <a:graphicFrameLocks noChangeAspect="1"/>
              </p:cNvGraphicFramePr>
              <p:nvPr/>
            </p:nvGraphicFramePr>
            <p:xfrm>
              <a:off x="3072" y="3264"/>
              <a:ext cx="127" cy="426"/>
            </p:xfrm>
            <a:graphic>
              <a:graphicData uri="http://schemas.openxmlformats.org/presentationml/2006/ole">
                <mc:AlternateContent xmlns:mc="http://schemas.openxmlformats.org/markup-compatibility/2006">
                  <mc:Choice xmlns:v="urn:schemas-microsoft-com:vml" Requires="v">
                    <p:oleObj spid="_x0000_s65898" name="Equation" r:id="rId32" imgW="152334" imgH="393529" progId="Equation.3">
                      <p:embed/>
                    </p:oleObj>
                  </mc:Choice>
                  <mc:Fallback>
                    <p:oleObj name="Equation" r:id="rId32" imgW="152334" imgH="393529"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72" y="3264"/>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8" name="Object 43"/>
              <p:cNvGraphicFramePr>
                <a:graphicFrameLocks noChangeAspect="1"/>
              </p:cNvGraphicFramePr>
              <p:nvPr/>
            </p:nvGraphicFramePr>
            <p:xfrm>
              <a:off x="2832" y="3744"/>
              <a:ext cx="212" cy="426"/>
            </p:xfrm>
            <a:graphic>
              <a:graphicData uri="http://schemas.openxmlformats.org/presentationml/2006/ole">
                <mc:AlternateContent xmlns:mc="http://schemas.openxmlformats.org/markup-compatibility/2006">
                  <mc:Choice xmlns:v="urn:schemas-microsoft-com:vml" Requires="v">
                    <p:oleObj spid="_x0000_s65899" name="Equation" r:id="rId34" imgW="253890" imgH="393529" progId="Equation.3">
                      <p:embed/>
                    </p:oleObj>
                  </mc:Choice>
                  <mc:Fallback>
                    <p:oleObj name="Equation" r:id="rId34" imgW="253890" imgH="393529" progId="Equation.3">
                      <p:embed/>
                      <p:pic>
                        <p:nvPicPr>
                          <p:cNvPr id="0" name="Object 4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832" y="3744"/>
                            <a:ext cx="2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9" name="Object 44"/>
              <p:cNvGraphicFramePr>
                <a:graphicFrameLocks noChangeAspect="1"/>
              </p:cNvGraphicFramePr>
              <p:nvPr/>
            </p:nvGraphicFramePr>
            <p:xfrm>
              <a:off x="3456" y="3792"/>
              <a:ext cx="127" cy="426"/>
            </p:xfrm>
            <a:graphic>
              <a:graphicData uri="http://schemas.openxmlformats.org/presentationml/2006/ole">
                <mc:AlternateContent xmlns:mc="http://schemas.openxmlformats.org/markup-compatibility/2006">
                  <mc:Choice xmlns:v="urn:schemas-microsoft-com:vml" Requires="v">
                    <p:oleObj spid="_x0000_s65900" name="Equation" r:id="rId36" imgW="152334" imgH="393529" progId="Equation.3">
                      <p:embed/>
                    </p:oleObj>
                  </mc:Choice>
                  <mc:Fallback>
                    <p:oleObj name="Equation" r:id="rId36" imgW="152334" imgH="393529" progId="Equation.3">
                      <p:embed/>
                      <p:pic>
                        <p:nvPicPr>
                          <p:cNvPr id="0" name="Object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56" y="3792"/>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0" name="Line 45"/>
              <p:cNvSpPr>
                <a:spLocks noChangeShapeType="1"/>
              </p:cNvSpPr>
              <p:nvPr/>
            </p:nvSpPr>
            <p:spPr bwMode="auto">
              <a:xfrm flipV="1">
                <a:off x="4560" y="3456"/>
                <a:ext cx="0" cy="336"/>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571" name="Line 46"/>
              <p:cNvSpPr>
                <a:spLocks noChangeShapeType="1"/>
              </p:cNvSpPr>
              <p:nvPr/>
            </p:nvSpPr>
            <p:spPr bwMode="auto">
              <a:xfrm>
                <a:off x="4560" y="3456"/>
                <a:ext cx="52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572" name="Object 47"/>
              <p:cNvGraphicFramePr>
                <a:graphicFrameLocks noChangeAspect="1"/>
              </p:cNvGraphicFramePr>
              <p:nvPr/>
            </p:nvGraphicFramePr>
            <p:xfrm>
              <a:off x="4416" y="3792"/>
              <a:ext cx="212" cy="426"/>
            </p:xfrm>
            <a:graphic>
              <a:graphicData uri="http://schemas.openxmlformats.org/presentationml/2006/ole">
                <mc:AlternateContent xmlns:mc="http://schemas.openxmlformats.org/markup-compatibility/2006">
                  <mc:Choice xmlns:v="urn:schemas-microsoft-com:vml" Requires="v">
                    <p:oleObj spid="_x0000_s65901" name="Equation" r:id="rId38" imgW="253890" imgH="393529" progId="Equation.3">
                      <p:embed/>
                    </p:oleObj>
                  </mc:Choice>
                  <mc:Fallback>
                    <p:oleObj name="Equation" r:id="rId38" imgW="253890" imgH="393529" progId="Equation.3">
                      <p:embed/>
                      <p:pic>
                        <p:nvPicPr>
                          <p:cNvPr id="0" name="Object 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416" y="3792"/>
                            <a:ext cx="2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3" name="Object 48"/>
              <p:cNvGraphicFramePr>
                <a:graphicFrameLocks noChangeAspect="1"/>
              </p:cNvGraphicFramePr>
              <p:nvPr/>
            </p:nvGraphicFramePr>
            <p:xfrm>
              <a:off x="4992" y="3792"/>
              <a:ext cx="127" cy="426"/>
            </p:xfrm>
            <a:graphic>
              <a:graphicData uri="http://schemas.openxmlformats.org/presentationml/2006/ole">
                <mc:AlternateContent xmlns:mc="http://schemas.openxmlformats.org/markup-compatibility/2006">
                  <mc:Choice xmlns:v="urn:schemas-microsoft-com:vml" Requires="v">
                    <p:oleObj spid="_x0000_s65902" name="Equation" r:id="rId40" imgW="152334" imgH="393529" progId="Equation.3">
                      <p:embed/>
                    </p:oleObj>
                  </mc:Choice>
                  <mc:Fallback>
                    <p:oleObj name="Equation" r:id="rId40" imgW="152334" imgH="393529" progId="Equation.3">
                      <p:embed/>
                      <p:pic>
                        <p:nvPicPr>
                          <p:cNvPr id="0" name="Object 4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992" y="3792"/>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8" name="页脚占位符 4"/>
          <p:cNvSpPr>
            <a:spLocks noGrp="1"/>
          </p:cNvSpPr>
          <p:nvPr>
            <p:ph type="ftr" sz="quarter" idx="11"/>
          </p:nvPr>
        </p:nvSpPr>
        <p:spPr/>
        <p:txBody>
          <a:bodyPr/>
          <a:lstStyle/>
          <a:p>
            <a:pPr>
              <a:defRPr/>
            </a:pPr>
            <a:r>
              <a:rPr lang="zh-CN" altLang="en-US"/>
              <a:t>信号与系统</a:t>
            </a:r>
          </a:p>
        </p:txBody>
      </p:sp>
      <p:sp>
        <p:nvSpPr>
          <p:cNvPr id="665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BA4F301-56C7-439E-A9C9-AD2E36461A05}" type="slidenum">
              <a:rPr lang="en-US" altLang="ko-KR" smtClean="0">
                <a:solidFill>
                  <a:srgbClr val="003399"/>
                </a:solidFill>
                <a:latin typeface="-윤체L" pitchFamily="18" charset="-127"/>
                <a:ea typeface="-윤체L" pitchFamily="18" charset="-127"/>
              </a:rPr>
              <a:pPr/>
              <a:t>57</a:t>
            </a:fld>
            <a:endParaRPr lang="en-US" altLang="ko-KR" smtClean="0">
              <a:solidFill>
                <a:srgbClr val="003399"/>
              </a:solidFill>
              <a:latin typeface="-윤체L" pitchFamily="18" charset="-127"/>
              <a:ea typeface="-윤체L" pitchFamily="18" charset="-127"/>
            </a:endParaRPr>
          </a:p>
        </p:txBody>
      </p:sp>
      <p:graphicFrame>
        <p:nvGraphicFramePr>
          <p:cNvPr id="66565" name="Object 2"/>
          <p:cNvGraphicFramePr>
            <a:graphicFrameLocks noChangeAspect="1"/>
          </p:cNvGraphicFramePr>
          <p:nvPr/>
        </p:nvGraphicFramePr>
        <p:xfrm>
          <a:off x="261938" y="2781300"/>
          <a:ext cx="4551362" cy="2490788"/>
        </p:xfrm>
        <a:graphic>
          <a:graphicData uri="http://schemas.openxmlformats.org/presentationml/2006/ole">
            <mc:AlternateContent xmlns:mc="http://schemas.openxmlformats.org/markup-compatibility/2006">
              <mc:Choice xmlns:v="urn:schemas-microsoft-com:vml" Requires="v">
                <p:oleObj spid="_x0000_s66928" name="Equation" r:id="rId3" imgW="1854200" imgH="1117600" progId="Equation.DSMT4">
                  <p:embed/>
                </p:oleObj>
              </mc:Choice>
              <mc:Fallback>
                <p:oleObj name="Equation" r:id="rId3" imgW="1854200" imgH="1117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2781300"/>
                        <a:ext cx="4551362" cy="249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Text Box 3"/>
          <p:cNvSpPr txBox="1">
            <a:spLocks noChangeArrowheads="1"/>
          </p:cNvSpPr>
          <p:nvPr/>
        </p:nvSpPr>
        <p:spPr bwMode="auto">
          <a:xfrm>
            <a:off x="0" y="1484313"/>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r>
              <a:rPr lang="zh-CN" altLang="en-US" sz="2400" b="1">
                <a:solidFill>
                  <a:srgbClr val="000000"/>
                </a:solidFill>
                <a:latin typeface="Tahoma" pitchFamily="34" charset="0"/>
                <a:ea typeface="宋体" pitchFamily="2" charset="-122"/>
                <a:sym typeface="Symbol" pitchFamily="18" charset="2"/>
              </a:rPr>
              <a:t>如果</a:t>
            </a:r>
            <a:r>
              <a:rPr lang="en-US" altLang="zh-CN" sz="2400" b="1">
                <a:solidFill>
                  <a:srgbClr val="000000"/>
                </a:solidFill>
                <a:latin typeface="Tahoma" pitchFamily="34" charset="0"/>
                <a:ea typeface="宋体" pitchFamily="2" charset="-122"/>
                <a:sym typeface="Symbol" pitchFamily="18" charset="2"/>
              </a:rPr>
              <a:t>0</a:t>
            </a:r>
            <a:r>
              <a:rPr lang="zh-CN" altLang="en-US" sz="2400" b="1">
                <a:solidFill>
                  <a:srgbClr val="000000"/>
                </a:solidFill>
                <a:latin typeface="Tahoma" pitchFamily="34" charset="0"/>
                <a:ea typeface="宋体" pitchFamily="2" charset="-122"/>
                <a:sym typeface="Symbol" pitchFamily="18" charset="2"/>
              </a:rPr>
              <a:t>的极限情况，则</a:t>
            </a:r>
            <a:r>
              <a:rPr lang="en-US" altLang="zh-CN" sz="2400" b="1">
                <a:solidFill>
                  <a:srgbClr val="000000"/>
                </a:solidFill>
                <a:latin typeface="Tahoma" pitchFamily="34" charset="0"/>
                <a:ea typeface="宋体" pitchFamily="2" charset="-122"/>
                <a:sym typeface="Symbol" pitchFamily="18" charset="2"/>
              </a:rPr>
              <a:t>v</a:t>
            </a:r>
            <a:r>
              <a:rPr lang="en-US" altLang="zh-CN" sz="2400" b="1" baseline="-25000">
                <a:solidFill>
                  <a:srgbClr val="000000"/>
                </a:solidFill>
                <a:latin typeface="Tahoma" pitchFamily="34" charset="0"/>
                <a:ea typeface="宋体" pitchFamily="2" charset="-122"/>
                <a:sym typeface="Symbol" pitchFamily="18" charset="2"/>
              </a:rPr>
              <a:t>c</a:t>
            </a:r>
            <a:r>
              <a:rPr lang="en-US" altLang="zh-CN" sz="2400" b="1">
                <a:solidFill>
                  <a:srgbClr val="000000"/>
                </a:solidFill>
                <a:latin typeface="Tahoma" pitchFamily="34" charset="0"/>
                <a:ea typeface="宋体" pitchFamily="2" charset="-122"/>
                <a:sym typeface="Symbol" pitchFamily="18" charset="2"/>
              </a:rPr>
              <a:t>(t)</a:t>
            </a:r>
            <a:r>
              <a:rPr lang="zh-CN" altLang="en-US" sz="2400" b="1">
                <a:solidFill>
                  <a:srgbClr val="000000"/>
                </a:solidFill>
                <a:latin typeface="Tahoma" pitchFamily="34" charset="0"/>
                <a:ea typeface="宋体" pitchFamily="2" charset="-122"/>
                <a:sym typeface="Symbol" pitchFamily="18" charset="2"/>
              </a:rPr>
              <a:t>成为阶跃信号，它的微分</a:t>
            </a:r>
            <a:r>
              <a:rPr lang="en-US" altLang="zh-CN" sz="2400" b="1">
                <a:solidFill>
                  <a:srgbClr val="000000"/>
                </a:solidFill>
                <a:ea typeface="宋体" pitchFamily="2" charset="-122"/>
                <a:sym typeface="Symbol" pitchFamily="18" charset="2"/>
              </a:rPr>
              <a:t>——</a:t>
            </a:r>
            <a:r>
              <a:rPr lang="zh-CN" altLang="en-US" sz="2400" b="1">
                <a:solidFill>
                  <a:srgbClr val="000000"/>
                </a:solidFill>
                <a:latin typeface="Tahoma" pitchFamily="34" charset="0"/>
                <a:ea typeface="宋体" pitchFamily="2" charset="-122"/>
                <a:sym typeface="Symbol" pitchFamily="18" charset="2"/>
              </a:rPr>
              <a:t>电流</a:t>
            </a:r>
            <a:r>
              <a:rPr lang="en-US" altLang="zh-CN" sz="2400" b="1">
                <a:solidFill>
                  <a:srgbClr val="000000"/>
                </a:solidFill>
                <a:latin typeface="Tahoma" pitchFamily="34" charset="0"/>
                <a:ea typeface="宋体" pitchFamily="2" charset="-122"/>
                <a:sym typeface="Symbol" pitchFamily="18" charset="2"/>
              </a:rPr>
              <a:t>i</a:t>
            </a:r>
            <a:r>
              <a:rPr lang="en-US" altLang="zh-CN" sz="2400" b="1" baseline="-25000">
                <a:solidFill>
                  <a:srgbClr val="000000"/>
                </a:solidFill>
                <a:latin typeface="Tahoma" pitchFamily="34" charset="0"/>
                <a:ea typeface="宋体" pitchFamily="2" charset="-122"/>
                <a:sym typeface="Symbol" pitchFamily="18" charset="2"/>
              </a:rPr>
              <a:t>c</a:t>
            </a:r>
            <a:r>
              <a:rPr lang="en-US" altLang="zh-CN" sz="2400" b="1">
                <a:solidFill>
                  <a:srgbClr val="000000"/>
                </a:solidFill>
                <a:latin typeface="Tahoma" pitchFamily="34" charset="0"/>
                <a:ea typeface="宋体" pitchFamily="2" charset="-122"/>
                <a:sym typeface="Symbol" pitchFamily="18" charset="2"/>
              </a:rPr>
              <a:t>(t)</a:t>
            </a:r>
            <a:r>
              <a:rPr lang="zh-CN" altLang="en-US" sz="2400" b="1">
                <a:solidFill>
                  <a:srgbClr val="000000"/>
                </a:solidFill>
                <a:latin typeface="Tahoma" pitchFamily="34" charset="0"/>
                <a:ea typeface="宋体" pitchFamily="2" charset="-122"/>
                <a:sym typeface="Symbol" pitchFamily="18" charset="2"/>
              </a:rPr>
              <a:t>是冲激函数其表达式为</a:t>
            </a:r>
            <a:r>
              <a:rPr lang="zh-CN" altLang="en-US" sz="2400" b="1">
                <a:solidFill>
                  <a:srgbClr val="000000"/>
                </a:solidFill>
                <a:latin typeface="Tahoma" pitchFamily="34" charset="0"/>
                <a:ea typeface="宋体" pitchFamily="2" charset="-122"/>
              </a:rPr>
              <a:t>：</a:t>
            </a:r>
            <a:endParaRPr lang="zh-CN" altLang="en-US" sz="2400" b="1">
              <a:solidFill>
                <a:srgbClr val="000000"/>
              </a:solidFill>
              <a:latin typeface="Tahoma" pitchFamily="34" charset="0"/>
              <a:ea typeface="宋体" pitchFamily="2" charset="-122"/>
              <a:sym typeface="Symbol" pitchFamily="18" charset="2"/>
            </a:endParaRPr>
          </a:p>
        </p:txBody>
      </p:sp>
      <p:grpSp>
        <p:nvGrpSpPr>
          <p:cNvPr id="66567" name="Group 4"/>
          <p:cNvGrpSpPr>
            <a:grpSpLocks/>
          </p:cNvGrpSpPr>
          <p:nvPr/>
        </p:nvGrpSpPr>
        <p:grpSpPr bwMode="auto">
          <a:xfrm>
            <a:off x="4727575" y="3933825"/>
            <a:ext cx="4157663" cy="2159000"/>
            <a:chOff x="2880" y="2496"/>
            <a:chExt cx="2826" cy="1632"/>
          </a:xfrm>
        </p:grpSpPr>
        <p:grpSp>
          <p:nvGrpSpPr>
            <p:cNvPr id="66594" name="Group 5"/>
            <p:cNvGrpSpPr>
              <a:grpSpLocks/>
            </p:cNvGrpSpPr>
            <p:nvPr/>
          </p:nvGrpSpPr>
          <p:grpSpPr bwMode="auto">
            <a:xfrm>
              <a:off x="2880" y="2496"/>
              <a:ext cx="1594" cy="1632"/>
              <a:chOff x="4000" y="2784"/>
              <a:chExt cx="1648" cy="1401"/>
            </a:xfrm>
          </p:grpSpPr>
          <p:graphicFrame>
            <p:nvGraphicFramePr>
              <p:cNvPr id="66608" name="Object 6"/>
              <p:cNvGraphicFramePr>
                <a:graphicFrameLocks noChangeAspect="1"/>
              </p:cNvGraphicFramePr>
              <p:nvPr/>
            </p:nvGraphicFramePr>
            <p:xfrm>
              <a:off x="5424" y="3840"/>
              <a:ext cx="224" cy="288"/>
            </p:xfrm>
            <a:graphic>
              <a:graphicData uri="http://schemas.openxmlformats.org/presentationml/2006/ole">
                <mc:AlternateContent xmlns:mc="http://schemas.openxmlformats.org/markup-compatibility/2006">
                  <mc:Choice xmlns:v="urn:schemas-microsoft-com:vml" Requires="v">
                    <p:oleObj spid="_x0000_s66929" name="Equation" r:id="rId5" imgW="88746" imgH="152136" progId="Equation.3">
                      <p:embed/>
                    </p:oleObj>
                  </mc:Choice>
                  <mc:Fallback>
                    <p:oleObj name="Equation" r:id="rId5" imgW="88746" imgH="15213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 y="3840"/>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9" name="Line 7"/>
              <p:cNvSpPr>
                <a:spLocks noChangeShapeType="1"/>
              </p:cNvSpPr>
              <p:nvPr/>
            </p:nvSpPr>
            <p:spPr bwMode="auto">
              <a:xfrm>
                <a:off x="4000" y="3759"/>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10" name="Line 8"/>
              <p:cNvSpPr>
                <a:spLocks noChangeShapeType="1"/>
              </p:cNvSpPr>
              <p:nvPr/>
            </p:nvSpPr>
            <p:spPr bwMode="auto">
              <a:xfrm flipV="1">
                <a:off x="4528" y="2895"/>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611" name="Object 9"/>
              <p:cNvGraphicFramePr>
                <a:graphicFrameLocks noChangeAspect="1"/>
              </p:cNvGraphicFramePr>
              <p:nvPr/>
            </p:nvGraphicFramePr>
            <p:xfrm>
              <a:off x="4634" y="2784"/>
              <a:ext cx="460" cy="270"/>
            </p:xfrm>
            <a:graphic>
              <a:graphicData uri="http://schemas.openxmlformats.org/presentationml/2006/ole">
                <mc:AlternateContent xmlns:mc="http://schemas.openxmlformats.org/markup-compatibility/2006">
                  <mc:Choice xmlns:v="urn:schemas-microsoft-com:vml" Requires="v">
                    <p:oleObj spid="_x0000_s66930" name="Equation" r:id="rId7" imgW="291973" imgH="228501" progId="Equation.3">
                      <p:embed/>
                    </p:oleObj>
                  </mc:Choice>
                  <mc:Fallback>
                    <p:oleObj name="Equation" r:id="rId7" imgW="291973"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4" y="2784"/>
                            <a:ext cx="46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2" name="Object 10"/>
              <p:cNvGraphicFramePr>
                <a:graphicFrameLocks noChangeAspect="1"/>
              </p:cNvGraphicFramePr>
              <p:nvPr/>
            </p:nvGraphicFramePr>
            <p:xfrm>
              <a:off x="4368" y="3759"/>
              <a:ext cx="200" cy="210"/>
            </p:xfrm>
            <a:graphic>
              <a:graphicData uri="http://schemas.openxmlformats.org/presentationml/2006/ole">
                <mc:AlternateContent xmlns:mc="http://schemas.openxmlformats.org/markup-compatibility/2006">
                  <mc:Choice xmlns:v="urn:schemas-microsoft-com:vml" Requires="v">
                    <p:oleObj spid="_x0000_s66931" name="Equation" r:id="rId9" imgW="126725" imgH="177415" progId="Equation.3">
                      <p:embed/>
                    </p:oleObj>
                  </mc:Choice>
                  <mc:Fallback>
                    <p:oleObj name="Equation" r:id="rId9" imgW="126725" imgH="17741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 y="3759"/>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3" name="Line 11"/>
              <p:cNvSpPr>
                <a:spLocks noChangeShapeType="1"/>
              </p:cNvSpPr>
              <p:nvPr/>
            </p:nvSpPr>
            <p:spPr bwMode="auto">
              <a:xfrm flipV="1">
                <a:off x="4800" y="3423"/>
                <a:ext cx="0" cy="336"/>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614" name="Object 12"/>
              <p:cNvGraphicFramePr>
                <a:graphicFrameLocks noChangeAspect="1"/>
              </p:cNvGraphicFramePr>
              <p:nvPr/>
            </p:nvGraphicFramePr>
            <p:xfrm>
              <a:off x="4878" y="3086"/>
              <a:ext cx="111" cy="465"/>
            </p:xfrm>
            <a:graphic>
              <a:graphicData uri="http://schemas.openxmlformats.org/presentationml/2006/ole">
                <mc:AlternateContent xmlns:mc="http://schemas.openxmlformats.org/markup-compatibility/2006">
                  <mc:Choice xmlns:v="urn:schemas-microsoft-com:vml" Requires="v">
                    <p:oleObj spid="_x0000_s66932" name="Equation" r:id="rId11" imgW="152334" imgH="393529" progId="Equation.3">
                      <p:embed/>
                    </p:oleObj>
                  </mc:Choice>
                  <mc:Fallback>
                    <p:oleObj name="Equation" r:id="rId11" imgW="152334" imgH="39352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8" y="3086"/>
                            <a:ext cx="111"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5" name="Object 13"/>
              <p:cNvGraphicFramePr>
                <a:graphicFrameLocks noChangeAspect="1"/>
              </p:cNvGraphicFramePr>
              <p:nvPr/>
            </p:nvGraphicFramePr>
            <p:xfrm>
              <a:off x="4899" y="3807"/>
              <a:ext cx="102" cy="270"/>
            </p:xfrm>
            <a:graphic>
              <a:graphicData uri="http://schemas.openxmlformats.org/presentationml/2006/ole">
                <mc:AlternateContent xmlns:mc="http://schemas.openxmlformats.org/markup-compatibility/2006">
                  <mc:Choice xmlns:v="urn:schemas-microsoft-com:vml" Requires="v">
                    <p:oleObj spid="_x0000_s66933" name="Equation" r:id="rId13" imgW="139700" imgH="228600" progId="Equation.3">
                      <p:embed/>
                    </p:oleObj>
                  </mc:Choice>
                  <mc:Fallback>
                    <p:oleObj name="Equation" r:id="rId13" imgW="139700" imgH="2286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9" y="3807"/>
                            <a:ext cx="10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6" name="Line 14"/>
              <p:cNvSpPr>
                <a:spLocks noChangeShapeType="1"/>
              </p:cNvSpPr>
              <p:nvPr/>
            </p:nvSpPr>
            <p:spPr bwMode="auto">
              <a:xfrm flipV="1">
                <a:off x="4272" y="3423"/>
                <a:ext cx="0" cy="336"/>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17" name="Line 15"/>
              <p:cNvSpPr>
                <a:spLocks noChangeShapeType="1"/>
              </p:cNvSpPr>
              <p:nvPr/>
            </p:nvSpPr>
            <p:spPr bwMode="auto">
              <a:xfrm>
                <a:off x="4272" y="3423"/>
                <a:ext cx="528"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618" name="Object 16"/>
              <p:cNvGraphicFramePr>
                <a:graphicFrameLocks noChangeAspect="1"/>
              </p:cNvGraphicFramePr>
              <p:nvPr/>
            </p:nvGraphicFramePr>
            <p:xfrm>
              <a:off x="4128" y="3759"/>
              <a:ext cx="212" cy="426"/>
            </p:xfrm>
            <a:graphic>
              <a:graphicData uri="http://schemas.openxmlformats.org/presentationml/2006/ole">
                <mc:AlternateContent xmlns:mc="http://schemas.openxmlformats.org/markup-compatibility/2006">
                  <mc:Choice xmlns:v="urn:schemas-microsoft-com:vml" Requires="v">
                    <p:oleObj spid="_x0000_s66934" name="Equation" r:id="rId15" imgW="253890" imgH="393529" progId="Equation.3">
                      <p:embed/>
                    </p:oleObj>
                  </mc:Choice>
                  <mc:Fallback>
                    <p:oleObj name="Equation" r:id="rId15" imgW="253890" imgH="393529"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8" y="3759"/>
                            <a:ext cx="2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9" name="Object 17"/>
              <p:cNvGraphicFramePr>
                <a:graphicFrameLocks noChangeAspect="1"/>
              </p:cNvGraphicFramePr>
              <p:nvPr/>
            </p:nvGraphicFramePr>
            <p:xfrm>
              <a:off x="4704" y="3759"/>
              <a:ext cx="127" cy="426"/>
            </p:xfrm>
            <a:graphic>
              <a:graphicData uri="http://schemas.openxmlformats.org/presentationml/2006/ole">
                <mc:AlternateContent xmlns:mc="http://schemas.openxmlformats.org/markup-compatibility/2006">
                  <mc:Choice xmlns:v="urn:schemas-microsoft-com:vml" Requires="v">
                    <p:oleObj spid="_x0000_s66935" name="Equation" r:id="rId17" imgW="152334" imgH="393529" progId="Equation.3">
                      <p:embed/>
                    </p:oleObj>
                  </mc:Choice>
                  <mc:Fallback>
                    <p:oleObj name="Equation" r:id="rId17" imgW="152334" imgH="393529"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4" y="3759"/>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595" name="Line 18"/>
            <p:cNvSpPr>
              <a:spLocks noChangeShapeType="1"/>
            </p:cNvSpPr>
            <p:nvPr/>
          </p:nvSpPr>
          <p:spPr bwMode="auto">
            <a:xfrm>
              <a:off x="4598" y="3726"/>
              <a:ext cx="975"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6" name="Line 19"/>
            <p:cNvSpPr>
              <a:spLocks noChangeShapeType="1"/>
            </p:cNvSpPr>
            <p:nvPr/>
          </p:nvSpPr>
          <p:spPr bwMode="auto">
            <a:xfrm flipV="1">
              <a:off x="5109" y="2720"/>
              <a:ext cx="0" cy="134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97" name="Object 20"/>
            <p:cNvGraphicFramePr>
              <a:graphicFrameLocks noChangeAspect="1"/>
            </p:cNvGraphicFramePr>
            <p:nvPr/>
          </p:nvGraphicFramePr>
          <p:xfrm>
            <a:off x="5434" y="3782"/>
            <a:ext cx="216" cy="336"/>
          </p:xfrm>
          <a:graphic>
            <a:graphicData uri="http://schemas.openxmlformats.org/presentationml/2006/ole">
              <mc:AlternateContent xmlns:mc="http://schemas.openxmlformats.org/markup-compatibility/2006">
                <mc:Choice xmlns:v="urn:schemas-microsoft-com:vml" Requires="v">
                  <p:oleObj spid="_x0000_s66936" name="Equation" r:id="rId19" imgW="88746" imgH="152136" progId="Equation.3">
                    <p:embed/>
                  </p:oleObj>
                </mc:Choice>
                <mc:Fallback>
                  <p:oleObj name="Equation" r:id="rId19" imgW="88746" imgH="15213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4" y="3782"/>
                          <a:ext cx="21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8" name="Object 21"/>
            <p:cNvGraphicFramePr>
              <a:graphicFrameLocks noChangeAspect="1"/>
            </p:cNvGraphicFramePr>
            <p:nvPr/>
          </p:nvGraphicFramePr>
          <p:xfrm>
            <a:off x="4554" y="2552"/>
            <a:ext cx="1152" cy="314"/>
          </p:xfrm>
          <a:graphic>
            <a:graphicData uri="http://schemas.openxmlformats.org/presentationml/2006/ole">
              <mc:AlternateContent xmlns:mc="http://schemas.openxmlformats.org/markup-compatibility/2006">
                <mc:Choice xmlns:v="urn:schemas-microsoft-com:vml" Requires="v">
                  <p:oleObj spid="_x0000_s66937" name="Equation" r:id="rId20" imgW="825500" imgH="228600" progId="Equation.DSMT4">
                    <p:embed/>
                  </p:oleObj>
                </mc:Choice>
                <mc:Fallback>
                  <p:oleObj name="Equation" r:id="rId20" imgW="825500" imgH="228600"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4" y="2552"/>
                          <a:ext cx="115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9" name="Object 22"/>
            <p:cNvGraphicFramePr>
              <a:graphicFrameLocks noChangeAspect="1"/>
            </p:cNvGraphicFramePr>
            <p:nvPr/>
          </p:nvGraphicFramePr>
          <p:xfrm>
            <a:off x="4877" y="3782"/>
            <a:ext cx="193" cy="245"/>
          </p:xfrm>
          <a:graphic>
            <a:graphicData uri="http://schemas.openxmlformats.org/presentationml/2006/ole">
              <mc:AlternateContent xmlns:mc="http://schemas.openxmlformats.org/markup-compatibility/2006">
                <mc:Choice xmlns:v="urn:schemas-microsoft-com:vml" Requires="v">
                  <p:oleObj spid="_x0000_s66938" name="Equation" r:id="rId22" imgW="126725" imgH="177415" progId="Equation.3">
                    <p:embed/>
                  </p:oleObj>
                </mc:Choice>
                <mc:Fallback>
                  <p:oleObj name="Equation" r:id="rId22" imgW="126725" imgH="17741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7" y="3782"/>
                          <a:ext cx="193"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Line 23"/>
            <p:cNvSpPr>
              <a:spLocks noChangeShapeType="1"/>
            </p:cNvSpPr>
            <p:nvPr/>
          </p:nvSpPr>
          <p:spPr bwMode="auto">
            <a:xfrm flipV="1">
              <a:off x="5109" y="3167"/>
              <a:ext cx="0" cy="559"/>
            </a:xfrm>
            <a:prstGeom prst="line">
              <a:avLst/>
            </a:prstGeom>
            <a:noFill/>
            <a:ln w="38100" cap="sq">
              <a:solidFill>
                <a:srgbClr val="FF505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1" name="AutoShape 24"/>
            <p:cNvSpPr>
              <a:spLocks noChangeArrowheads="1"/>
            </p:cNvSpPr>
            <p:nvPr/>
          </p:nvSpPr>
          <p:spPr bwMode="auto">
            <a:xfrm>
              <a:off x="4087" y="3391"/>
              <a:ext cx="697" cy="111"/>
            </a:xfrm>
            <a:prstGeom prst="rightArrow">
              <a:avLst>
                <a:gd name="adj1" fmla="val 50000"/>
                <a:gd name="adj2" fmla="val 156982"/>
              </a:avLst>
            </a:prstGeom>
            <a:noFill/>
            <a:ln w="38100" cap="sq">
              <a:solidFill>
                <a:srgbClr val="002B8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66602" name="Text Box 25"/>
            <p:cNvSpPr txBox="1">
              <a:spLocks noChangeArrowheads="1"/>
            </p:cNvSpPr>
            <p:nvPr/>
          </p:nvSpPr>
          <p:spPr bwMode="auto">
            <a:xfrm>
              <a:off x="4088" y="3046"/>
              <a:ext cx="5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latin typeface="Tahoma" pitchFamily="34" charset="0"/>
                  <a:ea typeface="宋体" pitchFamily="2" charset="-122"/>
                  <a:sym typeface="Symbol" pitchFamily="18" charset="2"/>
                </a:rPr>
                <a:t></a:t>
              </a:r>
              <a:r>
                <a:rPr lang="en-US" altLang="zh-CN" sz="2400" b="1">
                  <a:latin typeface="Tahoma" pitchFamily="34" charset="0"/>
                  <a:ea typeface="宋体" pitchFamily="2" charset="-122"/>
                  <a:sym typeface="Symbol" pitchFamily="18" charset="2"/>
                </a:rPr>
                <a:t>0</a:t>
              </a:r>
            </a:p>
          </p:txBody>
        </p:sp>
        <p:sp>
          <p:nvSpPr>
            <p:cNvPr id="66603" name="Line 26"/>
            <p:cNvSpPr>
              <a:spLocks noChangeShapeType="1"/>
            </p:cNvSpPr>
            <p:nvPr/>
          </p:nvSpPr>
          <p:spPr bwMode="auto">
            <a:xfrm>
              <a:off x="3298" y="2999"/>
              <a:ext cx="0" cy="615"/>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4" name="Line 27"/>
            <p:cNvSpPr>
              <a:spLocks noChangeShapeType="1"/>
            </p:cNvSpPr>
            <p:nvPr/>
          </p:nvSpPr>
          <p:spPr bwMode="auto">
            <a:xfrm>
              <a:off x="3298" y="2999"/>
              <a:ext cx="186" cy="0"/>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5" name="Line 28"/>
            <p:cNvSpPr>
              <a:spLocks noChangeShapeType="1"/>
            </p:cNvSpPr>
            <p:nvPr/>
          </p:nvSpPr>
          <p:spPr bwMode="auto">
            <a:xfrm>
              <a:off x="3484" y="2999"/>
              <a:ext cx="0" cy="615"/>
            </a:xfrm>
            <a:prstGeom prst="line">
              <a:avLst/>
            </a:prstGeom>
            <a:noFill/>
            <a:ln w="38100" cap="sq">
              <a:solidFill>
                <a:srgbClr val="04B65D"/>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606" name="Freeform 29"/>
            <p:cNvSpPr>
              <a:spLocks/>
            </p:cNvSpPr>
            <p:nvPr/>
          </p:nvSpPr>
          <p:spPr bwMode="auto">
            <a:xfrm>
              <a:off x="3019" y="3335"/>
              <a:ext cx="325" cy="223"/>
            </a:xfrm>
            <a:custGeom>
              <a:avLst/>
              <a:gdLst>
                <a:gd name="T0" fmla="*/ 0 w 432"/>
                <a:gd name="T1" fmla="*/ 301 h 192"/>
                <a:gd name="T2" fmla="*/ 143 w 432"/>
                <a:gd name="T3" fmla="*/ 225 h 192"/>
                <a:gd name="T4" fmla="*/ 184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cubicBezTo>
                    <a:pt x="132" y="184"/>
                    <a:pt x="264" y="176"/>
                    <a:pt x="336" y="144"/>
                  </a:cubicBezTo>
                  <a:cubicBezTo>
                    <a:pt x="408" y="112"/>
                    <a:pt x="416" y="24"/>
                    <a:pt x="432" y="0"/>
                  </a:cubicBezTo>
                </a:path>
              </a:pathLst>
            </a:custGeom>
            <a:noFill/>
            <a:ln w="1905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6607" name="Freeform 30"/>
            <p:cNvSpPr>
              <a:spLocks/>
            </p:cNvSpPr>
            <p:nvPr/>
          </p:nvSpPr>
          <p:spPr bwMode="auto">
            <a:xfrm flipH="1">
              <a:off x="3437" y="3335"/>
              <a:ext cx="325" cy="223"/>
            </a:xfrm>
            <a:custGeom>
              <a:avLst/>
              <a:gdLst>
                <a:gd name="T0" fmla="*/ 0 w 432"/>
                <a:gd name="T1" fmla="*/ 301 h 192"/>
                <a:gd name="T2" fmla="*/ 143 w 432"/>
                <a:gd name="T3" fmla="*/ 225 h 192"/>
                <a:gd name="T4" fmla="*/ 184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cubicBezTo>
                    <a:pt x="132" y="184"/>
                    <a:pt x="264" y="176"/>
                    <a:pt x="336" y="144"/>
                  </a:cubicBezTo>
                  <a:cubicBezTo>
                    <a:pt x="408" y="112"/>
                    <a:pt x="416" y="24"/>
                    <a:pt x="432" y="0"/>
                  </a:cubicBezTo>
                </a:path>
              </a:pathLst>
            </a:custGeom>
            <a:noFill/>
            <a:ln w="1905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6568" name="Group 31"/>
          <p:cNvGrpSpPr>
            <a:grpSpLocks/>
          </p:cNvGrpSpPr>
          <p:nvPr/>
        </p:nvGrpSpPr>
        <p:grpSpPr bwMode="auto">
          <a:xfrm>
            <a:off x="4859338" y="1844675"/>
            <a:ext cx="4364037" cy="2089150"/>
            <a:chOff x="2976" y="768"/>
            <a:chExt cx="2738" cy="1449"/>
          </a:xfrm>
        </p:grpSpPr>
        <p:grpSp>
          <p:nvGrpSpPr>
            <p:cNvPr id="66569" name="Group 32"/>
            <p:cNvGrpSpPr>
              <a:grpSpLocks/>
            </p:cNvGrpSpPr>
            <p:nvPr/>
          </p:nvGrpSpPr>
          <p:grpSpPr bwMode="auto">
            <a:xfrm>
              <a:off x="2976" y="816"/>
              <a:ext cx="1472" cy="1401"/>
              <a:chOff x="2448" y="2784"/>
              <a:chExt cx="1472" cy="1401"/>
            </a:xfrm>
          </p:grpSpPr>
          <p:sp>
            <p:nvSpPr>
              <p:cNvPr id="66581" name="Line 33"/>
              <p:cNvSpPr>
                <a:spLocks noChangeShapeType="1"/>
              </p:cNvSpPr>
              <p:nvPr/>
            </p:nvSpPr>
            <p:spPr bwMode="auto">
              <a:xfrm>
                <a:off x="2448" y="3759"/>
                <a:ext cx="1392"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2" name="Line 34"/>
              <p:cNvSpPr>
                <a:spLocks noChangeShapeType="1"/>
              </p:cNvSpPr>
              <p:nvPr/>
            </p:nvSpPr>
            <p:spPr bwMode="auto">
              <a:xfrm flipV="1">
                <a:off x="2976" y="2895"/>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83" name="Object 35"/>
              <p:cNvGraphicFramePr>
                <a:graphicFrameLocks noChangeAspect="1"/>
              </p:cNvGraphicFramePr>
              <p:nvPr/>
            </p:nvGraphicFramePr>
            <p:xfrm>
              <a:off x="3696" y="3807"/>
              <a:ext cx="224" cy="288"/>
            </p:xfrm>
            <a:graphic>
              <a:graphicData uri="http://schemas.openxmlformats.org/presentationml/2006/ole">
                <mc:AlternateContent xmlns:mc="http://schemas.openxmlformats.org/markup-compatibility/2006">
                  <mc:Choice xmlns:v="urn:schemas-microsoft-com:vml" Requires="v">
                    <p:oleObj spid="_x0000_s66939" name="Equation" r:id="rId23" imgW="88746" imgH="152136" progId="Equation.3">
                      <p:embed/>
                    </p:oleObj>
                  </mc:Choice>
                  <mc:Fallback>
                    <p:oleObj name="Equation" r:id="rId23" imgW="88746" imgH="152136"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3807"/>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4" name="Object 36"/>
              <p:cNvGraphicFramePr>
                <a:graphicFrameLocks noChangeAspect="1"/>
              </p:cNvGraphicFramePr>
              <p:nvPr/>
            </p:nvGraphicFramePr>
            <p:xfrm>
              <a:off x="3052" y="2784"/>
              <a:ext cx="520" cy="270"/>
            </p:xfrm>
            <a:graphic>
              <a:graphicData uri="http://schemas.openxmlformats.org/presentationml/2006/ole">
                <mc:AlternateContent xmlns:mc="http://schemas.openxmlformats.org/markup-compatibility/2006">
                  <mc:Choice xmlns:v="urn:schemas-microsoft-com:vml" Requires="v">
                    <p:oleObj spid="_x0000_s66940" name="Equation" r:id="rId24" imgW="330200" imgH="228600" progId="Equation.3">
                      <p:embed/>
                    </p:oleObj>
                  </mc:Choice>
                  <mc:Fallback>
                    <p:oleObj name="Equation" r:id="rId24" imgW="330200" imgH="228600" progId="Equation.3">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52" y="2784"/>
                            <a:ext cx="5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5" name="Object 37"/>
              <p:cNvGraphicFramePr>
                <a:graphicFrameLocks noChangeAspect="1"/>
              </p:cNvGraphicFramePr>
              <p:nvPr/>
            </p:nvGraphicFramePr>
            <p:xfrm>
              <a:off x="2832" y="3807"/>
              <a:ext cx="200" cy="210"/>
            </p:xfrm>
            <a:graphic>
              <a:graphicData uri="http://schemas.openxmlformats.org/presentationml/2006/ole">
                <mc:AlternateContent xmlns:mc="http://schemas.openxmlformats.org/markup-compatibility/2006">
                  <mc:Choice xmlns:v="urn:schemas-microsoft-com:vml" Requires="v">
                    <p:oleObj spid="_x0000_s66941" name="Equation" r:id="rId26" imgW="126725" imgH="177415" progId="Equation.3">
                      <p:embed/>
                    </p:oleObj>
                  </mc:Choice>
                  <mc:Fallback>
                    <p:oleObj name="Equation" r:id="rId26" imgW="126725" imgH="177415"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3807"/>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6" name="Object 38"/>
              <p:cNvGraphicFramePr>
                <a:graphicFrameLocks noChangeAspect="1"/>
              </p:cNvGraphicFramePr>
              <p:nvPr/>
            </p:nvGraphicFramePr>
            <p:xfrm>
              <a:off x="2789" y="3076"/>
              <a:ext cx="65" cy="195"/>
            </p:xfrm>
            <a:graphic>
              <a:graphicData uri="http://schemas.openxmlformats.org/presentationml/2006/ole">
                <mc:AlternateContent xmlns:mc="http://schemas.openxmlformats.org/markup-compatibility/2006">
                  <mc:Choice xmlns:v="urn:schemas-microsoft-com:vml" Requires="v">
                    <p:oleObj spid="_x0000_s66942" name="Equation" r:id="rId27" imgW="88707" imgH="164742" progId="Equation.3">
                      <p:embed/>
                    </p:oleObj>
                  </mc:Choice>
                  <mc:Fallback>
                    <p:oleObj name="Equation" r:id="rId27" imgW="88707" imgH="164742"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89" y="3076"/>
                            <a:ext cx="6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7" name="Line 39"/>
              <p:cNvSpPr>
                <a:spLocks noChangeShapeType="1"/>
              </p:cNvSpPr>
              <p:nvPr/>
            </p:nvSpPr>
            <p:spPr bwMode="auto">
              <a:xfrm flipV="1">
                <a:off x="2736" y="3135"/>
                <a:ext cx="480" cy="62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8" name="Line 40"/>
              <p:cNvSpPr>
                <a:spLocks noChangeShapeType="1"/>
              </p:cNvSpPr>
              <p:nvPr/>
            </p:nvSpPr>
            <p:spPr bwMode="auto">
              <a:xfrm>
                <a:off x="3216" y="3135"/>
                <a:ext cx="480"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9" name="Line 41"/>
              <p:cNvSpPr>
                <a:spLocks noChangeShapeType="1"/>
              </p:cNvSpPr>
              <p:nvPr/>
            </p:nvSpPr>
            <p:spPr bwMode="auto">
              <a:xfrm>
                <a:off x="2976" y="3135"/>
                <a:ext cx="288"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0" name="Line 42"/>
              <p:cNvSpPr>
                <a:spLocks noChangeShapeType="1"/>
              </p:cNvSpPr>
              <p:nvPr/>
            </p:nvSpPr>
            <p:spPr bwMode="auto">
              <a:xfrm>
                <a:off x="3216" y="3135"/>
                <a:ext cx="0" cy="624"/>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91" name="Object 43"/>
              <p:cNvGraphicFramePr>
                <a:graphicFrameLocks noChangeAspect="1"/>
              </p:cNvGraphicFramePr>
              <p:nvPr/>
            </p:nvGraphicFramePr>
            <p:xfrm>
              <a:off x="2784" y="3231"/>
              <a:ext cx="127" cy="426"/>
            </p:xfrm>
            <a:graphic>
              <a:graphicData uri="http://schemas.openxmlformats.org/presentationml/2006/ole">
                <mc:AlternateContent xmlns:mc="http://schemas.openxmlformats.org/markup-compatibility/2006">
                  <mc:Choice xmlns:v="urn:schemas-microsoft-com:vml" Requires="v">
                    <p:oleObj spid="_x0000_s66943" name="Equation" r:id="rId29" imgW="152334" imgH="393529" progId="Equation.3">
                      <p:embed/>
                    </p:oleObj>
                  </mc:Choice>
                  <mc:Fallback>
                    <p:oleObj name="Equation" r:id="rId29" imgW="152334" imgH="393529" progId="Equation.3">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84" y="3231"/>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2" name="Object 44"/>
              <p:cNvGraphicFramePr>
                <a:graphicFrameLocks noChangeAspect="1"/>
              </p:cNvGraphicFramePr>
              <p:nvPr/>
            </p:nvGraphicFramePr>
            <p:xfrm>
              <a:off x="2544" y="3711"/>
              <a:ext cx="212" cy="426"/>
            </p:xfrm>
            <a:graphic>
              <a:graphicData uri="http://schemas.openxmlformats.org/presentationml/2006/ole">
                <mc:AlternateContent xmlns:mc="http://schemas.openxmlformats.org/markup-compatibility/2006">
                  <mc:Choice xmlns:v="urn:schemas-microsoft-com:vml" Requires="v">
                    <p:oleObj spid="_x0000_s66944" name="Equation" r:id="rId31" imgW="253890" imgH="393529" progId="Equation.3">
                      <p:embed/>
                    </p:oleObj>
                  </mc:Choice>
                  <mc:Fallback>
                    <p:oleObj name="Equation" r:id="rId31" imgW="253890" imgH="393529" progId="Equation.3">
                      <p:embed/>
                      <p:pic>
                        <p:nvPicPr>
                          <p:cNvPr id="0" name="Object 4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44" y="3711"/>
                            <a:ext cx="2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3" name="Object 45"/>
              <p:cNvGraphicFramePr>
                <a:graphicFrameLocks noChangeAspect="1"/>
              </p:cNvGraphicFramePr>
              <p:nvPr/>
            </p:nvGraphicFramePr>
            <p:xfrm>
              <a:off x="3168" y="3759"/>
              <a:ext cx="127" cy="426"/>
            </p:xfrm>
            <a:graphic>
              <a:graphicData uri="http://schemas.openxmlformats.org/presentationml/2006/ole">
                <mc:AlternateContent xmlns:mc="http://schemas.openxmlformats.org/markup-compatibility/2006">
                  <mc:Choice xmlns:v="urn:schemas-microsoft-com:vml" Requires="v">
                    <p:oleObj spid="_x0000_s66945" name="Equation" r:id="rId33" imgW="152334" imgH="393529" progId="Equation.3">
                      <p:embed/>
                    </p:oleObj>
                  </mc:Choice>
                  <mc:Fallback>
                    <p:oleObj name="Equation" r:id="rId33" imgW="152334" imgH="393529"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8" y="3759"/>
                            <a:ext cx="1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570" name="AutoShape 46"/>
            <p:cNvSpPr>
              <a:spLocks noChangeArrowheads="1"/>
            </p:cNvSpPr>
            <p:nvPr/>
          </p:nvSpPr>
          <p:spPr bwMode="auto">
            <a:xfrm>
              <a:off x="4224" y="1488"/>
              <a:ext cx="624" cy="96"/>
            </a:xfrm>
            <a:prstGeom prst="rightArrow">
              <a:avLst>
                <a:gd name="adj1" fmla="val 50000"/>
                <a:gd name="adj2" fmla="val 162500"/>
              </a:avLst>
            </a:prstGeom>
            <a:noFill/>
            <a:ln w="38100" cap="sq">
              <a:solidFill>
                <a:srgbClr val="002B8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6571" name="Text Box 47"/>
            <p:cNvSpPr txBox="1">
              <a:spLocks noChangeArrowheads="1"/>
            </p:cNvSpPr>
            <p:nvPr/>
          </p:nvSpPr>
          <p:spPr bwMode="auto">
            <a:xfrm>
              <a:off x="4272" y="1152"/>
              <a:ext cx="52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latin typeface="Tahoma" pitchFamily="34" charset="0"/>
                  <a:ea typeface="宋体" pitchFamily="2" charset="-122"/>
                  <a:sym typeface="Symbol" pitchFamily="18" charset="2"/>
                </a:rPr>
                <a:t></a:t>
              </a:r>
              <a:r>
                <a:rPr lang="en-US" altLang="zh-CN" sz="2400" b="1">
                  <a:latin typeface="Tahoma" pitchFamily="34" charset="0"/>
                  <a:ea typeface="宋体" pitchFamily="2" charset="-122"/>
                  <a:sym typeface="Symbol" pitchFamily="18" charset="2"/>
                </a:rPr>
                <a:t>0</a:t>
              </a:r>
            </a:p>
          </p:txBody>
        </p:sp>
        <p:grpSp>
          <p:nvGrpSpPr>
            <p:cNvPr id="66572" name="Group 48"/>
            <p:cNvGrpSpPr>
              <a:grpSpLocks/>
            </p:cNvGrpSpPr>
            <p:nvPr/>
          </p:nvGrpSpPr>
          <p:grpSpPr bwMode="auto">
            <a:xfrm>
              <a:off x="4494" y="768"/>
              <a:ext cx="1220" cy="1395"/>
              <a:chOff x="4494" y="768"/>
              <a:chExt cx="1220" cy="1395"/>
            </a:xfrm>
          </p:grpSpPr>
          <p:sp>
            <p:nvSpPr>
              <p:cNvPr id="66573" name="Line 49"/>
              <p:cNvSpPr>
                <a:spLocks noChangeShapeType="1"/>
              </p:cNvSpPr>
              <p:nvPr/>
            </p:nvSpPr>
            <p:spPr bwMode="auto">
              <a:xfrm flipV="1">
                <a:off x="4551" y="1824"/>
                <a:ext cx="1104" cy="0"/>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4" name="Line 50"/>
              <p:cNvSpPr>
                <a:spLocks noChangeShapeType="1"/>
              </p:cNvSpPr>
              <p:nvPr/>
            </p:nvSpPr>
            <p:spPr bwMode="auto">
              <a:xfrm flipV="1">
                <a:off x="5079" y="960"/>
                <a:ext cx="0" cy="1152"/>
              </a:xfrm>
              <a:prstGeom prst="line">
                <a:avLst/>
              </a:prstGeom>
              <a:noFill/>
              <a:ln w="38100" cap="sq">
                <a:solidFill>
                  <a:srgbClr val="002B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75" name="Object 51"/>
              <p:cNvGraphicFramePr>
                <a:graphicFrameLocks noChangeAspect="1"/>
              </p:cNvGraphicFramePr>
              <p:nvPr/>
            </p:nvGraphicFramePr>
            <p:xfrm>
              <a:off x="4494" y="768"/>
              <a:ext cx="1220" cy="270"/>
            </p:xfrm>
            <a:graphic>
              <a:graphicData uri="http://schemas.openxmlformats.org/presentationml/2006/ole">
                <mc:AlternateContent xmlns:mc="http://schemas.openxmlformats.org/markup-compatibility/2006">
                  <mc:Choice xmlns:v="urn:schemas-microsoft-com:vml" Requires="v">
                    <p:oleObj spid="_x0000_s66946" name="Equation" r:id="rId34" imgW="774364" imgH="228501" progId="Equation.DSMT4">
                      <p:embed/>
                    </p:oleObj>
                  </mc:Choice>
                  <mc:Fallback>
                    <p:oleObj name="Equation" r:id="rId34" imgW="774364" imgH="228501" progId="Equation.DSMT4">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94" y="768"/>
                            <a:ext cx="12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6" name="Object 52"/>
              <p:cNvGraphicFramePr>
                <a:graphicFrameLocks noChangeAspect="1"/>
              </p:cNvGraphicFramePr>
              <p:nvPr/>
            </p:nvGraphicFramePr>
            <p:xfrm>
              <a:off x="4839" y="1872"/>
              <a:ext cx="200" cy="210"/>
            </p:xfrm>
            <a:graphic>
              <a:graphicData uri="http://schemas.openxmlformats.org/presentationml/2006/ole">
                <mc:AlternateContent xmlns:mc="http://schemas.openxmlformats.org/markup-compatibility/2006">
                  <mc:Choice xmlns:v="urn:schemas-microsoft-com:vml" Requires="v">
                    <p:oleObj spid="_x0000_s66947" name="Equation" r:id="rId36" imgW="126725" imgH="177415" progId="Equation.3">
                      <p:embed/>
                    </p:oleObj>
                  </mc:Choice>
                  <mc:Fallback>
                    <p:oleObj name="Equation" r:id="rId36" imgW="126725" imgH="177415"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 y="1872"/>
                            <a:ext cx="20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7" name="Line 53"/>
              <p:cNvSpPr>
                <a:spLocks noChangeShapeType="1"/>
              </p:cNvSpPr>
              <p:nvPr/>
            </p:nvSpPr>
            <p:spPr bwMode="auto">
              <a:xfrm flipV="1">
                <a:off x="5079" y="1200"/>
                <a:ext cx="9" cy="624"/>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78" name="Object 54"/>
              <p:cNvGraphicFramePr>
                <a:graphicFrameLocks noChangeAspect="1"/>
              </p:cNvGraphicFramePr>
              <p:nvPr/>
            </p:nvGraphicFramePr>
            <p:xfrm>
              <a:off x="5472" y="1872"/>
              <a:ext cx="105" cy="291"/>
            </p:xfrm>
            <a:graphic>
              <a:graphicData uri="http://schemas.openxmlformats.org/presentationml/2006/ole">
                <mc:AlternateContent xmlns:mc="http://schemas.openxmlformats.org/markup-compatibility/2006">
                  <mc:Choice xmlns:v="urn:schemas-microsoft-com:vml" Requires="v">
                    <p:oleObj spid="_x0000_s66948" name="Equation" r:id="rId37" imgW="88746" imgH="152136" progId="Equation.3">
                      <p:embed/>
                    </p:oleObj>
                  </mc:Choice>
                  <mc:Fallback>
                    <p:oleObj name="Equation" r:id="rId37" imgW="88746" imgH="152136"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 y="1872"/>
                            <a:ext cx="10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9" name="Line 55"/>
              <p:cNvSpPr>
                <a:spLocks noChangeShapeType="1"/>
              </p:cNvSpPr>
              <p:nvPr/>
            </p:nvSpPr>
            <p:spPr bwMode="auto">
              <a:xfrm>
                <a:off x="5088" y="1200"/>
                <a:ext cx="384"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6580" name="Object 56"/>
              <p:cNvGraphicFramePr>
                <a:graphicFrameLocks noChangeAspect="1"/>
              </p:cNvGraphicFramePr>
              <p:nvPr/>
            </p:nvGraphicFramePr>
            <p:xfrm>
              <a:off x="4878" y="1111"/>
              <a:ext cx="140" cy="195"/>
            </p:xfrm>
            <a:graphic>
              <a:graphicData uri="http://schemas.openxmlformats.org/presentationml/2006/ole">
                <mc:AlternateContent xmlns:mc="http://schemas.openxmlformats.org/markup-compatibility/2006">
                  <mc:Choice xmlns:v="urn:schemas-microsoft-com:vml" Requires="v">
                    <p:oleObj spid="_x0000_s66949" name="Equation" r:id="rId38" imgW="88707" imgH="164742" progId="Equation.3">
                      <p:embed/>
                    </p:oleObj>
                  </mc:Choice>
                  <mc:Fallback>
                    <p:oleObj name="Equation" r:id="rId38" imgW="88707" imgH="164742" progId="Equation.3">
                      <p:embed/>
                      <p:pic>
                        <p:nvPicPr>
                          <p:cNvPr id="0" name="Object 5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78" y="1111"/>
                            <a:ext cx="14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675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73DC8444-0454-42B4-8A95-A0A64C4894F2}" type="slidenum">
              <a:rPr lang="en-US" altLang="ko-KR" smtClean="0">
                <a:solidFill>
                  <a:srgbClr val="003399"/>
                </a:solidFill>
                <a:latin typeface="-윤체L" pitchFamily="18" charset="-127"/>
                <a:ea typeface="-윤체L" pitchFamily="18" charset="-127"/>
              </a:rPr>
              <a:pPr/>
              <a:t>58</a:t>
            </a:fld>
            <a:endParaRPr lang="en-US" altLang="ko-KR" smtClean="0">
              <a:solidFill>
                <a:srgbClr val="003399"/>
              </a:solidFill>
              <a:latin typeface="-윤체L" pitchFamily="18" charset="-127"/>
              <a:ea typeface="-윤체L" pitchFamily="18" charset="-127"/>
            </a:endParaRPr>
          </a:p>
        </p:txBody>
      </p:sp>
      <p:sp>
        <p:nvSpPr>
          <p:cNvPr id="67589" name="Text Box 2"/>
          <p:cNvSpPr txBox="1">
            <a:spLocks noChangeArrowheads="1"/>
          </p:cNvSpPr>
          <p:nvPr/>
        </p:nvSpPr>
        <p:spPr bwMode="auto">
          <a:xfrm>
            <a:off x="900113" y="404813"/>
            <a:ext cx="678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3200" b="1">
                <a:solidFill>
                  <a:srgbClr val="003399"/>
                </a:solidFill>
                <a:latin typeface="Tahoma" pitchFamily="34" charset="0"/>
                <a:ea typeface="宋体" pitchFamily="2" charset="-122"/>
                <a:sym typeface="Symbol" pitchFamily="18" charset="2"/>
              </a:rPr>
              <a:t>结论</a:t>
            </a:r>
          </a:p>
        </p:txBody>
      </p:sp>
      <p:sp>
        <p:nvSpPr>
          <p:cNvPr id="67590" name="Text Box 3"/>
          <p:cNvSpPr txBox="1">
            <a:spLocks noChangeArrowheads="1"/>
          </p:cNvSpPr>
          <p:nvPr/>
        </p:nvSpPr>
        <p:spPr bwMode="auto">
          <a:xfrm>
            <a:off x="323850" y="1557338"/>
            <a:ext cx="8458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marL="457200" indent="-457200">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buClr>
                <a:srgbClr val="0000FF"/>
              </a:buClr>
              <a:buSzPct val="75000"/>
              <a:buFont typeface="Wingdings" pitchFamily="2" charset="2"/>
              <a:buChar char="l"/>
            </a:pPr>
            <a:r>
              <a:rPr lang="zh-CN" altLang="en-US" sz="2400" b="1">
                <a:solidFill>
                  <a:srgbClr val="000000"/>
                </a:solidFill>
                <a:latin typeface="Tahoma" pitchFamily="34" charset="0"/>
                <a:ea typeface="宋体" pitchFamily="2" charset="-122"/>
                <a:sym typeface="Symbol" pitchFamily="18" charset="2"/>
              </a:rPr>
              <a:t>若要在无限短时间内使电容两端建立一定的电压，</a:t>
            </a:r>
          </a:p>
          <a:p>
            <a:pPr eaLnBrk="1" hangingPunct="1">
              <a:spcBef>
                <a:spcPct val="50000"/>
              </a:spcBef>
              <a:buClr>
                <a:srgbClr val="0000FF"/>
              </a:buClr>
              <a:buSzPct val="75000"/>
              <a:buFont typeface="Wingdings" pitchFamily="2" charset="2"/>
              <a:buNone/>
            </a:pPr>
            <a:r>
              <a:rPr lang="zh-CN" altLang="en-US" sz="2400" b="1">
                <a:solidFill>
                  <a:srgbClr val="000000"/>
                </a:solidFill>
                <a:latin typeface="Tahoma" pitchFamily="34" charset="0"/>
                <a:ea typeface="宋体" pitchFamily="2" charset="-122"/>
                <a:sym typeface="Symbol" pitchFamily="18" charset="2"/>
              </a:rPr>
              <a:t>     那么必须在无限短时间内提供足够的电荷，</a:t>
            </a:r>
          </a:p>
          <a:p>
            <a:pPr eaLnBrk="1" hangingPunct="1">
              <a:spcBef>
                <a:spcPct val="50000"/>
              </a:spcBef>
            </a:pPr>
            <a:r>
              <a:rPr lang="zh-CN" altLang="en-US" sz="2400" b="1">
                <a:solidFill>
                  <a:srgbClr val="000000"/>
                </a:solidFill>
                <a:latin typeface="Tahoma" pitchFamily="34" charset="0"/>
                <a:ea typeface="宋体" pitchFamily="2" charset="-122"/>
                <a:sym typeface="Symbol" pitchFamily="18" charset="2"/>
              </a:rPr>
              <a:t>     所以，需要一个冲激电流，或者说，由于冲激电流的出现，允许电容两端电压跳变</a:t>
            </a:r>
            <a:r>
              <a:rPr lang="zh-CN" altLang="en-US" sz="2400" b="1">
                <a:latin typeface="Tahoma" pitchFamily="34" charset="0"/>
                <a:ea typeface="宋体" pitchFamily="2" charset="-122"/>
                <a:sym typeface="Symbol" pitchFamily="18" charset="2"/>
              </a:rPr>
              <a:t>。</a:t>
            </a:r>
          </a:p>
        </p:txBody>
      </p:sp>
      <p:sp>
        <p:nvSpPr>
          <p:cNvPr id="67591" name="Text Box 4"/>
          <p:cNvSpPr txBox="1">
            <a:spLocks noChangeArrowheads="1"/>
          </p:cNvSpPr>
          <p:nvPr/>
        </p:nvSpPr>
        <p:spPr bwMode="auto">
          <a:xfrm>
            <a:off x="323850" y="4221163"/>
            <a:ext cx="8610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marL="533400" indent="-533400">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buClr>
                <a:srgbClr val="0000FF"/>
              </a:buClr>
              <a:buSzPct val="75000"/>
              <a:buFont typeface="Wingdings" pitchFamily="2" charset="2"/>
              <a:buChar char="l"/>
            </a:pPr>
            <a:r>
              <a:rPr lang="zh-CN" altLang="en-US" sz="2400" b="1">
                <a:solidFill>
                  <a:srgbClr val="000000"/>
                </a:solidFill>
                <a:latin typeface="Tahoma" pitchFamily="34" charset="0"/>
                <a:ea typeface="宋体" pitchFamily="2" charset="-122"/>
                <a:sym typeface="Symbol" pitchFamily="18" charset="2"/>
              </a:rPr>
              <a:t>根据网络对偶理论，可将此应用于理想电感模型。</a:t>
            </a:r>
          </a:p>
          <a:p>
            <a:pPr eaLnBrk="1" hangingPunct="1">
              <a:spcBef>
                <a:spcPct val="50000"/>
              </a:spcBef>
            </a:pPr>
            <a:r>
              <a:rPr lang="zh-CN" altLang="en-US" sz="2400" b="1">
                <a:solidFill>
                  <a:srgbClr val="000000"/>
                </a:solidFill>
                <a:latin typeface="Tahoma" pitchFamily="34" charset="0"/>
                <a:ea typeface="宋体" pitchFamily="2" charset="-122"/>
                <a:sym typeface="Symbol" pitchFamily="18" charset="2"/>
              </a:rPr>
              <a:t>      由于冲激电压的出现，允许电感电流跳变。</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4" name="页脚占位符 2"/>
          <p:cNvSpPr>
            <a:spLocks noGrp="1"/>
          </p:cNvSpPr>
          <p:nvPr>
            <p:ph type="ftr" sz="quarter" idx="11"/>
          </p:nvPr>
        </p:nvSpPr>
        <p:spPr/>
        <p:txBody>
          <a:bodyPr/>
          <a:lstStyle/>
          <a:p>
            <a:pPr>
              <a:defRPr/>
            </a:pPr>
            <a:r>
              <a:rPr lang="zh-CN" altLang="en-US"/>
              <a:t>信号与系统</a:t>
            </a: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F80271F5-D0A0-43EA-A895-105F02272F8C}" type="slidenum">
              <a:rPr lang="en-US" altLang="ko-KR" smtClean="0">
                <a:solidFill>
                  <a:srgbClr val="003399"/>
                </a:solidFill>
                <a:latin typeface="-윤체L" pitchFamily="18" charset="-127"/>
                <a:ea typeface="-윤체L" pitchFamily="18" charset="-127"/>
              </a:rPr>
              <a:pPr/>
              <a:t>59</a:t>
            </a:fld>
            <a:endParaRPr lang="en-US" altLang="ko-KR" smtClean="0">
              <a:solidFill>
                <a:srgbClr val="003399"/>
              </a:solidFill>
              <a:latin typeface="-윤체L" pitchFamily="18" charset="-127"/>
              <a:ea typeface="-윤체L" pitchFamily="18" charset="-127"/>
            </a:endParaRPr>
          </a:p>
        </p:txBody>
      </p:sp>
      <p:sp>
        <p:nvSpPr>
          <p:cNvPr id="74757" name="Rectangle 2"/>
          <p:cNvSpPr>
            <a:spLocks noChangeArrowheads="1"/>
          </p:cNvSpPr>
          <p:nvPr/>
        </p:nvSpPr>
        <p:spPr bwMode="auto">
          <a:xfrm>
            <a:off x="1116013" y="404813"/>
            <a:ext cx="66468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hangingPunct="1">
              <a:lnSpc>
                <a:spcPct val="90000"/>
              </a:lnSpc>
              <a:spcBef>
                <a:spcPct val="20000"/>
              </a:spcBef>
              <a:buClr>
                <a:schemeClr val="tx2"/>
              </a:buClr>
              <a:buSzPct val="65000"/>
              <a:buFont typeface="Wingdings" pitchFamily="2" charset="2"/>
              <a:buNone/>
            </a:pPr>
            <a:r>
              <a:rPr kumimoji="1" lang="zh-CN" altLang="en-US" sz="3200" b="1">
                <a:solidFill>
                  <a:srgbClr val="0000FF"/>
                </a:solidFill>
                <a:latin typeface="华文细黑" pitchFamily="2" charset="-122"/>
                <a:ea typeface="华文细黑" pitchFamily="2" charset="-122"/>
              </a:rPr>
              <a:t>举例</a:t>
            </a:r>
            <a:r>
              <a:rPr kumimoji="1" lang="en-US" altLang="zh-CN" sz="3200" b="1">
                <a:solidFill>
                  <a:srgbClr val="0000FF"/>
                </a:solidFill>
                <a:latin typeface="华文细黑" pitchFamily="2" charset="-122"/>
                <a:ea typeface="华文细黑" pitchFamily="2" charset="-122"/>
              </a:rPr>
              <a:t>1.1</a:t>
            </a:r>
          </a:p>
          <a:p>
            <a:pPr marL="342900" indent="-342900" algn="just" eaLnBrk="1" hangingPunct="1">
              <a:lnSpc>
                <a:spcPct val="90000"/>
              </a:lnSpc>
              <a:spcBef>
                <a:spcPct val="20000"/>
              </a:spcBef>
              <a:buClr>
                <a:schemeClr val="tx2"/>
              </a:buClr>
              <a:buSzPct val="65000"/>
              <a:buFont typeface="Wingdings" pitchFamily="2" charset="2"/>
              <a:buNone/>
            </a:pPr>
            <a:endParaRPr kumimoji="1" lang="en-US" altLang="zh-CN" sz="2800" b="1">
              <a:latin typeface="宋体" pitchFamily="2" charset="-122"/>
              <a:ea typeface="宋体" pitchFamily="2" charset="-122"/>
            </a:endParaRPr>
          </a:p>
        </p:txBody>
      </p:sp>
      <p:graphicFrame>
        <p:nvGraphicFramePr>
          <p:cNvPr id="74758" name="Object 3"/>
          <p:cNvGraphicFramePr>
            <a:graphicFrameLocks noChangeAspect="1"/>
          </p:cNvGraphicFramePr>
          <p:nvPr/>
        </p:nvGraphicFramePr>
        <p:xfrm>
          <a:off x="395288" y="2205038"/>
          <a:ext cx="2322512" cy="1677987"/>
        </p:xfrm>
        <a:graphic>
          <a:graphicData uri="http://schemas.openxmlformats.org/presentationml/2006/ole">
            <mc:AlternateContent xmlns:mc="http://schemas.openxmlformats.org/markup-compatibility/2006">
              <mc:Choice xmlns:v="urn:schemas-microsoft-com:vml" Requires="v">
                <p:oleObj spid="_x0000_s74970" name="Microsoft Draw 绘图" r:id="rId3" imgW="3810000" imgH="2752725" progId="MSDraw.Drawing.8.2">
                  <p:embed/>
                </p:oleObj>
              </mc:Choice>
              <mc:Fallback>
                <p:oleObj name="Microsoft Draw 绘图" r:id="rId3" imgW="3810000" imgH="2752725"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05038"/>
                        <a:ext cx="2322512" cy="1677987"/>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5"/>
          <p:cNvGraphicFramePr>
            <a:graphicFrameLocks noChangeAspect="1"/>
          </p:cNvGraphicFramePr>
          <p:nvPr/>
        </p:nvGraphicFramePr>
        <p:xfrm>
          <a:off x="625475" y="3962400"/>
          <a:ext cx="7108825" cy="976313"/>
        </p:xfrm>
        <a:graphic>
          <a:graphicData uri="http://schemas.openxmlformats.org/presentationml/2006/ole">
            <mc:AlternateContent xmlns:mc="http://schemas.openxmlformats.org/markup-compatibility/2006">
              <mc:Choice xmlns:v="urn:schemas-microsoft-com:vml" Requires="v">
                <p:oleObj spid="_x0000_s74971" name="Equation" r:id="rId5" imgW="2959100" imgH="431800" progId="Equation.DSMT4">
                  <p:embed/>
                </p:oleObj>
              </mc:Choice>
              <mc:Fallback>
                <p:oleObj name="Equation" r:id="rId5" imgW="29591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75" y="3962400"/>
                        <a:ext cx="710882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Text Box 6"/>
          <p:cNvSpPr txBox="1">
            <a:spLocks noChangeArrowheads="1"/>
          </p:cNvSpPr>
          <p:nvPr/>
        </p:nvSpPr>
        <p:spPr bwMode="auto">
          <a:xfrm>
            <a:off x="0" y="3733800"/>
            <a:ext cx="990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解：</a:t>
            </a:r>
          </a:p>
        </p:txBody>
      </p:sp>
      <p:graphicFrame>
        <p:nvGraphicFramePr>
          <p:cNvPr id="74761" name="Object 7"/>
          <p:cNvGraphicFramePr>
            <a:graphicFrameLocks noChangeAspect="1"/>
          </p:cNvGraphicFramePr>
          <p:nvPr/>
        </p:nvGraphicFramePr>
        <p:xfrm>
          <a:off x="644525" y="4868863"/>
          <a:ext cx="7519988" cy="1354137"/>
        </p:xfrm>
        <a:graphic>
          <a:graphicData uri="http://schemas.openxmlformats.org/presentationml/2006/ole">
            <mc:AlternateContent xmlns:mc="http://schemas.openxmlformats.org/markup-compatibility/2006">
              <mc:Choice xmlns:v="urn:schemas-microsoft-com:vml" Requires="v">
                <p:oleObj spid="_x0000_s74972" name="Equation" r:id="rId7" imgW="2984500" imgH="635000" progId="Equation.DSMT4">
                  <p:embed/>
                </p:oleObj>
              </mc:Choice>
              <mc:Fallback>
                <p:oleObj name="Equation" r:id="rId7" imgW="2984500" imgH="635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 y="4868863"/>
                        <a:ext cx="7519988" cy="1354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62" name="Group 8"/>
          <p:cNvGrpSpPr>
            <a:grpSpLocks/>
          </p:cNvGrpSpPr>
          <p:nvPr/>
        </p:nvGrpSpPr>
        <p:grpSpPr bwMode="auto">
          <a:xfrm>
            <a:off x="3132138" y="2420938"/>
            <a:ext cx="1376362" cy="642937"/>
            <a:chOff x="1968" y="1392"/>
            <a:chExt cx="1056" cy="528"/>
          </a:xfrm>
        </p:grpSpPr>
        <p:sp>
          <p:nvSpPr>
            <p:cNvPr id="74786" name="AutoShape 9"/>
            <p:cNvSpPr>
              <a:spLocks noChangeArrowheads="1"/>
            </p:cNvSpPr>
            <p:nvPr/>
          </p:nvSpPr>
          <p:spPr bwMode="auto">
            <a:xfrm>
              <a:off x="1968" y="1728"/>
              <a:ext cx="1056" cy="192"/>
            </a:xfrm>
            <a:prstGeom prst="rightArrow">
              <a:avLst>
                <a:gd name="adj1" fmla="val 50000"/>
                <a:gd name="adj2" fmla="val 137500"/>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4787" name="Text Box 10"/>
            <p:cNvSpPr txBox="1">
              <a:spLocks noChangeArrowheads="1"/>
            </p:cNvSpPr>
            <p:nvPr/>
          </p:nvSpPr>
          <p:spPr bwMode="auto">
            <a:xfrm>
              <a:off x="1968" y="1392"/>
              <a:ext cx="91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latin typeface="Times New Roman" pitchFamily="18" charset="0"/>
                  <a:ea typeface="宋体" pitchFamily="2" charset="-122"/>
                </a:rPr>
                <a:t>求导</a:t>
              </a:r>
            </a:p>
          </p:txBody>
        </p:sp>
      </p:grpSp>
      <p:grpSp>
        <p:nvGrpSpPr>
          <p:cNvPr id="74763" name="Group 11"/>
          <p:cNvGrpSpPr>
            <a:grpSpLocks/>
          </p:cNvGrpSpPr>
          <p:nvPr/>
        </p:nvGrpSpPr>
        <p:grpSpPr bwMode="auto">
          <a:xfrm>
            <a:off x="4932363" y="1989138"/>
            <a:ext cx="3074987" cy="1828800"/>
            <a:chOff x="3168" y="1392"/>
            <a:chExt cx="2154" cy="1344"/>
          </a:xfrm>
        </p:grpSpPr>
        <p:sp>
          <p:nvSpPr>
            <p:cNvPr id="74765" name="Line 12"/>
            <p:cNvSpPr>
              <a:spLocks noChangeShapeType="1"/>
            </p:cNvSpPr>
            <p:nvPr/>
          </p:nvSpPr>
          <p:spPr bwMode="auto">
            <a:xfrm>
              <a:off x="3168" y="2304"/>
              <a:ext cx="2112" cy="0"/>
            </a:xfrm>
            <a:prstGeom prst="line">
              <a:avLst/>
            </a:prstGeom>
            <a:noFill/>
            <a:ln w="381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4766" name="Line 13"/>
            <p:cNvSpPr>
              <a:spLocks noChangeShapeType="1"/>
            </p:cNvSpPr>
            <p:nvPr/>
          </p:nvSpPr>
          <p:spPr bwMode="auto">
            <a:xfrm flipV="1">
              <a:off x="3936" y="1440"/>
              <a:ext cx="0" cy="1296"/>
            </a:xfrm>
            <a:prstGeom prst="line">
              <a:avLst/>
            </a:prstGeom>
            <a:noFill/>
            <a:ln w="38100" cap="sq">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7" name="Line 14"/>
            <p:cNvSpPr>
              <a:spLocks noChangeShapeType="1"/>
            </p:cNvSpPr>
            <p:nvPr/>
          </p:nvSpPr>
          <p:spPr bwMode="auto">
            <a:xfrm>
              <a:off x="4224" y="2304"/>
              <a:ext cx="0" cy="4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8" name="Line 15"/>
            <p:cNvSpPr>
              <a:spLocks noChangeShapeType="1"/>
            </p:cNvSpPr>
            <p:nvPr/>
          </p:nvSpPr>
          <p:spPr bwMode="auto">
            <a:xfrm>
              <a:off x="4512" y="2304"/>
              <a:ext cx="0" cy="4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9" name="Line 16"/>
            <p:cNvSpPr>
              <a:spLocks noChangeShapeType="1"/>
            </p:cNvSpPr>
            <p:nvPr/>
          </p:nvSpPr>
          <p:spPr bwMode="auto">
            <a:xfrm>
              <a:off x="4800" y="2304"/>
              <a:ext cx="0" cy="4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74770" name="Object 17"/>
            <p:cNvGraphicFramePr>
              <a:graphicFrameLocks noChangeAspect="1"/>
            </p:cNvGraphicFramePr>
            <p:nvPr/>
          </p:nvGraphicFramePr>
          <p:xfrm>
            <a:off x="4032" y="1392"/>
            <a:ext cx="483" cy="316"/>
          </p:xfrm>
          <a:graphic>
            <a:graphicData uri="http://schemas.openxmlformats.org/presentationml/2006/ole">
              <mc:AlternateContent xmlns:mc="http://schemas.openxmlformats.org/markup-compatibility/2006">
                <mc:Choice xmlns:v="urn:schemas-microsoft-com:vml" Requires="v">
                  <p:oleObj spid="_x0000_s74973" name="Equation" r:id="rId9" imgW="291973" imgH="203112" progId="Equation.3">
                    <p:embed/>
                  </p:oleObj>
                </mc:Choice>
                <mc:Fallback>
                  <p:oleObj name="Equation" r:id="rId9" imgW="291973" imgH="203112"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392"/>
                          <a:ext cx="48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1" name="Line 18"/>
            <p:cNvSpPr>
              <a:spLocks noChangeShapeType="1"/>
            </p:cNvSpPr>
            <p:nvPr/>
          </p:nvSpPr>
          <p:spPr bwMode="auto">
            <a:xfrm>
              <a:off x="3888" y="2016"/>
              <a:ext cx="48"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2" name="Line 19"/>
            <p:cNvSpPr>
              <a:spLocks noChangeShapeType="1"/>
            </p:cNvSpPr>
            <p:nvPr/>
          </p:nvSpPr>
          <p:spPr bwMode="auto">
            <a:xfrm>
              <a:off x="3888" y="1776"/>
              <a:ext cx="48"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74773" name="Object 20"/>
            <p:cNvGraphicFramePr>
              <a:graphicFrameLocks noChangeAspect="1"/>
            </p:cNvGraphicFramePr>
            <p:nvPr/>
          </p:nvGraphicFramePr>
          <p:xfrm>
            <a:off x="3696" y="1680"/>
            <a:ext cx="172" cy="211"/>
          </p:xfrm>
          <a:graphic>
            <a:graphicData uri="http://schemas.openxmlformats.org/presentationml/2006/ole">
              <mc:AlternateContent xmlns:mc="http://schemas.openxmlformats.org/markup-compatibility/2006">
                <mc:Choice xmlns:v="urn:schemas-microsoft-com:vml" Requires="v">
                  <p:oleObj spid="_x0000_s74974" name="Equation" r:id="rId11" imgW="126780" imgH="164814" progId="Equation.3">
                    <p:embed/>
                  </p:oleObj>
                </mc:Choice>
                <mc:Fallback>
                  <p:oleObj name="Equation" r:id="rId11" imgW="126780" imgH="164814"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1680"/>
                          <a:ext cx="172"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4" name="Object 21"/>
            <p:cNvGraphicFramePr>
              <a:graphicFrameLocks noChangeAspect="1"/>
            </p:cNvGraphicFramePr>
            <p:nvPr/>
          </p:nvGraphicFramePr>
          <p:xfrm flipH="1">
            <a:off x="3744" y="1920"/>
            <a:ext cx="168" cy="211"/>
          </p:xfrm>
          <a:graphic>
            <a:graphicData uri="http://schemas.openxmlformats.org/presentationml/2006/ole">
              <mc:AlternateContent xmlns:mc="http://schemas.openxmlformats.org/markup-compatibility/2006">
                <mc:Choice xmlns:v="urn:schemas-microsoft-com:vml" Requires="v">
                  <p:oleObj spid="_x0000_s74975" name="Equation" r:id="rId13" imgW="88707" imgH="164742" progId="Equation.3">
                    <p:embed/>
                  </p:oleObj>
                </mc:Choice>
                <mc:Fallback>
                  <p:oleObj name="Equation" r:id="rId13" imgW="88707" imgH="164742"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3744" y="1920"/>
                          <a:ext cx="16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5" name="Object 22"/>
            <p:cNvGraphicFramePr>
              <a:graphicFrameLocks noChangeAspect="1"/>
            </p:cNvGraphicFramePr>
            <p:nvPr/>
          </p:nvGraphicFramePr>
          <p:xfrm>
            <a:off x="3766" y="2296"/>
            <a:ext cx="173" cy="227"/>
          </p:xfrm>
          <a:graphic>
            <a:graphicData uri="http://schemas.openxmlformats.org/presentationml/2006/ole">
              <mc:AlternateContent xmlns:mc="http://schemas.openxmlformats.org/markup-compatibility/2006">
                <mc:Choice xmlns:v="urn:schemas-microsoft-com:vml" Requires="v">
                  <p:oleObj spid="_x0000_s74976" name="Equation" r:id="rId15" imgW="126725" imgH="177415" progId="Equation.3">
                    <p:embed/>
                  </p:oleObj>
                </mc:Choice>
                <mc:Fallback>
                  <p:oleObj name="Equation" r:id="rId15" imgW="126725" imgH="177415"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6" y="2296"/>
                          <a:ext cx="17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6" name="Object 23"/>
            <p:cNvGraphicFramePr>
              <a:graphicFrameLocks noChangeAspect="1"/>
            </p:cNvGraphicFramePr>
            <p:nvPr/>
          </p:nvGraphicFramePr>
          <p:xfrm>
            <a:off x="4896" y="2352"/>
            <a:ext cx="156" cy="227"/>
          </p:xfrm>
          <a:graphic>
            <a:graphicData uri="http://schemas.openxmlformats.org/presentationml/2006/ole">
              <mc:AlternateContent xmlns:mc="http://schemas.openxmlformats.org/markup-compatibility/2006">
                <mc:Choice xmlns:v="urn:schemas-microsoft-com:vml" Requires="v">
                  <p:oleObj spid="_x0000_s74977" name="Equation" r:id="rId17" imgW="114102" imgH="177492" progId="Equation.3">
                    <p:embed/>
                  </p:oleObj>
                </mc:Choice>
                <mc:Fallback>
                  <p:oleObj name="Equation" r:id="rId17" imgW="114102" imgH="177492"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6" y="2352"/>
                          <a:ext cx="15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7" name="Object 24"/>
            <p:cNvGraphicFramePr>
              <a:graphicFrameLocks noChangeAspect="1"/>
            </p:cNvGraphicFramePr>
            <p:nvPr/>
          </p:nvGraphicFramePr>
          <p:xfrm flipH="1">
            <a:off x="4128" y="2400"/>
            <a:ext cx="168" cy="211"/>
          </p:xfrm>
          <a:graphic>
            <a:graphicData uri="http://schemas.openxmlformats.org/presentationml/2006/ole">
              <mc:AlternateContent xmlns:mc="http://schemas.openxmlformats.org/markup-compatibility/2006">
                <mc:Choice xmlns:v="urn:schemas-microsoft-com:vml" Requires="v">
                  <p:oleObj spid="_x0000_s74978" name="Equation" r:id="rId19" imgW="88707" imgH="164742" progId="Equation.3">
                    <p:embed/>
                  </p:oleObj>
                </mc:Choice>
                <mc:Fallback>
                  <p:oleObj name="Equation" r:id="rId19" imgW="88707" imgH="164742"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128" y="2400"/>
                          <a:ext cx="16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8" name="Object 25"/>
            <p:cNvGraphicFramePr>
              <a:graphicFrameLocks noChangeAspect="1"/>
            </p:cNvGraphicFramePr>
            <p:nvPr/>
          </p:nvGraphicFramePr>
          <p:xfrm>
            <a:off x="4560" y="2304"/>
            <a:ext cx="172" cy="211"/>
          </p:xfrm>
          <a:graphic>
            <a:graphicData uri="http://schemas.openxmlformats.org/presentationml/2006/ole">
              <mc:AlternateContent xmlns:mc="http://schemas.openxmlformats.org/markup-compatibility/2006">
                <mc:Choice xmlns:v="urn:schemas-microsoft-com:vml" Requires="v">
                  <p:oleObj spid="_x0000_s74979" name="Equation" r:id="rId20" imgW="126780" imgH="164814" progId="Equation.3">
                    <p:embed/>
                  </p:oleObj>
                </mc:Choice>
                <mc:Fallback>
                  <p:oleObj name="Equation" r:id="rId20" imgW="126780" imgH="164814"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2304"/>
                          <a:ext cx="172"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9" name="Line 26"/>
            <p:cNvSpPr>
              <a:spLocks noChangeShapeType="1"/>
            </p:cNvSpPr>
            <p:nvPr/>
          </p:nvSpPr>
          <p:spPr bwMode="auto">
            <a:xfrm flipV="1">
              <a:off x="4224" y="1776"/>
              <a:ext cx="0" cy="528"/>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4780" name="Line 27"/>
            <p:cNvSpPr>
              <a:spLocks noChangeShapeType="1"/>
            </p:cNvSpPr>
            <p:nvPr/>
          </p:nvSpPr>
          <p:spPr bwMode="auto">
            <a:xfrm>
              <a:off x="4800" y="2304"/>
              <a:ext cx="0" cy="240"/>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1" name="Line 28"/>
            <p:cNvSpPr>
              <a:spLocks noChangeShapeType="1"/>
            </p:cNvSpPr>
            <p:nvPr/>
          </p:nvSpPr>
          <p:spPr bwMode="auto">
            <a:xfrm>
              <a:off x="4512" y="2304"/>
              <a:ext cx="0" cy="240"/>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74782" name="Object 29"/>
            <p:cNvGraphicFramePr>
              <a:graphicFrameLocks noChangeAspect="1"/>
            </p:cNvGraphicFramePr>
            <p:nvPr/>
          </p:nvGraphicFramePr>
          <p:xfrm flipH="1">
            <a:off x="3588" y="2448"/>
            <a:ext cx="384" cy="211"/>
          </p:xfrm>
          <a:graphic>
            <a:graphicData uri="http://schemas.openxmlformats.org/presentationml/2006/ole">
              <mc:AlternateContent xmlns:mc="http://schemas.openxmlformats.org/markup-compatibility/2006">
                <mc:Choice xmlns:v="urn:schemas-microsoft-com:vml" Requires="v">
                  <p:oleObj spid="_x0000_s74980" name="Equation" r:id="rId21" imgW="203024" imgH="164957" progId="Equation.3">
                    <p:embed/>
                  </p:oleObj>
                </mc:Choice>
                <mc:Fallback>
                  <p:oleObj name="Equation" r:id="rId21" imgW="203024" imgH="164957"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a:off x="3588" y="2448"/>
                          <a:ext cx="38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3" name="Object 30"/>
            <p:cNvGraphicFramePr>
              <a:graphicFrameLocks noChangeAspect="1"/>
            </p:cNvGraphicFramePr>
            <p:nvPr/>
          </p:nvGraphicFramePr>
          <p:xfrm flipH="1">
            <a:off x="3744" y="1920"/>
            <a:ext cx="168" cy="211"/>
          </p:xfrm>
          <a:graphic>
            <a:graphicData uri="http://schemas.openxmlformats.org/presentationml/2006/ole">
              <mc:AlternateContent xmlns:mc="http://schemas.openxmlformats.org/markup-compatibility/2006">
                <mc:Choice xmlns:v="urn:schemas-microsoft-com:vml" Requires="v">
                  <p:oleObj spid="_x0000_s74981" name="Equation" r:id="rId23" imgW="88707" imgH="164742" progId="Equation.3">
                    <p:embed/>
                  </p:oleObj>
                </mc:Choice>
                <mc:Fallback>
                  <p:oleObj name="Equation" r:id="rId23" imgW="88707" imgH="164742"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3744" y="1920"/>
                          <a:ext cx="16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84" name="Line 31"/>
            <p:cNvSpPr>
              <a:spLocks noChangeShapeType="1"/>
            </p:cNvSpPr>
            <p:nvPr/>
          </p:nvSpPr>
          <p:spPr bwMode="auto">
            <a:xfrm>
              <a:off x="3888" y="2544"/>
              <a:ext cx="960" cy="0"/>
            </a:xfrm>
            <a:prstGeom prst="line">
              <a:avLst/>
            </a:prstGeom>
            <a:noFill/>
            <a:ln w="38100" cap="rnd">
              <a:solidFill>
                <a:srgbClr val="FF99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74785" name="Object 32"/>
            <p:cNvGraphicFramePr>
              <a:graphicFrameLocks noChangeAspect="1"/>
            </p:cNvGraphicFramePr>
            <p:nvPr/>
          </p:nvGraphicFramePr>
          <p:xfrm>
            <a:off x="5201" y="2320"/>
            <a:ext cx="121" cy="194"/>
          </p:xfrm>
          <a:graphic>
            <a:graphicData uri="http://schemas.openxmlformats.org/presentationml/2006/ole">
              <mc:AlternateContent xmlns:mc="http://schemas.openxmlformats.org/markup-compatibility/2006">
                <mc:Choice xmlns:v="urn:schemas-microsoft-com:vml" Requires="v">
                  <p:oleObj spid="_x0000_s74982" name="Equation" r:id="rId24" imgW="88746" imgH="152136" progId="Equation.3">
                    <p:embed/>
                  </p:oleObj>
                </mc:Choice>
                <mc:Fallback>
                  <p:oleObj name="Equation" r:id="rId24" imgW="88746" imgH="152136" progId="Equation.3">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01" y="2320"/>
                          <a:ext cx="12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764" name="Rectangle 33"/>
          <p:cNvSpPr>
            <a:spLocks noChangeArrowheads="1"/>
          </p:cNvSpPr>
          <p:nvPr/>
        </p:nvSpPr>
        <p:spPr bwMode="auto">
          <a:xfrm>
            <a:off x="395288" y="1700213"/>
            <a:ext cx="47529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lnSpc>
                <a:spcPct val="90000"/>
              </a:lnSpc>
              <a:spcBef>
                <a:spcPct val="20000"/>
              </a:spcBef>
              <a:buClr>
                <a:schemeClr val="tx2"/>
              </a:buClr>
              <a:buSzPct val="65000"/>
              <a:buFont typeface="Wingdings" pitchFamily="2" charset="2"/>
              <a:buNone/>
            </a:pPr>
            <a:r>
              <a:rPr kumimoji="1" lang="zh-CN" altLang="en-US" sz="2400" b="1">
                <a:solidFill>
                  <a:srgbClr val="0000FF"/>
                </a:solidFill>
                <a:ea typeface="宋体" pitchFamily="2" charset="-122"/>
              </a:rPr>
              <a:t>如图所示波形</a:t>
            </a:r>
            <a:r>
              <a:rPr kumimoji="1" lang="en-US" altLang="zh-CN" sz="2400" b="1">
                <a:solidFill>
                  <a:srgbClr val="0000FF"/>
                </a:solidFill>
                <a:ea typeface="宋体" pitchFamily="2" charset="-122"/>
              </a:rPr>
              <a:t>f(t)</a:t>
            </a:r>
            <a:r>
              <a:rPr kumimoji="1" lang="zh-CN" altLang="en-US" sz="2400" b="1">
                <a:solidFill>
                  <a:srgbClr val="0000FF"/>
                </a:solidFill>
                <a:ea typeface="宋体" pitchFamily="2" charset="-122"/>
              </a:rPr>
              <a:t>，求</a:t>
            </a:r>
            <a:r>
              <a:rPr kumimoji="1" lang="en-US" altLang="zh-CN" sz="2400" b="1">
                <a:solidFill>
                  <a:srgbClr val="0000FF"/>
                </a:solidFill>
                <a:ea typeface="宋体" pitchFamily="2" charset="-122"/>
              </a:rPr>
              <a:t>y(t)=df(t)/dt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BF9B1F0C-C71B-4E62-B9F3-0D371AA61A3C}" type="slidenum">
              <a:rPr lang="en-US" altLang="ko-KR" smtClean="0">
                <a:solidFill>
                  <a:srgbClr val="003399"/>
                </a:solidFill>
                <a:latin typeface="-윤체L" pitchFamily="18" charset="-127"/>
                <a:ea typeface="-윤체L" pitchFamily="18" charset="-127"/>
              </a:rPr>
              <a:pPr/>
              <a:t>6</a:t>
            </a:fld>
            <a:endParaRPr lang="en-US" altLang="ko-KR" smtClean="0">
              <a:solidFill>
                <a:srgbClr val="003399"/>
              </a:solidFill>
              <a:latin typeface="-윤체L" pitchFamily="18" charset="-127"/>
              <a:ea typeface="-윤체L" pitchFamily="18" charset="-127"/>
            </a:endParaRPr>
          </a:p>
        </p:txBody>
      </p:sp>
      <p:sp>
        <p:nvSpPr>
          <p:cNvPr id="8197" name="Rectangle 2"/>
          <p:cNvSpPr>
            <a:spLocks noGrp="1" noChangeArrowheads="1"/>
          </p:cNvSpPr>
          <p:nvPr>
            <p:ph type="title"/>
          </p:nvPr>
        </p:nvSpPr>
        <p:spPr>
          <a:xfrm>
            <a:off x="0" y="0"/>
            <a:ext cx="8229600" cy="1384300"/>
          </a:xfrm>
        </p:spPr>
        <p:txBody>
          <a:bodyPr/>
          <a:lstStyle/>
          <a:p>
            <a:pPr eaLnBrk="1" hangingPunct="1"/>
            <a:r>
              <a:rPr lang="zh-CN" altLang="en-US" smtClean="0"/>
              <a:t>一、信号</a:t>
            </a:r>
          </a:p>
        </p:txBody>
      </p:sp>
      <p:sp>
        <p:nvSpPr>
          <p:cNvPr id="8198" name="Rectangle 3"/>
          <p:cNvSpPr>
            <a:spLocks noGrp="1" noChangeArrowheads="1"/>
          </p:cNvSpPr>
          <p:nvPr>
            <p:ph type="body" idx="1"/>
          </p:nvPr>
        </p:nvSpPr>
        <p:spPr>
          <a:xfrm>
            <a:off x="0" y="2286000"/>
            <a:ext cx="8686800" cy="2971800"/>
          </a:xfrm>
        </p:spPr>
        <p:txBody>
          <a:bodyPr/>
          <a:lstStyle/>
          <a:p>
            <a:pPr eaLnBrk="1" hangingPunct="1"/>
            <a:r>
              <a:rPr lang="zh-CN" altLang="en-US" dirty="0" smtClean="0"/>
              <a:t>信息通过信号表现，信号蕴含着信息的具体内容。即：</a:t>
            </a:r>
            <a:r>
              <a:rPr lang="zh-CN" altLang="en-US" dirty="0" smtClean="0">
                <a:solidFill>
                  <a:srgbClr val="FF0000"/>
                </a:solidFill>
              </a:rPr>
              <a:t>信号</a:t>
            </a:r>
            <a:r>
              <a:rPr lang="zh-CN" altLang="en-US" dirty="0" smtClean="0"/>
              <a:t>广泛地出现在各个领域中，</a:t>
            </a:r>
            <a:r>
              <a:rPr lang="zh-CN" altLang="en-US" dirty="0" smtClean="0">
                <a:solidFill>
                  <a:srgbClr val="FF0000"/>
                </a:solidFill>
              </a:rPr>
              <a:t>以</a:t>
            </a:r>
            <a:r>
              <a:rPr lang="zh-CN" altLang="en-US" dirty="0" smtClean="0"/>
              <a:t>各种各样的</a:t>
            </a:r>
            <a:r>
              <a:rPr lang="zh-CN" altLang="en-US" dirty="0" smtClean="0">
                <a:solidFill>
                  <a:srgbClr val="FF0000"/>
                </a:solidFill>
              </a:rPr>
              <a:t>表现形式携带</a:t>
            </a:r>
            <a:r>
              <a:rPr lang="zh-CN" altLang="en-US" dirty="0" smtClean="0"/>
              <a:t>着特定的</a:t>
            </a:r>
            <a:r>
              <a:rPr lang="zh-CN" altLang="en-US" dirty="0" smtClean="0">
                <a:solidFill>
                  <a:srgbClr val="FF0000"/>
                </a:solidFill>
              </a:rPr>
              <a:t>消息</a:t>
            </a:r>
            <a:r>
              <a:rPr lang="zh-CN" altLang="en-US" dirty="0" smtClean="0"/>
              <a:t>。</a:t>
            </a:r>
          </a:p>
          <a:p>
            <a:pPr marL="457200" lvl="1" indent="0" eaLnBrk="1" hangingPunct="1">
              <a:buNone/>
            </a:pPr>
            <a:endParaRPr lang="zh-CN" altLang="en-US" dirty="0" smtClean="0"/>
          </a:p>
        </p:txBody>
      </p:sp>
      <p:sp>
        <p:nvSpPr>
          <p:cNvPr id="8199" name="Rectangle 4"/>
          <p:cNvSpPr>
            <a:spLocks noChangeArrowheads="1"/>
          </p:cNvSpPr>
          <p:nvPr/>
        </p:nvSpPr>
        <p:spPr bwMode="auto">
          <a:xfrm>
            <a:off x="250825" y="1412875"/>
            <a:ext cx="316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1.</a:t>
            </a:r>
            <a:r>
              <a:rPr kumimoji="1" lang="zh-CN" altLang="en-US" sz="2800" b="1">
                <a:solidFill>
                  <a:srgbClr val="003399"/>
                </a:solidFill>
                <a:latin typeface="Times New Roman" pitchFamily="18" charset="0"/>
                <a:ea typeface="华文细黑" pitchFamily="2" charset="-122"/>
              </a:rPr>
              <a:t>信号的概念</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1" name="页脚占位符 2"/>
          <p:cNvSpPr>
            <a:spLocks noGrp="1"/>
          </p:cNvSpPr>
          <p:nvPr>
            <p:ph type="ftr" sz="quarter" idx="11"/>
          </p:nvPr>
        </p:nvSpPr>
        <p:spPr/>
        <p:txBody>
          <a:bodyPr/>
          <a:lstStyle/>
          <a:p>
            <a:pPr>
              <a:defRPr/>
            </a:pPr>
            <a:r>
              <a:rPr lang="zh-CN" altLang="en-US"/>
              <a:t>信号与系统</a:t>
            </a:r>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71C95510-7E8A-41FD-81A5-8558EF10EFBD}" type="slidenum">
              <a:rPr lang="en-US" altLang="ko-KR" smtClean="0">
                <a:solidFill>
                  <a:srgbClr val="003399"/>
                </a:solidFill>
                <a:latin typeface="-윤체L" pitchFamily="18" charset="-127"/>
                <a:ea typeface="-윤체L" pitchFamily="18" charset="-127"/>
              </a:rPr>
              <a:pPr/>
              <a:t>60</a:t>
            </a:fld>
            <a:endParaRPr lang="en-US" altLang="ko-KR" smtClean="0">
              <a:solidFill>
                <a:srgbClr val="003399"/>
              </a:solidFill>
              <a:latin typeface="-윤체L" pitchFamily="18" charset="-127"/>
              <a:ea typeface="-윤체L" pitchFamily="18" charset="-127"/>
            </a:endParaRPr>
          </a:p>
        </p:txBody>
      </p:sp>
      <p:sp>
        <p:nvSpPr>
          <p:cNvPr id="75781" name="Rectangle 2"/>
          <p:cNvSpPr>
            <a:spLocks noChangeArrowheads="1"/>
          </p:cNvSpPr>
          <p:nvPr/>
        </p:nvSpPr>
        <p:spPr bwMode="auto">
          <a:xfrm>
            <a:off x="533400" y="381000"/>
            <a:ext cx="7639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hangingPunct="1">
              <a:lnSpc>
                <a:spcPct val="90000"/>
              </a:lnSpc>
              <a:spcBef>
                <a:spcPct val="20000"/>
              </a:spcBef>
              <a:buClr>
                <a:schemeClr val="tx2"/>
              </a:buClr>
              <a:buSzPct val="65000"/>
              <a:buFont typeface="Wingdings" pitchFamily="2" charset="2"/>
              <a:buChar char="v"/>
            </a:pPr>
            <a:r>
              <a:rPr kumimoji="1" lang="zh-CN" altLang="en-US" sz="3200" b="1">
                <a:solidFill>
                  <a:srgbClr val="0000FF"/>
                </a:solidFill>
                <a:latin typeface="华文细黑" pitchFamily="2" charset="-122"/>
                <a:ea typeface="华文细黑" pitchFamily="2" charset="-122"/>
              </a:rPr>
              <a:t>举例</a:t>
            </a:r>
            <a:r>
              <a:rPr kumimoji="1" lang="en-US" altLang="zh-CN" sz="3200" b="1">
                <a:solidFill>
                  <a:srgbClr val="0000FF"/>
                </a:solidFill>
                <a:latin typeface="华文细黑" pitchFamily="2" charset="-122"/>
                <a:ea typeface="华文细黑" pitchFamily="2" charset="-122"/>
              </a:rPr>
              <a:t>1.2</a:t>
            </a:r>
            <a:endParaRPr kumimoji="1" lang="en-US" altLang="zh-CN" sz="2800" b="1">
              <a:solidFill>
                <a:srgbClr val="0000FF"/>
              </a:solidFill>
              <a:latin typeface="宋体" pitchFamily="2" charset="-122"/>
              <a:ea typeface="宋体" pitchFamily="2" charset="-122"/>
            </a:endParaRPr>
          </a:p>
          <a:p>
            <a:pPr marL="342900" indent="-342900" algn="just" eaLnBrk="1" hangingPunct="1">
              <a:lnSpc>
                <a:spcPct val="90000"/>
              </a:lnSpc>
              <a:spcBef>
                <a:spcPct val="20000"/>
              </a:spcBef>
              <a:buClr>
                <a:schemeClr val="tx2"/>
              </a:buClr>
              <a:buSzPct val="65000"/>
              <a:buFont typeface="Wingdings" pitchFamily="2" charset="2"/>
              <a:buNone/>
            </a:pPr>
            <a:r>
              <a:rPr kumimoji="1" lang="en-US" altLang="zh-CN" sz="2800" b="1">
                <a:latin typeface="宋体" pitchFamily="2" charset="-122"/>
                <a:ea typeface="宋体" pitchFamily="2" charset="-122"/>
              </a:rPr>
              <a:t>  </a:t>
            </a:r>
            <a:endParaRPr kumimoji="1" lang="en-US" altLang="zh-CN" sz="2000" b="1">
              <a:latin typeface="宋体" pitchFamily="2" charset="-122"/>
              <a:ea typeface="宋体" pitchFamily="2" charset="-122"/>
            </a:endParaRPr>
          </a:p>
        </p:txBody>
      </p:sp>
      <p:grpSp>
        <p:nvGrpSpPr>
          <p:cNvPr id="75782" name="Group 4"/>
          <p:cNvGrpSpPr>
            <a:grpSpLocks/>
          </p:cNvGrpSpPr>
          <p:nvPr/>
        </p:nvGrpSpPr>
        <p:grpSpPr bwMode="auto">
          <a:xfrm>
            <a:off x="454025" y="1628775"/>
            <a:ext cx="6243638" cy="576263"/>
            <a:chOff x="279" y="624"/>
            <a:chExt cx="4149" cy="429"/>
          </a:xfrm>
        </p:grpSpPr>
        <p:graphicFrame>
          <p:nvGraphicFramePr>
            <p:cNvPr id="75787" name="Object 5"/>
            <p:cNvGraphicFramePr>
              <a:graphicFrameLocks noChangeAspect="1"/>
            </p:cNvGraphicFramePr>
            <p:nvPr/>
          </p:nvGraphicFramePr>
          <p:xfrm>
            <a:off x="279" y="624"/>
            <a:ext cx="1992" cy="429"/>
          </p:xfrm>
          <a:graphic>
            <a:graphicData uri="http://schemas.openxmlformats.org/presentationml/2006/ole">
              <mc:AlternateContent xmlns:mc="http://schemas.openxmlformats.org/markup-compatibility/2006">
                <mc:Choice xmlns:v="urn:schemas-microsoft-com:vml" Requires="v">
                  <p:oleObj spid="_x0000_s75845" name="Equation" r:id="rId3" imgW="1536700" imgH="330200" progId="Equation.DSMT4">
                    <p:embed/>
                  </p:oleObj>
                </mc:Choice>
                <mc:Fallback>
                  <p:oleObj name="Equation" r:id="rId3" imgW="1536700" imgH="33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 y="624"/>
                          <a:ext cx="1992" cy="429"/>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8" name="Object 6"/>
            <p:cNvGraphicFramePr>
              <a:graphicFrameLocks noChangeAspect="1"/>
            </p:cNvGraphicFramePr>
            <p:nvPr/>
          </p:nvGraphicFramePr>
          <p:xfrm>
            <a:off x="2288" y="624"/>
            <a:ext cx="2140" cy="429"/>
          </p:xfrm>
          <a:graphic>
            <a:graphicData uri="http://schemas.openxmlformats.org/presentationml/2006/ole">
              <mc:AlternateContent xmlns:mc="http://schemas.openxmlformats.org/markup-compatibility/2006">
                <mc:Choice xmlns:v="urn:schemas-microsoft-com:vml" Requires="v">
                  <p:oleObj spid="_x0000_s75846" name="Equation" r:id="rId5" imgW="1651000" imgH="330200" progId="Equation.DSMT4">
                    <p:embed/>
                  </p:oleObj>
                </mc:Choice>
                <mc:Fallback>
                  <p:oleObj name="Equation" r:id="rId5" imgW="1651000" imgH="330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8" y="624"/>
                          <a:ext cx="2140" cy="429"/>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5783" name="Rectangle 7"/>
          <p:cNvSpPr>
            <a:spLocks noChangeArrowheads="1"/>
          </p:cNvSpPr>
          <p:nvPr/>
        </p:nvSpPr>
        <p:spPr bwMode="auto">
          <a:xfrm>
            <a:off x="85725" y="2328863"/>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p>
            <a:pPr algn="ctr" eaLnBrk="1" hangingPunct="1">
              <a:spcBef>
                <a:spcPct val="50000"/>
              </a:spcBef>
            </a:pPr>
            <a:r>
              <a:rPr kumimoji="1" lang="zh-CN" altLang="en-US" sz="2400" b="1">
                <a:latin typeface="宋体" pitchFamily="2" charset="-122"/>
                <a:ea typeface="宋体" pitchFamily="2" charset="-122"/>
              </a:rPr>
              <a:t>题</a:t>
            </a:r>
            <a:r>
              <a:rPr kumimoji="1" lang="en-US" altLang="zh-CN" sz="2400" b="1">
                <a:latin typeface="宋体" pitchFamily="2" charset="-122"/>
                <a:ea typeface="宋体" pitchFamily="2" charset="-122"/>
              </a:rPr>
              <a:t>1</a:t>
            </a:r>
            <a:r>
              <a:rPr kumimoji="1" lang="zh-CN" altLang="en-US" sz="2400" b="1">
                <a:latin typeface="宋体" pitchFamily="2" charset="-122"/>
                <a:ea typeface="宋体" pitchFamily="2" charset="-122"/>
              </a:rPr>
              <a:t>解：</a:t>
            </a:r>
          </a:p>
        </p:txBody>
      </p:sp>
      <p:graphicFrame>
        <p:nvGraphicFramePr>
          <p:cNvPr id="75784" name="Object 8"/>
          <p:cNvGraphicFramePr>
            <a:graphicFrameLocks noChangeAspect="1"/>
          </p:cNvGraphicFramePr>
          <p:nvPr/>
        </p:nvGraphicFramePr>
        <p:xfrm>
          <a:off x="1096963" y="2205038"/>
          <a:ext cx="5799137" cy="1951037"/>
        </p:xfrm>
        <a:graphic>
          <a:graphicData uri="http://schemas.openxmlformats.org/presentationml/2006/ole">
            <mc:AlternateContent xmlns:mc="http://schemas.openxmlformats.org/markup-compatibility/2006">
              <mc:Choice xmlns:v="urn:schemas-microsoft-com:vml" Requires="v">
                <p:oleObj spid="_x0000_s75847" name="Equation" r:id="rId7" imgW="2832100" imgH="1016000" progId="Equation.DSMT4">
                  <p:embed/>
                </p:oleObj>
              </mc:Choice>
              <mc:Fallback>
                <p:oleObj name="Equation" r:id="rId7" imgW="2832100" imgH="1016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963" y="2205038"/>
                        <a:ext cx="5799137" cy="1951037"/>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5" name="Rectangle 9"/>
          <p:cNvSpPr>
            <a:spLocks noChangeArrowheads="1"/>
          </p:cNvSpPr>
          <p:nvPr/>
        </p:nvSpPr>
        <p:spPr bwMode="auto">
          <a:xfrm>
            <a:off x="179388" y="4365625"/>
            <a:ext cx="125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algn="ctr" eaLnBrk="1" hangingPunct="1">
              <a:spcBef>
                <a:spcPct val="50000"/>
              </a:spcBef>
            </a:pPr>
            <a:r>
              <a:rPr kumimoji="1" lang="zh-CN" altLang="en-US" sz="2400" b="1">
                <a:latin typeface="宋体" pitchFamily="2" charset="-122"/>
                <a:ea typeface="宋体" pitchFamily="2" charset="-122"/>
              </a:rPr>
              <a:t>题</a:t>
            </a:r>
            <a:r>
              <a:rPr kumimoji="1" lang="en-US" altLang="zh-CN" sz="2400" b="1">
                <a:latin typeface="宋体" pitchFamily="2" charset="-122"/>
                <a:ea typeface="宋体" pitchFamily="2" charset="-122"/>
              </a:rPr>
              <a:t>2</a:t>
            </a:r>
            <a:r>
              <a:rPr kumimoji="1" lang="zh-CN" altLang="en-US" sz="2400" b="1">
                <a:latin typeface="宋体" pitchFamily="2" charset="-122"/>
                <a:ea typeface="宋体" pitchFamily="2" charset="-122"/>
              </a:rPr>
              <a:t>解：</a:t>
            </a:r>
          </a:p>
        </p:txBody>
      </p:sp>
      <p:graphicFrame>
        <p:nvGraphicFramePr>
          <p:cNvPr id="75786" name="Object 10"/>
          <p:cNvGraphicFramePr>
            <a:graphicFrameLocks noChangeAspect="1"/>
          </p:cNvGraphicFramePr>
          <p:nvPr/>
        </p:nvGraphicFramePr>
        <p:xfrm>
          <a:off x="1319213" y="4233863"/>
          <a:ext cx="4922837" cy="1955800"/>
        </p:xfrm>
        <a:graphic>
          <a:graphicData uri="http://schemas.openxmlformats.org/presentationml/2006/ole">
            <mc:AlternateContent xmlns:mc="http://schemas.openxmlformats.org/markup-compatibility/2006">
              <mc:Choice xmlns:v="urn:schemas-microsoft-com:vml" Requires="v">
                <p:oleObj spid="_x0000_s75848" name="Equation" r:id="rId9" imgW="2286000" imgH="952500" progId="Equation.DSMT4">
                  <p:embed/>
                </p:oleObj>
              </mc:Choice>
              <mc:Fallback>
                <p:oleObj name="Equation" r:id="rId9" imgW="2286000" imgH="9525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9213" y="4233863"/>
                        <a:ext cx="4922837" cy="1955800"/>
                      </a:xfrm>
                      <a:prstGeom prst="rect">
                        <a:avLst/>
                      </a:prstGeom>
                      <a:noFill/>
                      <a:ln>
                        <a:noFill/>
                      </a:ln>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2"/>
          <p:cNvSpPr>
            <a:spLocks noGrp="1"/>
          </p:cNvSpPr>
          <p:nvPr>
            <p:ph type="ftr" sz="quarter" idx="11"/>
          </p:nvPr>
        </p:nvSpPr>
        <p:spPr/>
        <p:txBody>
          <a:bodyPr/>
          <a:lstStyle/>
          <a:p>
            <a:pPr>
              <a:defRPr/>
            </a:pPr>
            <a:r>
              <a:rPr lang="zh-CN" altLang="en-US"/>
              <a:t>信号与系统</a:t>
            </a:r>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FF6BAA6-D44D-433E-922E-F63628FD8506}" type="slidenum">
              <a:rPr lang="en-US" altLang="ko-KR" smtClean="0">
                <a:solidFill>
                  <a:srgbClr val="003399"/>
                </a:solidFill>
                <a:latin typeface="-윤체L" pitchFamily="18" charset="-127"/>
                <a:ea typeface="-윤체L" pitchFamily="18" charset="-127"/>
              </a:rPr>
              <a:pPr/>
              <a:t>61</a:t>
            </a:fld>
            <a:endParaRPr lang="en-US" altLang="ko-KR" smtClean="0">
              <a:solidFill>
                <a:srgbClr val="003399"/>
              </a:solidFill>
              <a:latin typeface="-윤체L" pitchFamily="18" charset="-127"/>
              <a:ea typeface="-윤체L" pitchFamily="18" charset="-127"/>
            </a:endParaRPr>
          </a:p>
        </p:txBody>
      </p:sp>
      <p:sp>
        <p:nvSpPr>
          <p:cNvPr id="459778" name="Rectangle 2"/>
          <p:cNvSpPr>
            <a:spLocks noChangeArrowheads="1"/>
          </p:cNvSpPr>
          <p:nvPr/>
        </p:nvSpPr>
        <p:spPr bwMode="auto">
          <a:xfrm>
            <a:off x="304800" y="2438400"/>
            <a:ext cx="8229600" cy="622300"/>
          </a:xfrm>
          <a:prstGeom prst="rect">
            <a:avLst/>
          </a:prstGeom>
          <a:noFill/>
          <a:ln w="9525">
            <a:noFill/>
            <a:miter lim="800000"/>
            <a:headEnd/>
            <a:tailEnd/>
          </a:ln>
          <a:effectLst/>
        </p:spPr>
        <p:txBody>
          <a:bodyPr anchor="ctr"/>
          <a:lstStyle/>
          <a:p>
            <a:pPr algn="ctr" eaLnBrk="1" hangingPunct="1">
              <a:defRPr/>
            </a:pPr>
            <a:r>
              <a:rPr lang="zh-CN" altLang="en-US" sz="8000" b="1">
                <a:solidFill>
                  <a:srgbClr val="003399"/>
                </a:solidFill>
                <a:effectLst>
                  <a:outerShdw blurRad="38100" dist="38100" dir="2700000" algn="tl">
                    <a:srgbClr val="C0C0C0"/>
                  </a:outerShdw>
                </a:effectLst>
                <a:latin typeface="Tahoma" pitchFamily="34" charset="0"/>
                <a:ea typeface="宋体" pitchFamily="2" charset="-122"/>
              </a:rPr>
              <a:t>第五节</a:t>
            </a:r>
          </a:p>
          <a:p>
            <a:pPr algn="ctr" eaLnBrk="1" hangingPunct="1">
              <a:defRPr/>
            </a:pPr>
            <a:r>
              <a:rPr lang="zh-CN" altLang="en-US" sz="8000" b="1">
                <a:solidFill>
                  <a:srgbClr val="003399"/>
                </a:solidFill>
                <a:effectLst>
                  <a:outerShdw blurRad="38100" dist="38100" dir="2700000" algn="tl">
                    <a:srgbClr val="C0C0C0"/>
                  </a:outerShdw>
                </a:effectLst>
                <a:latin typeface="Tahoma" pitchFamily="34" charset="0"/>
                <a:ea typeface="宋体" pitchFamily="2" charset="-122"/>
              </a:rPr>
              <a:t>信号的分解</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788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BBFBA59-2275-44F2-84CC-A1F6B20CF2CC}" type="slidenum">
              <a:rPr lang="en-US" altLang="ko-KR" smtClean="0">
                <a:solidFill>
                  <a:srgbClr val="003399"/>
                </a:solidFill>
                <a:latin typeface="-윤체L" pitchFamily="18" charset="-127"/>
                <a:ea typeface="-윤체L" pitchFamily="18" charset="-127"/>
              </a:rPr>
              <a:pPr/>
              <a:t>62</a:t>
            </a:fld>
            <a:endParaRPr lang="en-US" altLang="ko-KR" smtClean="0">
              <a:solidFill>
                <a:srgbClr val="003399"/>
              </a:solidFill>
              <a:latin typeface="-윤체L" pitchFamily="18" charset="-127"/>
              <a:ea typeface="-윤체L" pitchFamily="18" charset="-127"/>
            </a:endParaRPr>
          </a:p>
        </p:txBody>
      </p:sp>
      <p:sp>
        <p:nvSpPr>
          <p:cNvPr id="78853" name="Rectangle 2"/>
          <p:cNvSpPr>
            <a:spLocks noGrp="1" noChangeArrowheads="1"/>
          </p:cNvSpPr>
          <p:nvPr>
            <p:ph type="body" idx="1"/>
          </p:nvPr>
        </p:nvSpPr>
        <p:spPr>
          <a:xfrm>
            <a:off x="304800" y="381000"/>
            <a:ext cx="7651750" cy="554038"/>
          </a:xfrm>
        </p:spPr>
        <p:txBody>
          <a:bodyPr/>
          <a:lstStyle/>
          <a:p>
            <a:pPr algn="ctr" eaLnBrk="1" hangingPunct="1">
              <a:lnSpc>
                <a:spcPct val="90000"/>
              </a:lnSpc>
              <a:buFont typeface="Wingdings" pitchFamily="2" charset="2"/>
              <a:buNone/>
            </a:pPr>
            <a:r>
              <a:rPr lang="zh-CN" altLang="en-US" smtClean="0">
                <a:ea typeface="华文细黑" pitchFamily="2" charset="-122"/>
              </a:rPr>
              <a:t>信号的分解</a:t>
            </a:r>
          </a:p>
        </p:txBody>
      </p:sp>
      <p:sp>
        <p:nvSpPr>
          <p:cNvPr id="78854" name="Text Box 4"/>
          <p:cNvSpPr txBox="1">
            <a:spLocks noChangeArrowheads="1"/>
          </p:cNvSpPr>
          <p:nvPr/>
        </p:nvSpPr>
        <p:spPr bwMode="auto">
          <a:xfrm>
            <a:off x="250825" y="1628775"/>
            <a:ext cx="85344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marL="457200" indent="-457200">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buClr>
                <a:srgbClr val="0000FF"/>
              </a:buClr>
              <a:buFontTx/>
              <a:buChar char="•"/>
            </a:pPr>
            <a:r>
              <a:rPr lang="zh-CN" altLang="en-US" sz="2200" b="1">
                <a:solidFill>
                  <a:srgbClr val="000000"/>
                </a:solidFill>
                <a:latin typeface="Tahoma" pitchFamily="34" charset="0"/>
                <a:ea typeface="宋体" pitchFamily="2" charset="-122"/>
              </a:rPr>
              <a:t>研究信号的传输与信号处理的问题，需要将一些信号分解为比较简单的（基本的）信号分量之和。</a:t>
            </a:r>
          </a:p>
          <a:p>
            <a:pPr eaLnBrk="1" hangingPunct="1"/>
            <a:r>
              <a:rPr lang="zh-CN" altLang="en-US" sz="2200" b="1">
                <a:solidFill>
                  <a:srgbClr val="000000"/>
                </a:solidFill>
                <a:latin typeface="Tahoma" pitchFamily="34" charset="0"/>
                <a:ea typeface="宋体" pitchFamily="2" charset="-122"/>
              </a:rPr>
              <a:t>     犹如：力学中将任一方向的力分解为几个分力一样。</a:t>
            </a:r>
          </a:p>
        </p:txBody>
      </p:sp>
      <p:sp>
        <p:nvSpPr>
          <p:cNvPr id="78855" name="Text Box 5"/>
          <p:cNvSpPr txBox="1">
            <a:spLocks noChangeArrowheads="1"/>
          </p:cNvSpPr>
          <p:nvPr/>
        </p:nvSpPr>
        <p:spPr bwMode="auto">
          <a:xfrm>
            <a:off x="250825" y="2781300"/>
            <a:ext cx="83058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marL="457200" indent="-457200">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buFontTx/>
              <a:buChar char="•"/>
            </a:pPr>
            <a:r>
              <a:rPr lang="zh-CN" altLang="en-US" sz="2200" b="1">
                <a:solidFill>
                  <a:srgbClr val="0000FF"/>
                </a:solidFill>
                <a:latin typeface="Tahoma" pitchFamily="34" charset="0"/>
                <a:ea typeface="宋体" pitchFamily="2" charset="-122"/>
              </a:rPr>
              <a:t>信号</a:t>
            </a:r>
            <a:r>
              <a:rPr lang="zh-CN" altLang="en-US" sz="2200" b="1">
                <a:solidFill>
                  <a:srgbClr val="000000"/>
                </a:solidFill>
                <a:latin typeface="Tahoma" pitchFamily="34" charset="0"/>
                <a:ea typeface="宋体" pitchFamily="2" charset="-122"/>
              </a:rPr>
              <a:t>从不同角度</a:t>
            </a:r>
            <a:r>
              <a:rPr lang="zh-CN" altLang="en-US" sz="2200" b="1">
                <a:solidFill>
                  <a:srgbClr val="0000FF"/>
                </a:solidFill>
                <a:latin typeface="Tahoma" pitchFamily="34" charset="0"/>
                <a:ea typeface="宋体" pitchFamily="2" charset="-122"/>
              </a:rPr>
              <a:t>分解</a:t>
            </a:r>
            <a:r>
              <a:rPr lang="zh-CN" altLang="en-US" sz="2200" b="1">
                <a:latin typeface="Tahoma" pitchFamily="34" charset="0"/>
                <a:ea typeface="宋体" pitchFamily="2" charset="-122"/>
              </a:rPr>
              <a:t>；</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直流分量与交流分量</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偶分量与奇分量</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脉冲分量     </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实部分量与虚部分量</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正交函数分量</a:t>
            </a:r>
          </a:p>
          <a:p>
            <a:pPr eaLnBrk="1" hangingPunct="1">
              <a:spcBef>
                <a:spcPct val="50000"/>
              </a:spcBef>
              <a:buFontTx/>
              <a:buAutoNum type="arabicPeriod"/>
            </a:pPr>
            <a:r>
              <a:rPr lang="zh-CN" altLang="en-US" sz="2200" b="1">
                <a:solidFill>
                  <a:srgbClr val="000000"/>
                </a:solidFill>
                <a:latin typeface="Tahoma" pitchFamily="34" charset="0"/>
                <a:ea typeface="宋体" pitchFamily="2" charset="-122"/>
              </a:rPr>
              <a:t>利用分形理论描述信号</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7" name="页脚占位符 4"/>
          <p:cNvSpPr>
            <a:spLocks noGrp="1"/>
          </p:cNvSpPr>
          <p:nvPr>
            <p:ph type="ftr" sz="quarter" idx="11"/>
          </p:nvPr>
        </p:nvSpPr>
        <p:spPr/>
        <p:txBody>
          <a:bodyPr/>
          <a:lstStyle/>
          <a:p>
            <a:pPr>
              <a:defRPr/>
            </a:pPr>
            <a:r>
              <a:rPr lang="zh-CN" altLang="en-US"/>
              <a:t>信号与系统</a:t>
            </a:r>
          </a:p>
        </p:txBody>
      </p:sp>
      <p:sp>
        <p:nvSpPr>
          <p:cNvPr id="79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8564BDD-9CB4-4745-8DD6-7D35E179A313}" type="slidenum">
              <a:rPr lang="en-US" altLang="ko-KR" smtClean="0">
                <a:solidFill>
                  <a:srgbClr val="003399"/>
                </a:solidFill>
                <a:latin typeface="-윤체L" pitchFamily="18" charset="-127"/>
                <a:ea typeface="-윤체L" pitchFamily="18" charset="-127"/>
              </a:rPr>
              <a:pPr/>
              <a:t>63</a:t>
            </a:fld>
            <a:endParaRPr lang="en-US" altLang="ko-KR" smtClean="0">
              <a:solidFill>
                <a:srgbClr val="003399"/>
              </a:solidFill>
              <a:latin typeface="-윤체L" pitchFamily="18" charset="-127"/>
              <a:ea typeface="-윤체L" pitchFamily="18" charset="-127"/>
            </a:endParaRPr>
          </a:p>
        </p:txBody>
      </p:sp>
      <p:sp>
        <p:nvSpPr>
          <p:cNvPr id="79877" name="Rectangle 2"/>
          <p:cNvSpPr>
            <a:spLocks noGrp="1" noChangeArrowheads="1"/>
          </p:cNvSpPr>
          <p:nvPr>
            <p:ph type="body" idx="1"/>
          </p:nvPr>
        </p:nvSpPr>
        <p:spPr>
          <a:xfrm>
            <a:off x="539750" y="476250"/>
            <a:ext cx="7143750" cy="554038"/>
          </a:xfrm>
        </p:spPr>
        <p:txBody>
          <a:bodyPr/>
          <a:lstStyle/>
          <a:p>
            <a:pPr algn="ctr" eaLnBrk="1" hangingPunct="1">
              <a:buFont typeface="Wingdings" pitchFamily="2" charset="2"/>
              <a:buNone/>
            </a:pPr>
            <a:r>
              <a:rPr lang="en-US" altLang="zh-CN" smtClean="0">
                <a:ea typeface="华文细黑" pitchFamily="2" charset="-122"/>
              </a:rPr>
              <a:t>1.</a:t>
            </a:r>
            <a:r>
              <a:rPr lang="zh-CN" altLang="en-US" smtClean="0">
                <a:ea typeface="华文细黑" pitchFamily="2" charset="-122"/>
              </a:rPr>
              <a:t>直流分量与交流分量</a:t>
            </a:r>
          </a:p>
        </p:txBody>
      </p:sp>
      <p:grpSp>
        <p:nvGrpSpPr>
          <p:cNvPr id="79878" name="Group 3"/>
          <p:cNvGrpSpPr>
            <a:grpSpLocks/>
          </p:cNvGrpSpPr>
          <p:nvPr/>
        </p:nvGrpSpPr>
        <p:grpSpPr bwMode="auto">
          <a:xfrm>
            <a:off x="3563938" y="2133600"/>
            <a:ext cx="5256212" cy="909638"/>
            <a:chOff x="2592" y="1200"/>
            <a:chExt cx="3020" cy="532"/>
          </a:xfrm>
        </p:grpSpPr>
        <p:sp>
          <p:nvSpPr>
            <p:cNvPr id="79946" name="Rectangle 4"/>
            <p:cNvSpPr>
              <a:spLocks noChangeArrowheads="1"/>
            </p:cNvSpPr>
            <p:nvPr/>
          </p:nvSpPr>
          <p:spPr bwMode="auto">
            <a:xfrm>
              <a:off x="2732" y="1536"/>
              <a:ext cx="31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en-US" altLang="zh-CN" sz="2200" b="1">
                  <a:solidFill>
                    <a:srgbClr val="FF0000"/>
                  </a:solidFill>
                  <a:latin typeface="Times New Roman" pitchFamily="18" charset="0"/>
                  <a:ea typeface="宋体" pitchFamily="2" charset="-122"/>
                </a:rPr>
                <a:t>f</a:t>
              </a:r>
              <a:r>
                <a:rPr lang="en-US" altLang="zh-CN" sz="2200" b="1" baseline="-25000">
                  <a:solidFill>
                    <a:srgbClr val="FF0000"/>
                  </a:solidFill>
                  <a:latin typeface="Times New Roman" pitchFamily="18" charset="0"/>
                  <a:ea typeface="宋体" pitchFamily="2" charset="-122"/>
                </a:rPr>
                <a:t>A</a:t>
              </a:r>
              <a:r>
                <a:rPr lang="en-US" altLang="zh-CN" sz="2200" b="1">
                  <a:solidFill>
                    <a:srgbClr val="FF0000"/>
                  </a:solidFill>
                  <a:latin typeface="Times New Roman" pitchFamily="18" charset="0"/>
                  <a:ea typeface="宋体" pitchFamily="2" charset="-122"/>
                </a:rPr>
                <a:t>(t)</a:t>
              </a:r>
              <a:endParaRPr lang="en-US" altLang="zh-CN" b="1">
                <a:latin typeface="Tahoma" pitchFamily="34" charset="0"/>
                <a:ea typeface="宋体" pitchFamily="2" charset="-122"/>
              </a:endParaRPr>
            </a:p>
          </p:txBody>
        </p:sp>
        <p:sp>
          <p:nvSpPr>
            <p:cNvPr id="79947" name="Rectangle 5"/>
            <p:cNvSpPr>
              <a:spLocks noChangeArrowheads="1"/>
            </p:cNvSpPr>
            <p:nvPr/>
          </p:nvSpPr>
          <p:spPr bwMode="auto">
            <a:xfrm>
              <a:off x="2592" y="1200"/>
              <a:ext cx="1532"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zh-CN" altLang="en-US" sz="2200" b="1">
                  <a:solidFill>
                    <a:srgbClr val="000000"/>
                  </a:solidFill>
                  <a:latin typeface="宋体" pitchFamily="2" charset="-122"/>
                  <a:ea typeface="宋体" pitchFamily="2" charset="-122"/>
                </a:rPr>
                <a:t>其中</a:t>
              </a:r>
              <a:r>
                <a:rPr lang="en-US" altLang="zh-CN" sz="2400" b="1">
                  <a:solidFill>
                    <a:srgbClr val="0000FF"/>
                  </a:solidFill>
                  <a:latin typeface="宋体" pitchFamily="2" charset="-122"/>
                  <a:ea typeface="宋体" pitchFamily="2" charset="-122"/>
                </a:rPr>
                <a:t>f</a:t>
              </a:r>
              <a:r>
                <a:rPr lang="en-US" altLang="zh-CN" sz="2400" b="1" baseline="-25000">
                  <a:solidFill>
                    <a:srgbClr val="0000FF"/>
                  </a:solidFill>
                  <a:latin typeface="宋体" pitchFamily="2" charset="-122"/>
                  <a:ea typeface="宋体" pitchFamily="2" charset="-122"/>
                </a:rPr>
                <a:t>D</a:t>
              </a:r>
              <a:r>
                <a:rPr lang="zh-CN" altLang="en-US" sz="2200" b="1">
                  <a:solidFill>
                    <a:srgbClr val="000000"/>
                  </a:solidFill>
                  <a:latin typeface="宋体" pitchFamily="2" charset="-122"/>
                  <a:ea typeface="宋体" pitchFamily="2" charset="-122"/>
                </a:rPr>
                <a:t>为直流分量</a:t>
              </a:r>
              <a:r>
                <a:rPr lang="en-US" altLang="zh-CN" sz="2200" b="1">
                  <a:solidFill>
                    <a:srgbClr val="000000"/>
                  </a:solidFill>
                  <a:latin typeface="宋体" pitchFamily="2" charset="-122"/>
                  <a:ea typeface="宋体" pitchFamily="2" charset="-122"/>
                </a:rPr>
                <a:t>,</a:t>
              </a:r>
            </a:p>
            <a:p>
              <a:pPr algn="ctr" eaLnBrk="1" hangingPunct="1">
                <a:spcBef>
                  <a:spcPct val="50000"/>
                </a:spcBef>
              </a:pPr>
              <a:endParaRPr lang="zh-CN" altLang="en-US" b="1">
                <a:latin typeface="Tahoma" pitchFamily="34" charset="0"/>
                <a:ea typeface="宋体" pitchFamily="2" charset="-122"/>
              </a:endParaRPr>
            </a:p>
          </p:txBody>
        </p:sp>
        <p:sp>
          <p:nvSpPr>
            <p:cNvPr id="79948" name="Rectangle 6"/>
            <p:cNvSpPr>
              <a:spLocks noChangeArrowheads="1"/>
            </p:cNvSpPr>
            <p:nvPr/>
          </p:nvSpPr>
          <p:spPr bwMode="auto">
            <a:xfrm>
              <a:off x="4181" y="1200"/>
              <a:ext cx="129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200" b="1">
                  <a:solidFill>
                    <a:srgbClr val="000000"/>
                  </a:solidFill>
                  <a:latin typeface="宋体" pitchFamily="2" charset="-122"/>
                  <a:ea typeface="宋体" pitchFamily="2" charset="-122"/>
                </a:rPr>
                <a:t>即信号的平均值；</a:t>
              </a:r>
              <a:endParaRPr lang="zh-CN" altLang="en-US" b="1">
                <a:latin typeface="Tahoma" pitchFamily="34" charset="0"/>
                <a:ea typeface="宋体" pitchFamily="2" charset="-122"/>
              </a:endParaRPr>
            </a:p>
          </p:txBody>
        </p:sp>
        <p:sp>
          <p:nvSpPr>
            <p:cNvPr id="79949" name="Rectangle 7"/>
            <p:cNvSpPr>
              <a:spLocks noChangeArrowheads="1"/>
            </p:cNvSpPr>
            <p:nvPr/>
          </p:nvSpPr>
          <p:spPr bwMode="auto">
            <a:xfrm>
              <a:off x="3017" y="1536"/>
              <a:ext cx="88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200" b="1">
                  <a:solidFill>
                    <a:srgbClr val="000000"/>
                  </a:solidFill>
                  <a:latin typeface="宋体" pitchFamily="2" charset="-122"/>
                  <a:ea typeface="宋体" pitchFamily="2" charset="-122"/>
                </a:rPr>
                <a:t>为交流分量</a:t>
              </a:r>
              <a:r>
                <a:rPr lang="en-US" altLang="zh-CN" sz="22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79950" name="Rectangle 8"/>
            <p:cNvSpPr>
              <a:spLocks noChangeArrowheads="1"/>
            </p:cNvSpPr>
            <p:nvPr/>
          </p:nvSpPr>
          <p:spPr bwMode="auto">
            <a:xfrm>
              <a:off x="3932" y="1536"/>
              <a:ext cx="168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zh-CN" altLang="en-US" sz="2200" b="1">
                  <a:solidFill>
                    <a:srgbClr val="000000"/>
                  </a:solidFill>
                  <a:latin typeface="宋体" pitchFamily="2" charset="-122"/>
                  <a:ea typeface="宋体" pitchFamily="2" charset="-122"/>
                </a:rPr>
                <a:t>即去掉信号的平均值。</a:t>
              </a:r>
              <a:endParaRPr lang="zh-CN" altLang="en-US" b="1">
                <a:latin typeface="Tahoma" pitchFamily="34" charset="0"/>
                <a:ea typeface="宋体" pitchFamily="2" charset="-122"/>
              </a:endParaRPr>
            </a:p>
          </p:txBody>
        </p:sp>
      </p:grpSp>
      <p:sp>
        <p:nvSpPr>
          <p:cNvPr id="79879" name="Rectangle 9"/>
          <p:cNvSpPr>
            <a:spLocks noChangeArrowheads="1"/>
          </p:cNvSpPr>
          <p:nvPr/>
        </p:nvSpPr>
        <p:spPr bwMode="auto">
          <a:xfrm>
            <a:off x="238125" y="1628775"/>
            <a:ext cx="3887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FF"/>
                </a:solidFill>
                <a:latin typeface="宋体" pitchFamily="2" charset="-122"/>
                <a:ea typeface="宋体" pitchFamily="2" charset="-122"/>
              </a:rPr>
              <a:t>直流分量</a:t>
            </a:r>
            <a:r>
              <a:rPr lang="en-US" altLang="zh-CN" sz="2400" b="1">
                <a:solidFill>
                  <a:srgbClr val="0000FF"/>
                </a:solidFill>
                <a:latin typeface="宋体" pitchFamily="2" charset="-122"/>
                <a:ea typeface="宋体" pitchFamily="2" charset="-122"/>
              </a:rPr>
              <a:t>f</a:t>
            </a:r>
            <a:r>
              <a:rPr lang="en-US" altLang="zh-CN" sz="2400" b="1" baseline="-25000">
                <a:solidFill>
                  <a:srgbClr val="0000FF"/>
                </a:solidFill>
                <a:latin typeface="宋体" pitchFamily="2" charset="-122"/>
                <a:ea typeface="宋体" pitchFamily="2" charset="-122"/>
              </a:rPr>
              <a:t>D</a:t>
            </a:r>
            <a:r>
              <a:rPr lang="zh-CN" altLang="en-US" sz="2400" b="1">
                <a:solidFill>
                  <a:srgbClr val="0000FF"/>
                </a:solidFill>
                <a:latin typeface="宋体" pitchFamily="2" charset="-122"/>
                <a:ea typeface="宋体" pitchFamily="2" charset="-122"/>
              </a:rPr>
              <a:t>与交流分量</a:t>
            </a:r>
            <a:r>
              <a:rPr lang="en-US" altLang="zh-CN" sz="2400" b="1">
                <a:solidFill>
                  <a:srgbClr val="0000FF"/>
                </a:solidFill>
                <a:latin typeface="宋体" pitchFamily="2" charset="-122"/>
                <a:ea typeface="宋体" pitchFamily="2" charset="-122"/>
              </a:rPr>
              <a:t>f</a:t>
            </a:r>
            <a:r>
              <a:rPr lang="en-US" altLang="zh-CN" sz="2400" b="1" baseline="-25000">
                <a:solidFill>
                  <a:srgbClr val="0000FF"/>
                </a:solidFill>
                <a:latin typeface="宋体" pitchFamily="2" charset="-122"/>
                <a:ea typeface="宋体" pitchFamily="2" charset="-122"/>
              </a:rPr>
              <a:t>A</a:t>
            </a:r>
            <a:r>
              <a:rPr lang="en-US" altLang="zh-CN" sz="2400" b="1">
                <a:solidFill>
                  <a:srgbClr val="0000FF"/>
                </a:solidFill>
                <a:latin typeface="宋体" pitchFamily="2" charset="-122"/>
                <a:ea typeface="宋体" pitchFamily="2" charset="-122"/>
              </a:rPr>
              <a:t>(t):</a:t>
            </a:r>
            <a:endParaRPr lang="en-US" altLang="zh-CN" b="1">
              <a:solidFill>
                <a:srgbClr val="0000FF"/>
              </a:solidFill>
              <a:latin typeface="Tahoma" pitchFamily="34" charset="0"/>
              <a:ea typeface="宋体" pitchFamily="2" charset="-122"/>
            </a:endParaRPr>
          </a:p>
        </p:txBody>
      </p:sp>
      <p:grpSp>
        <p:nvGrpSpPr>
          <p:cNvPr id="79880" name="Group 11"/>
          <p:cNvGrpSpPr>
            <a:grpSpLocks/>
          </p:cNvGrpSpPr>
          <p:nvPr/>
        </p:nvGrpSpPr>
        <p:grpSpPr bwMode="auto">
          <a:xfrm>
            <a:off x="250825" y="2205038"/>
            <a:ext cx="3168650" cy="2063750"/>
            <a:chOff x="144" y="1536"/>
            <a:chExt cx="2490" cy="1814"/>
          </a:xfrm>
        </p:grpSpPr>
        <p:sp>
          <p:nvSpPr>
            <p:cNvPr id="79892" name="Rectangle 12"/>
            <p:cNvSpPr>
              <a:spLocks noChangeArrowheads="1"/>
            </p:cNvSpPr>
            <p:nvPr/>
          </p:nvSpPr>
          <p:spPr bwMode="auto">
            <a:xfrm>
              <a:off x="144" y="1632"/>
              <a:ext cx="2317" cy="1537"/>
            </a:xfrm>
            <a:prstGeom prst="rect">
              <a:avLst/>
            </a:prstGeom>
            <a:solidFill>
              <a:srgbClr val="CCFFCC">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9893" name="Group 13"/>
            <p:cNvGrpSpPr>
              <a:grpSpLocks/>
            </p:cNvGrpSpPr>
            <p:nvPr/>
          </p:nvGrpSpPr>
          <p:grpSpPr bwMode="auto">
            <a:xfrm>
              <a:off x="144" y="2448"/>
              <a:ext cx="2208" cy="154"/>
              <a:chOff x="651" y="2534"/>
              <a:chExt cx="1617" cy="91"/>
            </a:xfrm>
          </p:grpSpPr>
          <p:sp>
            <p:nvSpPr>
              <p:cNvPr id="79944" name="Rectangle 14"/>
              <p:cNvSpPr>
                <a:spLocks noChangeArrowheads="1"/>
              </p:cNvSpPr>
              <p:nvPr/>
            </p:nvSpPr>
            <p:spPr bwMode="auto">
              <a:xfrm>
                <a:off x="651" y="2566"/>
                <a:ext cx="1542" cy="22"/>
              </a:xfrm>
              <a:prstGeom prst="rect">
                <a:avLst/>
              </a:prstGeom>
              <a:solidFill>
                <a:schemeClr val="tx1"/>
              </a:solidFill>
              <a:ln w="9525">
                <a:solidFill>
                  <a:schemeClr val="tx1"/>
                </a:solidFill>
                <a:miter lim="800000"/>
                <a:headEnd/>
                <a:tailEnd/>
              </a:ln>
            </p:spPr>
            <p:txBody>
              <a:bodyPr/>
              <a:lstStyle/>
              <a:p>
                <a:endParaRPr lang="zh-CN" altLang="en-US"/>
              </a:p>
            </p:txBody>
          </p:sp>
          <p:sp>
            <p:nvSpPr>
              <p:cNvPr id="79945" name="Freeform 15"/>
              <p:cNvSpPr>
                <a:spLocks/>
              </p:cNvSpPr>
              <p:nvPr/>
            </p:nvSpPr>
            <p:spPr bwMode="auto">
              <a:xfrm>
                <a:off x="2183" y="2534"/>
                <a:ext cx="85" cy="91"/>
              </a:xfrm>
              <a:custGeom>
                <a:avLst/>
                <a:gdLst>
                  <a:gd name="T0" fmla="*/ 0 w 85"/>
                  <a:gd name="T1" fmla="*/ 91 h 91"/>
                  <a:gd name="T2" fmla="*/ 85 w 85"/>
                  <a:gd name="T3" fmla="*/ 49 h 91"/>
                  <a:gd name="T4" fmla="*/ 0 w 85"/>
                  <a:gd name="T5" fmla="*/ 0 h 91"/>
                  <a:gd name="T6" fmla="*/ 0 w 85"/>
                  <a:gd name="T7" fmla="*/ 91 h 91"/>
                  <a:gd name="T8" fmla="*/ 0 60000 65536"/>
                  <a:gd name="T9" fmla="*/ 0 60000 65536"/>
                  <a:gd name="T10" fmla="*/ 0 60000 65536"/>
                  <a:gd name="T11" fmla="*/ 0 60000 65536"/>
                  <a:gd name="T12" fmla="*/ 0 w 85"/>
                  <a:gd name="T13" fmla="*/ 0 h 91"/>
                  <a:gd name="T14" fmla="*/ 85 w 85"/>
                  <a:gd name="T15" fmla="*/ 91 h 91"/>
                </a:gdLst>
                <a:ahLst/>
                <a:cxnLst>
                  <a:cxn ang="T8">
                    <a:pos x="T0" y="T1"/>
                  </a:cxn>
                  <a:cxn ang="T9">
                    <a:pos x="T2" y="T3"/>
                  </a:cxn>
                  <a:cxn ang="T10">
                    <a:pos x="T4" y="T5"/>
                  </a:cxn>
                  <a:cxn ang="T11">
                    <a:pos x="T6" y="T7"/>
                  </a:cxn>
                </a:cxnLst>
                <a:rect l="T12" t="T13" r="T14" b="T15"/>
                <a:pathLst>
                  <a:path w="85" h="91">
                    <a:moveTo>
                      <a:pt x="0" y="91"/>
                    </a:moveTo>
                    <a:lnTo>
                      <a:pt x="85" y="49"/>
                    </a:lnTo>
                    <a:lnTo>
                      <a:pt x="0" y="0"/>
                    </a:lnTo>
                    <a:lnTo>
                      <a:pt x="0" y="91"/>
                    </a:lnTo>
                    <a:close/>
                  </a:path>
                </a:pathLst>
              </a:custGeom>
              <a:solidFill>
                <a:schemeClr val="tx1"/>
              </a:solidFill>
              <a:ln w="9525">
                <a:solidFill>
                  <a:schemeClr val="tx1"/>
                </a:solidFill>
                <a:round/>
                <a:headEnd/>
                <a:tailEnd/>
              </a:ln>
            </p:spPr>
            <p:txBody>
              <a:bodyPr/>
              <a:lstStyle/>
              <a:p>
                <a:endParaRPr lang="zh-CN" altLang="en-US"/>
              </a:p>
            </p:txBody>
          </p:sp>
        </p:grpSp>
        <p:sp>
          <p:nvSpPr>
            <p:cNvPr id="79894" name="Rectangle 16"/>
            <p:cNvSpPr>
              <a:spLocks noChangeArrowheads="1"/>
            </p:cNvSpPr>
            <p:nvPr/>
          </p:nvSpPr>
          <p:spPr bwMode="auto">
            <a:xfrm>
              <a:off x="219" y="2481"/>
              <a:ext cx="2285"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95" name="Rectangle 17"/>
            <p:cNvSpPr>
              <a:spLocks noChangeArrowheads="1"/>
            </p:cNvSpPr>
            <p:nvPr/>
          </p:nvSpPr>
          <p:spPr bwMode="auto">
            <a:xfrm>
              <a:off x="310"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79896" name="Rectangle 18"/>
            <p:cNvSpPr>
              <a:spLocks noChangeArrowheads="1"/>
            </p:cNvSpPr>
            <p:nvPr/>
          </p:nvSpPr>
          <p:spPr bwMode="auto">
            <a:xfrm>
              <a:off x="386"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79897" name="Rectangle 19"/>
            <p:cNvSpPr>
              <a:spLocks noChangeArrowheads="1"/>
            </p:cNvSpPr>
            <p:nvPr/>
          </p:nvSpPr>
          <p:spPr bwMode="auto">
            <a:xfrm>
              <a:off x="461"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898" name="Rectangle 20"/>
            <p:cNvSpPr>
              <a:spLocks noChangeArrowheads="1"/>
            </p:cNvSpPr>
            <p:nvPr/>
          </p:nvSpPr>
          <p:spPr bwMode="auto">
            <a:xfrm>
              <a:off x="536"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899" name="Rectangle 21"/>
            <p:cNvSpPr>
              <a:spLocks noChangeArrowheads="1"/>
            </p:cNvSpPr>
            <p:nvPr/>
          </p:nvSpPr>
          <p:spPr bwMode="auto">
            <a:xfrm>
              <a:off x="617"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0" name="Rectangle 22"/>
            <p:cNvSpPr>
              <a:spLocks noChangeArrowheads="1"/>
            </p:cNvSpPr>
            <p:nvPr/>
          </p:nvSpPr>
          <p:spPr bwMode="auto">
            <a:xfrm>
              <a:off x="690"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79901" name="Rectangle 23"/>
            <p:cNvSpPr>
              <a:spLocks noChangeArrowheads="1"/>
            </p:cNvSpPr>
            <p:nvPr/>
          </p:nvSpPr>
          <p:spPr bwMode="auto">
            <a:xfrm>
              <a:off x="767" y="2566"/>
              <a:ext cx="1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2" name="Rectangle 24"/>
            <p:cNvSpPr>
              <a:spLocks noChangeArrowheads="1"/>
            </p:cNvSpPr>
            <p:nvPr/>
          </p:nvSpPr>
          <p:spPr bwMode="auto">
            <a:xfrm>
              <a:off x="846"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3" name="Rectangle 25"/>
            <p:cNvSpPr>
              <a:spLocks noChangeArrowheads="1"/>
            </p:cNvSpPr>
            <p:nvPr/>
          </p:nvSpPr>
          <p:spPr bwMode="auto">
            <a:xfrm>
              <a:off x="921"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4" name="Rectangle 26"/>
            <p:cNvSpPr>
              <a:spLocks noChangeArrowheads="1"/>
            </p:cNvSpPr>
            <p:nvPr/>
          </p:nvSpPr>
          <p:spPr bwMode="auto">
            <a:xfrm>
              <a:off x="997"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5" name="Rectangle 27"/>
            <p:cNvSpPr>
              <a:spLocks noChangeArrowheads="1"/>
            </p:cNvSpPr>
            <p:nvPr/>
          </p:nvSpPr>
          <p:spPr bwMode="auto">
            <a:xfrm>
              <a:off x="1077"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6" name="Rectangle 28"/>
            <p:cNvSpPr>
              <a:spLocks noChangeArrowheads="1"/>
            </p:cNvSpPr>
            <p:nvPr/>
          </p:nvSpPr>
          <p:spPr bwMode="auto">
            <a:xfrm>
              <a:off x="1152"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79907" name="Rectangle 29"/>
            <p:cNvSpPr>
              <a:spLocks noChangeArrowheads="1"/>
            </p:cNvSpPr>
            <p:nvPr/>
          </p:nvSpPr>
          <p:spPr bwMode="auto">
            <a:xfrm>
              <a:off x="1227"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8" name="Rectangle 30"/>
            <p:cNvSpPr>
              <a:spLocks noChangeArrowheads="1"/>
            </p:cNvSpPr>
            <p:nvPr/>
          </p:nvSpPr>
          <p:spPr bwMode="auto">
            <a:xfrm>
              <a:off x="1302" y="2566"/>
              <a:ext cx="1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09" name="Rectangle 31"/>
            <p:cNvSpPr>
              <a:spLocks noChangeArrowheads="1"/>
            </p:cNvSpPr>
            <p:nvPr/>
          </p:nvSpPr>
          <p:spPr bwMode="auto">
            <a:xfrm>
              <a:off x="1383"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0" name="Rectangle 32"/>
            <p:cNvSpPr>
              <a:spLocks noChangeArrowheads="1"/>
            </p:cNvSpPr>
            <p:nvPr/>
          </p:nvSpPr>
          <p:spPr bwMode="auto">
            <a:xfrm>
              <a:off x="1458" y="2566"/>
              <a:ext cx="1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1" name="Rectangle 33"/>
            <p:cNvSpPr>
              <a:spLocks noChangeArrowheads="1"/>
            </p:cNvSpPr>
            <p:nvPr/>
          </p:nvSpPr>
          <p:spPr bwMode="auto">
            <a:xfrm>
              <a:off x="2159" y="2583"/>
              <a:ext cx="18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2" name="Rectangle 34"/>
            <p:cNvSpPr>
              <a:spLocks noChangeArrowheads="1"/>
            </p:cNvSpPr>
            <p:nvPr/>
          </p:nvSpPr>
          <p:spPr bwMode="auto">
            <a:xfrm>
              <a:off x="1612" y="2566"/>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3" name="Rectangle 35"/>
            <p:cNvSpPr>
              <a:spLocks noChangeArrowheads="1"/>
            </p:cNvSpPr>
            <p:nvPr/>
          </p:nvSpPr>
          <p:spPr bwMode="auto">
            <a:xfrm>
              <a:off x="2149" y="2583"/>
              <a:ext cx="1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79914" name="Rectangle 36"/>
            <p:cNvSpPr>
              <a:spLocks noChangeArrowheads="1"/>
            </p:cNvSpPr>
            <p:nvPr/>
          </p:nvSpPr>
          <p:spPr bwMode="auto">
            <a:xfrm>
              <a:off x="2197" y="2583"/>
              <a:ext cx="10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5" name="Rectangle 37"/>
            <p:cNvSpPr>
              <a:spLocks noChangeArrowheads="1"/>
            </p:cNvSpPr>
            <p:nvPr/>
          </p:nvSpPr>
          <p:spPr bwMode="auto">
            <a:xfrm>
              <a:off x="310" y="2817"/>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6" name="Rectangle 38"/>
            <p:cNvSpPr>
              <a:spLocks noChangeArrowheads="1"/>
            </p:cNvSpPr>
            <p:nvPr/>
          </p:nvSpPr>
          <p:spPr bwMode="auto">
            <a:xfrm>
              <a:off x="310" y="3068"/>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7" name="Rectangle 39"/>
            <p:cNvSpPr>
              <a:spLocks noChangeArrowheads="1"/>
            </p:cNvSpPr>
            <p:nvPr/>
          </p:nvSpPr>
          <p:spPr bwMode="auto">
            <a:xfrm>
              <a:off x="386" y="3068"/>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8" name="Rectangle 40"/>
            <p:cNvSpPr>
              <a:spLocks noChangeArrowheads="1"/>
            </p:cNvSpPr>
            <p:nvPr/>
          </p:nvSpPr>
          <p:spPr bwMode="auto">
            <a:xfrm>
              <a:off x="461" y="3068"/>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19" name="Rectangle 41"/>
            <p:cNvSpPr>
              <a:spLocks noChangeArrowheads="1"/>
            </p:cNvSpPr>
            <p:nvPr/>
          </p:nvSpPr>
          <p:spPr bwMode="auto">
            <a:xfrm>
              <a:off x="536" y="3068"/>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20" name="Rectangle 42"/>
            <p:cNvSpPr>
              <a:spLocks noChangeArrowheads="1"/>
            </p:cNvSpPr>
            <p:nvPr/>
          </p:nvSpPr>
          <p:spPr bwMode="auto">
            <a:xfrm>
              <a:off x="566" y="2880"/>
              <a:ext cx="1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79921" name="Rectangle 43"/>
            <p:cNvSpPr>
              <a:spLocks noChangeArrowheads="1"/>
            </p:cNvSpPr>
            <p:nvPr/>
          </p:nvSpPr>
          <p:spPr bwMode="auto">
            <a:xfrm>
              <a:off x="710" y="2880"/>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79922" name="Rectangle 44"/>
            <p:cNvSpPr>
              <a:spLocks noChangeArrowheads="1"/>
            </p:cNvSpPr>
            <p:nvPr/>
          </p:nvSpPr>
          <p:spPr bwMode="auto">
            <a:xfrm>
              <a:off x="771" y="3068"/>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1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23" name="Rectangle 45"/>
            <p:cNvSpPr>
              <a:spLocks noChangeArrowheads="1"/>
            </p:cNvSpPr>
            <p:nvPr/>
          </p:nvSpPr>
          <p:spPr bwMode="auto">
            <a:xfrm>
              <a:off x="816" y="1547"/>
              <a:ext cx="73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4" name="Rectangle 46"/>
            <p:cNvSpPr>
              <a:spLocks noChangeArrowheads="1"/>
            </p:cNvSpPr>
            <p:nvPr/>
          </p:nvSpPr>
          <p:spPr bwMode="auto">
            <a:xfrm>
              <a:off x="1262" y="1643"/>
              <a:ext cx="12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5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79925" name="Group 47"/>
            <p:cNvGrpSpPr>
              <a:grpSpLocks/>
            </p:cNvGrpSpPr>
            <p:nvPr/>
          </p:nvGrpSpPr>
          <p:grpSpPr bwMode="auto">
            <a:xfrm>
              <a:off x="779" y="1632"/>
              <a:ext cx="133" cy="1523"/>
              <a:chOff x="1286" y="1771"/>
              <a:chExt cx="80" cy="1404"/>
            </a:xfrm>
          </p:grpSpPr>
          <p:sp>
            <p:nvSpPr>
              <p:cNvPr id="79942" name="Rectangle 48"/>
              <p:cNvSpPr>
                <a:spLocks noChangeArrowheads="1"/>
              </p:cNvSpPr>
              <p:nvPr/>
            </p:nvSpPr>
            <p:spPr bwMode="auto">
              <a:xfrm>
                <a:off x="1314" y="1851"/>
                <a:ext cx="19" cy="1324"/>
              </a:xfrm>
              <a:prstGeom prst="rect">
                <a:avLst/>
              </a:prstGeom>
              <a:solidFill>
                <a:schemeClr val="tx1"/>
              </a:solidFill>
              <a:ln w="9525">
                <a:solidFill>
                  <a:schemeClr val="tx1"/>
                </a:solidFill>
                <a:miter lim="800000"/>
                <a:headEnd/>
                <a:tailEnd/>
              </a:ln>
            </p:spPr>
            <p:txBody>
              <a:bodyPr/>
              <a:lstStyle/>
              <a:p>
                <a:endParaRPr lang="zh-CN" altLang="en-US"/>
              </a:p>
            </p:txBody>
          </p:sp>
          <p:sp>
            <p:nvSpPr>
              <p:cNvPr id="79943" name="Freeform 49"/>
              <p:cNvSpPr>
                <a:spLocks/>
              </p:cNvSpPr>
              <p:nvPr/>
            </p:nvSpPr>
            <p:spPr bwMode="auto">
              <a:xfrm>
                <a:off x="1286" y="1771"/>
                <a:ext cx="80" cy="96"/>
              </a:xfrm>
              <a:custGeom>
                <a:avLst/>
                <a:gdLst>
                  <a:gd name="T0" fmla="*/ 80 w 80"/>
                  <a:gd name="T1" fmla="*/ 96 h 96"/>
                  <a:gd name="T2" fmla="*/ 42 w 80"/>
                  <a:gd name="T3" fmla="*/ 0 h 96"/>
                  <a:gd name="T4" fmla="*/ 0 w 80"/>
                  <a:gd name="T5" fmla="*/ 96 h 96"/>
                  <a:gd name="T6" fmla="*/ 80 w 80"/>
                  <a:gd name="T7" fmla="*/ 96 h 96"/>
                  <a:gd name="T8" fmla="*/ 0 60000 65536"/>
                  <a:gd name="T9" fmla="*/ 0 60000 65536"/>
                  <a:gd name="T10" fmla="*/ 0 60000 65536"/>
                  <a:gd name="T11" fmla="*/ 0 60000 65536"/>
                  <a:gd name="T12" fmla="*/ 0 w 80"/>
                  <a:gd name="T13" fmla="*/ 0 h 96"/>
                  <a:gd name="T14" fmla="*/ 80 w 80"/>
                  <a:gd name="T15" fmla="*/ 96 h 96"/>
                </a:gdLst>
                <a:ahLst/>
                <a:cxnLst>
                  <a:cxn ang="T8">
                    <a:pos x="T0" y="T1"/>
                  </a:cxn>
                  <a:cxn ang="T9">
                    <a:pos x="T2" y="T3"/>
                  </a:cxn>
                  <a:cxn ang="T10">
                    <a:pos x="T4" y="T5"/>
                  </a:cxn>
                  <a:cxn ang="T11">
                    <a:pos x="T6" y="T7"/>
                  </a:cxn>
                </a:cxnLst>
                <a:rect l="T12" t="T13" r="T14" b="T15"/>
                <a:pathLst>
                  <a:path w="80" h="96">
                    <a:moveTo>
                      <a:pt x="80" y="96"/>
                    </a:moveTo>
                    <a:lnTo>
                      <a:pt x="42" y="0"/>
                    </a:lnTo>
                    <a:lnTo>
                      <a:pt x="0" y="96"/>
                    </a:lnTo>
                    <a:lnTo>
                      <a:pt x="80" y="96"/>
                    </a:lnTo>
                    <a:close/>
                  </a:path>
                </a:pathLst>
              </a:custGeom>
              <a:solidFill>
                <a:schemeClr val="tx1"/>
              </a:solidFill>
              <a:ln w="9525">
                <a:solidFill>
                  <a:schemeClr val="tx1"/>
                </a:solidFill>
                <a:round/>
                <a:headEnd/>
                <a:tailEnd/>
              </a:ln>
            </p:spPr>
            <p:txBody>
              <a:bodyPr/>
              <a:lstStyle/>
              <a:p>
                <a:endParaRPr lang="zh-CN" altLang="en-US"/>
              </a:p>
            </p:txBody>
          </p:sp>
        </p:grpSp>
        <p:sp>
          <p:nvSpPr>
            <p:cNvPr id="79926" name="Rectangle 50"/>
            <p:cNvSpPr>
              <a:spLocks noChangeArrowheads="1"/>
            </p:cNvSpPr>
            <p:nvPr/>
          </p:nvSpPr>
          <p:spPr bwMode="auto">
            <a:xfrm>
              <a:off x="432" y="2496"/>
              <a:ext cx="52" cy="4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7" name="Rectangle 51"/>
            <p:cNvSpPr>
              <a:spLocks noChangeArrowheads="1"/>
            </p:cNvSpPr>
            <p:nvPr/>
          </p:nvSpPr>
          <p:spPr bwMode="auto">
            <a:xfrm>
              <a:off x="672" y="1776"/>
              <a:ext cx="31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8" name="Rectangle 52"/>
            <p:cNvSpPr>
              <a:spLocks noChangeArrowheads="1"/>
            </p:cNvSpPr>
            <p:nvPr/>
          </p:nvSpPr>
          <p:spPr bwMode="auto">
            <a:xfrm>
              <a:off x="902" y="2160"/>
              <a:ext cx="10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1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79929" name="Freeform 53"/>
            <p:cNvSpPr>
              <a:spLocks/>
            </p:cNvSpPr>
            <p:nvPr/>
          </p:nvSpPr>
          <p:spPr bwMode="auto">
            <a:xfrm>
              <a:off x="240" y="1776"/>
              <a:ext cx="1488" cy="1200"/>
            </a:xfrm>
            <a:custGeom>
              <a:avLst/>
              <a:gdLst>
                <a:gd name="T0" fmla="*/ 0 w 1288"/>
                <a:gd name="T1" fmla="*/ 1342 h 1127"/>
                <a:gd name="T2" fmla="*/ 21 w 1288"/>
                <a:gd name="T3" fmla="*/ 1361 h 1127"/>
                <a:gd name="T4" fmla="*/ 1986 w 1288"/>
                <a:gd name="T5" fmla="*/ 19 h 1127"/>
                <a:gd name="T6" fmla="*/ 1965 w 1288"/>
                <a:gd name="T7" fmla="*/ 0 h 1127"/>
                <a:gd name="T8" fmla="*/ 0 w 1288"/>
                <a:gd name="T9" fmla="*/ 1342 h 1127"/>
                <a:gd name="T10" fmla="*/ 0 60000 65536"/>
                <a:gd name="T11" fmla="*/ 0 60000 65536"/>
                <a:gd name="T12" fmla="*/ 0 60000 65536"/>
                <a:gd name="T13" fmla="*/ 0 60000 65536"/>
                <a:gd name="T14" fmla="*/ 0 60000 65536"/>
                <a:gd name="T15" fmla="*/ 0 w 1288"/>
                <a:gd name="T16" fmla="*/ 0 h 1127"/>
                <a:gd name="T17" fmla="*/ 1288 w 1288"/>
                <a:gd name="T18" fmla="*/ 1127 h 1127"/>
              </a:gdLst>
              <a:ahLst/>
              <a:cxnLst>
                <a:cxn ang="T10">
                  <a:pos x="T0" y="T1"/>
                </a:cxn>
                <a:cxn ang="T11">
                  <a:pos x="T2" y="T3"/>
                </a:cxn>
                <a:cxn ang="T12">
                  <a:pos x="T4" y="T5"/>
                </a:cxn>
                <a:cxn ang="T13">
                  <a:pos x="T6" y="T7"/>
                </a:cxn>
                <a:cxn ang="T14">
                  <a:pos x="T8" y="T9"/>
                </a:cxn>
              </a:cxnLst>
              <a:rect l="T15" t="T16" r="T17" b="T18"/>
              <a:pathLst>
                <a:path w="1288" h="1127">
                  <a:moveTo>
                    <a:pt x="0" y="1111"/>
                  </a:moveTo>
                  <a:lnTo>
                    <a:pt x="14" y="1127"/>
                  </a:lnTo>
                  <a:lnTo>
                    <a:pt x="1288" y="16"/>
                  </a:lnTo>
                  <a:lnTo>
                    <a:pt x="1274" y="0"/>
                  </a:lnTo>
                  <a:lnTo>
                    <a:pt x="0" y="1111"/>
                  </a:lnTo>
                  <a:close/>
                </a:path>
              </a:pathLst>
            </a:custGeom>
            <a:solidFill>
              <a:srgbClr val="FF9900"/>
            </a:solidFill>
            <a:ln w="28575">
              <a:solidFill>
                <a:srgbClr val="9900CC"/>
              </a:solidFill>
              <a:round/>
              <a:headEnd/>
              <a:tailEnd/>
            </a:ln>
          </p:spPr>
          <p:txBody>
            <a:bodyPr/>
            <a:lstStyle/>
            <a:p>
              <a:endParaRPr lang="zh-CN" altLang="en-US"/>
            </a:p>
          </p:txBody>
        </p:sp>
        <p:sp>
          <p:nvSpPr>
            <p:cNvPr id="79930" name="Freeform 54"/>
            <p:cNvSpPr>
              <a:spLocks/>
            </p:cNvSpPr>
            <p:nvPr/>
          </p:nvSpPr>
          <p:spPr bwMode="auto">
            <a:xfrm>
              <a:off x="240" y="1680"/>
              <a:ext cx="1152" cy="1008"/>
            </a:xfrm>
            <a:custGeom>
              <a:avLst/>
              <a:gdLst>
                <a:gd name="T0" fmla="*/ 0 w 1288"/>
                <a:gd name="T1" fmla="*/ 802 h 1122"/>
                <a:gd name="T2" fmla="*/ 11 w 1288"/>
                <a:gd name="T3" fmla="*/ 814 h 1122"/>
                <a:gd name="T4" fmla="*/ 921 w 1288"/>
                <a:gd name="T5" fmla="*/ 12 h 1122"/>
                <a:gd name="T6" fmla="*/ 911 w 1288"/>
                <a:gd name="T7" fmla="*/ 0 h 1122"/>
                <a:gd name="T8" fmla="*/ 0 w 1288"/>
                <a:gd name="T9" fmla="*/ 802 h 1122"/>
                <a:gd name="T10" fmla="*/ 0 60000 65536"/>
                <a:gd name="T11" fmla="*/ 0 60000 65536"/>
                <a:gd name="T12" fmla="*/ 0 60000 65536"/>
                <a:gd name="T13" fmla="*/ 0 60000 65536"/>
                <a:gd name="T14" fmla="*/ 0 60000 65536"/>
                <a:gd name="T15" fmla="*/ 0 w 1288"/>
                <a:gd name="T16" fmla="*/ 0 h 1122"/>
                <a:gd name="T17" fmla="*/ 1288 w 1288"/>
                <a:gd name="T18" fmla="*/ 1122 h 1122"/>
              </a:gdLst>
              <a:ahLst/>
              <a:cxnLst>
                <a:cxn ang="T10">
                  <a:pos x="T0" y="T1"/>
                </a:cxn>
                <a:cxn ang="T11">
                  <a:pos x="T2" y="T3"/>
                </a:cxn>
                <a:cxn ang="T12">
                  <a:pos x="T4" y="T5"/>
                </a:cxn>
                <a:cxn ang="T13">
                  <a:pos x="T6" y="T7"/>
                </a:cxn>
                <a:cxn ang="T14">
                  <a:pos x="T8" y="T9"/>
                </a:cxn>
              </a:cxnLst>
              <a:rect l="T15" t="T16" r="T17" b="T18"/>
              <a:pathLst>
                <a:path w="1288" h="1122">
                  <a:moveTo>
                    <a:pt x="0" y="1106"/>
                  </a:moveTo>
                  <a:lnTo>
                    <a:pt x="14" y="1122"/>
                  </a:lnTo>
                  <a:lnTo>
                    <a:pt x="1288" y="16"/>
                  </a:lnTo>
                  <a:lnTo>
                    <a:pt x="1274" y="0"/>
                  </a:lnTo>
                  <a:lnTo>
                    <a:pt x="0" y="1106"/>
                  </a:lnTo>
                  <a:close/>
                </a:path>
              </a:pathLst>
            </a:custGeom>
            <a:solidFill>
              <a:srgbClr val="0000FF"/>
            </a:solidFill>
            <a:ln w="28575">
              <a:solidFill>
                <a:srgbClr val="FF0000"/>
              </a:solidFill>
              <a:round/>
              <a:headEnd/>
              <a:tailEnd/>
            </a:ln>
          </p:spPr>
          <p:txBody>
            <a:bodyPr/>
            <a:lstStyle/>
            <a:p>
              <a:endParaRPr lang="zh-CN" altLang="en-US"/>
            </a:p>
          </p:txBody>
        </p:sp>
        <p:sp>
          <p:nvSpPr>
            <p:cNvPr id="79931" name="Line 55"/>
            <p:cNvSpPr>
              <a:spLocks noChangeShapeType="1"/>
            </p:cNvSpPr>
            <p:nvPr/>
          </p:nvSpPr>
          <p:spPr bwMode="auto">
            <a:xfrm>
              <a:off x="192" y="2160"/>
              <a:ext cx="1979" cy="1"/>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2" name="Rectangle 56"/>
            <p:cNvSpPr>
              <a:spLocks noChangeArrowheads="1"/>
            </p:cNvSpPr>
            <p:nvPr/>
          </p:nvSpPr>
          <p:spPr bwMode="auto">
            <a:xfrm>
              <a:off x="1230" y="1589"/>
              <a:ext cx="99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33" name="Rectangle 57"/>
            <p:cNvSpPr>
              <a:spLocks noChangeArrowheads="1"/>
            </p:cNvSpPr>
            <p:nvPr/>
          </p:nvSpPr>
          <p:spPr bwMode="auto">
            <a:xfrm>
              <a:off x="1766" y="1676"/>
              <a:ext cx="1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500" b="1">
                  <a:solidFill>
                    <a:srgbClr val="0000FF"/>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79934" name="Rectangle 58"/>
            <p:cNvSpPr>
              <a:spLocks noChangeArrowheads="1"/>
            </p:cNvSpPr>
            <p:nvPr/>
          </p:nvSpPr>
          <p:spPr bwMode="auto">
            <a:xfrm>
              <a:off x="1305" y="2017"/>
              <a:ext cx="99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35" name="Rectangle 59"/>
            <p:cNvSpPr>
              <a:spLocks noChangeArrowheads="1"/>
            </p:cNvSpPr>
            <p:nvPr/>
          </p:nvSpPr>
          <p:spPr bwMode="auto">
            <a:xfrm>
              <a:off x="1841" y="2097"/>
              <a:ext cx="1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500" b="1">
                  <a:solidFill>
                    <a:srgbClr val="00FF00"/>
                  </a:solidFill>
                  <a:latin typeface="宋体" pitchFamily="2" charset="-122"/>
                  <a:ea typeface="宋体" pitchFamily="2" charset="-122"/>
                </a:rPr>
                <a:t> </a:t>
              </a:r>
              <a:endParaRPr lang="zh-CN" altLang="en-US" b="1">
                <a:latin typeface="Tahoma" pitchFamily="34" charset="0"/>
                <a:ea typeface="宋体" pitchFamily="2" charset="-122"/>
              </a:endParaRPr>
            </a:p>
          </p:txBody>
        </p:sp>
        <p:graphicFrame>
          <p:nvGraphicFramePr>
            <p:cNvPr id="79936" name="Object 60"/>
            <p:cNvGraphicFramePr>
              <a:graphicFrameLocks noChangeAspect="1"/>
            </p:cNvGraphicFramePr>
            <p:nvPr/>
          </p:nvGraphicFramePr>
          <p:xfrm>
            <a:off x="2256" y="1968"/>
            <a:ext cx="378" cy="403"/>
          </p:xfrm>
          <a:graphic>
            <a:graphicData uri="http://schemas.openxmlformats.org/presentationml/2006/ole">
              <mc:AlternateContent xmlns:mc="http://schemas.openxmlformats.org/markup-compatibility/2006">
                <mc:Choice xmlns:v="urn:schemas-microsoft-com:vml" Requires="v">
                  <p:oleObj spid="_x0000_s80035" name="Equation" r:id="rId3" imgW="203024" imgH="215713" progId="Equation.3">
                    <p:embed/>
                  </p:oleObj>
                </mc:Choice>
                <mc:Fallback>
                  <p:oleObj name="Equation" r:id="rId3" imgW="203024" imgH="215713"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1968"/>
                          <a:ext cx="378" cy="40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37" name="Object 61"/>
            <p:cNvGraphicFramePr>
              <a:graphicFrameLocks noChangeAspect="1"/>
            </p:cNvGraphicFramePr>
            <p:nvPr/>
          </p:nvGraphicFramePr>
          <p:xfrm>
            <a:off x="1776" y="1536"/>
            <a:ext cx="663" cy="403"/>
          </p:xfrm>
          <a:graphic>
            <a:graphicData uri="http://schemas.openxmlformats.org/presentationml/2006/ole">
              <mc:AlternateContent xmlns:mc="http://schemas.openxmlformats.org/markup-compatibility/2006">
                <mc:Choice xmlns:v="urn:schemas-microsoft-com:vml" Requires="v">
                  <p:oleObj spid="_x0000_s80036" name="Equation" r:id="rId5" imgW="355292" imgH="215713" progId="Equation.3">
                    <p:embed/>
                  </p:oleObj>
                </mc:Choice>
                <mc:Fallback>
                  <p:oleObj name="Equation" r:id="rId5" imgW="355292" imgH="215713"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536"/>
                          <a:ext cx="663" cy="403"/>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38" name="Object 62"/>
            <p:cNvGraphicFramePr>
              <a:graphicFrameLocks noChangeAspect="1"/>
            </p:cNvGraphicFramePr>
            <p:nvPr/>
          </p:nvGraphicFramePr>
          <p:xfrm>
            <a:off x="192" y="1584"/>
            <a:ext cx="568" cy="380"/>
          </p:xfrm>
          <a:graphic>
            <a:graphicData uri="http://schemas.openxmlformats.org/presentationml/2006/ole">
              <mc:AlternateContent xmlns:mc="http://schemas.openxmlformats.org/markup-compatibility/2006">
                <mc:Choice xmlns:v="urn:schemas-microsoft-com:vml" Requires="v">
                  <p:oleObj spid="_x0000_s80037" name="Equation" r:id="rId7" imgW="304536" imgH="203024" progId="Equation.3">
                    <p:embed/>
                  </p:oleObj>
                </mc:Choice>
                <mc:Fallback>
                  <p:oleObj name="Equation" r:id="rId7" imgW="304536" imgH="203024"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 y="1584"/>
                          <a:ext cx="568" cy="380"/>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39" name="Rectangle 63"/>
            <p:cNvSpPr>
              <a:spLocks noChangeArrowheads="1"/>
            </p:cNvSpPr>
            <p:nvPr/>
          </p:nvSpPr>
          <p:spPr bwMode="auto">
            <a:xfrm>
              <a:off x="816" y="2880"/>
              <a:ext cx="52" cy="4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40" name="Rectangle 64"/>
            <p:cNvSpPr>
              <a:spLocks noChangeArrowheads="1"/>
            </p:cNvSpPr>
            <p:nvPr/>
          </p:nvSpPr>
          <p:spPr bwMode="auto">
            <a:xfrm>
              <a:off x="816" y="2160"/>
              <a:ext cx="52" cy="4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41" name="Rectangle 65"/>
            <p:cNvSpPr>
              <a:spLocks noChangeArrowheads="1"/>
            </p:cNvSpPr>
            <p:nvPr/>
          </p:nvSpPr>
          <p:spPr bwMode="auto">
            <a:xfrm>
              <a:off x="1200" y="2496"/>
              <a:ext cx="52" cy="4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9881" name="Text Box 66"/>
          <p:cNvSpPr txBox="1">
            <a:spLocks noChangeArrowheads="1"/>
          </p:cNvSpPr>
          <p:nvPr/>
        </p:nvSpPr>
        <p:spPr bwMode="auto">
          <a:xfrm>
            <a:off x="3455988" y="3141663"/>
            <a:ext cx="5688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200" b="1">
                <a:solidFill>
                  <a:srgbClr val="000000"/>
                </a:solidFill>
                <a:latin typeface="Tahoma" pitchFamily="34" charset="0"/>
                <a:ea typeface="宋体" pitchFamily="2" charset="-122"/>
              </a:rPr>
              <a:t>如：时间函数</a:t>
            </a:r>
            <a:r>
              <a:rPr lang="en-US" altLang="zh-CN" sz="2200" b="1">
                <a:solidFill>
                  <a:srgbClr val="000000"/>
                </a:solidFill>
                <a:latin typeface="Tahoma" pitchFamily="34" charset="0"/>
                <a:ea typeface="宋体" pitchFamily="2" charset="-122"/>
              </a:rPr>
              <a:t>f(t)</a:t>
            </a:r>
            <a:r>
              <a:rPr lang="zh-CN" altLang="en-US" sz="2200" b="1">
                <a:solidFill>
                  <a:srgbClr val="000000"/>
                </a:solidFill>
                <a:latin typeface="Tahoma" pitchFamily="34" charset="0"/>
                <a:ea typeface="宋体" pitchFamily="2" charset="-122"/>
              </a:rPr>
              <a:t>为电流信号，则时间间隔</a:t>
            </a:r>
            <a:r>
              <a:rPr lang="en-US" altLang="zh-CN" sz="2200" b="1">
                <a:solidFill>
                  <a:srgbClr val="000000"/>
                </a:solidFill>
                <a:latin typeface="Tahoma" pitchFamily="34" charset="0"/>
                <a:ea typeface="宋体" pitchFamily="2" charset="-122"/>
              </a:rPr>
              <a:t>T</a:t>
            </a:r>
            <a:r>
              <a:rPr lang="zh-CN" altLang="en-US" sz="2200" b="1">
                <a:solidFill>
                  <a:srgbClr val="000000"/>
                </a:solidFill>
                <a:latin typeface="Tahoma" pitchFamily="34" charset="0"/>
                <a:ea typeface="宋体" pitchFamily="2" charset="-122"/>
              </a:rPr>
              <a:t>内流过单位电阻所产生的平均功率等于：</a:t>
            </a:r>
          </a:p>
        </p:txBody>
      </p:sp>
      <p:graphicFrame>
        <p:nvGraphicFramePr>
          <p:cNvPr id="79882" name="Object 67"/>
          <p:cNvGraphicFramePr>
            <a:graphicFrameLocks noChangeAspect="1"/>
          </p:cNvGraphicFramePr>
          <p:nvPr/>
        </p:nvGraphicFramePr>
        <p:xfrm>
          <a:off x="4265613" y="1544638"/>
          <a:ext cx="2919412" cy="496887"/>
        </p:xfrm>
        <a:graphic>
          <a:graphicData uri="http://schemas.openxmlformats.org/presentationml/2006/ole">
            <mc:AlternateContent xmlns:mc="http://schemas.openxmlformats.org/markup-compatibility/2006">
              <mc:Choice xmlns:v="urn:schemas-microsoft-com:vml" Requires="v">
                <p:oleObj spid="_x0000_s80038" name="Equation" r:id="rId9" imgW="1219200" imgH="228600" progId="Equation.DSMT4">
                  <p:embed/>
                </p:oleObj>
              </mc:Choice>
              <mc:Fallback>
                <p:oleObj name="Equation" r:id="rId9" imgW="1219200" imgH="228600" progId="Equation.DSMT4">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5613" y="1544638"/>
                        <a:ext cx="2919412"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68"/>
          <p:cNvGraphicFramePr>
            <a:graphicFrameLocks noChangeAspect="1"/>
          </p:cNvGraphicFramePr>
          <p:nvPr/>
        </p:nvGraphicFramePr>
        <p:xfrm>
          <a:off x="3810000" y="3789363"/>
          <a:ext cx="3036888" cy="928687"/>
        </p:xfrm>
        <a:graphic>
          <a:graphicData uri="http://schemas.openxmlformats.org/presentationml/2006/ole">
            <mc:AlternateContent xmlns:mc="http://schemas.openxmlformats.org/markup-compatibility/2006">
              <mc:Choice xmlns:v="urn:schemas-microsoft-com:vml" Requires="v">
                <p:oleObj spid="_x0000_s80039" name="Equation" r:id="rId11" imgW="1181100" imgH="457200" progId="Equation.DSMT4">
                  <p:embed/>
                </p:oleObj>
              </mc:Choice>
              <mc:Fallback>
                <p:oleObj name="Equation" r:id="rId11" imgW="1181100" imgH="457200" progId="Equation.DSMT4">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89363"/>
                        <a:ext cx="3036888"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84" name="Group 69"/>
          <p:cNvGrpSpPr>
            <a:grpSpLocks/>
          </p:cNvGrpSpPr>
          <p:nvPr/>
        </p:nvGrpSpPr>
        <p:grpSpPr bwMode="auto">
          <a:xfrm>
            <a:off x="508000" y="4581525"/>
            <a:ext cx="8636000" cy="1577975"/>
            <a:chOff x="-221" y="2989"/>
            <a:chExt cx="5981" cy="1549"/>
          </a:xfrm>
        </p:grpSpPr>
        <p:graphicFrame>
          <p:nvGraphicFramePr>
            <p:cNvPr id="79885" name="Object 70"/>
            <p:cNvGraphicFramePr>
              <a:graphicFrameLocks noChangeAspect="1"/>
            </p:cNvGraphicFramePr>
            <p:nvPr/>
          </p:nvGraphicFramePr>
          <p:xfrm>
            <a:off x="-221" y="2989"/>
            <a:ext cx="5817" cy="1331"/>
          </p:xfrm>
          <a:graphic>
            <a:graphicData uri="http://schemas.openxmlformats.org/presentationml/2006/ole">
              <mc:AlternateContent xmlns:mc="http://schemas.openxmlformats.org/markup-compatibility/2006">
                <mc:Choice xmlns:v="urn:schemas-microsoft-com:vml" Requires="v">
                  <p:oleObj spid="_x0000_s80040" name="Equation" r:id="rId13" imgW="3670300" imgH="939800" progId="Equation.DSMT4">
                    <p:embed/>
                  </p:oleObj>
                </mc:Choice>
                <mc:Fallback>
                  <p:oleObj name="Equation" r:id="rId13" imgW="3670300" imgH="939800" progId="Equation.DSMT4">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 y="2989"/>
                          <a:ext cx="5817" cy="1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86" name="Group 71"/>
            <p:cNvGrpSpPr>
              <a:grpSpLocks/>
            </p:cNvGrpSpPr>
            <p:nvPr/>
          </p:nvGrpSpPr>
          <p:grpSpPr bwMode="auto">
            <a:xfrm>
              <a:off x="384" y="3552"/>
              <a:ext cx="3168" cy="774"/>
              <a:chOff x="384" y="3552"/>
              <a:chExt cx="3168" cy="774"/>
            </a:xfrm>
          </p:grpSpPr>
          <p:sp>
            <p:nvSpPr>
              <p:cNvPr id="79888" name="Line 72"/>
              <p:cNvSpPr>
                <a:spLocks noChangeShapeType="1"/>
              </p:cNvSpPr>
              <p:nvPr/>
            </p:nvSpPr>
            <p:spPr bwMode="auto">
              <a:xfrm flipH="1">
                <a:off x="384" y="3648"/>
                <a:ext cx="1995" cy="240"/>
              </a:xfrm>
              <a:prstGeom prst="line">
                <a:avLst/>
              </a:prstGeom>
              <a:noFill/>
              <a:ln w="38100" cap="sq">
                <a:solidFill>
                  <a:srgbClr val="13A72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89" name="Line 73"/>
              <p:cNvSpPr>
                <a:spLocks noChangeShapeType="1"/>
              </p:cNvSpPr>
              <p:nvPr/>
            </p:nvSpPr>
            <p:spPr bwMode="auto">
              <a:xfrm flipH="1">
                <a:off x="1872" y="4032"/>
                <a:ext cx="763" cy="1"/>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890" name="Text Box 74"/>
              <p:cNvSpPr txBox="1">
                <a:spLocks noChangeArrowheads="1"/>
              </p:cNvSpPr>
              <p:nvPr/>
            </p:nvSpPr>
            <p:spPr bwMode="auto">
              <a:xfrm>
                <a:off x="2064" y="3552"/>
                <a:ext cx="10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000000"/>
                    </a:solidFill>
                    <a:latin typeface="Tahoma" pitchFamily="34" charset="0"/>
                    <a:ea typeface="宋体" pitchFamily="2" charset="-122"/>
                  </a:rPr>
                  <a:t>直流功率</a:t>
                </a:r>
              </a:p>
            </p:txBody>
          </p:sp>
          <p:sp>
            <p:nvSpPr>
              <p:cNvPr id="79891" name="Text Box 75"/>
              <p:cNvSpPr txBox="1">
                <a:spLocks noChangeArrowheads="1"/>
              </p:cNvSpPr>
              <p:nvPr/>
            </p:nvSpPr>
            <p:spPr bwMode="auto">
              <a:xfrm>
                <a:off x="2496" y="3937"/>
                <a:ext cx="10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000000"/>
                    </a:solidFill>
                    <a:latin typeface="Tahoma" pitchFamily="34" charset="0"/>
                    <a:ea typeface="宋体" pitchFamily="2" charset="-122"/>
                  </a:rPr>
                  <a:t>交流功率</a:t>
                </a:r>
              </a:p>
            </p:txBody>
          </p:sp>
        </p:grpSp>
        <p:sp>
          <p:nvSpPr>
            <p:cNvPr id="79887" name="Text Box 76"/>
            <p:cNvSpPr txBox="1">
              <a:spLocks noChangeArrowheads="1"/>
            </p:cNvSpPr>
            <p:nvPr/>
          </p:nvSpPr>
          <p:spPr bwMode="auto">
            <a:xfrm>
              <a:off x="3504" y="3662"/>
              <a:ext cx="2256" cy="876"/>
            </a:xfrm>
            <a:prstGeom prst="rect">
              <a:avLst/>
            </a:prstGeom>
            <a:noFill/>
            <a:ln w="38100" cap="sq">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000000"/>
                  </a:solidFill>
                  <a:latin typeface="Tahoma" pitchFamily="34" charset="0"/>
                  <a:ea typeface="宋体" pitchFamily="2" charset="-122"/>
                </a:rPr>
                <a:t>信号的功率</a:t>
              </a:r>
            </a:p>
            <a:p>
              <a:pPr algn="ctr" eaLnBrk="1" hangingPunct="1">
                <a:spcBef>
                  <a:spcPct val="50000"/>
                </a:spcBef>
              </a:pPr>
              <a:r>
                <a:rPr lang="en-US" altLang="zh-CN" sz="2000" b="1">
                  <a:solidFill>
                    <a:srgbClr val="000000"/>
                  </a:solidFill>
                  <a:latin typeface="Tahoma" pitchFamily="34" charset="0"/>
                  <a:ea typeface="宋体" pitchFamily="2" charset="-122"/>
                </a:rPr>
                <a:t>=</a:t>
              </a:r>
              <a:r>
                <a:rPr lang="zh-CN" altLang="en-US" sz="2000" b="1">
                  <a:solidFill>
                    <a:srgbClr val="000000"/>
                  </a:solidFill>
                  <a:latin typeface="Tahoma" pitchFamily="34" charset="0"/>
                  <a:ea typeface="宋体" pitchFamily="2" charset="-122"/>
                </a:rPr>
                <a:t>直流功率</a:t>
              </a:r>
              <a:r>
                <a:rPr lang="en-US" altLang="zh-CN" sz="2000" b="1">
                  <a:solidFill>
                    <a:srgbClr val="000000"/>
                  </a:solidFill>
                  <a:latin typeface="Tahoma" pitchFamily="34" charset="0"/>
                  <a:ea typeface="宋体" pitchFamily="2" charset="-122"/>
                </a:rPr>
                <a:t>+</a:t>
              </a:r>
              <a:r>
                <a:rPr lang="zh-CN" altLang="en-US" sz="2000" b="1">
                  <a:solidFill>
                    <a:srgbClr val="000000"/>
                  </a:solidFill>
                  <a:latin typeface="Tahoma" pitchFamily="34" charset="0"/>
                  <a:ea typeface="宋体" pitchFamily="2" charset="-122"/>
                </a:rPr>
                <a:t>交流功率</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64" name="页脚占位符 4"/>
          <p:cNvSpPr>
            <a:spLocks noGrp="1"/>
          </p:cNvSpPr>
          <p:nvPr>
            <p:ph type="ftr" sz="quarter" idx="11"/>
          </p:nvPr>
        </p:nvSpPr>
        <p:spPr/>
        <p:txBody>
          <a:bodyPr/>
          <a:lstStyle/>
          <a:p>
            <a:pPr>
              <a:defRPr/>
            </a:pPr>
            <a:r>
              <a:rPr lang="zh-CN" altLang="en-US"/>
              <a:t>信号与系统</a:t>
            </a:r>
          </a:p>
        </p:txBody>
      </p:sp>
      <p:sp>
        <p:nvSpPr>
          <p:cNvPr id="809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BD292A28-7F42-4F41-B9C9-2398374FDAB1}" type="slidenum">
              <a:rPr lang="en-US" altLang="ko-KR" smtClean="0">
                <a:solidFill>
                  <a:srgbClr val="003399"/>
                </a:solidFill>
                <a:latin typeface="-윤체L" pitchFamily="18" charset="-127"/>
                <a:ea typeface="-윤체L" pitchFamily="18" charset="-127"/>
              </a:rPr>
              <a:pPr/>
              <a:t>64</a:t>
            </a:fld>
            <a:endParaRPr lang="en-US" altLang="ko-KR" smtClean="0">
              <a:solidFill>
                <a:srgbClr val="003399"/>
              </a:solidFill>
              <a:latin typeface="-윤체L" pitchFamily="18" charset="-127"/>
              <a:ea typeface="-윤체L" pitchFamily="18" charset="-127"/>
            </a:endParaRPr>
          </a:p>
        </p:txBody>
      </p:sp>
      <p:graphicFrame>
        <p:nvGraphicFramePr>
          <p:cNvPr id="80901" name="Object 2"/>
          <p:cNvGraphicFramePr>
            <a:graphicFrameLocks noChangeAspect="1"/>
          </p:cNvGraphicFramePr>
          <p:nvPr/>
        </p:nvGraphicFramePr>
        <p:xfrm>
          <a:off x="495300" y="2276475"/>
          <a:ext cx="4143375" cy="1411288"/>
        </p:xfrm>
        <a:graphic>
          <a:graphicData uri="http://schemas.openxmlformats.org/presentationml/2006/ole">
            <mc:AlternateContent xmlns:mc="http://schemas.openxmlformats.org/markup-compatibility/2006">
              <mc:Choice xmlns:v="urn:schemas-microsoft-com:vml" Requires="v">
                <p:oleObj spid="_x0000_s81174" name="Equation" r:id="rId3" imgW="2400300" imgH="812800" progId="Equation.DSMT4">
                  <p:embed/>
                </p:oleObj>
              </mc:Choice>
              <mc:Fallback>
                <p:oleObj name="Equation" r:id="rId3" imgW="2400300" imgH="8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2276475"/>
                        <a:ext cx="4143375" cy="141128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902" name="Group 4"/>
          <p:cNvGrpSpPr>
            <a:grpSpLocks/>
          </p:cNvGrpSpPr>
          <p:nvPr/>
        </p:nvGrpSpPr>
        <p:grpSpPr bwMode="auto">
          <a:xfrm>
            <a:off x="395288" y="3573463"/>
            <a:ext cx="2187575" cy="2257425"/>
            <a:chOff x="96" y="1968"/>
            <a:chExt cx="1737" cy="1832"/>
          </a:xfrm>
        </p:grpSpPr>
        <p:sp>
          <p:nvSpPr>
            <p:cNvPr id="81005" name="Rectangle 5"/>
            <p:cNvSpPr>
              <a:spLocks noChangeArrowheads="1"/>
            </p:cNvSpPr>
            <p:nvPr/>
          </p:nvSpPr>
          <p:spPr bwMode="auto">
            <a:xfrm>
              <a:off x="598"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06" name="Rectangle 6"/>
            <p:cNvSpPr>
              <a:spLocks noChangeArrowheads="1"/>
            </p:cNvSpPr>
            <p:nvPr/>
          </p:nvSpPr>
          <p:spPr bwMode="auto">
            <a:xfrm>
              <a:off x="746"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07" name="Rectangle 7"/>
            <p:cNvSpPr>
              <a:spLocks noChangeArrowheads="1"/>
            </p:cNvSpPr>
            <p:nvPr/>
          </p:nvSpPr>
          <p:spPr bwMode="auto">
            <a:xfrm>
              <a:off x="821"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08" name="Rectangle 8"/>
            <p:cNvSpPr>
              <a:spLocks noChangeArrowheads="1"/>
            </p:cNvSpPr>
            <p:nvPr/>
          </p:nvSpPr>
          <p:spPr bwMode="auto">
            <a:xfrm>
              <a:off x="895"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09" name="Rectangle 9"/>
            <p:cNvSpPr>
              <a:spLocks noChangeArrowheads="1"/>
            </p:cNvSpPr>
            <p:nvPr/>
          </p:nvSpPr>
          <p:spPr bwMode="auto">
            <a:xfrm>
              <a:off x="970"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0" name="Rectangle 10"/>
            <p:cNvSpPr>
              <a:spLocks noChangeArrowheads="1"/>
            </p:cNvSpPr>
            <p:nvPr/>
          </p:nvSpPr>
          <p:spPr bwMode="auto">
            <a:xfrm>
              <a:off x="1044"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1" name="Rectangle 11"/>
            <p:cNvSpPr>
              <a:spLocks noChangeArrowheads="1"/>
            </p:cNvSpPr>
            <p:nvPr/>
          </p:nvSpPr>
          <p:spPr bwMode="auto">
            <a:xfrm>
              <a:off x="1118"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2" name="Rectangle 12"/>
            <p:cNvSpPr>
              <a:spLocks noChangeArrowheads="1"/>
            </p:cNvSpPr>
            <p:nvPr/>
          </p:nvSpPr>
          <p:spPr bwMode="auto">
            <a:xfrm>
              <a:off x="1193"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3" name="Rectangle 13"/>
            <p:cNvSpPr>
              <a:spLocks noChangeArrowheads="1"/>
            </p:cNvSpPr>
            <p:nvPr/>
          </p:nvSpPr>
          <p:spPr bwMode="auto">
            <a:xfrm>
              <a:off x="1267"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4" name="Rectangle 14"/>
            <p:cNvSpPr>
              <a:spLocks noChangeArrowheads="1"/>
            </p:cNvSpPr>
            <p:nvPr/>
          </p:nvSpPr>
          <p:spPr bwMode="auto">
            <a:xfrm>
              <a:off x="1341"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5" name="Rectangle 15"/>
            <p:cNvSpPr>
              <a:spLocks noChangeArrowheads="1"/>
            </p:cNvSpPr>
            <p:nvPr/>
          </p:nvSpPr>
          <p:spPr bwMode="auto">
            <a:xfrm>
              <a:off x="1416" y="341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6" name="Rectangle 16"/>
            <p:cNvSpPr>
              <a:spLocks noChangeArrowheads="1"/>
            </p:cNvSpPr>
            <p:nvPr/>
          </p:nvSpPr>
          <p:spPr bwMode="auto">
            <a:xfrm>
              <a:off x="550" y="346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17" name="Rectangle 17"/>
            <p:cNvSpPr>
              <a:spLocks noChangeArrowheads="1"/>
            </p:cNvSpPr>
            <p:nvPr/>
          </p:nvSpPr>
          <p:spPr bwMode="auto">
            <a:xfrm>
              <a:off x="96" y="2064"/>
              <a:ext cx="1678" cy="166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1018" name="Group 18"/>
            <p:cNvGrpSpPr>
              <a:grpSpLocks/>
            </p:cNvGrpSpPr>
            <p:nvPr/>
          </p:nvGrpSpPr>
          <p:grpSpPr bwMode="auto">
            <a:xfrm>
              <a:off x="122" y="2985"/>
              <a:ext cx="1599" cy="103"/>
              <a:chOff x="458" y="2120"/>
              <a:chExt cx="1599" cy="103"/>
            </a:xfrm>
          </p:grpSpPr>
          <p:sp>
            <p:nvSpPr>
              <p:cNvPr id="81060" name="Rectangle 19"/>
              <p:cNvSpPr>
                <a:spLocks noChangeArrowheads="1"/>
              </p:cNvSpPr>
              <p:nvPr/>
            </p:nvSpPr>
            <p:spPr bwMode="auto">
              <a:xfrm>
                <a:off x="458" y="2156"/>
                <a:ext cx="1525"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61" name="Freeform 20"/>
              <p:cNvSpPr>
                <a:spLocks/>
              </p:cNvSpPr>
              <p:nvPr/>
            </p:nvSpPr>
            <p:spPr bwMode="auto">
              <a:xfrm>
                <a:off x="1974" y="2120"/>
                <a:ext cx="83" cy="103"/>
              </a:xfrm>
              <a:custGeom>
                <a:avLst/>
                <a:gdLst>
                  <a:gd name="T0" fmla="*/ 0 w 83"/>
                  <a:gd name="T1" fmla="*/ 103 h 103"/>
                  <a:gd name="T2" fmla="*/ 83 w 83"/>
                  <a:gd name="T3" fmla="*/ 55 h 103"/>
                  <a:gd name="T4" fmla="*/ 0 w 83"/>
                  <a:gd name="T5" fmla="*/ 0 h 103"/>
                  <a:gd name="T6" fmla="*/ 0 w 83"/>
                  <a:gd name="T7" fmla="*/ 103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0" y="103"/>
                    </a:moveTo>
                    <a:lnTo>
                      <a:pt x="83" y="55"/>
                    </a:lnTo>
                    <a:lnTo>
                      <a:pt x="0" y="0"/>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1019" name="Rectangle 21"/>
            <p:cNvSpPr>
              <a:spLocks noChangeArrowheads="1"/>
            </p:cNvSpPr>
            <p:nvPr/>
          </p:nvSpPr>
          <p:spPr bwMode="auto">
            <a:xfrm>
              <a:off x="197" y="3034"/>
              <a:ext cx="163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20" name="Rectangle 22"/>
            <p:cNvSpPr>
              <a:spLocks noChangeArrowheads="1"/>
            </p:cNvSpPr>
            <p:nvPr/>
          </p:nvSpPr>
          <p:spPr bwMode="auto">
            <a:xfrm>
              <a:off x="276"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1021" name="Rectangle 23"/>
            <p:cNvSpPr>
              <a:spLocks noChangeArrowheads="1"/>
            </p:cNvSpPr>
            <p:nvPr/>
          </p:nvSpPr>
          <p:spPr bwMode="auto">
            <a:xfrm>
              <a:off x="352"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1022" name="Rectangle 24"/>
            <p:cNvSpPr>
              <a:spLocks noChangeArrowheads="1"/>
            </p:cNvSpPr>
            <p:nvPr/>
          </p:nvSpPr>
          <p:spPr bwMode="auto">
            <a:xfrm>
              <a:off x="425"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3" name="Rectangle 25"/>
            <p:cNvSpPr>
              <a:spLocks noChangeArrowheads="1"/>
            </p:cNvSpPr>
            <p:nvPr/>
          </p:nvSpPr>
          <p:spPr bwMode="auto">
            <a:xfrm>
              <a:off x="499"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4" name="Rectangle 26"/>
            <p:cNvSpPr>
              <a:spLocks noChangeArrowheads="1"/>
            </p:cNvSpPr>
            <p:nvPr/>
          </p:nvSpPr>
          <p:spPr bwMode="auto">
            <a:xfrm>
              <a:off x="579"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5" name="Rectangle 27"/>
            <p:cNvSpPr>
              <a:spLocks noChangeArrowheads="1"/>
            </p:cNvSpPr>
            <p:nvPr/>
          </p:nvSpPr>
          <p:spPr bwMode="auto">
            <a:xfrm>
              <a:off x="659" y="3072"/>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81026" name="Rectangle 28"/>
            <p:cNvSpPr>
              <a:spLocks noChangeArrowheads="1"/>
            </p:cNvSpPr>
            <p:nvPr/>
          </p:nvSpPr>
          <p:spPr bwMode="auto">
            <a:xfrm>
              <a:off x="728"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7" name="Rectangle 29"/>
            <p:cNvSpPr>
              <a:spLocks noChangeArrowheads="1"/>
            </p:cNvSpPr>
            <p:nvPr/>
          </p:nvSpPr>
          <p:spPr bwMode="auto">
            <a:xfrm>
              <a:off x="807"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8" name="Rectangle 30"/>
            <p:cNvSpPr>
              <a:spLocks noChangeArrowheads="1"/>
            </p:cNvSpPr>
            <p:nvPr/>
          </p:nvSpPr>
          <p:spPr bwMode="auto">
            <a:xfrm>
              <a:off x="880"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29" name="Rectangle 31"/>
            <p:cNvSpPr>
              <a:spLocks noChangeArrowheads="1"/>
            </p:cNvSpPr>
            <p:nvPr/>
          </p:nvSpPr>
          <p:spPr bwMode="auto">
            <a:xfrm>
              <a:off x="1092" y="3072"/>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0" name="Rectangle 32"/>
            <p:cNvSpPr>
              <a:spLocks noChangeArrowheads="1"/>
            </p:cNvSpPr>
            <p:nvPr/>
          </p:nvSpPr>
          <p:spPr bwMode="auto">
            <a:xfrm>
              <a:off x="1108"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1031" name="Rectangle 33"/>
            <p:cNvSpPr>
              <a:spLocks noChangeArrowheads="1"/>
            </p:cNvSpPr>
            <p:nvPr/>
          </p:nvSpPr>
          <p:spPr bwMode="auto">
            <a:xfrm>
              <a:off x="1184"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2" name="Rectangle 34"/>
            <p:cNvSpPr>
              <a:spLocks noChangeArrowheads="1"/>
            </p:cNvSpPr>
            <p:nvPr/>
          </p:nvSpPr>
          <p:spPr bwMode="auto">
            <a:xfrm>
              <a:off x="1258"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3" name="Rectangle 35"/>
            <p:cNvSpPr>
              <a:spLocks noChangeArrowheads="1"/>
            </p:cNvSpPr>
            <p:nvPr/>
          </p:nvSpPr>
          <p:spPr bwMode="auto">
            <a:xfrm>
              <a:off x="1336"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4" name="Rectangle 36"/>
            <p:cNvSpPr>
              <a:spLocks noChangeArrowheads="1"/>
            </p:cNvSpPr>
            <p:nvPr/>
          </p:nvSpPr>
          <p:spPr bwMode="auto">
            <a:xfrm>
              <a:off x="1411"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5" name="Rectangle 37"/>
            <p:cNvSpPr>
              <a:spLocks noChangeArrowheads="1"/>
            </p:cNvSpPr>
            <p:nvPr/>
          </p:nvSpPr>
          <p:spPr bwMode="auto">
            <a:xfrm>
              <a:off x="1485" y="3121"/>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6" name="Rectangle 38"/>
            <p:cNvSpPr>
              <a:spLocks noChangeArrowheads="1"/>
            </p:cNvSpPr>
            <p:nvPr/>
          </p:nvSpPr>
          <p:spPr bwMode="auto">
            <a:xfrm>
              <a:off x="1549" y="3131"/>
              <a:ext cx="12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7" name="Rectangle 39"/>
            <p:cNvSpPr>
              <a:spLocks noChangeArrowheads="1"/>
            </p:cNvSpPr>
            <p:nvPr/>
          </p:nvSpPr>
          <p:spPr bwMode="auto">
            <a:xfrm>
              <a:off x="1624" y="3131"/>
              <a:ext cx="12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81038" name="Rectangle 40"/>
            <p:cNvSpPr>
              <a:spLocks noChangeArrowheads="1"/>
            </p:cNvSpPr>
            <p:nvPr/>
          </p:nvSpPr>
          <p:spPr bwMode="auto">
            <a:xfrm>
              <a:off x="1703" y="3131"/>
              <a:ext cx="12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39" name="Rectangle 41"/>
            <p:cNvSpPr>
              <a:spLocks noChangeArrowheads="1"/>
            </p:cNvSpPr>
            <p:nvPr/>
          </p:nvSpPr>
          <p:spPr bwMode="auto">
            <a:xfrm>
              <a:off x="276" y="3407"/>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40" name="Rectangle 42"/>
            <p:cNvSpPr>
              <a:spLocks noChangeArrowheads="1"/>
            </p:cNvSpPr>
            <p:nvPr/>
          </p:nvSpPr>
          <p:spPr bwMode="auto">
            <a:xfrm>
              <a:off x="516" y="3504"/>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1041" name="Rectangle 43"/>
            <p:cNvSpPr>
              <a:spLocks noChangeArrowheads="1"/>
            </p:cNvSpPr>
            <p:nvPr/>
          </p:nvSpPr>
          <p:spPr bwMode="auto">
            <a:xfrm>
              <a:off x="612" y="3503"/>
              <a:ext cx="12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1042" name="Rectangle 44"/>
            <p:cNvSpPr>
              <a:spLocks noChangeArrowheads="1"/>
            </p:cNvSpPr>
            <p:nvPr/>
          </p:nvSpPr>
          <p:spPr bwMode="auto">
            <a:xfrm>
              <a:off x="787" y="1968"/>
              <a:ext cx="5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43" name="Rectangle 45"/>
            <p:cNvSpPr>
              <a:spLocks noChangeArrowheads="1"/>
            </p:cNvSpPr>
            <p:nvPr/>
          </p:nvSpPr>
          <p:spPr bwMode="auto">
            <a:xfrm>
              <a:off x="852" y="2077"/>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800" b="1">
                  <a:solidFill>
                    <a:srgbClr val="000000"/>
                  </a:solidFill>
                  <a:latin typeface="宋体" pitchFamily="2" charset="-122"/>
                  <a:ea typeface="宋体" pitchFamily="2" charset="-122"/>
                </a:rPr>
                <a:t>f</a:t>
              </a:r>
              <a:endParaRPr lang="en-US" altLang="zh-CN" b="1">
                <a:latin typeface="Tahoma" pitchFamily="34" charset="0"/>
                <a:ea typeface="宋体" pitchFamily="2" charset="-122"/>
              </a:endParaRPr>
            </a:p>
          </p:txBody>
        </p:sp>
        <p:sp>
          <p:nvSpPr>
            <p:cNvPr id="81044" name="Rectangle 46"/>
            <p:cNvSpPr>
              <a:spLocks noChangeArrowheads="1"/>
            </p:cNvSpPr>
            <p:nvPr/>
          </p:nvSpPr>
          <p:spPr bwMode="auto">
            <a:xfrm>
              <a:off x="941" y="2077"/>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8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1045" name="Rectangle 47"/>
            <p:cNvSpPr>
              <a:spLocks noChangeArrowheads="1"/>
            </p:cNvSpPr>
            <p:nvPr/>
          </p:nvSpPr>
          <p:spPr bwMode="auto">
            <a:xfrm>
              <a:off x="1028" y="2077"/>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8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81046" name="Rectangle 48"/>
            <p:cNvSpPr>
              <a:spLocks noChangeArrowheads="1"/>
            </p:cNvSpPr>
            <p:nvPr/>
          </p:nvSpPr>
          <p:spPr bwMode="auto">
            <a:xfrm>
              <a:off x="1116" y="2077"/>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8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1047" name="Rectangle 49"/>
            <p:cNvSpPr>
              <a:spLocks noChangeArrowheads="1"/>
            </p:cNvSpPr>
            <p:nvPr/>
          </p:nvSpPr>
          <p:spPr bwMode="auto">
            <a:xfrm>
              <a:off x="1200" y="2077"/>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81048" name="Group 50"/>
            <p:cNvGrpSpPr>
              <a:grpSpLocks/>
            </p:cNvGrpSpPr>
            <p:nvPr/>
          </p:nvGrpSpPr>
          <p:grpSpPr bwMode="auto">
            <a:xfrm>
              <a:off x="750" y="2114"/>
              <a:ext cx="79" cy="1602"/>
              <a:chOff x="1086" y="1249"/>
              <a:chExt cx="79" cy="1602"/>
            </a:xfrm>
          </p:grpSpPr>
          <p:sp>
            <p:nvSpPr>
              <p:cNvPr id="81058" name="Rectangle 51"/>
              <p:cNvSpPr>
                <a:spLocks noChangeArrowheads="1"/>
              </p:cNvSpPr>
              <p:nvPr/>
            </p:nvSpPr>
            <p:spPr bwMode="auto">
              <a:xfrm>
                <a:off x="1114" y="1340"/>
                <a:ext cx="18" cy="1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59" name="Freeform 52"/>
              <p:cNvSpPr>
                <a:spLocks/>
              </p:cNvSpPr>
              <p:nvPr/>
            </p:nvSpPr>
            <p:spPr bwMode="auto">
              <a:xfrm>
                <a:off x="1086" y="1249"/>
                <a:ext cx="79" cy="109"/>
              </a:xfrm>
              <a:custGeom>
                <a:avLst/>
                <a:gdLst>
                  <a:gd name="T0" fmla="*/ 79 w 79"/>
                  <a:gd name="T1" fmla="*/ 109 h 109"/>
                  <a:gd name="T2" fmla="*/ 42 w 79"/>
                  <a:gd name="T3" fmla="*/ 0 h 109"/>
                  <a:gd name="T4" fmla="*/ 0 w 79"/>
                  <a:gd name="T5" fmla="*/ 109 h 109"/>
                  <a:gd name="T6" fmla="*/ 79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79" y="109"/>
                    </a:moveTo>
                    <a:lnTo>
                      <a:pt x="42" y="0"/>
                    </a:lnTo>
                    <a:lnTo>
                      <a:pt x="0" y="109"/>
                    </a:lnTo>
                    <a:lnTo>
                      <a:pt x="7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1049" name="Rectangle 53"/>
            <p:cNvSpPr>
              <a:spLocks noChangeArrowheads="1"/>
            </p:cNvSpPr>
            <p:nvPr/>
          </p:nvSpPr>
          <p:spPr bwMode="auto">
            <a:xfrm>
              <a:off x="802" y="2530"/>
              <a:ext cx="37" cy="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50" name="Rectangle 54"/>
            <p:cNvSpPr>
              <a:spLocks noChangeArrowheads="1"/>
            </p:cNvSpPr>
            <p:nvPr/>
          </p:nvSpPr>
          <p:spPr bwMode="auto">
            <a:xfrm>
              <a:off x="576" y="2256"/>
              <a:ext cx="2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51" name="Rectangle 55"/>
            <p:cNvSpPr>
              <a:spLocks noChangeArrowheads="1"/>
            </p:cNvSpPr>
            <p:nvPr/>
          </p:nvSpPr>
          <p:spPr bwMode="auto">
            <a:xfrm>
              <a:off x="686" y="2353"/>
              <a:ext cx="1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1052" name="Rectangle 56"/>
            <p:cNvSpPr>
              <a:spLocks noChangeArrowheads="1"/>
            </p:cNvSpPr>
            <p:nvPr/>
          </p:nvSpPr>
          <p:spPr bwMode="auto">
            <a:xfrm>
              <a:off x="1202" y="2347"/>
              <a:ext cx="18" cy="67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53" name="Freeform 57"/>
            <p:cNvSpPr>
              <a:spLocks/>
            </p:cNvSpPr>
            <p:nvPr/>
          </p:nvSpPr>
          <p:spPr bwMode="auto">
            <a:xfrm>
              <a:off x="384" y="2352"/>
              <a:ext cx="816" cy="434"/>
            </a:xfrm>
            <a:custGeom>
              <a:avLst/>
              <a:gdLst>
                <a:gd name="T0" fmla="*/ 0 w 823"/>
                <a:gd name="T1" fmla="*/ 218 h 603"/>
                <a:gd name="T2" fmla="*/ 9 w 823"/>
                <a:gd name="T3" fmla="*/ 225 h 603"/>
                <a:gd name="T4" fmla="*/ 802 w 823"/>
                <a:gd name="T5" fmla="*/ 7 h 603"/>
                <a:gd name="T6" fmla="*/ 792 w 823"/>
                <a:gd name="T7" fmla="*/ 0 h 603"/>
                <a:gd name="T8" fmla="*/ 0 w 823"/>
                <a:gd name="T9" fmla="*/ 218 h 603"/>
                <a:gd name="T10" fmla="*/ 0 60000 65536"/>
                <a:gd name="T11" fmla="*/ 0 60000 65536"/>
                <a:gd name="T12" fmla="*/ 0 60000 65536"/>
                <a:gd name="T13" fmla="*/ 0 60000 65536"/>
                <a:gd name="T14" fmla="*/ 0 60000 65536"/>
                <a:gd name="T15" fmla="*/ 0 w 823"/>
                <a:gd name="T16" fmla="*/ 0 h 603"/>
                <a:gd name="T17" fmla="*/ 823 w 823"/>
                <a:gd name="T18" fmla="*/ 603 h 603"/>
              </a:gdLst>
              <a:ahLst/>
              <a:cxnLst>
                <a:cxn ang="T10">
                  <a:pos x="T0" y="T1"/>
                </a:cxn>
                <a:cxn ang="T11">
                  <a:pos x="T2" y="T3"/>
                </a:cxn>
                <a:cxn ang="T12">
                  <a:pos x="T4" y="T5"/>
                </a:cxn>
                <a:cxn ang="T13">
                  <a:pos x="T6" y="T7"/>
                </a:cxn>
                <a:cxn ang="T14">
                  <a:pos x="T8" y="T9"/>
                </a:cxn>
              </a:cxnLst>
              <a:rect l="T15" t="T16" r="T17" b="T18"/>
              <a:pathLst>
                <a:path w="823" h="603">
                  <a:moveTo>
                    <a:pt x="0" y="585"/>
                  </a:moveTo>
                  <a:lnTo>
                    <a:pt x="9" y="603"/>
                  </a:lnTo>
                  <a:lnTo>
                    <a:pt x="823" y="19"/>
                  </a:lnTo>
                  <a:lnTo>
                    <a:pt x="813" y="0"/>
                  </a:lnTo>
                  <a:lnTo>
                    <a:pt x="0" y="585"/>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4" name="Rectangle 58"/>
            <p:cNvSpPr>
              <a:spLocks noChangeArrowheads="1"/>
            </p:cNvSpPr>
            <p:nvPr/>
          </p:nvSpPr>
          <p:spPr bwMode="auto">
            <a:xfrm>
              <a:off x="1085" y="2114"/>
              <a:ext cx="5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55" name="Rectangle 59"/>
            <p:cNvSpPr>
              <a:spLocks noChangeArrowheads="1"/>
            </p:cNvSpPr>
            <p:nvPr/>
          </p:nvSpPr>
          <p:spPr bwMode="auto">
            <a:xfrm>
              <a:off x="1586" y="2217"/>
              <a:ext cx="14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00FF"/>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56" name="Rectangle 60"/>
            <p:cNvSpPr>
              <a:spLocks noChangeArrowheads="1"/>
            </p:cNvSpPr>
            <p:nvPr/>
          </p:nvSpPr>
          <p:spPr bwMode="auto">
            <a:xfrm>
              <a:off x="1660" y="2649"/>
              <a:ext cx="14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FF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1057" name="Line 61"/>
            <p:cNvSpPr>
              <a:spLocks noChangeShapeType="1"/>
            </p:cNvSpPr>
            <p:nvPr/>
          </p:nvSpPr>
          <p:spPr bwMode="auto">
            <a:xfrm>
              <a:off x="384" y="2784"/>
              <a:ext cx="0" cy="240"/>
            </a:xfrm>
            <a:prstGeom prst="line">
              <a:avLst/>
            </a:prstGeom>
            <a:noFill/>
            <a:ln w="38100" cap="sq">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0903" name="Group 62"/>
          <p:cNvGrpSpPr>
            <a:grpSpLocks/>
          </p:cNvGrpSpPr>
          <p:nvPr/>
        </p:nvGrpSpPr>
        <p:grpSpPr bwMode="auto">
          <a:xfrm>
            <a:off x="3203575" y="3789363"/>
            <a:ext cx="2451100" cy="2076450"/>
            <a:chOff x="2016" y="2064"/>
            <a:chExt cx="1737" cy="1747"/>
          </a:xfrm>
        </p:grpSpPr>
        <p:sp>
          <p:nvSpPr>
            <p:cNvPr id="80959" name="Rectangle 63"/>
            <p:cNvSpPr>
              <a:spLocks noChangeArrowheads="1"/>
            </p:cNvSpPr>
            <p:nvPr/>
          </p:nvSpPr>
          <p:spPr bwMode="auto">
            <a:xfrm>
              <a:off x="2016" y="2064"/>
              <a:ext cx="1678" cy="166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60" name="Text Box 64"/>
            <p:cNvSpPr txBox="1">
              <a:spLocks noChangeArrowheads="1"/>
            </p:cNvSpPr>
            <p:nvPr/>
          </p:nvSpPr>
          <p:spPr bwMode="auto">
            <a:xfrm>
              <a:off x="3216" y="3263"/>
              <a:ext cx="28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80961" name="Rectangle 65"/>
            <p:cNvSpPr>
              <a:spLocks noChangeArrowheads="1"/>
            </p:cNvSpPr>
            <p:nvPr/>
          </p:nvSpPr>
          <p:spPr bwMode="auto">
            <a:xfrm>
              <a:off x="2451" y="3285"/>
              <a:ext cx="18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62" name="Rectangle 66"/>
            <p:cNvSpPr>
              <a:spLocks noChangeArrowheads="1"/>
            </p:cNvSpPr>
            <p:nvPr/>
          </p:nvSpPr>
          <p:spPr bwMode="auto">
            <a:xfrm>
              <a:off x="2512" y="3357"/>
              <a:ext cx="7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16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63" name="Rectangle 67"/>
            <p:cNvSpPr>
              <a:spLocks noChangeArrowheads="1"/>
            </p:cNvSpPr>
            <p:nvPr/>
          </p:nvSpPr>
          <p:spPr bwMode="auto">
            <a:xfrm>
              <a:off x="2064" y="2112"/>
              <a:ext cx="52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0964" name="Group 68"/>
            <p:cNvGrpSpPr>
              <a:grpSpLocks/>
            </p:cNvGrpSpPr>
            <p:nvPr/>
          </p:nvGrpSpPr>
          <p:grpSpPr bwMode="auto">
            <a:xfrm>
              <a:off x="2042" y="2985"/>
              <a:ext cx="1599" cy="103"/>
              <a:chOff x="458" y="2120"/>
              <a:chExt cx="1599" cy="103"/>
            </a:xfrm>
          </p:grpSpPr>
          <p:sp>
            <p:nvSpPr>
              <p:cNvPr id="81003" name="Rectangle 69"/>
              <p:cNvSpPr>
                <a:spLocks noChangeArrowheads="1"/>
              </p:cNvSpPr>
              <p:nvPr/>
            </p:nvSpPr>
            <p:spPr bwMode="auto">
              <a:xfrm>
                <a:off x="458" y="2156"/>
                <a:ext cx="1525"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04" name="Freeform 70"/>
              <p:cNvSpPr>
                <a:spLocks/>
              </p:cNvSpPr>
              <p:nvPr/>
            </p:nvSpPr>
            <p:spPr bwMode="auto">
              <a:xfrm>
                <a:off x="1974" y="2120"/>
                <a:ext cx="83" cy="103"/>
              </a:xfrm>
              <a:custGeom>
                <a:avLst/>
                <a:gdLst>
                  <a:gd name="T0" fmla="*/ 0 w 83"/>
                  <a:gd name="T1" fmla="*/ 103 h 103"/>
                  <a:gd name="T2" fmla="*/ 83 w 83"/>
                  <a:gd name="T3" fmla="*/ 55 h 103"/>
                  <a:gd name="T4" fmla="*/ 0 w 83"/>
                  <a:gd name="T5" fmla="*/ 0 h 103"/>
                  <a:gd name="T6" fmla="*/ 0 w 83"/>
                  <a:gd name="T7" fmla="*/ 103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0" y="103"/>
                    </a:moveTo>
                    <a:lnTo>
                      <a:pt x="83" y="55"/>
                    </a:lnTo>
                    <a:lnTo>
                      <a:pt x="0" y="0"/>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0965" name="Rectangle 71"/>
            <p:cNvSpPr>
              <a:spLocks noChangeArrowheads="1"/>
            </p:cNvSpPr>
            <p:nvPr/>
          </p:nvSpPr>
          <p:spPr bwMode="auto">
            <a:xfrm>
              <a:off x="2117" y="3034"/>
              <a:ext cx="163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66" name="Rectangle 72"/>
            <p:cNvSpPr>
              <a:spLocks noChangeArrowheads="1"/>
            </p:cNvSpPr>
            <p:nvPr/>
          </p:nvSpPr>
          <p:spPr bwMode="auto">
            <a:xfrm>
              <a:off x="2203"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0967" name="Rectangle 73"/>
            <p:cNvSpPr>
              <a:spLocks noChangeArrowheads="1"/>
            </p:cNvSpPr>
            <p:nvPr/>
          </p:nvSpPr>
          <p:spPr bwMode="auto">
            <a:xfrm>
              <a:off x="2278"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68" name="Rectangle 74"/>
            <p:cNvSpPr>
              <a:spLocks noChangeArrowheads="1"/>
            </p:cNvSpPr>
            <p:nvPr/>
          </p:nvSpPr>
          <p:spPr bwMode="auto">
            <a:xfrm>
              <a:off x="2352"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69" name="Rectangle 75"/>
            <p:cNvSpPr>
              <a:spLocks noChangeArrowheads="1"/>
            </p:cNvSpPr>
            <p:nvPr/>
          </p:nvSpPr>
          <p:spPr bwMode="auto">
            <a:xfrm>
              <a:off x="2427"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0" name="Rectangle 76"/>
            <p:cNvSpPr>
              <a:spLocks noChangeArrowheads="1"/>
            </p:cNvSpPr>
            <p:nvPr/>
          </p:nvSpPr>
          <p:spPr bwMode="auto">
            <a:xfrm>
              <a:off x="2505"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1" name="Rectangle 77"/>
            <p:cNvSpPr>
              <a:spLocks noChangeArrowheads="1"/>
            </p:cNvSpPr>
            <p:nvPr/>
          </p:nvSpPr>
          <p:spPr bwMode="auto">
            <a:xfrm>
              <a:off x="2581"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80972" name="Rectangle 78"/>
            <p:cNvSpPr>
              <a:spLocks noChangeArrowheads="1"/>
            </p:cNvSpPr>
            <p:nvPr/>
          </p:nvSpPr>
          <p:spPr bwMode="auto">
            <a:xfrm>
              <a:off x="2654"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3" name="Rectangle 79"/>
            <p:cNvSpPr>
              <a:spLocks noChangeArrowheads="1"/>
            </p:cNvSpPr>
            <p:nvPr/>
          </p:nvSpPr>
          <p:spPr bwMode="auto">
            <a:xfrm>
              <a:off x="2734"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4" name="Rectangle 80"/>
            <p:cNvSpPr>
              <a:spLocks noChangeArrowheads="1"/>
            </p:cNvSpPr>
            <p:nvPr/>
          </p:nvSpPr>
          <p:spPr bwMode="auto">
            <a:xfrm>
              <a:off x="2807"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5" name="Rectangle 81"/>
            <p:cNvSpPr>
              <a:spLocks noChangeArrowheads="1"/>
            </p:cNvSpPr>
            <p:nvPr/>
          </p:nvSpPr>
          <p:spPr bwMode="auto">
            <a:xfrm>
              <a:off x="2882"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6" name="Rectangle 82"/>
            <p:cNvSpPr>
              <a:spLocks noChangeArrowheads="1"/>
            </p:cNvSpPr>
            <p:nvPr/>
          </p:nvSpPr>
          <p:spPr bwMode="auto">
            <a:xfrm>
              <a:off x="2961"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7" name="Rectangle 83"/>
            <p:cNvSpPr>
              <a:spLocks noChangeArrowheads="1"/>
            </p:cNvSpPr>
            <p:nvPr/>
          </p:nvSpPr>
          <p:spPr bwMode="auto">
            <a:xfrm>
              <a:off x="3035"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78" name="Rectangle 84"/>
            <p:cNvSpPr>
              <a:spLocks noChangeArrowheads="1"/>
            </p:cNvSpPr>
            <p:nvPr/>
          </p:nvSpPr>
          <p:spPr bwMode="auto">
            <a:xfrm>
              <a:off x="3111"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79" name="Rectangle 85"/>
            <p:cNvSpPr>
              <a:spLocks noChangeArrowheads="1"/>
            </p:cNvSpPr>
            <p:nvPr/>
          </p:nvSpPr>
          <p:spPr bwMode="auto">
            <a:xfrm>
              <a:off x="3184"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0" name="Rectangle 86"/>
            <p:cNvSpPr>
              <a:spLocks noChangeArrowheads="1"/>
            </p:cNvSpPr>
            <p:nvPr/>
          </p:nvSpPr>
          <p:spPr bwMode="auto">
            <a:xfrm>
              <a:off x="3264"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1" name="Rectangle 87"/>
            <p:cNvSpPr>
              <a:spLocks noChangeArrowheads="1"/>
            </p:cNvSpPr>
            <p:nvPr/>
          </p:nvSpPr>
          <p:spPr bwMode="auto">
            <a:xfrm>
              <a:off x="3337"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2" name="Rectangle 88"/>
            <p:cNvSpPr>
              <a:spLocks noChangeArrowheads="1"/>
            </p:cNvSpPr>
            <p:nvPr/>
          </p:nvSpPr>
          <p:spPr bwMode="auto">
            <a:xfrm>
              <a:off x="3412" y="3120"/>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3" name="Rectangle 89"/>
            <p:cNvSpPr>
              <a:spLocks noChangeArrowheads="1"/>
            </p:cNvSpPr>
            <p:nvPr/>
          </p:nvSpPr>
          <p:spPr bwMode="auto">
            <a:xfrm>
              <a:off x="3476" y="3131"/>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4" name="Rectangle 90"/>
            <p:cNvSpPr>
              <a:spLocks noChangeArrowheads="1"/>
            </p:cNvSpPr>
            <p:nvPr/>
          </p:nvSpPr>
          <p:spPr bwMode="auto">
            <a:xfrm>
              <a:off x="3551" y="3131"/>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80985" name="Rectangle 91"/>
            <p:cNvSpPr>
              <a:spLocks noChangeArrowheads="1"/>
            </p:cNvSpPr>
            <p:nvPr/>
          </p:nvSpPr>
          <p:spPr bwMode="auto">
            <a:xfrm>
              <a:off x="3629" y="3131"/>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6" name="Rectangle 92"/>
            <p:cNvSpPr>
              <a:spLocks noChangeArrowheads="1"/>
            </p:cNvSpPr>
            <p:nvPr/>
          </p:nvSpPr>
          <p:spPr bwMode="auto">
            <a:xfrm>
              <a:off x="2203" y="3408"/>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87" name="Rectangle 93"/>
            <p:cNvSpPr>
              <a:spLocks noChangeArrowheads="1"/>
            </p:cNvSpPr>
            <p:nvPr/>
          </p:nvSpPr>
          <p:spPr bwMode="auto">
            <a:xfrm>
              <a:off x="2491" y="3504"/>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0988" name="Rectangle 94"/>
            <p:cNvSpPr>
              <a:spLocks noChangeArrowheads="1"/>
            </p:cNvSpPr>
            <p:nvPr/>
          </p:nvSpPr>
          <p:spPr bwMode="auto">
            <a:xfrm>
              <a:off x="2586" y="3504"/>
              <a:ext cx="1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89" name="Rectangle 95"/>
            <p:cNvSpPr>
              <a:spLocks noChangeArrowheads="1"/>
            </p:cNvSpPr>
            <p:nvPr/>
          </p:nvSpPr>
          <p:spPr bwMode="auto">
            <a:xfrm>
              <a:off x="3128" y="2077"/>
              <a:ext cx="12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80990" name="Group 96"/>
            <p:cNvGrpSpPr>
              <a:grpSpLocks/>
            </p:cNvGrpSpPr>
            <p:nvPr/>
          </p:nvGrpSpPr>
          <p:grpSpPr bwMode="auto">
            <a:xfrm>
              <a:off x="2670" y="2114"/>
              <a:ext cx="79" cy="1602"/>
              <a:chOff x="1086" y="1249"/>
              <a:chExt cx="79" cy="1602"/>
            </a:xfrm>
          </p:grpSpPr>
          <p:sp>
            <p:nvSpPr>
              <p:cNvPr id="81001" name="Rectangle 97"/>
              <p:cNvSpPr>
                <a:spLocks noChangeArrowheads="1"/>
              </p:cNvSpPr>
              <p:nvPr/>
            </p:nvSpPr>
            <p:spPr bwMode="auto">
              <a:xfrm>
                <a:off x="1114" y="1340"/>
                <a:ext cx="18" cy="1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002" name="Freeform 98"/>
              <p:cNvSpPr>
                <a:spLocks/>
              </p:cNvSpPr>
              <p:nvPr/>
            </p:nvSpPr>
            <p:spPr bwMode="auto">
              <a:xfrm>
                <a:off x="1086" y="1249"/>
                <a:ext cx="79" cy="109"/>
              </a:xfrm>
              <a:custGeom>
                <a:avLst/>
                <a:gdLst>
                  <a:gd name="T0" fmla="*/ 79 w 79"/>
                  <a:gd name="T1" fmla="*/ 109 h 109"/>
                  <a:gd name="T2" fmla="*/ 42 w 79"/>
                  <a:gd name="T3" fmla="*/ 0 h 109"/>
                  <a:gd name="T4" fmla="*/ 0 w 79"/>
                  <a:gd name="T5" fmla="*/ 109 h 109"/>
                  <a:gd name="T6" fmla="*/ 79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79" y="109"/>
                    </a:moveTo>
                    <a:lnTo>
                      <a:pt x="42" y="0"/>
                    </a:lnTo>
                    <a:lnTo>
                      <a:pt x="0" y="109"/>
                    </a:lnTo>
                    <a:lnTo>
                      <a:pt x="7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0991" name="Rectangle 99"/>
            <p:cNvSpPr>
              <a:spLocks noChangeArrowheads="1"/>
            </p:cNvSpPr>
            <p:nvPr/>
          </p:nvSpPr>
          <p:spPr bwMode="auto">
            <a:xfrm>
              <a:off x="2722" y="2530"/>
              <a:ext cx="37" cy="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92" name="Rectangle 100"/>
            <p:cNvSpPr>
              <a:spLocks noChangeArrowheads="1"/>
            </p:cNvSpPr>
            <p:nvPr/>
          </p:nvSpPr>
          <p:spPr bwMode="auto">
            <a:xfrm>
              <a:off x="2541" y="2250"/>
              <a:ext cx="223"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93" name="Rectangle 101"/>
            <p:cNvSpPr>
              <a:spLocks noChangeArrowheads="1"/>
            </p:cNvSpPr>
            <p:nvPr/>
          </p:nvSpPr>
          <p:spPr bwMode="auto">
            <a:xfrm>
              <a:off x="2611" y="2352"/>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94" name="Rectangle 102"/>
            <p:cNvSpPr>
              <a:spLocks noChangeArrowheads="1"/>
            </p:cNvSpPr>
            <p:nvPr/>
          </p:nvSpPr>
          <p:spPr bwMode="auto">
            <a:xfrm>
              <a:off x="2688" y="2352"/>
              <a:ext cx="1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95" name="Line 103"/>
            <p:cNvSpPr>
              <a:spLocks noChangeShapeType="1"/>
            </p:cNvSpPr>
            <p:nvPr/>
          </p:nvSpPr>
          <p:spPr bwMode="auto">
            <a:xfrm flipV="1">
              <a:off x="2304" y="2545"/>
              <a:ext cx="0" cy="482"/>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96" name="Line 104"/>
            <p:cNvSpPr>
              <a:spLocks noChangeShapeType="1"/>
            </p:cNvSpPr>
            <p:nvPr/>
          </p:nvSpPr>
          <p:spPr bwMode="auto">
            <a:xfrm>
              <a:off x="2304" y="2544"/>
              <a:ext cx="816"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97" name="Line 105"/>
            <p:cNvSpPr>
              <a:spLocks noChangeShapeType="1"/>
            </p:cNvSpPr>
            <p:nvPr/>
          </p:nvSpPr>
          <p:spPr bwMode="auto">
            <a:xfrm flipV="1">
              <a:off x="3120" y="2544"/>
              <a:ext cx="1" cy="53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98" name="Rectangle 106"/>
            <p:cNvSpPr>
              <a:spLocks noChangeArrowheads="1"/>
            </p:cNvSpPr>
            <p:nvPr/>
          </p:nvSpPr>
          <p:spPr bwMode="auto">
            <a:xfrm>
              <a:off x="3512" y="2218"/>
              <a:ext cx="12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00FF"/>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99" name="Rectangle 107"/>
            <p:cNvSpPr>
              <a:spLocks noChangeArrowheads="1"/>
            </p:cNvSpPr>
            <p:nvPr/>
          </p:nvSpPr>
          <p:spPr bwMode="auto">
            <a:xfrm>
              <a:off x="3588" y="2650"/>
              <a:ext cx="12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FF00"/>
                  </a:solidFill>
                  <a:latin typeface="宋体" pitchFamily="2" charset="-122"/>
                  <a:ea typeface="宋体" pitchFamily="2" charset="-122"/>
                </a:rPr>
                <a:t> </a:t>
              </a:r>
              <a:endParaRPr lang="zh-CN" altLang="en-US" b="1">
                <a:latin typeface="Tahoma" pitchFamily="34" charset="0"/>
                <a:ea typeface="宋体" pitchFamily="2" charset="-122"/>
              </a:endParaRPr>
            </a:p>
          </p:txBody>
        </p:sp>
        <p:graphicFrame>
          <p:nvGraphicFramePr>
            <p:cNvPr id="81000" name="Object 108"/>
            <p:cNvGraphicFramePr>
              <a:graphicFrameLocks noChangeAspect="1"/>
            </p:cNvGraphicFramePr>
            <p:nvPr/>
          </p:nvGraphicFramePr>
          <p:xfrm>
            <a:off x="2832" y="2112"/>
            <a:ext cx="444" cy="296"/>
          </p:xfrm>
          <a:graphic>
            <a:graphicData uri="http://schemas.openxmlformats.org/presentationml/2006/ole">
              <mc:AlternateContent xmlns:mc="http://schemas.openxmlformats.org/markup-compatibility/2006">
                <mc:Choice xmlns:v="urn:schemas-microsoft-com:vml" Requires="v">
                  <p:oleObj spid="_x0000_s81175" name="Equation" r:id="rId5" imgW="342751" imgH="228501" progId="Equation.3">
                    <p:embed/>
                  </p:oleObj>
                </mc:Choice>
                <mc:Fallback>
                  <p:oleObj name="Equation" r:id="rId5" imgW="342751" imgH="228501" progId="Equation.3">
                    <p:embed/>
                    <p:pic>
                      <p:nvPicPr>
                        <p:cNvPr id="0" name="Object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2112"/>
                          <a:ext cx="444" cy="296"/>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04" name="Group 109"/>
          <p:cNvGrpSpPr>
            <a:grpSpLocks/>
          </p:cNvGrpSpPr>
          <p:nvPr/>
        </p:nvGrpSpPr>
        <p:grpSpPr bwMode="auto">
          <a:xfrm>
            <a:off x="6156325" y="3716338"/>
            <a:ext cx="1928813" cy="2147887"/>
            <a:chOff x="3888" y="2016"/>
            <a:chExt cx="1737" cy="1793"/>
          </a:xfrm>
        </p:grpSpPr>
        <p:sp>
          <p:nvSpPr>
            <p:cNvPr id="80914" name="Rectangle 110"/>
            <p:cNvSpPr>
              <a:spLocks noChangeArrowheads="1"/>
            </p:cNvSpPr>
            <p:nvPr/>
          </p:nvSpPr>
          <p:spPr bwMode="auto">
            <a:xfrm>
              <a:off x="3888" y="2064"/>
              <a:ext cx="1678" cy="166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80915" name="Object 111"/>
            <p:cNvGraphicFramePr>
              <a:graphicFrameLocks noChangeAspect="1"/>
            </p:cNvGraphicFramePr>
            <p:nvPr/>
          </p:nvGraphicFramePr>
          <p:xfrm>
            <a:off x="4752" y="2064"/>
            <a:ext cx="444" cy="296"/>
          </p:xfrm>
          <a:graphic>
            <a:graphicData uri="http://schemas.openxmlformats.org/presentationml/2006/ole">
              <mc:AlternateContent xmlns:mc="http://schemas.openxmlformats.org/markup-compatibility/2006">
                <mc:Choice xmlns:v="urn:schemas-microsoft-com:vml" Requires="v">
                  <p:oleObj spid="_x0000_s81176" name="Equation" r:id="rId7" imgW="342751" imgH="228501" progId="Equation.3">
                    <p:embed/>
                  </p:oleObj>
                </mc:Choice>
                <mc:Fallback>
                  <p:oleObj name="Equation" r:id="rId7" imgW="342751" imgH="228501" progId="Equation.3">
                    <p:embed/>
                    <p:pic>
                      <p:nvPicPr>
                        <p:cNvPr id="0" name="Object 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 y="2064"/>
                          <a:ext cx="444" cy="296"/>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6" name="Rectangle 112"/>
            <p:cNvSpPr>
              <a:spLocks noChangeArrowheads="1"/>
            </p:cNvSpPr>
            <p:nvPr/>
          </p:nvSpPr>
          <p:spPr bwMode="auto">
            <a:xfrm>
              <a:off x="4704" y="2016"/>
              <a:ext cx="5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0917" name="Group 113"/>
            <p:cNvGrpSpPr>
              <a:grpSpLocks/>
            </p:cNvGrpSpPr>
            <p:nvPr/>
          </p:nvGrpSpPr>
          <p:grpSpPr bwMode="auto">
            <a:xfrm>
              <a:off x="3914" y="3033"/>
              <a:ext cx="1599" cy="103"/>
              <a:chOff x="458" y="2120"/>
              <a:chExt cx="1599" cy="103"/>
            </a:xfrm>
          </p:grpSpPr>
          <p:sp>
            <p:nvSpPr>
              <p:cNvPr id="80957" name="Rectangle 114"/>
              <p:cNvSpPr>
                <a:spLocks noChangeArrowheads="1"/>
              </p:cNvSpPr>
              <p:nvPr/>
            </p:nvSpPr>
            <p:spPr bwMode="auto">
              <a:xfrm>
                <a:off x="458" y="2156"/>
                <a:ext cx="1525"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58" name="Freeform 115"/>
              <p:cNvSpPr>
                <a:spLocks/>
              </p:cNvSpPr>
              <p:nvPr/>
            </p:nvSpPr>
            <p:spPr bwMode="auto">
              <a:xfrm>
                <a:off x="1974" y="2120"/>
                <a:ext cx="83" cy="103"/>
              </a:xfrm>
              <a:custGeom>
                <a:avLst/>
                <a:gdLst>
                  <a:gd name="T0" fmla="*/ 0 w 83"/>
                  <a:gd name="T1" fmla="*/ 103 h 103"/>
                  <a:gd name="T2" fmla="*/ 83 w 83"/>
                  <a:gd name="T3" fmla="*/ 55 h 103"/>
                  <a:gd name="T4" fmla="*/ 0 w 83"/>
                  <a:gd name="T5" fmla="*/ 0 h 103"/>
                  <a:gd name="T6" fmla="*/ 0 w 83"/>
                  <a:gd name="T7" fmla="*/ 103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0" y="103"/>
                    </a:moveTo>
                    <a:lnTo>
                      <a:pt x="83" y="55"/>
                    </a:lnTo>
                    <a:lnTo>
                      <a:pt x="0" y="0"/>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0918" name="Rectangle 116"/>
            <p:cNvSpPr>
              <a:spLocks noChangeArrowheads="1"/>
            </p:cNvSpPr>
            <p:nvPr/>
          </p:nvSpPr>
          <p:spPr bwMode="auto">
            <a:xfrm>
              <a:off x="3989" y="3082"/>
              <a:ext cx="163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19" name="Rectangle 117"/>
            <p:cNvSpPr>
              <a:spLocks noChangeArrowheads="1"/>
            </p:cNvSpPr>
            <p:nvPr/>
          </p:nvSpPr>
          <p:spPr bwMode="auto">
            <a:xfrm>
              <a:off x="4012" y="3120"/>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0920" name="Rectangle 118"/>
            <p:cNvSpPr>
              <a:spLocks noChangeArrowheads="1"/>
            </p:cNvSpPr>
            <p:nvPr/>
          </p:nvSpPr>
          <p:spPr bwMode="auto">
            <a:xfrm>
              <a:off x="4060" y="3120"/>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21" name="Rectangle 119"/>
            <p:cNvSpPr>
              <a:spLocks noChangeArrowheads="1"/>
            </p:cNvSpPr>
            <p:nvPr/>
          </p:nvSpPr>
          <p:spPr bwMode="auto">
            <a:xfrm>
              <a:off x="4210"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2" name="Rectangle 120"/>
            <p:cNvSpPr>
              <a:spLocks noChangeArrowheads="1"/>
            </p:cNvSpPr>
            <p:nvPr/>
          </p:nvSpPr>
          <p:spPr bwMode="auto">
            <a:xfrm>
              <a:off x="4284"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3" name="Rectangle 121"/>
            <p:cNvSpPr>
              <a:spLocks noChangeArrowheads="1"/>
            </p:cNvSpPr>
            <p:nvPr/>
          </p:nvSpPr>
          <p:spPr bwMode="auto">
            <a:xfrm>
              <a:off x="4363"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4" name="Rectangle 122"/>
            <p:cNvSpPr>
              <a:spLocks noChangeArrowheads="1"/>
            </p:cNvSpPr>
            <p:nvPr/>
          </p:nvSpPr>
          <p:spPr bwMode="auto">
            <a:xfrm>
              <a:off x="4438"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80925" name="Rectangle 123"/>
            <p:cNvSpPr>
              <a:spLocks noChangeArrowheads="1"/>
            </p:cNvSpPr>
            <p:nvPr/>
          </p:nvSpPr>
          <p:spPr bwMode="auto">
            <a:xfrm>
              <a:off x="4511"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6" name="Rectangle 124"/>
            <p:cNvSpPr>
              <a:spLocks noChangeArrowheads="1"/>
            </p:cNvSpPr>
            <p:nvPr/>
          </p:nvSpPr>
          <p:spPr bwMode="auto">
            <a:xfrm>
              <a:off x="4591"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7" name="Rectangle 125"/>
            <p:cNvSpPr>
              <a:spLocks noChangeArrowheads="1"/>
            </p:cNvSpPr>
            <p:nvPr/>
          </p:nvSpPr>
          <p:spPr bwMode="auto">
            <a:xfrm>
              <a:off x="4664"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8" name="Rectangle 126"/>
            <p:cNvSpPr>
              <a:spLocks noChangeArrowheads="1"/>
            </p:cNvSpPr>
            <p:nvPr/>
          </p:nvSpPr>
          <p:spPr bwMode="auto">
            <a:xfrm>
              <a:off x="4740"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29" name="Rectangle 127"/>
            <p:cNvSpPr>
              <a:spLocks noChangeArrowheads="1"/>
            </p:cNvSpPr>
            <p:nvPr/>
          </p:nvSpPr>
          <p:spPr bwMode="auto">
            <a:xfrm>
              <a:off x="4819"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0" name="Rectangle 128"/>
            <p:cNvSpPr>
              <a:spLocks noChangeArrowheads="1"/>
            </p:cNvSpPr>
            <p:nvPr/>
          </p:nvSpPr>
          <p:spPr bwMode="auto">
            <a:xfrm>
              <a:off x="4972" y="3120"/>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31" name="Rectangle 129"/>
            <p:cNvSpPr>
              <a:spLocks noChangeArrowheads="1"/>
            </p:cNvSpPr>
            <p:nvPr/>
          </p:nvSpPr>
          <p:spPr bwMode="auto">
            <a:xfrm>
              <a:off x="4967"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2" name="Rectangle 130"/>
            <p:cNvSpPr>
              <a:spLocks noChangeArrowheads="1"/>
            </p:cNvSpPr>
            <p:nvPr/>
          </p:nvSpPr>
          <p:spPr bwMode="auto">
            <a:xfrm>
              <a:off x="5042"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3" name="Rectangle 131"/>
            <p:cNvSpPr>
              <a:spLocks noChangeArrowheads="1"/>
            </p:cNvSpPr>
            <p:nvPr/>
          </p:nvSpPr>
          <p:spPr bwMode="auto">
            <a:xfrm>
              <a:off x="5120"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4" name="Rectangle 132"/>
            <p:cNvSpPr>
              <a:spLocks noChangeArrowheads="1"/>
            </p:cNvSpPr>
            <p:nvPr/>
          </p:nvSpPr>
          <p:spPr bwMode="auto">
            <a:xfrm>
              <a:off x="5195" y="3169"/>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5" name="Rectangle 133"/>
            <p:cNvSpPr>
              <a:spLocks noChangeArrowheads="1"/>
            </p:cNvSpPr>
            <p:nvPr/>
          </p:nvSpPr>
          <p:spPr bwMode="auto">
            <a:xfrm>
              <a:off x="5270" y="3169"/>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6" name="Rectangle 134"/>
            <p:cNvSpPr>
              <a:spLocks noChangeArrowheads="1"/>
            </p:cNvSpPr>
            <p:nvPr/>
          </p:nvSpPr>
          <p:spPr bwMode="auto">
            <a:xfrm>
              <a:off x="5333" y="3180"/>
              <a:ext cx="1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7" name="Rectangle 135"/>
            <p:cNvSpPr>
              <a:spLocks noChangeArrowheads="1"/>
            </p:cNvSpPr>
            <p:nvPr/>
          </p:nvSpPr>
          <p:spPr bwMode="auto">
            <a:xfrm>
              <a:off x="5408" y="3180"/>
              <a:ext cx="13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t</a:t>
              </a:r>
              <a:endParaRPr lang="en-US" altLang="zh-CN" b="1">
                <a:latin typeface="Tahoma" pitchFamily="34" charset="0"/>
                <a:ea typeface="宋体" pitchFamily="2" charset="-122"/>
              </a:endParaRPr>
            </a:p>
          </p:txBody>
        </p:sp>
        <p:sp>
          <p:nvSpPr>
            <p:cNvPr id="80938" name="Rectangle 136"/>
            <p:cNvSpPr>
              <a:spLocks noChangeArrowheads="1"/>
            </p:cNvSpPr>
            <p:nvPr/>
          </p:nvSpPr>
          <p:spPr bwMode="auto">
            <a:xfrm>
              <a:off x="5486" y="3180"/>
              <a:ext cx="1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39" name="Rectangle 137"/>
            <p:cNvSpPr>
              <a:spLocks noChangeArrowheads="1"/>
            </p:cNvSpPr>
            <p:nvPr/>
          </p:nvSpPr>
          <p:spPr bwMode="auto">
            <a:xfrm>
              <a:off x="4061" y="3455"/>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40" name="Rectangle 138"/>
            <p:cNvSpPr>
              <a:spLocks noChangeArrowheads="1"/>
            </p:cNvSpPr>
            <p:nvPr/>
          </p:nvSpPr>
          <p:spPr bwMode="auto">
            <a:xfrm>
              <a:off x="4348" y="3504"/>
              <a:ext cx="13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a:t>
              </a:r>
              <a:endParaRPr lang="en-US" altLang="zh-CN" b="1">
                <a:latin typeface="Tahoma" pitchFamily="34" charset="0"/>
                <a:ea typeface="宋体" pitchFamily="2" charset="-122"/>
              </a:endParaRPr>
            </a:p>
          </p:txBody>
        </p:sp>
        <p:sp>
          <p:nvSpPr>
            <p:cNvPr id="80941" name="Rectangle 139"/>
            <p:cNvSpPr>
              <a:spLocks noChangeArrowheads="1"/>
            </p:cNvSpPr>
            <p:nvPr/>
          </p:nvSpPr>
          <p:spPr bwMode="auto">
            <a:xfrm>
              <a:off x="4444" y="3504"/>
              <a:ext cx="13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42" name="Rectangle 140"/>
            <p:cNvSpPr>
              <a:spLocks noChangeArrowheads="1"/>
            </p:cNvSpPr>
            <p:nvPr/>
          </p:nvSpPr>
          <p:spPr bwMode="auto">
            <a:xfrm>
              <a:off x="4579" y="2016"/>
              <a:ext cx="5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43" name="Rectangle 141"/>
            <p:cNvSpPr>
              <a:spLocks noChangeArrowheads="1"/>
            </p:cNvSpPr>
            <p:nvPr/>
          </p:nvSpPr>
          <p:spPr bwMode="auto">
            <a:xfrm>
              <a:off x="4982" y="2125"/>
              <a:ext cx="1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grpSp>
          <p:nvGrpSpPr>
            <p:cNvPr id="80944" name="Group 142"/>
            <p:cNvGrpSpPr>
              <a:grpSpLocks/>
            </p:cNvGrpSpPr>
            <p:nvPr/>
          </p:nvGrpSpPr>
          <p:grpSpPr bwMode="auto">
            <a:xfrm>
              <a:off x="4542" y="2162"/>
              <a:ext cx="79" cy="1602"/>
              <a:chOff x="1086" y="1249"/>
              <a:chExt cx="79" cy="1602"/>
            </a:xfrm>
          </p:grpSpPr>
          <p:sp>
            <p:nvSpPr>
              <p:cNvPr id="80955" name="Rectangle 143"/>
              <p:cNvSpPr>
                <a:spLocks noChangeArrowheads="1"/>
              </p:cNvSpPr>
              <p:nvPr/>
            </p:nvSpPr>
            <p:spPr bwMode="auto">
              <a:xfrm>
                <a:off x="1114" y="1340"/>
                <a:ext cx="18" cy="1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56" name="Freeform 144"/>
              <p:cNvSpPr>
                <a:spLocks/>
              </p:cNvSpPr>
              <p:nvPr/>
            </p:nvSpPr>
            <p:spPr bwMode="auto">
              <a:xfrm>
                <a:off x="1086" y="1249"/>
                <a:ext cx="79" cy="109"/>
              </a:xfrm>
              <a:custGeom>
                <a:avLst/>
                <a:gdLst>
                  <a:gd name="T0" fmla="*/ 79 w 79"/>
                  <a:gd name="T1" fmla="*/ 109 h 109"/>
                  <a:gd name="T2" fmla="*/ 42 w 79"/>
                  <a:gd name="T3" fmla="*/ 0 h 109"/>
                  <a:gd name="T4" fmla="*/ 0 w 79"/>
                  <a:gd name="T5" fmla="*/ 109 h 109"/>
                  <a:gd name="T6" fmla="*/ 79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79" y="109"/>
                    </a:moveTo>
                    <a:lnTo>
                      <a:pt x="42" y="0"/>
                    </a:lnTo>
                    <a:lnTo>
                      <a:pt x="0" y="109"/>
                    </a:lnTo>
                    <a:lnTo>
                      <a:pt x="7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0945" name="Rectangle 145"/>
            <p:cNvSpPr>
              <a:spLocks noChangeArrowheads="1"/>
            </p:cNvSpPr>
            <p:nvPr/>
          </p:nvSpPr>
          <p:spPr bwMode="auto">
            <a:xfrm>
              <a:off x="4594" y="2578"/>
              <a:ext cx="37" cy="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46" name="Rectangle 146"/>
            <p:cNvSpPr>
              <a:spLocks noChangeArrowheads="1"/>
            </p:cNvSpPr>
            <p:nvPr/>
          </p:nvSpPr>
          <p:spPr bwMode="auto">
            <a:xfrm>
              <a:off x="4413" y="2298"/>
              <a:ext cx="223"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47" name="Rectangle 147"/>
            <p:cNvSpPr>
              <a:spLocks noChangeArrowheads="1"/>
            </p:cNvSpPr>
            <p:nvPr/>
          </p:nvSpPr>
          <p:spPr bwMode="auto">
            <a:xfrm>
              <a:off x="4470" y="2400"/>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2400" b="1">
                  <a:solidFill>
                    <a:srgbClr val="000000"/>
                  </a:solidFill>
                  <a:latin typeface="宋体" pitchFamily="2" charset="-122"/>
                  <a:ea typeface="宋体" pitchFamily="2" charset="-122"/>
                </a:rPr>
                <a:t>1</a:t>
              </a:r>
              <a:endParaRPr lang="en-US" altLang="zh-CN" b="1">
                <a:latin typeface="Tahoma" pitchFamily="34" charset="0"/>
                <a:ea typeface="宋体" pitchFamily="2" charset="-122"/>
              </a:endParaRPr>
            </a:p>
          </p:txBody>
        </p:sp>
        <p:sp>
          <p:nvSpPr>
            <p:cNvPr id="80948" name="Rectangle 148"/>
            <p:cNvSpPr>
              <a:spLocks noChangeArrowheads="1"/>
            </p:cNvSpPr>
            <p:nvPr/>
          </p:nvSpPr>
          <p:spPr bwMode="auto">
            <a:xfrm>
              <a:off x="4546" y="2400"/>
              <a:ext cx="1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400" b="1">
                  <a:solidFill>
                    <a:srgbClr val="0000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49" name="Freeform 149"/>
            <p:cNvSpPr>
              <a:spLocks/>
            </p:cNvSpPr>
            <p:nvPr/>
          </p:nvSpPr>
          <p:spPr bwMode="auto">
            <a:xfrm>
              <a:off x="4176" y="2773"/>
              <a:ext cx="832" cy="635"/>
            </a:xfrm>
            <a:custGeom>
              <a:avLst/>
              <a:gdLst>
                <a:gd name="T0" fmla="*/ 0 w 823"/>
                <a:gd name="T1" fmla="*/ 676 h 603"/>
                <a:gd name="T2" fmla="*/ 9 w 823"/>
                <a:gd name="T3" fmla="*/ 705 h 603"/>
                <a:gd name="T4" fmla="*/ 850 w 823"/>
                <a:gd name="T5" fmla="*/ 27 h 603"/>
                <a:gd name="T6" fmla="*/ 840 w 823"/>
                <a:gd name="T7" fmla="*/ 0 h 603"/>
                <a:gd name="T8" fmla="*/ 0 w 823"/>
                <a:gd name="T9" fmla="*/ 676 h 603"/>
                <a:gd name="T10" fmla="*/ 0 60000 65536"/>
                <a:gd name="T11" fmla="*/ 0 60000 65536"/>
                <a:gd name="T12" fmla="*/ 0 60000 65536"/>
                <a:gd name="T13" fmla="*/ 0 60000 65536"/>
                <a:gd name="T14" fmla="*/ 0 60000 65536"/>
                <a:gd name="T15" fmla="*/ 0 w 823"/>
                <a:gd name="T16" fmla="*/ 0 h 603"/>
                <a:gd name="T17" fmla="*/ 823 w 823"/>
                <a:gd name="T18" fmla="*/ 603 h 603"/>
              </a:gdLst>
              <a:ahLst/>
              <a:cxnLst>
                <a:cxn ang="T10">
                  <a:pos x="T0" y="T1"/>
                </a:cxn>
                <a:cxn ang="T11">
                  <a:pos x="T2" y="T3"/>
                </a:cxn>
                <a:cxn ang="T12">
                  <a:pos x="T4" y="T5"/>
                </a:cxn>
                <a:cxn ang="T13">
                  <a:pos x="T6" y="T7"/>
                </a:cxn>
                <a:cxn ang="T14">
                  <a:pos x="T8" y="T9"/>
                </a:cxn>
              </a:cxnLst>
              <a:rect l="T15" t="T16" r="T17" b="T18"/>
              <a:pathLst>
                <a:path w="823" h="603">
                  <a:moveTo>
                    <a:pt x="0" y="579"/>
                  </a:moveTo>
                  <a:lnTo>
                    <a:pt x="9" y="603"/>
                  </a:lnTo>
                  <a:lnTo>
                    <a:pt x="823" y="24"/>
                  </a:lnTo>
                  <a:lnTo>
                    <a:pt x="813" y="0"/>
                  </a:lnTo>
                  <a:lnTo>
                    <a:pt x="0" y="579"/>
                  </a:lnTo>
                  <a:close/>
                </a:path>
              </a:pathLst>
            </a:custGeom>
            <a:solidFill>
              <a:schemeClr val="bg2"/>
            </a:solidFill>
            <a:ln w="9525">
              <a:solidFill>
                <a:srgbClr val="003399"/>
              </a:solidFill>
              <a:round/>
              <a:headEnd/>
              <a:tailEnd/>
            </a:ln>
          </p:spPr>
          <p:txBody>
            <a:bodyPr/>
            <a:lstStyle/>
            <a:p>
              <a:endParaRPr lang="zh-CN" altLang="en-US"/>
            </a:p>
          </p:txBody>
        </p:sp>
        <p:sp>
          <p:nvSpPr>
            <p:cNvPr id="80950" name="Rectangle 150"/>
            <p:cNvSpPr>
              <a:spLocks noChangeArrowheads="1"/>
            </p:cNvSpPr>
            <p:nvPr/>
          </p:nvSpPr>
          <p:spPr bwMode="auto">
            <a:xfrm>
              <a:off x="4176" y="3072"/>
              <a:ext cx="19" cy="244"/>
            </a:xfrm>
            <a:prstGeom prst="rect">
              <a:avLst/>
            </a:prstGeom>
            <a:solidFill>
              <a:schemeClr val="bg2"/>
            </a:solidFill>
            <a:ln w="9525">
              <a:solidFill>
                <a:schemeClr val="bg2"/>
              </a:solidFill>
              <a:miter lim="800000"/>
              <a:headEnd/>
              <a:tailEnd/>
            </a:ln>
          </p:spPr>
          <p:txBody>
            <a:bodyPr/>
            <a:lstStyle/>
            <a:p>
              <a:endParaRPr lang="zh-CN" altLang="en-US"/>
            </a:p>
          </p:txBody>
        </p:sp>
        <p:sp>
          <p:nvSpPr>
            <p:cNvPr id="80951" name="Rectangle 151"/>
            <p:cNvSpPr>
              <a:spLocks noChangeArrowheads="1"/>
            </p:cNvSpPr>
            <p:nvPr/>
          </p:nvSpPr>
          <p:spPr bwMode="auto">
            <a:xfrm>
              <a:off x="4992" y="2785"/>
              <a:ext cx="18" cy="287"/>
            </a:xfrm>
            <a:prstGeom prst="rect">
              <a:avLst/>
            </a:prstGeom>
            <a:solidFill>
              <a:schemeClr val="bg2"/>
            </a:solidFill>
            <a:ln w="9525">
              <a:solidFill>
                <a:srgbClr val="003399"/>
              </a:solidFill>
              <a:miter lim="800000"/>
              <a:headEnd/>
              <a:tailEnd/>
            </a:ln>
          </p:spPr>
          <p:txBody>
            <a:bodyPr/>
            <a:lstStyle/>
            <a:p>
              <a:endParaRPr lang="zh-CN" altLang="en-US"/>
            </a:p>
          </p:txBody>
        </p:sp>
        <p:sp>
          <p:nvSpPr>
            <p:cNvPr id="80952" name="Rectangle 152"/>
            <p:cNvSpPr>
              <a:spLocks noChangeArrowheads="1"/>
            </p:cNvSpPr>
            <p:nvPr/>
          </p:nvSpPr>
          <p:spPr bwMode="auto">
            <a:xfrm>
              <a:off x="4896" y="2160"/>
              <a:ext cx="5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53" name="Rectangle 153"/>
            <p:cNvSpPr>
              <a:spLocks noChangeArrowheads="1"/>
            </p:cNvSpPr>
            <p:nvPr/>
          </p:nvSpPr>
          <p:spPr bwMode="auto">
            <a:xfrm>
              <a:off x="5442" y="2697"/>
              <a:ext cx="16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800" b="1">
                  <a:solidFill>
                    <a:srgbClr val="00FF00"/>
                  </a:solidFill>
                  <a:latin typeface="宋体" pitchFamily="2" charset="-122"/>
                  <a:ea typeface="宋体" pitchFamily="2" charset="-122"/>
                </a:rPr>
                <a:t> </a:t>
              </a:r>
              <a:endParaRPr lang="zh-CN" altLang="en-US" b="1">
                <a:latin typeface="Tahoma" pitchFamily="34" charset="0"/>
                <a:ea typeface="宋体" pitchFamily="2" charset="-122"/>
              </a:endParaRPr>
            </a:p>
          </p:txBody>
        </p:sp>
        <p:sp>
          <p:nvSpPr>
            <p:cNvPr id="80954" name="Rectangle 154"/>
            <p:cNvSpPr>
              <a:spLocks noChangeArrowheads="1"/>
            </p:cNvSpPr>
            <p:nvPr/>
          </p:nvSpPr>
          <p:spPr bwMode="auto">
            <a:xfrm>
              <a:off x="4176" y="3120"/>
              <a:ext cx="18" cy="287"/>
            </a:xfrm>
            <a:prstGeom prst="rect">
              <a:avLst/>
            </a:prstGeom>
            <a:solidFill>
              <a:schemeClr val="bg2"/>
            </a:solidFill>
            <a:ln w="9525">
              <a:solidFill>
                <a:srgbClr val="003399"/>
              </a:solidFill>
              <a:miter lim="800000"/>
              <a:headEnd/>
              <a:tailEnd/>
            </a:ln>
          </p:spPr>
          <p:txBody>
            <a:bodyPr/>
            <a:lstStyle/>
            <a:p>
              <a:endParaRPr lang="zh-CN" altLang="en-US"/>
            </a:p>
          </p:txBody>
        </p:sp>
      </p:grpSp>
      <p:sp>
        <p:nvSpPr>
          <p:cNvPr id="80905" name="Text Box 155"/>
          <p:cNvSpPr txBox="1">
            <a:spLocks noChangeArrowheads="1"/>
          </p:cNvSpPr>
          <p:nvPr/>
        </p:nvSpPr>
        <p:spPr bwMode="auto">
          <a:xfrm>
            <a:off x="323850" y="573405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latin typeface="Tahoma" pitchFamily="34" charset="0"/>
                <a:ea typeface="宋体" pitchFamily="2" charset="-122"/>
              </a:rPr>
              <a:t>信号的平均功率</a:t>
            </a:r>
            <a:r>
              <a:rPr lang="en-US" altLang="zh-CN" sz="2400" b="1">
                <a:latin typeface="Tahoma" pitchFamily="34" charset="0"/>
                <a:ea typeface="宋体" pitchFamily="2" charset="-122"/>
              </a:rPr>
              <a:t>=</a:t>
            </a:r>
            <a:r>
              <a:rPr lang="zh-CN" altLang="en-US" sz="2400" b="1">
                <a:latin typeface="Tahoma" pitchFamily="34" charset="0"/>
                <a:ea typeface="宋体" pitchFamily="2" charset="-122"/>
              </a:rPr>
              <a:t>偶分量功率</a:t>
            </a:r>
            <a:r>
              <a:rPr lang="en-US" altLang="zh-CN" sz="2400" b="1">
                <a:latin typeface="Tahoma" pitchFamily="34" charset="0"/>
                <a:ea typeface="宋体" pitchFamily="2" charset="-122"/>
              </a:rPr>
              <a:t>+</a:t>
            </a:r>
            <a:r>
              <a:rPr lang="zh-CN" altLang="en-US" sz="2400" b="1">
                <a:latin typeface="Tahoma" pitchFamily="34" charset="0"/>
                <a:ea typeface="宋体" pitchFamily="2" charset="-122"/>
              </a:rPr>
              <a:t>奇分量功率</a:t>
            </a:r>
          </a:p>
        </p:txBody>
      </p:sp>
      <p:sp>
        <p:nvSpPr>
          <p:cNvPr id="80906" name="Rectangle 156"/>
          <p:cNvSpPr>
            <a:spLocks noGrp="1" noChangeArrowheads="1"/>
          </p:cNvSpPr>
          <p:nvPr>
            <p:ph type="body" idx="1"/>
          </p:nvPr>
        </p:nvSpPr>
        <p:spPr>
          <a:xfrm>
            <a:off x="611188" y="476250"/>
            <a:ext cx="7515225" cy="554038"/>
          </a:xfrm>
          <a:noFill/>
        </p:spPr>
        <p:txBody>
          <a:bodyPr/>
          <a:lstStyle/>
          <a:p>
            <a:pPr algn="ctr" eaLnBrk="1" hangingPunct="1">
              <a:buFont typeface="Wingdings" pitchFamily="2" charset="2"/>
              <a:buNone/>
            </a:pPr>
            <a:r>
              <a:rPr lang="en-US" altLang="zh-CN" smtClean="0">
                <a:ea typeface="华文细黑" pitchFamily="2" charset="-122"/>
              </a:rPr>
              <a:t>2.</a:t>
            </a:r>
            <a:r>
              <a:rPr lang="zh-CN" altLang="en-US" smtClean="0">
                <a:ea typeface="华文细黑" pitchFamily="2" charset="-122"/>
              </a:rPr>
              <a:t>偶分量与奇分量</a:t>
            </a:r>
          </a:p>
        </p:txBody>
      </p:sp>
      <p:graphicFrame>
        <p:nvGraphicFramePr>
          <p:cNvPr id="80907" name="Object 157"/>
          <p:cNvGraphicFramePr>
            <a:graphicFrameLocks noChangeAspect="1"/>
          </p:cNvGraphicFramePr>
          <p:nvPr/>
        </p:nvGraphicFramePr>
        <p:xfrm>
          <a:off x="5407025" y="2420938"/>
          <a:ext cx="2571750" cy="1271587"/>
        </p:xfrm>
        <a:graphic>
          <a:graphicData uri="http://schemas.openxmlformats.org/presentationml/2006/ole">
            <mc:AlternateContent xmlns:mc="http://schemas.openxmlformats.org/markup-compatibility/2006">
              <mc:Choice xmlns:v="urn:schemas-microsoft-com:vml" Requires="v">
                <p:oleObj spid="_x0000_s81177" name="Equation" r:id="rId9" imgW="1155700" imgH="457200" progId="Equation.DSMT4">
                  <p:embed/>
                </p:oleObj>
              </mc:Choice>
              <mc:Fallback>
                <p:oleObj name="Equation" r:id="rId9" imgW="1155700" imgH="457200" progId="Equation.DSMT4">
                  <p:embed/>
                  <p:pic>
                    <p:nvPicPr>
                      <p:cNvPr id="0" name="Object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7025" y="2420938"/>
                        <a:ext cx="2571750" cy="127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908" name="Group 158"/>
          <p:cNvGrpSpPr>
            <a:grpSpLocks/>
          </p:cNvGrpSpPr>
          <p:nvPr/>
        </p:nvGrpSpPr>
        <p:grpSpPr bwMode="auto">
          <a:xfrm>
            <a:off x="461963" y="1700213"/>
            <a:ext cx="7769225" cy="685800"/>
            <a:chOff x="278" y="528"/>
            <a:chExt cx="4894" cy="432"/>
          </a:xfrm>
        </p:grpSpPr>
        <p:sp>
          <p:nvSpPr>
            <p:cNvPr id="80909" name="Rectangle 159"/>
            <p:cNvSpPr>
              <a:spLocks noChangeArrowheads="1"/>
            </p:cNvSpPr>
            <p:nvPr/>
          </p:nvSpPr>
          <p:spPr bwMode="auto">
            <a:xfrm>
              <a:off x="278" y="576"/>
              <a:ext cx="17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偶分量与奇分量：</a:t>
              </a:r>
              <a:endParaRPr lang="zh-CN" altLang="en-US" b="1">
                <a:latin typeface="Tahoma" pitchFamily="34" charset="0"/>
                <a:ea typeface="宋体" pitchFamily="2" charset="-122"/>
              </a:endParaRPr>
            </a:p>
          </p:txBody>
        </p:sp>
        <p:graphicFrame>
          <p:nvGraphicFramePr>
            <p:cNvPr id="80910" name="Object 160"/>
            <p:cNvGraphicFramePr>
              <a:graphicFrameLocks noChangeAspect="1"/>
            </p:cNvGraphicFramePr>
            <p:nvPr/>
          </p:nvGraphicFramePr>
          <p:xfrm>
            <a:off x="1968" y="528"/>
            <a:ext cx="1632" cy="405"/>
          </p:xfrm>
          <a:graphic>
            <a:graphicData uri="http://schemas.openxmlformats.org/presentationml/2006/ole">
              <mc:AlternateContent xmlns:mc="http://schemas.openxmlformats.org/markup-compatibility/2006">
                <mc:Choice xmlns:v="urn:schemas-microsoft-com:vml" Requires="v">
                  <p:oleObj spid="_x0000_s81178" name="Equation" r:id="rId11" imgW="901309" imgH="241195" progId="Equation.3">
                    <p:embed/>
                  </p:oleObj>
                </mc:Choice>
                <mc:Fallback>
                  <p:oleObj name="Equation" r:id="rId11" imgW="901309" imgH="241195" progId="Equation.3">
                    <p:embed/>
                    <p:pic>
                      <p:nvPicPr>
                        <p:cNvPr id="0" name="Object 1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 y="528"/>
                          <a:ext cx="163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1" name="Object 161"/>
            <p:cNvGraphicFramePr>
              <a:graphicFrameLocks noChangeAspect="1"/>
            </p:cNvGraphicFramePr>
            <p:nvPr/>
          </p:nvGraphicFramePr>
          <p:xfrm>
            <a:off x="3564" y="566"/>
            <a:ext cx="657" cy="384"/>
          </p:xfrm>
          <a:graphic>
            <a:graphicData uri="http://schemas.openxmlformats.org/presentationml/2006/ole">
              <mc:AlternateContent xmlns:mc="http://schemas.openxmlformats.org/markup-compatibility/2006">
                <mc:Choice xmlns:v="urn:schemas-microsoft-com:vml" Requires="v">
                  <p:oleObj spid="_x0000_s81179" name="Equation" r:id="rId13" imgW="314241" imgH="209662" progId="Equation.DSMT4">
                    <p:embed/>
                  </p:oleObj>
                </mc:Choice>
                <mc:Fallback>
                  <p:oleObj name="Equation" r:id="rId13" imgW="314241" imgH="209662" progId="Equation.DSMT4">
                    <p:embed/>
                    <p:pic>
                      <p:nvPicPr>
                        <p:cNvPr id="0" name="Object 1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4" y="566"/>
                          <a:ext cx="65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2" name="Object 162"/>
            <p:cNvGraphicFramePr>
              <a:graphicFrameLocks noChangeAspect="1"/>
            </p:cNvGraphicFramePr>
            <p:nvPr/>
          </p:nvGraphicFramePr>
          <p:xfrm>
            <a:off x="4489" y="576"/>
            <a:ext cx="683" cy="384"/>
          </p:xfrm>
          <a:graphic>
            <a:graphicData uri="http://schemas.openxmlformats.org/presentationml/2006/ole">
              <mc:AlternateContent xmlns:mc="http://schemas.openxmlformats.org/markup-compatibility/2006">
                <mc:Choice xmlns:v="urn:schemas-microsoft-com:vml" Requires="v">
                  <p:oleObj spid="_x0000_s81180" name="Equation" r:id="rId15" imgW="323951" imgH="209662" progId="Equation.3">
                    <p:embed/>
                  </p:oleObj>
                </mc:Choice>
                <mc:Fallback>
                  <p:oleObj name="Equation" r:id="rId15" imgW="323951" imgH="209662" progId="Equation.3">
                    <p:embed/>
                    <p:pic>
                      <p:nvPicPr>
                        <p:cNvPr id="0" name="Object 1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9" y="576"/>
                          <a:ext cx="68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3" name="Object 163"/>
            <p:cNvGraphicFramePr>
              <a:graphicFrameLocks noChangeAspect="1"/>
            </p:cNvGraphicFramePr>
            <p:nvPr/>
          </p:nvGraphicFramePr>
          <p:xfrm>
            <a:off x="4224" y="624"/>
            <a:ext cx="253" cy="234"/>
          </p:xfrm>
          <a:graphic>
            <a:graphicData uri="http://schemas.openxmlformats.org/presentationml/2006/ole">
              <mc:AlternateContent xmlns:mc="http://schemas.openxmlformats.org/markup-compatibility/2006">
                <mc:Choice xmlns:v="urn:schemas-microsoft-com:vml" Requires="v">
                  <p:oleObj spid="_x0000_s81181" name="Equation" r:id="rId17" imgW="139700" imgH="139700" progId="Equation.3">
                    <p:embed/>
                  </p:oleObj>
                </mc:Choice>
                <mc:Fallback>
                  <p:oleObj name="Equation" r:id="rId17" imgW="139700" imgH="139700" progId="Equation.3">
                    <p:embed/>
                    <p:pic>
                      <p:nvPicPr>
                        <p:cNvPr id="0" name="Object 1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4" y="624"/>
                          <a:ext cx="2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3" name="页脚占位符 4"/>
          <p:cNvSpPr>
            <a:spLocks noGrp="1"/>
          </p:cNvSpPr>
          <p:nvPr>
            <p:ph type="ftr" sz="quarter" idx="11"/>
          </p:nvPr>
        </p:nvSpPr>
        <p:spPr/>
        <p:txBody>
          <a:bodyPr/>
          <a:lstStyle/>
          <a:p>
            <a:pPr>
              <a:defRPr/>
            </a:pPr>
            <a:r>
              <a:rPr lang="zh-CN" altLang="en-US"/>
              <a:t>信号与系统</a:t>
            </a:r>
          </a:p>
        </p:txBody>
      </p:sp>
      <p:sp>
        <p:nvSpPr>
          <p:cNvPr id="819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761B3F69-64B4-4FC3-BFAE-B90D120C86FB}" type="slidenum">
              <a:rPr lang="en-US" altLang="ko-KR" smtClean="0">
                <a:solidFill>
                  <a:srgbClr val="003399"/>
                </a:solidFill>
                <a:latin typeface="-윤체L" pitchFamily="18" charset="-127"/>
                <a:ea typeface="-윤체L" pitchFamily="18" charset="-127"/>
              </a:rPr>
              <a:pPr/>
              <a:t>65</a:t>
            </a:fld>
            <a:endParaRPr lang="en-US" altLang="ko-KR" smtClean="0">
              <a:solidFill>
                <a:srgbClr val="003399"/>
              </a:solidFill>
              <a:latin typeface="-윤체L" pitchFamily="18" charset="-127"/>
              <a:ea typeface="-윤체L" pitchFamily="18" charset="-127"/>
            </a:endParaRPr>
          </a:p>
        </p:txBody>
      </p:sp>
      <p:sp>
        <p:nvSpPr>
          <p:cNvPr id="81925" name="Rectangle 2"/>
          <p:cNvSpPr>
            <a:spLocks noChangeArrowheads="1"/>
          </p:cNvSpPr>
          <p:nvPr/>
        </p:nvSpPr>
        <p:spPr bwMode="auto">
          <a:xfrm>
            <a:off x="741363" y="1484313"/>
            <a:ext cx="65452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Times New Roman" pitchFamily="18" charset="0"/>
                <a:ea typeface="宋体" pitchFamily="2" charset="-122"/>
              </a:rPr>
              <a:t>一个信号可近似分解为许多脉冲分量之和。</a:t>
            </a:r>
            <a:endParaRPr lang="zh-CN" altLang="en-US" b="1">
              <a:latin typeface="Tahoma" pitchFamily="34" charset="0"/>
              <a:ea typeface="宋体" pitchFamily="2" charset="-122"/>
            </a:endParaRPr>
          </a:p>
        </p:txBody>
      </p:sp>
      <p:sp>
        <p:nvSpPr>
          <p:cNvPr id="81926" name="Rectangle 3"/>
          <p:cNvSpPr>
            <a:spLocks noChangeArrowheads="1"/>
          </p:cNvSpPr>
          <p:nvPr/>
        </p:nvSpPr>
        <p:spPr bwMode="auto">
          <a:xfrm>
            <a:off x="382588" y="2205038"/>
            <a:ext cx="53403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a:t>
            </a:r>
            <a:r>
              <a:rPr lang="en-US" altLang="zh-CN" sz="2700" b="1">
                <a:solidFill>
                  <a:srgbClr val="000000"/>
                </a:solidFill>
                <a:latin typeface="宋体" pitchFamily="2" charset="-122"/>
                <a:ea typeface="宋体" pitchFamily="2" charset="-122"/>
              </a:rPr>
              <a:t>1</a:t>
            </a:r>
            <a:r>
              <a:rPr lang="zh-CN" altLang="en-US" sz="2700" b="1">
                <a:solidFill>
                  <a:srgbClr val="000000"/>
                </a:solidFill>
                <a:latin typeface="宋体" pitchFamily="2" charset="-122"/>
                <a:ea typeface="宋体" pitchFamily="2" charset="-122"/>
              </a:rPr>
              <a:t>）一种分解为矩形窄脉冲分量：</a:t>
            </a:r>
            <a:endParaRPr lang="zh-CN" altLang="en-US" b="1">
              <a:latin typeface="Tahoma" pitchFamily="34" charset="0"/>
              <a:ea typeface="宋体" pitchFamily="2" charset="-122"/>
            </a:endParaRPr>
          </a:p>
        </p:txBody>
      </p:sp>
      <p:graphicFrame>
        <p:nvGraphicFramePr>
          <p:cNvPr id="81927" name="Object 4"/>
          <p:cNvGraphicFramePr>
            <a:graphicFrameLocks noChangeAspect="1"/>
          </p:cNvGraphicFramePr>
          <p:nvPr/>
        </p:nvGraphicFramePr>
        <p:xfrm>
          <a:off x="847725" y="2708275"/>
          <a:ext cx="6810375" cy="533400"/>
        </p:xfrm>
        <a:graphic>
          <a:graphicData uri="http://schemas.openxmlformats.org/presentationml/2006/ole">
            <mc:AlternateContent xmlns:mc="http://schemas.openxmlformats.org/markup-compatibility/2006">
              <mc:Choice xmlns:v="urn:schemas-microsoft-com:vml" Requires="v">
                <p:oleObj spid="_x0000_s82063" name="Equation" r:id="rId3" imgW="3302000" imgH="241300" progId="Equation.DSMT4">
                  <p:embed/>
                </p:oleObj>
              </mc:Choice>
              <mc:Fallback>
                <p:oleObj name="Equation" r:id="rId3" imgW="33020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2708275"/>
                        <a:ext cx="6810375" cy="5334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8" name="Rectangle 6"/>
          <p:cNvSpPr>
            <a:spLocks noGrp="1" noChangeArrowheads="1"/>
          </p:cNvSpPr>
          <p:nvPr>
            <p:ph type="body" idx="1"/>
          </p:nvPr>
        </p:nvSpPr>
        <p:spPr>
          <a:xfrm>
            <a:off x="381000" y="457200"/>
            <a:ext cx="6854825" cy="554038"/>
          </a:xfrm>
          <a:noFill/>
        </p:spPr>
        <p:txBody>
          <a:bodyPr/>
          <a:lstStyle/>
          <a:p>
            <a:pPr algn="ctr" eaLnBrk="1" hangingPunct="1">
              <a:buFont typeface="Wingdings" pitchFamily="2" charset="2"/>
              <a:buNone/>
            </a:pPr>
            <a:r>
              <a:rPr lang="en-US" altLang="zh-CN" smtClean="0">
                <a:ea typeface="华文细黑" pitchFamily="2" charset="-122"/>
              </a:rPr>
              <a:t>3.</a:t>
            </a:r>
            <a:r>
              <a:rPr lang="zh-CN" altLang="en-US" smtClean="0">
                <a:ea typeface="华文细黑" pitchFamily="2" charset="-122"/>
              </a:rPr>
              <a:t>脉冲分量</a:t>
            </a:r>
          </a:p>
        </p:txBody>
      </p:sp>
      <p:grpSp>
        <p:nvGrpSpPr>
          <p:cNvPr id="81929" name="Group 7"/>
          <p:cNvGrpSpPr>
            <a:grpSpLocks/>
          </p:cNvGrpSpPr>
          <p:nvPr/>
        </p:nvGrpSpPr>
        <p:grpSpPr bwMode="auto">
          <a:xfrm>
            <a:off x="539750" y="3284538"/>
            <a:ext cx="4183063" cy="2112962"/>
            <a:chOff x="384" y="1776"/>
            <a:chExt cx="2912" cy="1632"/>
          </a:xfrm>
        </p:grpSpPr>
        <p:sp>
          <p:nvSpPr>
            <p:cNvPr id="81932" name="Text Box 8"/>
            <p:cNvSpPr txBox="1">
              <a:spLocks noChangeArrowheads="1"/>
            </p:cNvSpPr>
            <p:nvPr/>
          </p:nvSpPr>
          <p:spPr bwMode="auto">
            <a:xfrm>
              <a:off x="2566" y="2808"/>
              <a:ext cx="24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eaLnBrk="1" hangingPunct="1">
                <a:spcBef>
                  <a:spcPct val="50000"/>
                </a:spcBef>
              </a:pPr>
              <a:endParaRPr kumimoji="1" lang="zh-CN" altLang="en-US" sz="2400" b="1">
                <a:latin typeface="Times New Roman" pitchFamily="18" charset="0"/>
                <a:ea typeface="宋体" pitchFamily="2" charset="-122"/>
              </a:endParaRPr>
            </a:p>
          </p:txBody>
        </p:sp>
        <p:sp>
          <p:nvSpPr>
            <p:cNvPr id="81933" name="Rectangle 9"/>
            <p:cNvSpPr>
              <a:spLocks noChangeArrowheads="1"/>
            </p:cNvSpPr>
            <p:nvPr/>
          </p:nvSpPr>
          <p:spPr bwMode="auto">
            <a:xfrm>
              <a:off x="638" y="2968"/>
              <a:ext cx="2658"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34" name="Rectangle 10"/>
            <p:cNvSpPr>
              <a:spLocks noChangeArrowheads="1"/>
            </p:cNvSpPr>
            <p:nvPr/>
          </p:nvSpPr>
          <p:spPr bwMode="auto">
            <a:xfrm>
              <a:off x="861" y="2929"/>
              <a:ext cx="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en-US" altLang="zh-CN" sz="1500" b="1">
                  <a:solidFill>
                    <a:srgbClr val="000000"/>
                  </a:solidFill>
                  <a:latin typeface="宋体" pitchFamily="2" charset="-122"/>
                  <a:ea typeface="宋体" pitchFamily="2" charset="-122"/>
                </a:rPr>
                <a:t>0</a:t>
              </a:r>
              <a:endParaRPr lang="en-US" altLang="zh-CN" b="1">
                <a:latin typeface="Tahoma" pitchFamily="34" charset="0"/>
                <a:ea typeface="宋体" pitchFamily="2" charset="-122"/>
              </a:endParaRPr>
            </a:p>
          </p:txBody>
        </p:sp>
        <p:sp>
          <p:nvSpPr>
            <p:cNvPr id="81935" name="Line 11"/>
            <p:cNvSpPr>
              <a:spLocks noChangeShapeType="1"/>
            </p:cNvSpPr>
            <p:nvPr/>
          </p:nvSpPr>
          <p:spPr bwMode="auto">
            <a:xfrm flipH="1">
              <a:off x="1008" y="2496"/>
              <a:ext cx="0" cy="384"/>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36" name="Object 12"/>
            <p:cNvGraphicFramePr>
              <a:graphicFrameLocks noChangeAspect="1"/>
            </p:cNvGraphicFramePr>
            <p:nvPr/>
          </p:nvGraphicFramePr>
          <p:xfrm>
            <a:off x="1008" y="1824"/>
            <a:ext cx="432" cy="288"/>
          </p:xfrm>
          <a:graphic>
            <a:graphicData uri="http://schemas.openxmlformats.org/presentationml/2006/ole">
              <mc:AlternateContent xmlns:mc="http://schemas.openxmlformats.org/markup-compatibility/2006">
                <mc:Choice xmlns:v="urn:schemas-microsoft-com:vml" Requires="v">
                  <p:oleObj spid="_x0000_s82064" name="Equation" r:id="rId5" imgW="304536" imgH="203024" progId="Equation.3">
                    <p:embed/>
                  </p:oleObj>
                </mc:Choice>
                <mc:Fallback>
                  <p:oleObj name="Equation" r:id="rId5" imgW="304536" imgH="203024"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824"/>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7" name="Freeform 13"/>
            <p:cNvSpPr>
              <a:spLocks/>
            </p:cNvSpPr>
            <p:nvPr/>
          </p:nvSpPr>
          <p:spPr bwMode="auto">
            <a:xfrm>
              <a:off x="960" y="1968"/>
              <a:ext cx="1920" cy="624"/>
            </a:xfrm>
            <a:custGeom>
              <a:avLst/>
              <a:gdLst>
                <a:gd name="T0" fmla="*/ 0 w 1920"/>
                <a:gd name="T1" fmla="*/ 624 h 624"/>
                <a:gd name="T2" fmla="*/ 144 w 1920"/>
                <a:gd name="T3" fmla="*/ 480 h 624"/>
                <a:gd name="T4" fmla="*/ 528 w 1920"/>
                <a:gd name="T5" fmla="*/ 480 h 624"/>
                <a:gd name="T6" fmla="*/ 864 w 1920"/>
                <a:gd name="T7" fmla="*/ 240 h 624"/>
                <a:gd name="T8" fmla="*/ 1344 w 1920"/>
                <a:gd name="T9" fmla="*/ 432 h 624"/>
                <a:gd name="T10" fmla="*/ 1920 w 1920"/>
                <a:gd name="T11" fmla="*/ 0 h 624"/>
                <a:gd name="T12" fmla="*/ 0 60000 65536"/>
                <a:gd name="T13" fmla="*/ 0 60000 65536"/>
                <a:gd name="T14" fmla="*/ 0 60000 65536"/>
                <a:gd name="T15" fmla="*/ 0 60000 65536"/>
                <a:gd name="T16" fmla="*/ 0 60000 65536"/>
                <a:gd name="T17" fmla="*/ 0 60000 65536"/>
                <a:gd name="T18" fmla="*/ 0 w 1920"/>
                <a:gd name="T19" fmla="*/ 0 h 624"/>
                <a:gd name="T20" fmla="*/ 1920 w 1920"/>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1920" h="624">
                  <a:moveTo>
                    <a:pt x="0" y="624"/>
                  </a:moveTo>
                  <a:cubicBezTo>
                    <a:pt x="28" y="564"/>
                    <a:pt x="56" y="504"/>
                    <a:pt x="144" y="480"/>
                  </a:cubicBezTo>
                  <a:cubicBezTo>
                    <a:pt x="232" y="456"/>
                    <a:pt x="408" y="520"/>
                    <a:pt x="528" y="480"/>
                  </a:cubicBezTo>
                  <a:cubicBezTo>
                    <a:pt x="648" y="440"/>
                    <a:pt x="728" y="248"/>
                    <a:pt x="864" y="240"/>
                  </a:cubicBezTo>
                  <a:cubicBezTo>
                    <a:pt x="1000" y="232"/>
                    <a:pt x="1168" y="472"/>
                    <a:pt x="1344" y="432"/>
                  </a:cubicBezTo>
                  <a:cubicBezTo>
                    <a:pt x="1520" y="392"/>
                    <a:pt x="1720" y="196"/>
                    <a:pt x="1920" y="0"/>
                  </a:cubicBezTo>
                </a:path>
              </a:pathLst>
            </a:custGeom>
            <a:noFill/>
            <a:ln w="38100" cap="sq">
              <a:solidFill>
                <a:srgbClr val="9900CC"/>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8" name="Line 14"/>
            <p:cNvSpPr>
              <a:spLocks noChangeShapeType="1"/>
            </p:cNvSpPr>
            <p:nvPr/>
          </p:nvSpPr>
          <p:spPr bwMode="auto">
            <a:xfrm flipV="1">
              <a:off x="960" y="1920"/>
              <a:ext cx="0" cy="1488"/>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39" name="Line 15"/>
            <p:cNvSpPr>
              <a:spLocks noChangeShapeType="1"/>
            </p:cNvSpPr>
            <p:nvPr/>
          </p:nvSpPr>
          <p:spPr bwMode="auto">
            <a:xfrm flipV="1">
              <a:off x="384" y="2880"/>
              <a:ext cx="288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40" name="Line 16"/>
            <p:cNvSpPr>
              <a:spLocks noChangeShapeType="1"/>
            </p:cNvSpPr>
            <p:nvPr/>
          </p:nvSpPr>
          <p:spPr bwMode="auto">
            <a:xfrm flipH="1">
              <a:off x="1392" y="2448"/>
              <a:ext cx="0" cy="43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Line 17"/>
            <p:cNvSpPr>
              <a:spLocks noChangeShapeType="1"/>
            </p:cNvSpPr>
            <p:nvPr/>
          </p:nvSpPr>
          <p:spPr bwMode="auto">
            <a:xfrm flipH="1">
              <a:off x="1104" y="2448"/>
              <a:ext cx="0" cy="43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Line 18"/>
            <p:cNvSpPr>
              <a:spLocks noChangeShapeType="1"/>
            </p:cNvSpPr>
            <p:nvPr/>
          </p:nvSpPr>
          <p:spPr bwMode="auto">
            <a:xfrm flipH="1">
              <a:off x="1200" y="2448"/>
              <a:ext cx="0" cy="43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Line 19"/>
            <p:cNvSpPr>
              <a:spLocks noChangeShapeType="1"/>
            </p:cNvSpPr>
            <p:nvPr/>
          </p:nvSpPr>
          <p:spPr bwMode="auto">
            <a:xfrm flipH="1">
              <a:off x="1296" y="2448"/>
              <a:ext cx="0" cy="43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4" name="Line 20"/>
            <p:cNvSpPr>
              <a:spLocks noChangeShapeType="1"/>
            </p:cNvSpPr>
            <p:nvPr/>
          </p:nvSpPr>
          <p:spPr bwMode="auto">
            <a:xfrm flipH="1">
              <a:off x="1488" y="2448"/>
              <a:ext cx="0" cy="43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5" name="Line 21"/>
            <p:cNvSpPr>
              <a:spLocks noChangeShapeType="1"/>
            </p:cNvSpPr>
            <p:nvPr/>
          </p:nvSpPr>
          <p:spPr bwMode="auto">
            <a:xfrm flipH="1">
              <a:off x="1584" y="2400"/>
              <a:ext cx="0" cy="48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6" name="Line 22"/>
            <p:cNvSpPr>
              <a:spLocks noChangeShapeType="1"/>
            </p:cNvSpPr>
            <p:nvPr/>
          </p:nvSpPr>
          <p:spPr bwMode="auto">
            <a:xfrm flipH="1">
              <a:off x="1680" y="2304"/>
              <a:ext cx="0" cy="576"/>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Line 23"/>
            <p:cNvSpPr>
              <a:spLocks noChangeShapeType="1"/>
            </p:cNvSpPr>
            <p:nvPr/>
          </p:nvSpPr>
          <p:spPr bwMode="auto">
            <a:xfrm flipH="1">
              <a:off x="1776" y="2256"/>
              <a:ext cx="0" cy="624"/>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8" name="Line 24"/>
            <p:cNvSpPr>
              <a:spLocks noChangeShapeType="1"/>
            </p:cNvSpPr>
            <p:nvPr/>
          </p:nvSpPr>
          <p:spPr bwMode="auto">
            <a:xfrm flipH="1">
              <a:off x="1872" y="2208"/>
              <a:ext cx="0" cy="67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9" name="Line 25"/>
            <p:cNvSpPr>
              <a:spLocks noChangeShapeType="1"/>
            </p:cNvSpPr>
            <p:nvPr/>
          </p:nvSpPr>
          <p:spPr bwMode="auto">
            <a:xfrm flipH="1">
              <a:off x="1968" y="2256"/>
              <a:ext cx="0" cy="624"/>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26"/>
            <p:cNvSpPr>
              <a:spLocks noChangeShapeType="1"/>
            </p:cNvSpPr>
            <p:nvPr/>
          </p:nvSpPr>
          <p:spPr bwMode="auto">
            <a:xfrm flipH="1">
              <a:off x="2064" y="2352"/>
              <a:ext cx="0" cy="528"/>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27"/>
            <p:cNvSpPr>
              <a:spLocks noChangeShapeType="1"/>
            </p:cNvSpPr>
            <p:nvPr/>
          </p:nvSpPr>
          <p:spPr bwMode="auto">
            <a:xfrm flipH="1">
              <a:off x="2160" y="2352"/>
              <a:ext cx="0" cy="528"/>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28"/>
            <p:cNvSpPr>
              <a:spLocks noChangeShapeType="1"/>
            </p:cNvSpPr>
            <p:nvPr/>
          </p:nvSpPr>
          <p:spPr bwMode="auto">
            <a:xfrm flipV="1">
              <a:off x="960" y="2400"/>
              <a:ext cx="624" cy="0"/>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81953" name="Object 29"/>
            <p:cNvGraphicFramePr>
              <a:graphicFrameLocks noChangeAspect="1"/>
            </p:cNvGraphicFramePr>
            <p:nvPr/>
          </p:nvGraphicFramePr>
          <p:xfrm>
            <a:off x="480" y="2256"/>
            <a:ext cx="504" cy="306"/>
          </p:xfrm>
          <a:graphic>
            <a:graphicData uri="http://schemas.openxmlformats.org/presentationml/2006/ole">
              <mc:AlternateContent xmlns:mc="http://schemas.openxmlformats.org/markup-compatibility/2006">
                <mc:Choice xmlns:v="urn:schemas-microsoft-com:vml" Requires="v">
                  <p:oleObj spid="_x0000_s82065" name="Equation" r:id="rId7" imgW="355292" imgH="215713" progId="Equation.3">
                    <p:embed/>
                  </p:oleObj>
                </mc:Choice>
                <mc:Fallback>
                  <p:oleObj name="Equation" r:id="rId7" imgW="355292" imgH="215713"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2256"/>
                          <a:ext cx="504"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4" name="Line 30"/>
            <p:cNvSpPr>
              <a:spLocks noChangeShapeType="1"/>
            </p:cNvSpPr>
            <p:nvPr/>
          </p:nvSpPr>
          <p:spPr bwMode="auto">
            <a:xfrm flipV="1">
              <a:off x="1584" y="1968"/>
              <a:ext cx="0" cy="432"/>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55" name="Line 31"/>
            <p:cNvSpPr>
              <a:spLocks noChangeShapeType="1"/>
            </p:cNvSpPr>
            <p:nvPr/>
          </p:nvSpPr>
          <p:spPr bwMode="auto">
            <a:xfrm flipV="1">
              <a:off x="1680" y="1968"/>
              <a:ext cx="0" cy="432"/>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56" name="Line 32"/>
            <p:cNvSpPr>
              <a:spLocks noChangeShapeType="1"/>
            </p:cNvSpPr>
            <p:nvPr/>
          </p:nvSpPr>
          <p:spPr bwMode="auto">
            <a:xfrm>
              <a:off x="1344" y="2064"/>
              <a:ext cx="24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57" name="Line 33"/>
            <p:cNvSpPr>
              <a:spLocks noChangeShapeType="1"/>
            </p:cNvSpPr>
            <p:nvPr/>
          </p:nvSpPr>
          <p:spPr bwMode="auto">
            <a:xfrm flipH="1">
              <a:off x="1680" y="2064"/>
              <a:ext cx="192"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81958" name="Object 34"/>
            <p:cNvGraphicFramePr>
              <a:graphicFrameLocks noChangeAspect="1"/>
            </p:cNvGraphicFramePr>
            <p:nvPr/>
          </p:nvGraphicFramePr>
          <p:xfrm>
            <a:off x="1536" y="1776"/>
            <a:ext cx="210" cy="210"/>
          </p:xfrm>
          <a:graphic>
            <a:graphicData uri="http://schemas.openxmlformats.org/presentationml/2006/ole">
              <mc:AlternateContent xmlns:mc="http://schemas.openxmlformats.org/markup-compatibility/2006">
                <mc:Choice xmlns:v="urn:schemas-microsoft-com:vml" Requires="v">
                  <p:oleObj spid="_x0000_s82066" name="Equation" r:id="rId9" imgW="215619" imgH="215619" progId="Equation.3">
                    <p:embed/>
                  </p:oleObj>
                </mc:Choice>
                <mc:Fallback>
                  <p:oleObj name="Equation" r:id="rId9" imgW="215619" imgH="215619"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6" y="1776"/>
                          <a:ext cx="21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9" name="Object 35"/>
            <p:cNvGraphicFramePr>
              <a:graphicFrameLocks noChangeAspect="1"/>
            </p:cNvGraphicFramePr>
            <p:nvPr/>
          </p:nvGraphicFramePr>
          <p:xfrm>
            <a:off x="1536" y="2928"/>
            <a:ext cx="170" cy="288"/>
          </p:xfrm>
          <a:graphic>
            <a:graphicData uri="http://schemas.openxmlformats.org/presentationml/2006/ole">
              <mc:AlternateContent xmlns:mc="http://schemas.openxmlformats.org/markup-compatibility/2006">
                <mc:Choice xmlns:v="urn:schemas-microsoft-com:vml" Requires="v">
                  <p:oleObj spid="_x0000_s82067" name="Equation" r:id="rId11" imgW="126780" imgH="215526" progId="Equation.3">
                    <p:embed/>
                  </p:oleObj>
                </mc:Choice>
                <mc:Fallback>
                  <p:oleObj name="Equation" r:id="rId11" imgW="126780" imgH="215526"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928"/>
                          <a:ext cx="1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0" name="Line 36"/>
            <p:cNvSpPr>
              <a:spLocks noChangeShapeType="1"/>
            </p:cNvSpPr>
            <p:nvPr/>
          </p:nvSpPr>
          <p:spPr bwMode="auto">
            <a:xfrm>
              <a:off x="1008" y="2544"/>
              <a:ext cx="9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61" name="Line 37"/>
            <p:cNvSpPr>
              <a:spLocks noChangeShapeType="1"/>
            </p:cNvSpPr>
            <p:nvPr/>
          </p:nvSpPr>
          <p:spPr bwMode="auto">
            <a:xfrm>
              <a:off x="1200" y="2448"/>
              <a:ext cx="9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62" name="Line 38"/>
            <p:cNvSpPr>
              <a:spLocks noChangeShapeType="1"/>
            </p:cNvSpPr>
            <p:nvPr/>
          </p:nvSpPr>
          <p:spPr bwMode="auto">
            <a:xfrm>
              <a:off x="1488" y="2448"/>
              <a:ext cx="9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63" name="Line 39"/>
            <p:cNvSpPr>
              <a:spLocks noChangeShapeType="1"/>
            </p:cNvSpPr>
            <p:nvPr/>
          </p:nvSpPr>
          <p:spPr bwMode="auto">
            <a:xfrm>
              <a:off x="1584" y="2400"/>
              <a:ext cx="96" cy="0"/>
            </a:xfrm>
            <a:prstGeom prst="line">
              <a:avLst/>
            </a:prstGeom>
            <a:noFill/>
            <a:ln w="38100" cap="sq">
              <a:solidFill>
                <a:srgbClr val="FF505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81964" name="Object 40"/>
            <p:cNvGraphicFramePr>
              <a:graphicFrameLocks noChangeAspect="1"/>
            </p:cNvGraphicFramePr>
            <p:nvPr/>
          </p:nvGraphicFramePr>
          <p:xfrm>
            <a:off x="3072" y="2928"/>
            <a:ext cx="162" cy="275"/>
          </p:xfrm>
          <a:graphic>
            <a:graphicData uri="http://schemas.openxmlformats.org/presentationml/2006/ole">
              <mc:AlternateContent xmlns:mc="http://schemas.openxmlformats.org/markup-compatibility/2006">
                <mc:Choice xmlns:v="urn:schemas-microsoft-com:vml" Requires="v">
                  <p:oleObj spid="_x0000_s82068" name="Equation" r:id="rId13" imgW="88746" imgH="152136" progId="Equation.3">
                    <p:embed/>
                  </p:oleObj>
                </mc:Choice>
                <mc:Fallback>
                  <p:oleObj name="Equation" r:id="rId13" imgW="88746" imgH="152136"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2" y="2928"/>
                          <a:ext cx="162"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30" name="Rectangle 41"/>
          <p:cNvSpPr>
            <a:spLocks noChangeArrowheads="1"/>
          </p:cNvSpPr>
          <p:nvPr/>
        </p:nvSpPr>
        <p:spPr bwMode="auto">
          <a:xfrm>
            <a:off x="304800" y="5589588"/>
            <a:ext cx="80962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lang="zh-CN" altLang="en-US" sz="2700" b="1">
                <a:solidFill>
                  <a:srgbClr val="000000"/>
                </a:solidFill>
                <a:latin typeface="宋体" pitchFamily="2" charset="-122"/>
                <a:ea typeface="宋体" pitchFamily="2" charset="-122"/>
              </a:rPr>
              <a:t>（</a:t>
            </a:r>
            <a:r>
              <a:rPr lang="en-US" altLang="zh-CN" sz="2700" b="1">
                <a:solidFill>
                  <a:srgbClr val="000000"/>
                </a:solidFill>
                <a:latin typeface="宋体" pitchFamily="2" charset="-122"/>
                <a:ea typeface="宋体" pitchFamily="2" charset="-122"/>
              </a:rPr>
              <a:t>2</a:t>
            </a:r>
            <a:r>
              <a:rPr lang="zh-CN" altLang="en-US" sz="2700" b="1">
                <a:solidFill>
                  <a:srgbClr val="000000"/>
                </a:solidFill>
                <a:latin typeface="宋体" pitchFamily="2" charset="-122"/>
                <a:ea typeface="宋体" pitchFamily="2" charset="-122"/>
              </a:rPr>
              <a:t>）另一分解为阶跃信号分量之叠加。（不做介绍）</a:t>
            </a:r>
            <a:endParaRPr lang="zh-CN" altLang="en-US" b="1">
              <a:latin typeface="Tahoma" pitchFamily="34" charset="0"/>
              <a:ea typeface="宋体" pitchFamily="2" charset="-122"/>
            </a:endParaRPr>
          </a:p>
        </p:txBody>
      </p:sp>
      <p:graphicFrame>
        <p:nvGraphicFramePr>
          <p:cNvPr id="81931" name="Object 42"/>
          <p:cNvGraphicFramePr>
            <a:graphicFrameLocks noChangeAspect="1"/>
          </p:cNvGraphicFramePr>
          <p:nvPr>
            <p:extLst>
              <p:ext uri="{D42A27DB-BD31-4B8C-83A1-F6EECF244321}">
                <p14:modId xmlns:p14="http://schemas.microsoft.com/office/powerpoint/2010/main" val="3542814650"/>
              </p:ext>
            </p:extLst>
          </p:nvPr>
        </p:nvGraphicFramePr>
        <p:xfrm>
          <a:off x="4327525" y="3860800"/>
          <a:ext cx="4595813" cy="715963"/>
        </p:xfrm>
        <a:graphic>
          <a:graphicData uri="http://schemas.openxmlformats.org/presentationml/2006/ole">
            <mc:AlternateContent xmlns:mc="http://schemas.openxmlformats.org/markup-compatibility/2006">
              <mc:Choice xmlns:v="urn:schemas-microsoft-com:vml" Requires="v">
                <p:oleObj spid="_x0000_s82069" name="Equation" r:id="rId15" imgW="1676160" imgH="330120" progId="Equation.DSMT4">
                  <p:embed/>
                </p:oleObj>
              </mc:Choice>
              <mc:Fallback>
                <p:oleObj name="Equation" r:id="rId15" imgW="1676160" imgH="330120" progId="Equation.DSMT4">
                  <p:embed/>
                  <p:pic>
                    <p:nvPicPr>
                      <p:cNvPr id="0" name="Object 42"/>
                      <p:cNvPicPr>
                        <a:picLocks noChangeAspect="1" noChangeArrowheads="1"/>
                      </p:cNvPicPr>
                      <p:nvPr/>
                    </p:nvPicPr>
                    <p:blipFill>
                      <a:blip r:embed="rId16"/>
                      <a:srcRect/>
                      <a:stretch>
                        <a:fillRect/>
                      </a:stretch>
                    </p:blipFill>
                    <p:spPr bwMode="auto">
                      <a:xfrm>
                        <a:off x="4327525" y="3860800"/>
                        <a:ext cx="4595813"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28" name="页脚占位符 4"/>
          <p:cNvSpPr>
            <a:spLocks noGrp="1"/>
          </p:cNvSpPr>
          <p:nvPr>
            <p:ph type="ftr" sz="quarter" idx="11"/>
          </p:nvPr>
        </p:nvSpPr>
        <p:spPr/>
        <p:txBody>
          <a:bodyPr/>
          <a:lstStyle/>
          <a:p>
            <a:pPr>
              <a:defRPr/>
            </a:pPr>
            <a:r>
              <a:rPr lang="zh-CN" altLang="en-US"/>
              <a:t>信号与系统</a:t>
            </a:r>
          </a:p>
        </p:txBody>
      </p:sp>
      <p:sp>
        <p:nvSpPr>
          <p:cNvPr id="829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1219933-8C6D-4163-B32A-FB81F85D3702}" type="slidenum">
              <a:rPr lang="en-US" altLang="ko-KR" smtClean="0">
                <a:solidFill>
                  <a:srgbClr val="003399"/>
                </a:solidFill>
                <a:latin typeface="-윤체L" pitchFamily="18" charset="-127"/>
                <a:ea typeface="-윤체L" pitchFamily="18" charset="-127"/>
              </a:rPr>
              <a:pPr/>
              <a:t>66</a:t>
            </a:fld>
            <a:endParaRPr lang="en-US" altLang="ko-KR" smtClean="0">
              <a:solidFill>
                <a:srgbClr val="003399"/>
              </a:solidFill>
              <a:latin typeface="-윤체L" pitchFamily="18" charset="-127"/>
              <a:ea typeface="-윤체L" pitchFamily="18" charset="-127"/>
            </a:endParaRPr>
          </a:p>
        </p:txBody>
      </p:sp>
      <p:sp>
        <p:nvSpPr>
          <p:cNvPr id="82949" name="Rectangle 3"/>
          <p:cNvSpPr>
            <a:spLocks noGrp="1" noChangeArrowheads="1"/>
          </p:cNvSpPr>
          <p:nvPr>
            <p:ph type="body" idx="1"/>
          </p:nvPr>
        </p:nvSpPr>
        <p:spPr>
          <a:xfrm>
            <a:off x="539750" y="476250"/>
            <a:ext cx="7416800" cy="554038"/>
          </a:xfrm>
          <a:noFill/>
        </p:spPr>
        <p:txBody>
          <a:bodyPr/>
          <a:lstStyle/>
          <a:p>
            <a:pPr algn="ctr" eaLnBrk="1" hangingPunct="1">
              <a:buFont typeface="Wingdings" pitchFamily="2" charset="2"/>
              <a:buNone/>
            </a:pPr>
            <a:r>
              <a:rPr lang="en-US" altLang="zh-CN" smtClean="0">
                <a:ea typeface="华文细黑" pitchFamily="2" charset="-122"/>
              </a:rPr>
              <a:t>4.</a:t>
            </a:r>
            <a:r>
              <a:rPr lang="zh-CN" altLang="en-US" smtClean="0">
                <a:ea typeface="华文细黑" pitchFamily="2" charset="-122"/>
              </a:rPr>
              <a:t>实部分量与虚部分量</a:t>
            </a:r>
          </a:p>
        </p:txBody>
      </p:sp>
      <p:sp>
        <p:nvSpPr>
          <p:cNvPr id="82950" name="Rectangle 4"/>
          <p:cNvSpPr>
            <a:spLocks noChangeArrowheads="1"/>
          </p:cNvSpPr>
          <p:nvPr/>
        </p:nvSpPr>
        <p:spPr bwMode="auto">
          <a:xfrm>
            <a:off x="250825" y="1557338"/>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000" b="1">
                <a:solidFill>
                  <a:srgbClr val="000000"/>
                </a:solidFill>
                <a:latin typeface="Times New Roman" pitchFamily="18" charset="0"/>
                <a:ea typeface="宋体" pitchFamily="2" charset="-122"/>
              </a:rPr>
              <a:t>       对于瞬时值为复数的信号</a:t>
            </a:r>
            <a:r>
              <a:rPr lang="en-US" altLang="zh-CN" sz="2000" b="1">
                <a:solidFill>
                  <a:srgbClr val="000000"/>
                </a:solidFill>
                <a:latin typeface="Times New Roman" pitchFamily="18" charset="0"/>
                <a:ea typeface="宋体" pitchFamily="2" charset="-122"/>
              </a:rPr>
              <a:t>f(t)</a:t>
            </a:r>
            <a:r>
              <a:rPr lang="zh-CN" altLang="en-US" sz="2000" b="1">
                <a:solidFill>
                  <a:srgbClr val="000000"/>
                </a:solidFill>
                <a:latin typeface="Times New Roman" pitchFamily="18" charset="0"/>
                <a:ea typeface="宋体" pitchFamily="2" charset="-122"/>
              </a:rPr>
              <a:t>可分解为实、虚部两个部分之和。</a:t>
            </a:r>
            <a:endParaRPr lang="zh-CN" altLang="en-US" sz="2000" b="1">
              <a:latin typeface="Tahoma" pitchFamily="34" charset="0"/>
              <a:ea typeface="宋体" pitchFamily="2" charset="-122"/>
            </a:endParaRPr>
          </a:p>
        </p:txBody>
      </p:sp>
      <p:grpSp>
        <p:nvGrpSpPr>
          <p:cNvPr id="82951" name="Group 5"/>
          <p:cNvGrpSpPr>
            <a:grpSpLocks/>
          </p:cNvGrpSpPr>
          <p:nvPr/>
        </p:nvGrpSpPr>
        <p:grpSpPr bwMode="auto">
          <a:xfrm>
            <a:off x="2492375" y="1844675"/>
            <a:ext cx="4652963" cy="465138"/>
            <a:chOff x="723" y="1296"/>
            <a:chExt cx="3325" cy="432"/>
          </a:xfrm>
        </p:grpSpPr>
        <p:graphicFrame>
          <p:nvGraphicFramePr>
            <p:cNvPr id="82970" name="Object 6"/>
            <p:cNvGraphicFramePr>
              <a:graphicFrameLocks noChangeAspect="1"/>
            </p:cNvGraphicFramePr>
            <p:nvPr/>
          </p:nvGraphicFramePr>
          <p:xfrm>
            <a:off x="723" y="1296"/>
            <a:ext cx="1723" cy="405"/>
          </p:xfrm>
          <a:graphic>
            <a:graphicData uri="http://schemas.openxmlformats.org/presentationml/2006/ole">
              <mc:AlternateContent xmlns:mc="http://schemas.openxmlformats.org/markup-compatibility/2006">
                <mc:Choice xmlns:v="urn:schemas-microsoft-com:vml" Requires="v">
                  <p:oleObj spid="_x0000_s83146" name="Equation" r:id="rId3" imgW="952087" imgH="241195" progId="Equation.DSMT4">
                    <p:embed/>
                  </p:oleObj>
                </mc:Choice>
                <mc:Fallback>
                  <p:oleObj name="Equation" r:id="rId3" imgW="952087"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 y="1296"/>
                          <a:ext cx="172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1" name="Object 7"/>
            <p:cNvGraphicFramePr>
              <a:graphicFrameLocks noChangeAspect="1"/>
            </p:cNvGraphicFramePr>
            <p:nvPr/>
          </p:nvGraphicFramePr>
          <p:xfrm>
            <a:off x="2302" y="1334"/>
            <a:ext cx="783" cy="385"/>
          </p:xfrm>
          <a:graphic>
            <a:graphicData uri="http://schemas.openxmlformats.org/presentationml/2006/ole">
              <mc:AlternateContent xmlns:mc="http://schemas.openxmlformats.org/markup-compatibility/2006">
                <mc:Choice xmlns:v="urn:schemas-microsoft-com:vml" Requires="v">
                  <p:oleObj spid="_x0000_s83147" name="Equation" r:id="rId5" imgW="371424" imgH="209662" progId="Equation.DSMT4">
                    <p:embed/>
                  </p:oleObj>
                </mc:Choice>
                <mc:Fallback>
                  <p:oleObj name="Equation" r:id="rId5" imgW="371424" imgH="20966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 y="1334"/>
                          <a:ext cx="78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2" name="Object 8"/>
            <p:cNvGraphicFramePr>
              <a:graphicFrameLocks noChangeAspect="1"/>
            </p:cNvGraphicFramePr>
            <p:nvPr/>
          </p:nvGraphicFramePr>
          <p:xfrm>
            <a:off x="3214" y="1345"/>
            <a:ext cx="834" cy="383"/>
          </p:xfrm>
          <a:graphic>
            <a:graphicData uri="http://schemas.openxmlformats.org/presentationml/2006/ole">
              <mc:AlternateContent xmlns:mc="http://schemas.openxmlformats.org/markup-compatibility/2006">
                <mc:Choice xmlns:v="urn:schemas-microsoft-com:vml" Requires="v">
                  <p:oleObj spid="_x0000_s83148" name="Equation" r:id="rId7" imgW="400016" imgH="209662" progId="Equation.DSMT4">
                    <p:embed/>
                  </p:oleObj>
                </mc:Choice>
                <mc:Fallback>
                  <p:oleObj name="Equation" r:id="rId7" imgW="400016" imgH="20966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 y="1345"/>
                          <a:ext cx="834"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3" name="Object 9"/>
            <p:cNvGraphicFramePr>
              <a:graphicFrameLocks noChangeAspect="1"/>
            </p:cNvGraphicFramePr>
            <p:nvPr/>
          </p:nvGraphicFramePr>
          <p:xfrm>
            <a:off x="3024" y="1440"/>
            <a:ext cx="253" cy="234"/>
          </p:xfrm>
          <a:graphic>
            <a:graphicData uri="http://schemas.openxmlformats.org/presentationml/2006/ole">
              <mc:AlternateContent xmlns:mc="http://schemas.openxmlformats.org/markup-compatibility/2006">
                <mc:Choice xmlns:v="urn:schemas-microsoft-com:vml" Requires="v">
                  <p:oleObj spid="_x0000_s83149" name="Equation" r:id="rId9" imgW="139700" imgH="139700" progId="Equation.3">
                    <p:embed/>
                  </p:oleObj>
                </mc:Choice>
                <mc:Fallback>
                  <p:oleObj name="Equation" r:id="rId9" imgW="139700" imgH="139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1440"/>
                          <a:ext cx="2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52" name="Group 10"/>
          <p:cNvGrpSpPr>
            <a:grpSpLocks/>
          </p:cNvGrpSpPr>
          <p:nvPr/>
        </p:nvGrpSpPr>
        <p:grpSpPr bwMode="auto">
          <a:xfrm>
            <a:off x="323850" y="2420938"/>
            <a:ext cx="7232650" cy="431800"/>
            <a:chOff x="96" y="1344"/>
            <a:chExt cx="5390" cy="432"/>
          </a:xfrm>
        </p:grpSpPr>
        <p:sp>
          <p:nvSpPr>
            <p:cNvPr id="82964" name="Rectangle 11"/>
            <p:cNvSpPr>
              <a:spLocks noChangeArrowheads="1"/>
            </p:cNvSpPr>
            <p:nvPr/>
          </p:nvSpPr>
          <p:spPr bwMode="auto">
            <a:xfrm>
              <a:off x="96" y="1392"/>
              <a:ext cx="201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000" b="1">
                  <a:solidFill>
                    <a:srgbClr val="000000"/>
                  </a:solidFill>
                  <a:latin typeface="Times New Roman" pitchFamily="18" charset="0"/>
                  <a:ea typeface="宋体" pitchFamily="2" charset="-122"/>
                </a:rPr>
                <a:t>    它的共轭复函数为：</a:t>
              </a:r>
              <a:endParaRPr lang="zh-CN" altLang="en-US" sz="2000" b="1">
                <a:latin typeface="Tahoma" pitchFamily="34" charset="0"/>
                <a:ea typeface="宋体" pitchFamily="2" charset="-122"/>
              </a:endParaRPr>
            </a:p>
          </p:txBody>
        </p:sp>
        <p:grpSp>
          <p:nvGrpSpPr>
            <p:cNvPr id="82965" name="Group 12"/>
            <p:cNvGrpSpPr>
              <a:grpSpLocks/>
            </p:cNvGrpSpPr>
            <p:nvPr/>
          </p:nvGrpSpPr>
          <p:grpSpPr bwMode="auto">
            <a:xfrm>
              <a:off x="2114" y="1344"/>
              <a:ext cx="3372" cy="432"/>
              <a:chOff x="1012" y="1968"/>
              <a:chExt cx="3372" cy="432"/>
            </a:xfrm>
          </p:grpSpPr>
          <p:graphicFrame>
            <p:nvGraphicFramePr>
              <p:cNvPr id="82966" name="Object 13"/>
              <p:cNvGraphicFramePr>
                <a:graphicFrameLocks noChangeAspect="1"/>
              </p:cNvGraphicFramePr>
              <p:nvPr/>
            </p:nvGraphicFramePr>
            <p:xfrm>
              <a:off x="1012" y="1968"/>
              <a:ext cx="1816" cy="405"/>
            </p:xfrm>
            <a:graphic>
              <a:graphicData uri="http://schemas.openxmlformats.org/presentationml/2006/ole">
                <mc:AlternateContent xmlns:mc="http://schemas.openxmlformats.org/markup-compatibility/2006">
                  <mc:Choice xmlns:v="urn:schemas-microsoft-com:vml" Requires="v">
                    <p:oleObj spid="_x0000_s83150" name="Equation" r:id="rId11" imgW="1002865" imgH="241195" progId="Equation.DSMT4">
                      <p:embed/>
                    </p:oleObj>
                  </mc:Choice>
                  <mc:Fallback>
                    <p:oleObj name="Equation" r:id="rId11" imgW="1002865" imgH="24119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2" y="1968"/>
                            <a:ext cx="1816"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7" name="Object 14"/>
              <p:cNvGraphicFramePr>
                <a:graphicFrameLocks noChangeAspect="1"/>
              </p:cNvGraphicFramePr>
              <p:nvPr/>
            </p:nvGraphicFramePr>
            <p:xfrm>
              <a:off x="2639" y="2005"/>
              <a:ext cx="782" cy="385"/>
            </p:xfrm>
            <a:graphic>
              <a:graphicData uri="http://schemas.openxmlformats.org/presentationml/2006/ole">
                <mc:AlternateContent xmlns:mc="http://schemas.openxmlformats.org/markup-compatibility/2006">
                  <mc:Choice xmlns:v="urn:schemas-microsoft-com:vml" Requires="v">
                    <p:oleObj spid="_x0000_s83151" name="Equation" r:id="rId13" imgW="371424" imgH="209662" progId="Equation.DSMT4">
                      <p:embed/>
                    </p:oleObj>
                  </mc:Choice>
                  <mc:Fallback>
                    <p:oleObj name="Equation" r:id="rId13" imgW="371424" imgH="209662"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9" y="2005"/>
                            <a:ext cx="78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8" name="Object 15"/>
              <p:cNvGraphicFramePr>
                <a:graphicFrameLocks noChangeAspect="1"/>
              </p:cNvGraphicFramePr>
              <p:nvPr/>
            </p:nvGraphicFramePr>
            <p:xfrm>
              <a:off x="3549" y="2016"/>
              <a:ext cx="835" cy="384"/>
            </p:xfrm>
            <a:graphic>
              <a:graphicData uri="http://schemas.openxmlformats.org/presentationml/2006/ole">
                <mc:AlternateContent xmlns:mc="http://schemas.openxmlformats.org/markup-compatibility/2006">
                  <mc:Choice xmlns:v="urn:schemas-microsoft-com:vml" Requires="v">
                    <p:oleObj spid="_x0000_s83152" name="Equation" r:id="rId15" imgW="400016" imgH="209662" progId="Equation.DSMT4">
                      <p:embed/>
                    </p:oleObj>
                  </mc:Choice>
                  <mc:Fallback>
                    <p:oleObj name="Equation" r:id="rId15" imgW="400016" imgH="209662"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9" y="2016"/>
                            <a:ext cx="83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9" name="Object 16"/>
              <p:cNvGraphicFramePr>
                <a:graphicFrameLocks noChangeAspect="1"/>
              </p:cNvGraphicFramePr>
              <p:nvPr/>
            </p:nvGraphicFramePr>
            <p:xfrm>
              <a:off x="3371" y="2165"/>
              <a:ext cx="230" cy="128"/>
            </p:xfrm>
            <a:graphic>
              <a:graphicData uri="http://schemas.openxmlformats.org/presentationml/2006/ole">
                <mc:AlternateContent xmlns:mc="http://schemas.openxmlformats.org/markup-compatibility/2006">
                  <mc:Choice xmlns:v="urn:schemas-microsoft-com:vml" Requires="v">
                    <p:oleObj spid="_x0000_s83153" name="Equation" r:id="rId17" imgW="126670" imgH="76002" progId="Equation.3">
                      <p:embed/>
                    </p:oleObj>
                  </mc:Choice>
                  <mc:Fallback>
                    <p:oleObj name="Equation" r:id="rId17" imgW="126670" imgH="76002"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1" y="2165"/>
                            <a:ext cx="230"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2953" name="Group 17"/>
          <p:cNvGrpSpPr>
            <a:grpSpLocks/>
          </p:cNvGrpSpPr>
          <p:nvPr/>
        </p:nvGrpSpPr>
        <p:grpSpPr bwMode="auto">
          <a:xfrm>
            <a:off x="1258888" y="2997200"/>
            <a:ext cx="5662612" cy="749300"/>
            <a:chOff x="192" y="1824"/>
            <a:chExt cx="3891" cy="661"/>
          </a:xfrm>
        </p:grpSpPr>
        <p:sp>
          <p:nvSpPr>
            <p:cNvPr id="82962" name="Rectangle 18"/>
            <p:cNvSpPr>
              <a:spLocks noChangeArrowheads="1"/>
            </p:cNvSpPr>
            <p:nvPr/>
          </p:nvSpPr>
          <p:spPr bwMode="auto">
            <a:xfrm>
              <a:off x="192" y="2016"/>
              <a:ext cx="1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000" b="1">
                  <a:solidFill>
                    <a:srgbClr val="000000"/>
                  </a:solidFill>
                  <a:latin typeface="Times New Roman" pitchFamily="18" charset="0"/>
                  <a:ea typeface="宋体" pitchFamily="2" charset="-122"/>
                </a:rPr>
                <a:t>    其实部为：</a:t>
              </a:r>
              <a:endParaRPr lang="zh-CN" altLang="en-US" sz="2000" b="1">
                <a:latin typeface="Tahoma" pitchFamily="34" charset="0"/>
                <a:ea typeface="宋体" pitchFamily="2" charset="-122"/>
              </a:endParaRPr>
            </a:p>
          </p:txBody>
        </p:sp>
        <p:graphicFrame>
          <p:nvGraphicFramePr>
            <p:cNvPr id="82963" name="Object 19"/>
            <p:cNvGraphicFramePr>
              <a:graphicFrameLocks noChangeAspect="1"/>
            </p:cNvGraphicFramePr>
            <p:nvPr/>
          </p:nvGraphicFramePr>
          <p:xfrm>
            <a:off x="1371" y="1824"/>
            <a:ext cx="2712" cy="661"/>
          </p:xfrm>
          <a:graphic>
            <a:graphicData uri="http://schemas.openxmlformats.org/presentationml/2006/ole">
              <mc:AlternateContent xmlns:mc="http://schemas.openxmlformats.org/markup-compatibility/2006">
                <mc:Choice xmlns:v="urn:schemas-microsoft-com:vml" Requires="v">
                  <p:oleObj spid="_x0000_s83154" name="Equation" r:id="rId19" imgW="1497950" imgH="393529" progId="Equation.DSMT4">
                    <p:embed/>
                  </p:oleObj>
                </mc:Choice>
                <mc:Fallback>
                  <p:oleObj name="Equation" r:id="rId19" imgW="1497950" imgH="393529"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 y="1824"/>
                          <a:ext cx="2712"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54" name="Group 20"/>
          <p:cNvGrpSpPr>
            <a:grpSpLocks/>
          </p:cNvGrpSpPr>
          <p:nvPr/>
        </p:nvGrpSpPr>
        <p:grpSpPr bwMode="auto">
          <a:xfrm>
            <a:off x="0" y="4437063"/>
            <a:ext cx="8094663" cy="515937"/>
            <a:chOff x="0" y="3216"/>
            <a:chExt cx="5762" cy="469"/>
          </a:xfrm>
        </p:grpSpPr>
        <p:sp>
          <p:nvSpPr>
            <p:cNvPr id="82960" name="Rectangle 21"/>
            <p:cNvSpPr>
              <a:spLocks noChangeArrowheads="1"/>
            </p:cNvSpPr>
            <p:nvPr/>
          </p:nvSpPr>
          <p:spPr bwMode="auto">
            <a:xfrm>
              <a:off x="0" y="3311"/>
              <a:ext cx="196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000" b="1">
                  <a:solidFill>
                    <a:srgbClr val="000000"/>
                  </a:solidFill>
                  <a:latin typeface="Times New Roman" pitchFamily="18" charset="0"/>
                  <a:ea typeface="宋体" pitchFamily="2" charset="-122"/>
                </a:rPr>
                <a:t>    其复数信号的模为：</a:t>
              </a:r>
              <a:endParaRPr lang="zh-CN" altLang="en-US" sz="2000" b="1">
                <a:latin typeface="Tahoma" pitchFamily="34" charset="0"/>
                <a:ea typeface="宋体" pitchFamily="2" charset="-122"/>
              </a:endParaRPr>
            </a:p>
          </p:txBody>
        </p:sp>
        <p:graphicFrame>
          <p:nvGraphicFramePr>
            <p:cNvPr id="82961" name="Object 22"/>
            <p:cNvGraphicFramePr>
              <a:graphicFrameLocks noChangeAspect="1"/>
            </p:cNvGraphicFramePr>
            <p:nvPr/>
          </p:nvGraphicFramePr>
          <p:xfrm>
            <a:off x="1966" y="3216"/>
            <a:ext cx="3796" cy="469"/>
          </p:xfrm>
          <a:graphic>
            <a:graphicData uri="http://schemas.openxmlformats.org/presentationml/2006/ole">
              <mc:AlternateContent xmlns:mc="http://schemas.openxmlformats.org/markup-compatibility/2006">
                <mc:Choice xmlns:v="urn:schemas-microsoft-com:vml" Requires="v">
                  <p:oleObj spid="_x0000_s83155" name="Equation" r:id="rId21" imgW="2222500" imgH="279400" progId="Equation.DSMT4">
                    <p:embed/>
                  </p:oleObj>
                </mc:Choice>
                <mc:Fallback>
                  <p:oleObj name="Equation" r:id="rId21" imgW="22225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66" y="3216"/>
                          <a:ext cx="3796" cy="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955" name="Rectangle 23"/>
          <p:cNvSpPr>
            <a:spLocks noChangeArrowheads="1"/>
          </p:cNvSpPr>
          <p:nvPr/>
        </p:nvSpPr>
        <p:spPr bwMode="auto">
          <a:xfrm>
            <a:off x="323850" y="5229225"/>
            <a:ext cx="84963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       虽然实际信号都为实信号，但它常用于表示正、余弦信号，在通信系统、网络理论、数字信号处理等方面，复信号的应用日益广泛。</a:t>
            </a:r>
            <a:endParaRPr lang="zh-CN" altLang="en-US" sz="2200" b="1">
              <a:latin typeface="Tahoma" pitchFamily="34" charset="0"/>
              <a:ea typeface="宋体" pitchFamily="2" charset="-122"/>
            </a:endParaRPr>
          </a:p>
        </p:txBody>
      </p:sp>
      <p:grpSp>
        <p:nvGrpSpPr>
          <p:cNvPr id="82956" name="Group 24"/>
          <p:cNvGrpSpPr>
            <a:grpSpLocks/>
          </p:cNvGrpSpPr>
          <p:nvPr/>
        </p:nvGrpSpPr>
        <p:grpSpPr bwMode="auto">
          <a:xfrm>
            <a:off x="1331913" y="3713387"/>
            <a:ext cx="5275320" cy="688638"/>
            <a:chOff x="144" y="2397"/>
            <a:chExt cx="4120" cy="700"/>
          </a:xfrm>
        </p:grpSpPr>
        <p:sp>
          <p:nvSpPr>
            <p:cNvPr id="82958" name="Rectangle 26"/>
            <p:cNvSpPr>
              <a:spLocks noChangeArrowheads="1"/>
            </p:cNvSpPr>
            <p:nvPr/>
          </p:nvSpPr>
          <p:spPr bwMode="auto">
            <a:xfrm>
              <a:off x="144" y="2592"/>
              <a:ext cx="134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000" b="1">
                  <a:solidFill>
                    <a:srgbClr val="000000"/>
                  </a:solidFill>
                  <a:latin typeface="Times New Roman" pitchFamily="18" charset="0"/>
                  <a:ea typeface="宋体" pitchFamily="2" charset="-122"/>
                </a:rPr>
                <a:t>    其虚部为：</a:t>
              </a:r>
              <a:endParaRPr lang="zh-CN" altLang="en-US" sz="2000" b="1">
                <a:latin typeface="Tahoma" pitchFamily="34" charset="0"/>
                <a:ea typeface="宋体" pitchFamily="2" charset="-122"/>
              </a:endParaRPr>
            </a:p>
          </p:txBody>
        </p:sp>
        <p:graphicFrame>
          <p:nvGraphicFramePr>
            <p:cNvPr id="82959" name="Object 27"/>
            <p:cNvGraphicFramePr>
              <a:graphicFrameLocks noChangeAspect="1"/>
            </p:cNvGraphicFramePr>
            <p:nvPr>
              <p:extLst>
                <p:ext uri="{D42A27DB-BD31-4B8C-83A1-F6EECF244321}">
                  <p14:modId xmlns:p14="http://schemas.microsoft.com/office/powerpoint/2010/main" val="4117454364"/>
                </p:ext>
              </p:extLst>
            </p:nvPr>
          </p:nvGraphicFramePr>
          <p:xfrm>
            <a:off x="1471" y="2397"/>
            <a:ext cx="2793" cy="700"/>
          </p:xfrm>
          <a:graphic>
            <a:graphicData uri="http://schemas.openxmlformats.org/presentationml/2006/ole">
              <mc:AlternateContent xmlns:mc="http://schemas.openxmlformats.org/markup-compatibility/2006">
                <mc:Choice xmlns:v="urn:schemas-microsoft-com:vml" Requires="v">
                  <p:oleObj spid="_x0000_s83156" name="Equation" r:id="rId23" imgW="1523880" imgH="393480" progId="Equation.DSMT4">
                    <p:embed/>
                  </p:oleObj>
                </mc:Choice>
                <mc:Fallback>
                  <p:oleObj name="Equation" r:id="rId23" imgW="1523880" imgH="393480" progId="Equation.DSMT4">
                    <p:embed/>
                    <p:pic>
                      <p:nvPicPr>
                        <p:cNvPr id="0" name="Object 27"/>
                        <p:cNvPicPr>
                          <a:picLocks noChangeAspect="1" noChangeArrowheads="1"/>
                        </p:cNvPicPr>
                        <p:nvPr/>
                      </p:nvPicPr>
                      <p:blipFill>
                        <a:blip r:embed="rId24"/>
                        <a:srcRect/>
                        <a:stretch>
                          <a:fillRect/>
                        </a:stretch>
                      </p:blipFill>
                      <p:spPr bwMode="auto">
                        <a:xfrm>
                          <a:off x="1471" y="2397"/>
                          <a:ext cx="2793" cy="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 name="页脚占位符 4"/>
          <p:cNvSpPr>
            <a:spLocks noGrp="1"/>
          </p:cNvSpPr>
          <p:nvPr>
            <p:ph type="ftr" sz="quarter" idx="11"/>
          </p:nvPr>
        </p:nvSpPr>
        <p:spPr/>
        <p:txBody>
          <a:bodyPr/>
          <a:lstStyle/>
          <a:p>
            <a:pPr>
              <a:defRPr/>
            </a:pPr>
            <a:r>
              <a:rPr lang="zh-CN" altLang="en-US"/>
              <a:t>信号与系统</a:t>
            </a:r>
          </a:p>
        </p:txBody>
      </p:sp>
      <p:sp>
        <p:nvSpPr>
          <p:cNvPr id="839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6A1E8F26-2658-4D38-BCBB-B7B829AE7879}" type="slidenum">
              <a:rPr lang="en-US" altLang="ko-KR" smtClean="0">
                <a:solidFill>
                  <a:srgbClr val="003399"/>
                </a:solidFill>
                <a:latin typeface="-윤체L" pitchFamily="18" charset="-127"/>
                <a:ea typeface="-윤체L" pitchFamily="18" charset="-127"/>
              </a:rPr>
              <a:pPr/>
              <a:t>67</a:t>
            </a:fld>
            <a:endParaRPr lang="en-US" altLang="ko-KR" smtClean="0">
              <a:solidFill>
                <a:srgbClr val="003399"/>
              </a:solidFill>
              <a:latin typeface="-윤체L" pitchFamily="18" charset="-127"/>
              <a:ea typeface="-윤체L" pitchFamily="18" charset="-127"/>
            </a:endParaRPr>
          </a:p>
        </p:txBody>
      </p:sp>
      <p:graphicFrame>
        <p:nvGraphicFramePr>
          <p:cNvPr id="83973" name="Object 2"/>
          <p:cNvGraphicFramePr>
            <a:graphicFrameLocks noChangeAspect="1"/>
          </p:cNvGraphicFramePr>
          <p:nvPr/>
        </p:nvGraphicFramePr>
        <p:xfrm>
          <a:off x="622300" y="3860800"/>
          <a:ext cx="7820025" cy="989013"/>
        </p:xfrm>
        <a:graphic>
          <a:graphicData uri="http://schemas.openxmlformats.org/presentationml/2006/ole">
            <mc:AlternateContent xmlns:mc="http://schemas.openxmlformats.org/markup-compatibility/2006">
              <mc:Choice xmlns:v="urn:schemas-microsoft-com:vml" Requires="v">
                <p:oleObj spid="_x0000_s84008" name="Equation" r:id="rId3" imgW="3187700" imgH="457200" progId="Equation.DSMT4">
                  <p:embed/>
                </p:oleObj>
              </mc:Choice>
              <mc:Fallback>
                <p:oleObj name="Equation" r:id="rId3" imgW="31877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3860800"/>
                        <a:ext cx="7820025" cy="989013"/>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Rectangle 4"/>
          <p:cNvSpPr>
            <a:spLocks noGrp="1" noChangeArrowheads="1"/>
          </p:cNvSpPr>
          <p:nvPr>
            <p:ph type="body" idx="1"/>
          </p:nvPr>
        </p:nvSpPr>
        <p:spPr>
          <a:xfrm>
            <a:off x="381000" y="457200"/>
            <a:ext cx="7862888" cy="554038"/>
          </a:xfrm>
          <a:noFill/>
        </p:spPr>
        <p:txBody>
          <a:bodyPr/>
          <a:lstStyle/>
          <a:p>
            <a:pPr algn="ctr" eaLnBrk="1" hangingPunct="1">
              <a:buFont typeface="Wingdings" pitchFamily="2" charset="2"/>
              <a:buNone/>
            </a:pPr>
            <a:r>
              <a:rPr lang="en-US" altLang="zh-CN" smtClean="0">
                <a:ea typeface="华文细黑" pitchFamily="2" charset="-122"/>
              </a:rPr>
              <a:t>5.</a:t>
            </a:r>
            <a:r>
              <a:rPr lang="zh-CN" altLang="en-US" smtClean="0">
                <a:ea typeface="华文细黑" pitchFamily="2" charset="-122"/>
              </a:rPr>
              <a:t>正交函数分量</a:t>
            </a:r>
          </a:p>
        </p:txBody>
      </p:sp>
      <p:sp>
        <p:nvSpPr>
          <p:cNvPr id="83975" name="Rectangle 5"/>
          <p:cNvSpPr>
            <a:spLocks noChangeArrowheads="1"/>
          </p:cNvSpPr>
          <p:nvPr/>
        </p:nvSpPr>
        <p:spPr bwMode="auto">
          <a:xfrm>
            <a:off x="611188" y="1989138"/>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700" b="1">
                <a:solidFill>
                  <a:srgbClr val="000000"/>
                </a:solidFill>
                <a:latin typeface="Times New Roman" pitchFamily="18" charset="0"/>
                <a:ea typeface="宋体" pitchFamily="2" charset="-122"/>
              </a:rPr>
              <a:t>用正交函数集来表示一个信号，组成信号的各分量就是相互正交的。</a:t>
            </a:r>
            <a:endParaRPr lang="zh-CN" altLang="en-US" b="1">
              <a:latin typeface="Tahoma" pitchFamily="34" charset="0"/>
              <a:ea typeface="宋体" pitchFamily="2" charset="-122"/>
            </a:endParaRPr>
          </a:p>
        </p:txBody>
      </p:sp>
      <p:grpSp>
        <p:nvGrpSpPr>
          <p:cNvPr id="83976" name="Group 6"/>
          <p:cNvGrpSpPr>
            <a:grpSpLocks/>
          </p:cNvGrpSpPr>
          <p:nvPr/>
        </p:nvGrpSpPr>
        <p:grpSpPr bwMode="auto">
          <a:xfrm>
            <a:off x="250825" y="3068638"/>
            <a:ext cx="8532813" cy="642937"/>
            <a:chOff x="0" y="1152"/>
            <a:chExt cx="5616" cy="405"/>
          </a:xfrm>
        </p:grpSpPr>
        <p:graphicFrame>
          <p:nvGraphicFramePr>
            <p:cNvPr id="83977" name="Object 7"/>
            <p:cNvGraphicFramePr>
              <a:graphicFrameLocks noChangeAspect="1"/>
            </p:cNvGraphicFramePr>
            <p:nvPr/>
          </p:nvGraphicFramePr>
          <p:xfrm>
            <a:off x="1824" y="1152"/>
            <a:ext cx="2138" cy="405"/>
          </p:xfrm>
          <a:graphic>
            <a:graphicData uri="http://schemas.openxmlformats.org/presentationml/2006/ole">
              <mc:AlternateContent xmlns:mc="http://schemas.openxmlformats.org/markup-compatibility/2006">
                <mc:Choice xmlns:v="urn:schemas-microsoft-com:vml" Requires="v">
                  <p:oleObj spid="_x0000_s84009" name="Equation" r:id="rId5" imgW="1180588" imgH="241195" progId="Equation.3">
                    <p:embed/>
                  </p:oleObj>
                </mc:Choice>
                <mc:Fallback>
                  <p:oleObj name="Equation" r:id="rId5" imgW="1180588"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1152"/>
                          <a:ext cx="2138"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Rectangle 8"/>
            <p:cNvSpPr>
              <a:spLocks noChangeArrowheads="1"/>
            </p:cNvSpPr>
            <p:nvPr/>
          </p:nvSpPr>
          <p:spPr bwMode="auto">
            <a:xfrm>
              <a:off x="0" y="1248"/>
              <a:ext cx="18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即：正交函数分量：</a:t>
              </a:r>
              <a:endParaRPr lang="zh-CN" altLang="en-US" sz="2400" b="1">
                <a:latin typeface="Tahoma" pitchFamily="34" charset="0"/>
                <a:ea typeface="宋体" pitchFamily="2" charset="-122"/>
              </a:endParaRPr>
            </a:p>
          </p:txBody>
        </p:sp>
        <p:sp>
          <p:nvSpPr>
            <p:cNvPr id="83979" name="Rectangle 9"/>
            <p:cNvSpPr>
              <a:spLocks noChangeArrowheads="1"/>
            </p:cNvSpPr>
            <p:nvPr/>
          </p:nvSpPr>
          <p:spPr bwMode="auto">
            <a:xfrm>
              <a:off x="3888" y="1248"/>
              <a:ext cx="17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由正交函数集表示</a:t>
              </a:r>
              <a:endParaRPr lang="zh-CN" altLang="en-US" sz="2400" b="1">
                <a:latin typeface="Tahoma" pitchFamily="34" charset="0"/>
                <a:ea typeface="宋体" pitchFamily="2" charset="-122"/>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86" name="页脚占位符 4"/>
          <p:cNvSpPr>
            <a:spLocks noGrp="1"/>
          </p:cNvSpPr>
          <p:nvPr>
            <p:ph type="ftr" sz="quarter" idx="11"/>
          </p:nvPr>
        </p:nvSpPr>
        <p:spPr/>
        <p:txBody>
          <a:bodyPr/>
          <a:lstStyle/>
          <a:p>
            <a:pPr>
              <a:defRPr/>
            </a:pPr>
            <a:r>
              <a:rPr lang="zh-CN" altLang="en-US"/>
              <a:t>信号与系统</a:t>
            </a:r>
          </a:p>
        </p:txBody>
      </p:sp>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C2D87F1F-B195-4B5B-9016-700FD28E4EF9}" type="slidenum">
              <a:rPr lang="en-US" altLang="ko-KR" smtClean="0">
                <a:solidFill>
                  <a:srgbClr val="003399"/>
                </a:solidFill>
                <a:latin typeface="-윤체L" pitchFamily="18" charset="-127"/>
                <a:ea typeface="-윤체L" pitchFamily="18" charset="-127"/>
              </a:rPr>
              <a:pPr/>
              <a:t>68</a:t>
            </a:fld>
            <a:endParaRPr lang="en-US" altLang="ko-KR" smtClean="0">
              <a:solidFill>
                <a:srgbClr val="003399"/>
              </a:solidFill>
              <a:latin typeface="-윤체L" pitchFamily="18" charset="-127"/>
              <a:ea typeface="-윤체L" pitchFamily="18" charset="-127"/>
            </a:endParaRPr>
          </a:p>
        </p:txBody>
      </p:sp>
      <p:sp>
        <p:nvSpPr>
          <p:cNvPr id="84997" name="Rectangle 3"/>
          <p:cNvSpPr>
            <a:spLocks noGrp="1" noChangeArrowheads="1"/>
          </p:cNvSpPr>
          <p:nvPr>
            <p:ph type="body" idx="1"/>
          </p:nvPr>
        </p:nvSpPr>
        <p:spPr>
          <a:xfrm>
            <a:off x="395288" y="476250"/>
            <a:ext cx="6913562" cy="554038"/>
          </a:xfrm>
          <a:noFill/>
        </p:spPr>
        <p:txBody>
          <a:bodyPr/>
          <a:lstStyle/>
          <a:p>
            <a:pPr algn="ctr" eaLnBrk="1" hangingPunct="1">
              <a:buFont typeface="Wingdings" pitchFamily="2" charset="2"/>
              <a:buNone/>
            </a:pPr>
            <a:r>
              <a:rPr lang="en-US" altLang="zh-CN" smtClean="0">
                <a:ea typeface="华文细黑" pitchFamily="2" charset="-122"/>
              </a:rPr>
              <a:t>6.</a:t>
            </a:r>
            <a:r>
              <a:rPr lang="zh-CN" altLang="en-US" smtClean="0">
                <a:ea typeface="华文细黑" pitchFamily="2" charset="-122"/>
              </a:rPr>
              <a:t>利用分形理论描述信号</a:t>
            </a:r>
          </a:p>
        </p:txBody>
      </p:sp>
      <p:sp>
        <p:nvSpPr>
          <p:cNvPr id="84998" name="Rectangle 4"/>
          <p:cNvSpPr>
            <a:spLocks noChangeArrowheads="1"/>
          </p:cNvSpPr>
          <p:nvPr/>
        </p:nvSpPr>
        <p:spPr bwMode="auto">
          <a:xfrm>
            <a:off x="250825" y="1628775"/>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41325" indent="-441325"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分形（</a:t>
            </a:r>
            <a:r>
              <a:rPr lang="en-US" altLang="zh-CN" sz="2700" b="1">
                <a:solidFill>
                  <a:srgbClr val="000000"/>
                </a:solidFill>
                <a:latin typeface="Times New Roman" pitchFamily="18" charset="0"/>
                <a:ea typeface="宋体" pitchFamily="2" charset="-122"/>
              </a:rPr>
              <a:t>fractal) </a:t>
            </a:r>
            <a:r>
              <a:rPr lang="zh-CN" altLang="en-US" sz="2700" b="1">
                <a:solidFill>
                  <a:srgbClr val="000000"/>
                </a:solidFill>
                <a:latin typeface="Times New Roman" pitchFamily="18" charset="0"/>
                <a:ea typeface="宋体" pitchFamily="2" charset="-122"/>
              </a:rPr>
              <a:t>几何理论：简称分形理论或分数维理论。</a:t>
            </a:r>
            <a:endParaRPr lang="zh-CN" altLang="en-US" b="1">
              <a:latin typeface="Tahoma" pitchFamily="34" charset="0"/>
              <a:ea typeface="宋体" pitchFamily="2" charset="-122"/>
            </a:endParaRPr>
          </a:p>
        </p:txBody>
      </p:sp>
      <p:sp>
        <p:nvSpPr>
          <p:cNvPr id="84999" name="Rectangle 5"/>
          <p:cNvSpPr>
            <a:spLocks noChangeArrowheads="1"/>
          </p:cNvSpPr>
          <p:nvPr/>
        </p:nvSpPr>
        <p:spPr bwMode="auto">
          <a:xfrm>
            <a:off x="228600" y="2514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41325" indent="-441325"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分形理论创始人：</a:t>
            </a:r>
            <a:r>
              <a:rPr lang="en-US" altLang="zh-CN" sz="2700" b="1">
                <a:solidFill>
                  <a:srgbClr val="000000"/>
                </a:solidFill>
                <a:latin typeface="Times New Roman" pitchFamily="18" charset="0"/>
                <a:ea typeface="宋体" pitchFamily="2" charset="-122"/>
              </a:rPr>
              <a:t>B.B.Mandelbrot</a:t>
            </a:r>
            <a:r>
              <a:rPr lang="zh-CN" altLang="en-US" sz="2700" b="1">
                <a:solidFill>
                  <a:srgbClr val="000000"/>
                </a:solidFill>
                <a:latin typeface="Times New Roman" pitchFamily="18" charset="0"/>
                <a:ea typeface="宋体" pitchFamily="2" charset="-122"/>
              </a:rPr>
              <a:t>在</a:t>
            </a:r>
            <a:r>
              <a:rPr lang="en-US" altLang="zh-CN" sz="2700" b="1">
                <a:solidFill>
                  <a:srgbClr val="000000"/>
                </a:solidFill>
                <a:latin typeface="Times New Roman" pitchFamily="18" charset="0"/>
                <a:ea typeface="宋体" pitchFamily="2" charset="-122"/>
              </a:rPr>
              <a:t>20</a:t>
            </a:r>
            <a:r>
              <a:rPr lang="zh-CN" altLang="en-US" sz="2700" b="1">
                <a:solidFill>
                  <a:srgbClr val="000000"/>
                </a:solidFill>
                <a:latin typeface="Times New Roman" pitchFamily="18" charset="0"/>
                <a:ea typeface="宋体" pitchFamily="2" charset="-122"/>
              </a:rPr>
              <a:t>世纪</a:t>
            </a:r>
            <a:r>
              <a:rPr lang="en-US" altLang="zh-CN" sz="2700" b="1">
                <a:solidFill>
                  <a:srgbClr val="000000"/>
                </a:solidFill>
                <a:latin typeface="Times New Roman" pitchFamily="18" charset="0"/>
                <a:ea typeface="宋体" pitchFamily="2" charset="-122"/>
              </a:rPr>
              <a:t>80</a:t>
            </a:r>
            <a:r>
              <a:rPr lang="zh-CN" altLang="en-US" sz="2700" b="1">
                <a:solidFill>
                  <a:srgbClr val="000000"/>
                </a:solidFill>
                <a:latin typeface="Times New Roman" pitchFamily="18" charset="0"/>
                <a:ea typeface="宋体" pitchFamily="2" charset="-122"/>
              </a:rPr>
              <a:t>年代中期提出。</a:t>
            </a:r>
            <a:endParaRPr lang="zh-CN" altLang="en-US" b="1">
              <a:latin typeface="Tahoma" pitchFamily="34" charset="0"/>
              <a:ea typeface="宋体" pitchFamily="2" charset="-122"/>
            </a:endParaRPr>
          </a:p>
        </p:txBody>
      </p:sp>
      <p:sp>
        <p:nvSpPr>
          <p:cNvPr id="85000" name="Rectangle 6"/>
          <p:cNvSpPr>
            <a:spLocks noChangeArrowheads="1"/>
          </p:cNvSpPr>
          <p:nvPr/>
        </p:nvSpPr>
        <p:spPr bwMode="auto">
          <a:xfrm>
            <a:off x="250825" y="3573463"/>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41325" indent="-441325"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分形概念：是部分与整体有相似性的体系，是一类“组成部分与整体相似的形态”。</a:t>
            </a:r>
            <a:endParaRPr lang="zh-CN" altLang="en-US" b="1">
              <a:latin typeface="Tahoma" pitchFamily="34" charset="0"/>
              <a:ea typeface="宋体" pitchFamily="2" charset="-122"/>
            </a:endParaRPr>
          </a:p>
        </p:txBody>
      </p:sp>
      <p:grpSp>
        <p:nvGrpSpPr>
          <p:cNvPr id="85001" name="Group 7"/>
          <p:cNvGrpSpPr>
            <a:grpSpLocks/>
          </p:cNvGrpSpPr>
          <p:nvPr/>
        </p:nvGrpSpPr>
        <p:grpSpPr bwMode="auto">
          <a:xfrm>
            <a:off x="914400" y="4495800"/>
            <a:ext cx="1143000" cy="1143000"/>
            <a:chOff x="576" y="2832"/>
            <a:chExt cx="720" cy="720"/>
          </a:xfrm>
        </p:grpSpPr>
        <p:sp>
          <p:nvSpPr>
            <p:cNvPr id="85177" name="AutoShape 8"/>
            <p:cNvSpPr>
              <a:spLocks noChangeArrowheads="1"/>
            </p:cNvSpPr>
            <p:nvPr/>
          </p:nvSpPr>
          <p:spPr bwMode="auto">
            <a:xfrm>
              <a:off x="768" y="2832"/>
              <a:ext cx="336" cy="336"/>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8" name="AutoShape 9"/>
            <p:cNvSpPr>
              <a:spLocks noChangeArrowheads="1"/>
            </p:cNvSpPr>
            <p:nvPr/>
          </p:nvSpPr>
          <p:spPr bwMode="auto">
            <a:xfrm>
              <a:off x="576" y="3216"/>
              <a:ext cx="336" cy="336"/>
            </a:xfrm>
            <a:prstGeom prst="triangle">
              <a:avLst>
                <a:gd name="adj" fmla="val 50000"/>
              </a:avLst>
            </a:prstGeom>
            <a:solidFill>
              <a:schemeClr val="accent2"/>
            </a:solidFill>
            <a:ln w="38100" cap="sq">
              <a:solidFill>
                <a:srgbClr val="002B80"/>
              </a:solidFill>
              <a:miter lim="800000"/>
              <a:headEnd/>
              <a:tailEnd/>
            </a:ln>
          </p:spPr>
          <p:txBody>
            <a:bodyPr wrap="none" anchor="ctr">
              <a:spAutoFit/>
            </a:bodyPr>
            <a:lstStyle/>
            <a:p>
              <a:endParaRPr lang="zh-CN" altLang="en-US"/>
            </a:p>
          </p:txBody>
        </p:sp>
        <p:sp>
          <p:nvSpPr>
            <p:cNvPr id="85179" name="AutoShape 10"/>
            <p:cNvSpPr>
              <a:spLocks noChangeArrowheads="1"/>
            </p:cNvSpPr>
            <p:nvPr/>
          </p:nvSpPr>
          <p:spPr bwMode="auto">
            <a:xfrm>
              <a:off x="960" y="3216"/>
              <a:ext cx="336" cy="336"/>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02" name="Group 11"/>
          <p:cNvGrpSpPr>
            <a:grpSpLocks/>
          </p:cNvGrpSpPr>
          <p:nvPr/>
        </p:nvGrpSpPr>
        <p:grpSpPr bwMode="auto">
          <a:xfrm>
            <a:off x="2667000" y="4572000"/>
            <a:ext cx="1143000" cy="1143000"/>
            <a:chOff x="1728" y="2736"/>
            <a:chExt cx="720" cy="720"/>
          </a:xfrm>
        </p:grpSpPr>
        <p:grpSp>
          <p:nvGrpSpPr>
            <p:cNvPr id="85165" name="Group 12"/>
            <p:cNvGrpSpPr>
              <a:grpSpLocks/>
            </p:cNvGrpSpPr>
            <p:nvPr/>
          </p:nvGrpSpPr>
          <p:grpSpPr bwMode="auto">
            <a:xfrm>
              <a:off x="2112" y="3120"/>
              <a:ext cx="336" cy="336"/>
              <a:chOff x="1920" y="2784"/>
              <a:chExt cx="336" cy="336"/>
            </a:xfrm>
          </p:grpSpPr>
          <p:sp>
            <p:nvSpPr>
              <p:cNvPr id="85174" name="AutoShape 13"/>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5" name="AutoShape 14"/>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6" name="AutoShape 15"/>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66" name="Group 16"/>
            <p:cNvGrpSpPr>
              <a:grpSpLocks/>
            </p:cNvGrpSpPr>
            <p:nvPr/>
          </p:nvGrpSpPr>
          <p:grpSpPr bwMode="auto">
            <a:xfrm>
              <a:off x="1920" y="2736"/>
              <a:ext cx="336" cy="336"/>
              <a:chOff x="1920" y="2784"/>
              <a:chExt cx="336" cy="336"/>
            </a:xfrm>
          </p:grpSpPr>
          <p:sp>
            <p:nvSpPr>
              <p:cNvPr id="85171" name="AutoShape 17"/>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2" name="AutoShape 18"/>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3" name="AutoShape 19"/>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67" name="Group 20"/>
            <p:cNvGrpSpPr>
              <a:grpSpLocks/>
            </p:cNvGrpSpPr>
            <p:nvPr/>
          </p:nvGrpSpPr>
          <p:grpSpPr bwMode="auto">
            <a:xfrm>
              <a:off x="1728" y="3120"/>
              <a:ext cx="336" cy="336"/>
              <a:chOff x="1920" y="2784"/>
              <a:chExt cx="336" cy="336"/>
            </a:xfrm>
          </p:grpSpPr>
          <p:sp>
            <p:nvSpPr>
              <p:cNvPr id="85168" name="AutoShape 2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69" name="AutoShape 2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70" name="AutoShape 2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03" name="Group 24"/>
          <p:cNvGrpSpPr>
            <a:grpSpLocks/>
          </p:cNvGrpSpPr>
          <p:nvPr/>
        </p:nvGrpSpPr>
        <p:grpSpPr bwMode="auto">
          <a:xfrm>
            <a:off x="4427538" y="4508500"/>
            <a:ext cx="1524000" cy="1219200"/>
            <a:chOff x="2784" y="2784"/>
            <a:chExt cx="960" cy="768"/>
          </a:xfrm>
        </p:grpSpPr>
        <p:grpSp>
          <p:nvGrpSpPr>
            <p:cNvPr id="85126" name="Group 25"/>
            <p:cNvGrpSpPr>
              <a:grpSpLocks/>
            </p:cNvGrpSpPr>
            <p:nvPr/>
          </p:nvGrpSpPr>
          <p:grpSpPr bwMode="auto">
            <a:xfrm>
              <a:off x="3024" y="2784"/>
              <a:ext cx="480" cy="384"/>
              <a:chOff x="1728" y="2736"/>
              <a:chExt cx="720" cy="720"/>
            </a:xfrm>
          </p:grpSpPr>
          <p:grpSp>
            <p:nvGrpSpPr>
              <p:cNvPr id="85153" name="Group 26"/>
              <p:cNvGrpSpPr>
                <a:grpSpLocks/>
              </p:cNvGrpSpPr>
              <p:nvPr/>
            </p:nvGrpSpPr>
            <p:grpSpPr bwMode="auto">
              <a:xfrm>
                <a:off x="2112" y="3120"/>
                <a:ext cx="336" cy="336"/>
                <a:chOff x="1920" y="2784"/>
                <a:chExt cx="336" cy="336"/>
              </a:xfrm>
            </p:grpSpPr>
            <p:sp>
              <p:nvSpPr>
                <p:cNvPr id="85162" name="AutoShape 27"/>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63" name="AutoShape 28"/>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64" name="AutoShape 29"/>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54" name="Group 30"/>
              <p:cNvGrpSpPr>
                <a:grpSpLocks/>
              </p:cNvGrpSpPr>
              <p:nvPr/>
            </p:nvGrpSpPr>
            <p:grpSpPr bwMode="auto">
              <a:xfrm>
                <a:off x="1920" y="2736"/>
                <a:ext cx="336" cy="336"/>
                <a:chOff x="1920" y="2784"/>
                <a:chExt cx="336" cy="336"/>
              </a:xfrm>
            </p:grpSpPr>
            <p:sp>
              <p:nvSpPr>
                <p:cNvPr id="85159" name="AutoShape 3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60" name="AutoShape 3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61" name="AutoShape 3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55" name="Group 34"/>
              <p:cNvGrpSpPr>
                <a:grpSpLocks/>
              </p:cNvGrpSpPr>
              <p:nvPr/>
            </p:nvGrpSpPr>
            <p:grpSpPr bwMode="auto">
              <a:xfrm>
                <a:off x="1728" y="3120"/>
                <a:ext cx="336" cy="336"/>
                <a:chOff x="1920" y="2784"/>
                <a:chExt cx="336" cy="336"/>
              </a:xfrm>
            </p:grpSpPr>
            <p:sp>
              <p:nvSpPr>
                <p:cNvPr id="85156" name="AutoShape 35"/>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57" name="AutoShape 36"/>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58" name="AutoShape 37"/>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127" name="Group 38"/>
            <p:cNvGrpSpPr>
              <a:grpSpLocks/>
            </p:cNvGrpSpPr>
            <p:nvPr/>
          </p:nvGrpSpPr>
          <p:grpSpPr bwMode="auto">
            <a:xfrm>
              <a:off x="2784" y="3168"/>
              <a:ext cx="480" cy="384"/>
              <a:chOff x="1728" y="2736"/>
              <a:chExt cx="720" cy="720"/>
            </a:xfrm>
          </p:grpSpPr>
          <p:grpSp>
            <p:nvGrpSpPr>
              <p:cNvPr id="85141" name="Group 39"/>
              <p:cNvGrpSpPr>
                <a:grpSpLocks/>
              </p:cNvGrpSpPr>
              <p:nvPr/>
            </p:nvGrpSpPr>
            <p:grpSpPr bwMode="auto">
              <a:xfrm>
                <a:off x="2112" y="3120"/>
                <a:ext cx="336" cy="336"/>
                <a:chOff x="1920" y="2784"/>
                <a:chExt cx="336" cy="336"/>
              </a:xfrm>
            </p:grpSpPr>
            <p:sp>
              <p:nvSpPr>
                <p:cNvPr id="85150" name="AutoShape 40"/>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51" name="AutoShape 41"/>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52" name="AutoShape 42"/>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42" name="Group 43"/>
              <p:cNvGrpSpPr>
                <a:grpSpLocks/>
              </p:cNvGrpSpPr>
              <p:nvPr/>
            </p:nvGrpSpPr>
            <p:grpSpPr bwMode="auto">
              <a:xfrm>
                <a:off x="1920" y="2736"/>
                <a:ext cx="336" cy="336"/>
                <a:chOff x="1920" y="2784"/>
                <a:chExt cx="336" cy="336"/>
              </a:xfrm>
            </p:grpSpPr>
            <p:sp>
              <p:nvSpPr>
                <p:cNvPr id="85147" name="AutoShape 44"/>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48" name="AutoShape 45"/>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49" name="AutoShape 46"/>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43" name="Group 47"/>
              <p:cNvGrpSpPr>
                <a:grpSpLocks/>
              </p:cNvGrpSpPr>
              <p:nvPr/>
            </p:nvGrpSpPr>
            <p:grpSpPr bwMode="auto">
              <a:xfrm>
                <a:off x="1728" y="3120"/>
                <a:ext cx="336" cy="336"/>
                <a:chOff x="1920" y="2784"/>
                <a:chExt cx="336" cy="336"/>
              </a:xfrm>
            </p:grpSpPr>
            <p:sp>
              <p:nvSpPr>
                <p:cNvPr id="85144" name="AutoShape 4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45" name="AutoShape 4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46" name="AutoShape 5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128" name="Group 51"/>
            <p:cNvGrpSpPr>
              <a:grpSpLocks/>
            </p:cNvGrpSpPr>
            <p:nvPr/>
          </p:nvGrpSpPr>
          <p:grpSpPr bwMode="auto">
            <a:xfrm>
              <a:off x="3264" y="3168"/>
              <a:ext cx="480" cy="384"/>
              <a:chOff x="1728" y="2736"/>
              <a:chExt cx="720" cy="720"/>
            </a:xfrm>
          </p:grpSpPr>
          <p:grpSp>
            <p:nvGrpSpPr>
              <p:cNvPr id="85129" name="Group 52"/>
              <p:cNvGrpSpPr>
                <a:grpSpLocks/>
              </p:cNvGrpSpPr>
              <p:nvPr/>
            </p:nvGrpSpPr>
            <p:grpSpPr bwMode="auto">
              <a:xfrm>
                <a:off x="2112" y="3120"/>
                <a:ext cx="336" cy="336"/>
                <a:chOff x="1920" y="2784"/>
                <a:chExt cx="336" cy="336"/>
              </a:xfrm>
            </p:grpSpPr>
            <p:sp>
              <p:nvSpPr>
                <p:cNvPr id="85138" name="AutoShape 53"/>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39" name="AutoShape 54"/>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40" name="AutoShape 55"/>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30" name="Group 56"/>
              <p:cNvGrpSpPr>
                <a:grpSpLocks/>
              </p:cNvGrpSpPr>
              <p:nvPr/>
            </p:nvGrpSpPr>
            <p:grpSpPr bwMode="auto">
              <a:xfrm>
                <a:off x="1920" y="2736"/>
                <a:ext cx="336" cy="336"/>
                <a:chOff x="1920" y="2784"/>
                <a:chExt cx="336" cy="336"/>
              </a:xfrm>
            </p:grpSpPr>
            <p:sp>
              <p:nvSpPr>
                <p:cNvPr id="85135" name="AutoShape 57"/>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36" name="AutoShape 58"/>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37" name="AutoShape 59"/>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31" name="Group 60"/>
              <p:cNvGrpSpPr>
                <a:grpSpLocks/>
              </p:cNvGrpSpPr>
              <p:nvPr/>
            </p:nvGrpSpPr>
            <p:grpSpPr bwMode="auto">
              <a:xfrm>
                <a:off x="1728" y="3120"/>
                <a:ext cx="336" cy="336"/>
                <a:chOff x="1920" y="2784"/>
                <a:chExt cx="336" cy="336"/>
              </a:xfrm>
            </p:grpSpPr>
            <p:sp>
              <p:nvSpPr>
                <p:cNvPr id="85132" name="AutoShape 6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33" name="AutoShape 6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34" name="AutoShape 6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grpSp>
        <p:nvGrpSpPr>
          <p:cNvPr id="85004" name="Group 64"/>
          <p:cNvGrpSpPr>
            <a:grpSpLocks/>
          </p:cNvGrpSpPr>
          <p:nvPr/>
        </p:nvGrpSpPr>
        <p:grpSpPr bwMode="auto">
          <a:xfrm>
            <a:off x="6443663" y="4149725"/>
            <a:ext cx="2286000" cy="1676400"/>
            <a:chOff x="3840" y="2544"/>
            <a:chExt cx="1296" cy="1008"/>
          </a:xfrm>
        </p:grpSpPr>
        <p:grpSp>
          <p:nvGrpSpPr>
            <p:cNvPr id="85006" name="Group 65"/>
            <p:cNvGrpSpPr>
              <a:grpSpLocks/>
            </p:cNvGrpSpPr>
            <p:nvPr/>
          </p:nvGrpSpPr>
          <p:grpSpPr bwMode="auto">
            <a:xfrm>
              <a:off x="4176" y="2544"/>
              <a:ext cx="624" cy="480"/>
              <a:chOff x="2784" y="2784"/>
              <a:chExt cx="960" cy="768"/>
            </a:xfrm>
          </p:grpSpPr>
          <p:grpSp>
            <p:nvGrpSpPr>
              <p:cNvPr id="85087" name="Group 66"/>
              <p:cNvGrpSpPr>
                <a:grpSpLocks/>
              </p:cNvGrpSpPr>
              <p:nvPr/>
            </p:nvGrpSpPr>
            <p:grpSpPr bwMode="auto">
              <a:xfrm>
                <a:off x="3024" y="2784"/>
                <a:ext cx="480" cy="384"/>
                <a:chOff x="1728" y="2736"/>
                <a:chExt cx="720" cy="720"/>
              </a:xfrm>
            </p:grpSpPr>
            <p:grpSp>
              <p:nvGrpSpPr>
                <p:cNvPr id="85114" name="Group 67"/>
                <p:cNvGrpSpPr>
                  <a:grpSpLocks/>
                </p:cNvGrpSpPr>
                <p:nvPr/>
              </p:nvGrpSpPr>
              <p:grpSpPr bwMode="auto">
                <a:xfrm>
                  <a:off x="2112" y="3120"/>
                  <a:ext cx="336" cy="336"/>
                  <a:chOff x="1920" y="2784"/>
                  <a:chExt cx="336" cy="336"/>
                </a:xfrm>
              </p:grpSpPr>
              <p:sp>
                <p:nvSpPr>
                  <p:cNvPr id="85123" name="AutoShape 6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24" name="AutoShape 6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25" name="AutoShape 7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15" name="Group 71"/>
                <p:cNvGrpSpPr>
                  <a:grpSpLocks/>
                </p:cNvGrpSpPr>
                <p:nvPr/>
              </p:nvGrpSpPr>
              <p:grpSpPr bwMode="auto">
                <a:xfrm>
                  <a:off x="1920" y="2736"/>
                  <a:ext cx="336" cy="336"/>
                  <a:chOff x="1920" y="2784"/>
                  <a:chExt cx="336" cy="336"/>
                </a:xfrm>
              </p:grpSpPr>
              <p:sp>
                <p:nvSpPr>
                  <p:cNvPr id="85120" name="AutoShape 7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21" name="AutoShape 7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22" name="AutoShape 7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16" name="Group 75"/>
                <p:cNvGrpSpPr>
                  <a:grpSpLocks/>
                </p:cNvGrpSpPr>
                <p:nvPr/>
              </p:nvGrpSpPr>
              <p:grpSpPr bwMode="auto">
                <a:xfrm>
                  <a:off x="1728" y="3120"/>
                  <a:ext cx="336" cy="336"/>
                  <a:chOff x="1920" y="2784"/>
                  <a:chExt cx="336" cy="336"/>
                </a:xfrm>
              </p:grpSpPr>
              <p:sp>
                <p:nvSpPr>
                  <p:cNvPr id="85117" name="AutoShape 76"/>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18" name="AutoShape 77"/>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19" name="AutoShape 78"/>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88" name="Group 79"/>
              <p:cNvGrpSpPr>
                <a:grpSpLocks/>
              </p:cNvGrpSpPr>
              <p:nvPr/>
            </p:nvGrpSpPr>
            <p:grpSpPr bwMode="auto">
              <a:xfrm>
                <a:off x="2784" y="3168"/>
                <a:ext cx="480" cy="384"/>
                <a:chOff x="1728" y="2736"/>
                <a:chExt cx="720" cy="720"/>
              </a:xfrm>
            </p:grpSpPr>
            <p:grpSp>
              <p:nvGrpSpPr>
                <p:cNvPr id="85102" name="Group 80"/>
                <p:cNvGrpSpPr>
                  <a:grpSpLocks/>
                </p:cNvGrpSpPr>
                <p:nvPr/>
              </p:nvGrpSpPr>
              <p:grpSpPr bwMode="auto">
                <a:xfrm>
                  <a:off x="2112" y="3120"/>
                  <a:ext cx="336" cy="336"/>
                  <a:chOff x="1920" y="2784"/>
                  <a:chExt cx="336" cy="336"/>
                </a:xfrm>
              </p:grpSpPr>
              <p:sp>
                <p:nvSpPr>
                  <p:cNvPr id="85111" name="AutoShape 8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12" name="AutoShape 8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13" name="AutoShape 8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03" name="Group 84"/>
                <p:cNvGrpSpPr>
                  <a:grpSpLocks/>
                </p:cNvGrpSpPr>
                <p:nvPr/>
              </p:nvGrpSpPr>
              <p:grpSpPr bwMode="auto">
                <a:xfrm>
                  <a:off x="1920" y="2736"/>
                  <a:ext cx="336" cy="336"/>
                  <a:chOff x="1920" y="2784"/>
                  <a:chExt cx="336" cy="336"/>
                </a:xfrm>
              </p:grpSpPr>
              <p:sp>
                <p:nvSpPr>
                  <p:cNvPr id="85108" name="AutoShape 85"/>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09" name="AutoShape 86"/>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10" name="AutoShape 87"/>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104" name="Group 88"/>
                <p:cNvGrpSpPr>
                  <a:grpSpLocks/>
                </p:cNvGrpSpPr>
                <p:nvPr/>
              </p:nvGrpSpPr>
              <p:grpSpPr bwMode="auto">
                <a:xfrm>
                  <a:off x="1728" y="3120"/>
                  <a:ext cx="336" cy="336"/>
                  <a:chOff x="1920" y="2784"/>
                  <a:chExt cx="336" cy="336"/>
                </a:xfrm>
              </p:grpSpPr>
              <p:sp>
                <p:nvSpPr>
                  <p:cNvPr id="85105" name="AutoShape 89"/>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06" name="AutoShape 90"/>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07" name="AutoShape 91"/>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89" name="Group 92"/>
              <p:cNvGrpSpPr>
                <a:grpSpLocks/>
              </p:cNvGrpSpPr>
              <p:nvPr/>
            </p:nvGrpSpPr>
            <p:grpSpPr bwMode="auto">
              <a:xfrm>
                <a:off x="3264" y="3168"/>
                <a:ext cx="480" cy="384"/>
                <a:chOff x="1728" y="2736"/>
                <a:chExt cx="720" cy="720"/>
              </a:xfrm>
            </p:grpSpPr>
            <p:grpSp>
              <p:nvGrpSpPr>
                <p:cNvPr id="85090" name="Group 93"/>
                <p:cNvGrpSpPr>
                  <a:grpSpLocks/>
                </p:cNvGrpSpPr>
                <p:nvPr/>
              </p:nvGrpSpPr>
              <p:grpSpPr bwMode="auto">
                <a:xfrm>
                  <a:off x="2112" y="3120"/>
                  <a:ext cx="336" cy="336"/>
                  <a:chOff x="1920" y="2784"/>
                  <a:chExt cx="336" cy="336"/>
                </a:xfrm>
              </p:grpSpPr>
              <p:sp>
                <p:nvSpPr>
                  <p:cNvPr id="85099" name="AutoShape 94"/>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00" name="AutoShape 95"/>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101" name="AutoShape 96"/>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91" name="Group 97"/>
                <p:cNvGrpSpPr>
                  <a:grpSpLocks/>
                </p:cNvGrpSpPr>
                <p:nvPr/>
              </p:nvGrpSpPr>
              <p:grpSpPr bwMode="auto">
                <a:xfrm>
                  <a:off x="1920" y="2736"/>
                  <a:ext cx="336" cy="336"/>
                  <a:chOff x="1920" y="2784"/>
                  <a:chExt cx="336" cy="336"/>
                </a:xfrm>
              </p:grpSpPr>
              <p:sp>
                <p:nvSpPr>
                  <p:cNvPr id="85096" name="AutoShape 9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97" name="AutoShape 9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98" name="AutoShape 10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92" name="Group 101"/>
                <p:cNvGrpSpPr>
                  <a:grpSpLocks/>
                </p:cNvGrpSpPr>
                <p:nvPr/>
              </p:nvGrpSpPr>
              <p:grpSpPr bwMode="auto">
                <a:xfrm>
                  <a:off x="1728" y="3120"/>
                  <a:ext cx="336" cy="336"/>
                  <a:chOff x="1920" y="2784"/>
                  <a:chExt cx="336" cy="336"/>
                </a:xfrm>
              </p:grpSpPr>
              <p:sp>
                <p:nvSpPr>
                  <p:cNvPr id="85093" name="AutoShape 10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94" name="AutoShape 10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95" name="AutoShape 10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grpSp>
          <p:nvGrpSpPr>
            <p:cNvPr id="85007" name="Group 105"/>
            <p:cNvGrpSpPr>
              <a:grpSpLocks/>
            </p:cNvGrpSpPr>
            <p:nvPr/>
          </p:nvGrpSpPr>
          <p:grpSpPr bwMode="auto">
            <a:xfrm>
              <a:off x="3840" y="3072"/>
              <a:ext cx="624" cy="480"/>
              <a:chOff x="2784" y="2784"/>
              <a:chExt cx="960" cy="768"/>
            </a:xfrm>
          </p:grpSpPr>
          <p:grpSp>
            <p:nvGrpSpPr>
              <p:cNvPr id="85048" name="Group 106"/>
              <p:cNvGrpSpPr>
                <a:grpSpLocks/>
              </p:cNvGrpSpPr>
              <p:nvPr/>
            </p:nvGrpSpPr>
            <p:grpSpPr bwMode="auto">
              <a:xfrm>
                <a:off x="3024" y="2784"/>
                <a:ext cx="480" cy="384"/>
                <a:chOff x="1728" y="2736"/>
                <a:chExt cx="720" cy="720"/>
              </a:xfrm>
            </p:grpSpPr>
            <p:grpSp>
              <p:nvGrpSpPr>
                <p:cNvPr id="85075" name="Group 107"/>
                <p:cNvGrpSpPr>
                  <a:grpSpLocks/>
                </p:cNvGrpSpPr>
                <p:nvPr/>
              </p:nvGrpSpPr>
              <p:grpSpPr bwMode="auto">
                <a:xfrm>
                  <a:off x="2112" y="3120"/>
                  <a:ext cx="336" cy="336"/>
                  <a:chOff x="1920" y="2784"/>
                  <a:chExt cx="336" cy="336"/>
                </a:xfrm>
              </p:grpSpPr>
              <p:sp>
                <p:nvSpPr>
                  <p:cNvPr id="85084" name="AutoShape 10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85" name="AutoShape 10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86" name="AutoShape 11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76" name="Group 111"/>
                <p:cNvGrpSpPr>
                  <a:grpSpLocks/>
                </p:cNvGrpSpPr>
                <p:nvPr/>
              </p:nvGrpSpPr>
              <p:grpSpPr bwMode="auto">
                <a:xfrm>
                  <a:off x="1920" y="2736"/>
                  <a:ext cx="336" cy="336"/>
                  <a:chOff x="1920" y="2784"/>
                  <a:chExt cx="336" cy="336"/>
                </a:xfrm>
              </p:grpSpPr>
              <p:sp>
                <p:nvSpPr>
                  <p:cNvPr id="85081" name="AutoShape 11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82" name="AutoShape 11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83" name="AutoShape 11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77" name="Group 115"/>
                <p:cNvGrpSpPr>
                  <a:grpSpLocks/>
                </p:cNvGrpSpPr>
                <p:nvPr/>
              </p:nvGrpSpPr>
              <p:grpSpPr bwMode="auto">
                <a:xfrm>
                  <a:off x="1728" y="3120"/>
                  <a:ext cx="336" cy="336"/>
                  <a:chOff x="1920" y="2784"/>
                  <a:chExt cx="336" cy="336"/>
                </a:xfrm>
              </p:grpSpPr>
              <p:sp>
                <p:nvSpPr>
                  <p:cNvPr id="85078" name="AutoShape 116"/>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79" name="AutoShape 117"/>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80" name="AutoShape 118"/>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49" name="Group 119"/>
              <p:cNvGrpSpPr>
                <a:grpSpLocks/>
              </p:cNvGrpSpPr>
              <p:nvPr/>
            </p:nvGrpSpPr>
            <p:grpSpPr bwMode="auto">
              <a:xfrm>
                <a:off x="2784" y="3168"/>
                <a:ext cx="480" cy="384"/>
                <a:chOff x="1728" y="2736"/>
                <a:chExt cx="720" cy="720"/>
              </a:xfrm>
            </p:grpSpPr>
            <p:grpSp>
              <p:nvGrpSpPr>
                <p:cNvPr id="85063" name="Group 120"/>
                <p:cNvGrpSpPr>
                  <a:grpSpLocks/>
                </p:cNvGrpSpPr>
                <p:nvPr/>
              </p:nvGrpSpPr>
              <p:grpSpPr bwMode="auto">
                <a:xfrm>
                  <a:off x="2112" y="3120"/>
                  <a:ext cx="336" cy="336"/>
                  <a:chOff x="1920" y="2784"/>
                  <a:chExt cx="336" cy="336"/>
                </a:xfrm>
              </p:grpSpPr>
              <p:sp>
                <p:nvSpPr>
                  <p:cNvPr id="85072" name="AutoShape 12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73" name="AutoShape 12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74" name="AutoShape 12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64" name="Group 124"/>
                <p:cNvGrpSpPr>
                  <a:grpSpLocks/>
                </p:cNvGrpSpPr>
                <p:nvPr/>
              </p:nvGrpSpPr>
              <p:grpSpPr bwMode="auto">
                <a:xfrm>
                  <a:off x="1920" y="2736"/>
                  <a:ext cx="336" cy="336"/>
                  <a:chOff x="1920" y="2784"/>
                  <a:chExt cx="336" cy="336"/>
                </a:xfrm>
              </p:grpSpPr>
              <p:sp>
                <p:nvSpPr>
                  <p:cNvPr id="85069" name="AutoShape 125"/>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70" name="AutoShape 126"/>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71" name="AutoShape 127"/>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65" name="Group 128"/>
                <p:cNvGrpSpPr>
                  <a:grpSpLocks/>
                </p:cNvGrpSpPr>
                <p:nvPr/>
              </p:nvGrpSpPr>
              <p:grpSpPr bwMode="auto">
                <a:xfrm>
                  <a:off x="1728" y="3120"/>
                  <a:ext cx="336" cy="336"/>
                  <a:chOff x="1920" y="2784"/>
                  <a:chExt cx="336" cy="336"/>
                </a:xfrm>
              </p:grpSpPr>
              <p:sp>
                <p:nvSpPr>
                  <p:cNvPr id="85066" name="AutoShape 129"/>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67" name="AutoShape 130"/>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68" name="AutoShape 131"/>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50" name="Group 132"/>
              <p:cNvGrpSpPr>
                <a:grpSpLocks/>
              </p:cNvGrpSpPr>
              <p:nvPr/>
            </p:nvGrpSpPr>
            <p:grpSpPr bwMode="auto">
              <a:xfrm>
                <a:off x="3264" y="3168"/>
                <a:ext cx="480" cy="384"/>
                <a:chOff x="1728" y="2736"/>
                <a:chExt cx="720" cy="720"/>
              </a:xfrm>
            </p:grpSpPr>
            <p:grpSp>
              <p:nvGrpSpPr>
                <p:cNvPr id="85051" name="Group 133"/>
                <p:cNvGrpSpPr>
                  <a:grpSpLocks/>
                </p:cNvGrpSpPr>
                <p:nvPr/>
              </p:nvGrpSpPr>
              <p:grpSpPr bwMode="auto">
                <a:xfrm>
                  <a:off x="2112" y="3120"/>
                  <a:ext cx="336" cy="336"/>
                  <a:chOff x="1920" y="2784"/>
                  <a:chExt cx="336" cy="336"/>
                </a:xfrm>
              </p:grpSpPr>
              <p:sp>
                <p:nvSpPr>
                  <p:cNvPr id="85060" name="AutoShape 134"/>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61" name="AutoShape 135"/>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62" name="AutoShape 136"/>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52" name="Group 137"/>
                <p:cNvGrpSpPr>
                  <a:grpSpLocks/>
                </p:cNvGrpSpPr>
                <p:nvPr/>
              </p:nvGrpSpPr>
              <p:grpSpPr bwMode="auto">
                <a:xfrm>
                  <a:off x="1920" y="2736"/>
                  <a:ext cx="336" cy="336"/>
                  <a:chOff x="1920" y="2784"/>
                  <a:chExt cx="336" cy="336"/>
                </a:xfrm>
              </p:grpSpPr>
              <p:sp>
                <p:nvSpPr>
                  <p:cNvPr id="85057" name="AutoShape 13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58" name="AutoShape 13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59" name="AutoShape 14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53" name="Group 141"/>
                <p:cNvGrpSpPr>
                  <a:grpSpLocks/>
                </p:cNvGrpSpPr>
                <p:nvPr/>
              </p:nvGrpSpPr>
              <p:grpSpPr bwMode="auto">
                <a:xfrm>
                  <a:off x="1728" y="3120"/>
                  <a:ext cx="336" cy="336"/>
                  <a:chOff x="1920" y="2784"/>
                  <a:chExt cx="336" cy="336"/>
                </a:xfrm>
              </p:grpSpPr>
              <p:sp>
                <p:nvSpPr>
                  <p:cNvPr id="85054" name="AutoShape 14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55" name="AutoShape 14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56" name="AutoShape 14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grpSp>
          <p:nvGrpSpPr>
            <p:cNvPr id="85008" name="Group 145"/>
            <p:cNvGrpSpPr>
              <a:grpSpLocks/>
            </p:cNvGrpSpPr>
            <p:nvPr/>
          </p:nvGrpSpPr>
          <p:grpSpPr bwMode="auto">
            <a:xfrm>
              <a:off x="4512" y="3072"/>
              <a:ext cx="624" cy="480"/>
              <a:chOff x="2784" y="2784"/>
              <a:chExt cx="960" cy="768"/>
            </a:xfrm>
          </p:grpSpPr>
          <p:grpSp>
            <p:nvGrpSpPr>
              <p:cNvPr id="85009" name="Group 146"/>
              <p:cNvGrpSpPr>
                <a:grpSpLocks/>
              </p:cNvGrpSpPr>
              <p:nvPr/>
            </p:nvGrpSpPr>
            <p:grpSpPr bwMode="auto">
              <a:xfrm>
                <a:off x="3024" y="2784"/>
                <a:ext cx="480" cy="384"/>
                <a:chOff x="1728" y="2736"/>
                <a:chExt cx="720" cy="720"/>
              </a:xfrm>
            </p:grpSpPr>
            <p:grpSp>
              <p:nvGrpSpPr>
                <p:cNvPr id="85036" name="Group 147"/>
                <p:cNvGrpSpPr>
                  <a:grpSpLocks/>
                </p:cNvGrpSpPr>
                <p:nvPr/>
              </p:nvGrpSpPr>
              <p:grpSpPr bwMode="auto">
                <a:xfrm>
                  <a:off x="2112" y="3120"/>
                  <a:ext cx="336" cy="336"/>
                  <a:chOff x="1920" y="2784"/>
                  <a:chExt cx="336" cy="336"/>
                </a:xfrm>
              </p:grpSpPr>
              <p:sp>
                <p:nvSpPr>
                  <p:cNvPr id="85045" name="AutoShape 14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6" name="AutoShape 14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7" name="AutoShape 15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37" name="Group 151"/>
                <p:cNvGrpSpPr>
                  <a:grpSpLocks/>
                </p:cNvGrpSpPr>
                <p:nvPr/>
              </p:nvGrpSpPr>
              <p:grpSpPr bwMode="auto">
                <a:xfrm>
                  <a:off x="1920" y="2736"/>
                  <a:ext cx="336" cy="336"/>
                  <a:chOff x="1920" y="2784"/>
                  <a:chExt cx="336" cy="336"/>
                </a:xfrm>
              </p:grpSpPr>
              <p:sp>
                <p:nvSpPr>
                  <p:cNvPr id="85042" name="AutoShape 15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3" name="AutoShape 15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4" name="AutoShape 15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38" name="Group 155"/>
                <p:cNvGrpSpPr>
                  <a:grpSpLocks/>
                </p:cNvGrpSpPr>
                <p:nvPr/>
              </p:nvGrpSpPr>
              <p:grpSpPr bwMode="auto">
                <a:xfrm>
                  <a:off x="1728" y="3120"/>
                  <a:ext cx="336" cy="336"/>
                  <a:chOff x="1920" y="2784"/>
                  <a:chExt cx="336" cy="336"/>
                </a:xfrm>
              </p:grpSpPr>
              <p:sp>
                <p:nvSpPr>
                  <p:cNvPr id="85039" name="AutoShape 156"/>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0" name="AutoShape 157"/>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41" name="AutoShape 158"/>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10" name="Group 159"/>
              <p:cNvGrpSpPr>
                <a:grpSpLocks/>
              </p:cNvGrpSpPr>
              <p:nvPr/>
            </p:nvGrpSpPr>
            <p:grpSpPr bwMode="auto">
              <a:xfrm>
                <a:off x="2784" y="3168"/>
                <a:ext cx="480" cy="384"/>
                <a:chOff x="1728" y="2736"/>
                <a:chExt cx="720" cy="720"/>
              </a:xfrm>
            </p:grpSpPr>
            <p:grpSp>
              <p:nvGrpSpPr>
                <p:cNvPr id="85024" name="Group 160"/>
                <p:cNvGrpSpPr>
                  <a:grpSpLocks/>
                </p:cNvGrpSpPr>
                <p:nvPr/>
              </p:nvGrpSpPr>
              <p:grpSpPr bwMode="auto">
                <a:xfrm>
                  <a:off x="2112" y="3120"/>
                  <a:ext cx="336" cy="336"/>
                  <a:chOff x="1920" y="2784"/>
                  <a:chExt cx="336" cy="336"/>
                </a:xfrm>
              </p:grpSpPr>
              <p:sp>
                <p:nvSpPr>
                  <p:cNvPr id="85033" name="AutoShape 161"/>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34" name="AutoShape 162"/>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35" name="AutoShape 163"/>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25" name="Group 164"/>
                <p:cNvGrpSpPr>
                  <a:grpSpLocks/>
                </p:cNvGrpSpPr>
                <p:nvPr/>
              </p:nvGrpSpPr>
              <p:grpSpPr bwMode="auto">
                <a:xfrm>
                  <a:off x="1920" y="2736"/>
                  <a:ext cx="336" cy="336"/>
                  <a:chOff x="1920" y="2784"/>
                  <a:chExt cx="336" cy="336"/>
                </a:xfrm>
              </p:grpSpPr>
              <p:sp>
                <p:nvSpPr>
                  <p:cNvPr id="85030" name="AutoShape 165"/>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31" name="AutoShape 166"/>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32" name="AutoShape 167"/>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26" name="Group 168"/>
                <p:cNvGrpSpPr>
                  <a:grpSpLocks/>
                </p:cNvGrpSpPr>
                <p:nvPr/>
              </p:nvGrpSpPr>
              <p:grpSpPr bwMode="auto">
                <a:xfrm>
                  <a:off x="1728" y="3120"/>
                  <a:ext cx="336" cy="336"/>
                  <a:chOff x="1920" y="2784"/>
                  <a:chExt cx="336" cy="336"/>
                </a:xfrm>
              </p:grpSpPr>
              <p:sp>
                <p:nvSpPr>
                  <p:cNvPr id="85027" name="AutoShape 169"/>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28" name="AutoShape 170"/>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29" name="AutoShape 171"/>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nvGrpSpPr>
              <p:cNvPr id="85011" name="Group 172"/>
              <p:cNvGrpSpPr>
                <a:grpSpLocks/>
              </p:cNvGrpSpPr>
              <p:nvPr/>
            </p:nvGrpSpPr>
            <p:grpSpPr bwMode="auto">
              <a:xfrm>
                <a:off x="3264" y="3168"/>
                <a:ext cx="480" cy="384"/>
                <a:chOff x="1728" y="2736"/>
                <a:chExt cx="720" cy="720"/>
              </a:xfrm>
            </p:grpSpPr>
            <p:grpSp>
              <p:nvGrpSpPr>
                <p:cNvPr id="85012" name="Group 173"/>
                <p:cNvGrpSpPr>
                  <a:grpSpLocks/>
                </p:cNvGrpSpPr>
                <p:nvPr/>
              </p:nvGrpSpPr>
              <p:grpSpPr bwMode="auto">
                <a:xfrm>
                  <a:off x="2112" y="3120"/>
                  <a:ext cx="336" cy="336"/>
                  <a:chOff x="1920" y="2784"/>
                  <a:chExt cx="336" cy="336"/>
                </a:xfrm>
              </p:grpSpPr>
              <p:sp>
                <p:nvSpPr>
                  <p:cNvPr id="85021" name="AutoShape 174"/>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22" name="AutoShape 175"/>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23" name="AutoShape 176"/>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13" name="Group 177"/>
                <p:cNvGrpSpPr>
                  <a:grpSpLocks/>
                </p:cNvGrpSpPr>
                <p:nvPr/>
              </p:nvGrpSpPr>
              <p:grpSpPr bwMode="auto">
                <a:xfrm>
                  <a:off x="1920" y="2736"/>
                  <a:ext cx="336" cy="336"/>
                  <a:chOff x="1920" y="2784"/>
                  <a:chExt cx="336" cy="336"/>
                </a:xfrm>
              </p:grpSpPr>
              <p:sp>
                <p:nvSpPr>
                  <p:cNvPr id="85018" name="AutoShape 178"/>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19" name="AutoShape 179"/>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20" name="AutoShape 180"/>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nvGrpSpPr>
                <p:cNvPr id="85014" name="Group 181"/>
                <p:cNvGrpSpPr>
                  <a:grpSpLocks/>
                </p:cNvGrpSpPr>
                <p:nvPr/>
              </p:nvGrpSpPr>
              <p:grpSpPr bwMode="auto">
                <a:xfrm>
                  <a:off x="1728" y="3120"/>
                  <a:ext cx="336" cy="336"/>
                  <a:chOff x="1920" y="2784"/>
                  <a:chExt cx="336" cy="336"/>
                </a:xfrm>
              </p:grpSpPr>
              <p:sp>
                <p:nvSpPr>
                  <p:cNvPr id="85015" name="AutoShape 182"/>
                  <p:cNvSpPr>
                    <a:spLocks noChangeArrowheads="1"/>
                  </p:cNvSpPr>
                  <p:nvPr/>
                </p:nvSpPr>
                <p:spPr bwMode="auto">
                  <a:xfrm>
                    <a:off x="2016" y="2784"/>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16" name="AutoShape 183"/>
                  <p:cNvSpPr>
                    <a:spLocks noChangeArrowheads="1"/>
                  </p:cNvSpPr>
                  <p:nvPr/>
                </p:nvSpPr>
                <p:spPr bwMode="auto">
                  <a:xfrm>
                    <a:off x="1920"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sp>
                <p:nvSpPr>
                  <p:cNvPr id="85017" name="AutoShape 184"/>
                  <p:cNvSpPr>
                    <a:spLocks noChangeArrowheads="1"/>
                  </p:cNvSpPr>
                  <p:nvPr/>
                </p:nvSpPr>
                <p:spPr bwMode="auto">
                  <a:xfrm>
                    <a:off x="2112" y="2976"/>
                    <a:ext cx="144" cy="144"/>
                  </a:xfrm>
                  <a:prstGeom prst="triangle">
                    <a:avLst>
                      <a:gd name="adj" fmla="val 50000"/>
                    </a:avLst>
                  </a:prstGeom>
                  <a:solidFill>
                    <a:srgbClr val="003399"/>
                  </a:solidFill>
                  <a:ln w="38100" cap="sq">
                    <a:solidFill>
                      <a:srgbClr val="002B80"/>
                    </a:solidFill>
                    <a:miter lim="800000"/>
                    <a:headEnd/>
                    <a:tailEnd/>
                  </a:ln>
                </p:spPr>
                <p:txBody>
                  <a:bodyPr wrap="none" anchor="ctr">
                    <a:spAutoFit/>
                  </a:bodyPr>
                  <a:lstStyle/>
                  <a:p>
                    <a:endParaRPr lang="zh-CN" altLang="en-US"/>
                  </a:p>
                </p:txBody>
              </p:sp>
            </p:grpSp>
          </p:grpSp>
        </p:grpSp>
      </p:grpSp>
      <p:sp>
        <p:nvSpPr>
          <p:cNvPr id="85005" name="Text Box 185"/>
          <p:cNvSpPr txBox="1">
            <a:spLocks noChangeArrowheads="1"/>
          </p:cNvSpPr>
          <p:nvPr/>
        </p:nvSpPr>
        <p:spPr bwMode="auto">
          <a:xfrm>
            <a:off x="2339975" y="58054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en-US" altLang="zh-CN" b="1">
                <a:latin typeface="Tahoma" pitchFamily="34" charset="0"/>
                <a:ea typeface="宋体" pitchFamily="2" charset="-122"/>
              </a:rPr>
              <a:t>Sierpinski</a:t>
            </a:r>
            <a:r>
              <a:rPr lang="zh-CN" altLang="en-US" b="1">
                <a:latin typeface="Tahoma" pitchFamily="34" charset="0"/>
                <a:ea typeface="宋体" pitchFamily="2" charset="-122"/>
              </a:rPr>
              <a:t>三角形集合</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870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C70A2D6-8939-4B41-BD21-07300EAE9152}" type="slidenum">
              <a:rPr lang="en-US" altLang="ko-KR" smtClean="0">
                <a:solidFill>
                  <a:srgbClr val="003399"/>
                </a:solidFill>
                <a:latin typeface="-윤체L" pitchFamily="18" charset="-127"/>
                <a:ea typeface="-윤체L" pitchFamily="18" charset="-127"/>
              </a:rPr>
              <a:pPr/>
              <a:t>69</a:t>
            </a:fld>
            <a:endParaRPr lang="en-US" altLang="ko-KR" smtClean="0">
              <a:solidFill>
                <a:srgbClr val="003399"/>
              </a:solidFill>
              <a:latin typeface="-윤체L" pitchFamily="18" charset="-127"/>
              <a:ea typeface="-윤체L" pitchFamily="18" charset="-127"/>
            </a:endParaRPr>
          </a:p>
        </p:txBody>
      </p:sp>
      <p:sp>
        <p:nvSpPr>
          <p:cNvPr id="472067" name="Rectangle 3"/>
          <p:cNvSpPr>
            <a:spLocks noChangeArrowheads="1"/>
          </p:cNvSpPr>
          <p:nvPr/>
        </p:nvSpPr>
        <p:spPr bwMode="auto">
          <a:xfrm>
            <a:off x="381000" y="1676400"/>
            <a:ext cx="8312150" cy="3140075"/>
          </a:xfrm>
          <a:prstGeom prst="rect">
            <a:avLst/>
          </a:prstGeom>
          <a:noFill/>
          <a:ln w="38100" cap="sq">
            <a:noFill/>
            <a:miter lim="800000"/>
            <a:headEnd/>
            <a:tailEnd/>
          </a:ln>
          <a:effectLst/>
        </p:spPr>
        <p:txBody>
          <a:bodyPr wrap="none">
            <a:spAutoFit/>
          </a:bodyPr>
          <a:lstStyle/>
          <a:p>
            <a:pPr algn="ctr" eaLnBrk="1" hangingPunct="1">
              <a:spcBef>
                <a:spcPct val="50000"/>
              </a:spcBef>
              <a:defRPr/>
            </a:pPr>
            <a:r>
              <a:rPr lang="zh-CN" altLang="en-US" sz="2700">
                <a:solidFill>
                  <a:srgbClr val="000000"/>
                </a:solidFill>
                <a:latin typeface="Times New Roman" pitchFamily="18" charset="0"/>
                <a:ea typeface="宋体" pitchFamily="2" charset="-122"/>
              </a:rPr>
              <a:t> </a:t>
            </a:r>
            <a:r>
              <a:rPr lang="zh-CN" altLang="en-US" sz="8000">
                <a:solidFill>
                  <a:srgbClr val="003399"/>
                </a:solidFill>
                <a:effectLst>
                  <a:outerShdw blurRad="38100" dist="38100" dir="2700000" algn="tl">
                    <a:srgbClr val="C0C0C0"/>
                  </a:outerShdw>
                </a:effectLst>
                <a:latin typeface="Times New Roman" pitchFamily="18" charset="0"/>
                <a:ea typeface="宋体" pitchFamily="2" charset="-122"/>
              </a:rPr>
              <a:t>第六节</a:t>
            </a:r>
          </a:p>
          <a:p>
            <a:pPr algn="ctr" eaLnBrk="1" hangingPunct="1">
              <a:spcBef>
                <a:spcPct val="50000"/>
              </a:spcBef>
              <a:defRPr/>
            </a:pPr>
            <a:r>
              <a:rPr lang="zh-CN" altLang="en-US" sz="8000">
                <a:solidFill>
                  <a:srgbClr val="003399"/>
                </a:solidFill>
                <a:effectLst>
                  <a:outerShdw blurRad="38100" dist="38100" dir="2700000" algn="tl">
                    <a:srgbClr val="C0C0C0"/>
                  </a:outerShdw>
                </a:effectLst>
                <a:latin typeface="Times New Roman" pitchFamily="18" charset="0"/>
                <a:ea typeface="宋体" pitchFamily="2" charset="-122"/>
              </a:rPr>
              <a:t>系统模型及其分类</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F04A54FD-4F32-469B-8300-944682CA98CE}" type="slidenum">
              <a:rPr lang="en-US" altLang="ko-KR" smtClean="0">
                <a:solidFill>
                  <a:srgbClr val="003399"/>
                </a:solidFill>
                <a:latin typeface="-윤체L" pitchFamily="18" charset="-127"/>
                <a:ea typeface="-윤체L" pitchFamily="18" charset="-127"/>
              </a:rPr>
              <a:pPr/>
              <a:t>7</a:t>
            </a:fld>
            <a:endParaRPr lang="en-US" altLang="ko-KR" smtClean="0">
              <a:solidFill>
                <a:srgbClr val="003399"/>
              </a:solidFill>
              <a:latin typeface="-윤체L" pitchFamily="18" charset="-127"/>
              <a:ea typeface="-윤체L" pitchFamily="18" charset="-127"/>
            </a:endParaRPr>
          </a:p>
        </p:txBody>
      </p:sp>
      <p:sp>
        <p:nvSpPr>
          <p:cNvPr id="9221" name="Rectangle 2"/>
          <p:cNvSpPr>
            <a:spLocks noGrp="1" noChangeArrowheads="1"/>
          </p:cNvSpPr>
          <p:nvPr>
            <p:ph type="body" idx="1"/>
          </p:nvPr>
        </p:nvSpPr>
        <p:spPr>
          <a:xfrm>
            <a:off x="250825" y="1628775"/>
            <a:ext cx="8382000" cy="4581525"/>
          </a:xfrm>
        </p:spPr>
        <p:txBody>
          <a:bodyPr/>
          <a:lstStyle/>
          <a:p>
            <a:pPr marL="990600" lvl="1" indent="-533400" eaLnBrk="1" hangingPunct="1">
              <a:lnSpc>
                <a:spcPct val="80000"/>
              </a:lnSpc>
            </a:pPr>
            <a:r>
              <a:rPr lang="zh-CN" altLang="en-US" sz="2400" dirty="0" smtClean="0"/>
              <a:t>古代用烽火传送疆警报，这是最原始的</a:t>
            </a:r>
            <a:r>
              <a:rPr lang="zh-CN" altLang="en-US" sz="2400" dirty="0" smtClean="0">
                <a:solidFill>
                  <a:srgbClr val="FF0000"/>
                </a:solidFill>
              </a:rPr>
              <a:t>光通信</a:t>
            </a:r>
            <a:r>
              <a:rPr lang="zh-CN" altLang="en-US" sz="2400" dirty="0" smtClean="0"/>
              <a:t>系统。</a:t>
            </a:r>
          </a:p>
          <a:p>
            <a:pPr marL="990600" lvl="1" indent="-533400" eaLnBrk="1" hangingPunct="1">
              <a:lnSpc>
                <a:spcPct val="80000"/>
              </a:lnSpc>
            </a:pPr>
            <a:r>
              <a:rPr lang="zh-CN" altLang="en-US" sz="2400" dirty="0" smtClean="0"/>
              <a:t>利用击鼓鸣金报送时刻或传达命令，这是最早的</a:t>
            </a:r>
            <a:r>
              <a:rPr lang="zh-CN" altLang="en-US" sz="2400" dirty="0" smtClean="0">
                <a:solidFill>
                  <a:srgbClr val="FF0000"/>
                </a:solidFill>
              </a:rPr>
              <a:t>声信号</a:t>
            </a:r>
            <a:r>
              <a:rPr lang="zh-CN" altLang="en-US" sz="2400" dirty="0" smtClean="0"/>
              <a:t>的传输。</a:t>
            </a:r>
            <a:endParaRPr lang="en-US" altLang="zh-CN" sz="2400" dirty="0" smtClean="0"/>
          </a:p>
          <a:p>
            <a:pPr marL="990600" lvl="1" indent="-533400" eaLnBrk="1" hangingPunct="1">
              <a:lnSpc>
                <a:spcPct val="80000"/>
              </a:lnSpc>
            </a:pPr>
            <a:r>
              <a:rPr lang="zh-CN" altLang="en-US" sz="2400" dirty="0" smtClean="0"/>
              <a:t>驿站传书。</a:t>
            </a:r>
          </a:p>
          <a:p>
            <a:pPr marL="990600" lvl="1" indent="-533400" eaLnBrk="1" hangingPunct="1">
              <a:lnSpc>
                <a:spcPct val="80000"/>
              </a:lnSpc>
            </a:pPr>
            <a:r>
              <a:rPr lang="en-US" altLang="zh-CN" sz="2400" dirty="0" smtClean="0"/>
              <a:t>19</a:t>
            </a:r>
            <a:r>
              <a:rPr lang="zh-CN" altLang="en-US" sz="2400" dirty="0" smtClean="0"/>
              <a:t>世纪初，人们开始研究利用</a:t>
            </a:r>
            <a:r>
              <a:rPr lang="zh-CN" altLang="en-US" sz="2400" dirty="0" smtClean="0">
                <a:solidFill>
                  <a:srgbClr val="FF0000"/>
                </a:solidFill>
              </a:rPr>
              <a:t>电信号</a:t>
            </a:r>
            <a:r>
              <a:rPr lang="zh-CN" altLang="en-US" sz="2400" dirty="0" smtClean="0"/>
              <a:t>传送消息。</a:t>
            </a:r>
            <a:r>
              <a:rPr lang="en-US" altLang="zh-CN" sz="2400" dirty="0" smtClean="0"/>
              <a:t>1837</a:t>
            </a:r>
            <a:r>
              <a:rPr lang="zh-CN" altLang="en-US" sz="2400" dirty="0" smtClean="0"/>
              <a:t>年莫尔斯（</a:t>
            </a:r>
            <a:r>
              <a:rPr lang="en-US" altLang="zh-CN" sz="2400" dirty="0" err="1" smtClean="0"/>
              <a:t>F.B.Morse</a:t>
            </a:r>
            <a:r>
              <a:rPr lang="en-US" altLang="zh-CN" sz="2400" dirty="0" smtClean="0"/>
              <a:t>)</a:t>
            </a:r>
            <a:r>
              <a:rPr lang="zh-CN" altLang="en-US" sz="2400" dirty="0" smtClean="0"/>
              <a:t>发明了电报，采用点、划、空组合的代码表示字母和数字，这种代码称为莫尔斯电码。</a:t>
            </a:r>
          </a:p>
          <a:p>
            <a:pPr marL="990600" lvl="1" indent="-533400" eaLnBrk="1" hangingPunct="1">
              <a:lnSpc>
                <a:spcPct val="80000"/>
              </a:lnSpc>
            </a:pPr>
            <a:r>
              <a:rPr lang="zh-CN" altLang="en-US" sz="2400" dirty="0" smtClean="0"/>
              <a:t> </a:t>
            </a:r>
            <a:r>
              <a:rPr lang="en-US" altLang="zh-CN" sz="2400" dirty="0" smtClean="0"/>
              <a:t>1876</a:t>
            </a:r>
            <a:r>
              <a:rPr lang="zh-CN" altLang="en-US" sz="2400" dirty="0" smtClean="0"/>
              <a:t>年贝尔</a:t>
            </a:r>
            <a:r>
              <a:rPr lang="en-US" altLang="zh-CN" sz="2400" dirty="0" smtClean="0"/>
              <a:t>(</a:t>
            </a:r>
            <a:r>
              <a:rPr lang="en-US" altLang="zh-CN" sz="2400" dirty="0" err="1" smtClean="0"/>
              <a:t>A.G.Bell</a:t>
            </a:r>
            <a:r>
              <a:rPr lang="en-US" altLang="zh-CN" sz="2400" dirty="0" smtClean="0"/>
              <a:t>)</a:t>
            </a:r>
            <a:r>
              <a:rPr lang="zh-CN" altLang="en-US" sz="2400" dirty="0" smtClean="0"/>
              <a:t>发明了电话，直接将</a:t>
            </a:r>
            <a:r>
              <a:rPr lang="zh-CN" altLang="en-US" sz="2400" dirty="0" smtClean="0">
                <a:solidFill>
                  <a:srgbClr val="FF0000"/>
                </a:solidFill>
              </a:rPr>
              <a:t>声信号</a:t>
            </a:r>
            <a:r>
              <a:rPr lang="zh-CN" altLang="en-US" sz="2400" dirty="0" smtClean="0"/>
              <a:t>（语音）</a:t>
            </a:r>
            <a:r>
              <a:rPr lang="zh-CN" altLang="en-US" sz="2400" dirty="0" smtClean="0">
                <a:solidFill>
                  <a:srgbClr val="FF0000"/>
                </a:solidFill>
              </a:rPr>
              <a:t>转变为电信号</a:t>
            </a:r>
            <a:r>
              <a:rPr lang="zh-CN" altLang="en-US" sz="2400" dirty="0" smtClean="0"/>
              <a:t>沿导线传送。</a:t>
            </a:r>
          </a:p>
          <a:p>
            <a:pPr marL="990600" lvl="1" indent="-533400" eaLnBrk="1" hangingPunct="1">
              <a:lnSpc>
                <a:spcPct val="80000"/>
              </a:lnSpc>
            </a:pPr>
            <a:r>
              <a:rPr lang="zh-CN" altLang="en-US" sz="2400" dirty="0" smtClean="0"/>
              <a:t>１９世纪末，人们研究用电磁波传送</a:t>
            </a:r>
            <a:r>
              <a:rPr lang="zh-CN" altLang="en-US" sz="2400" dirty="0" smtClean="0">
                <a:solidFill>
                  <a:srgbClr val="FF0000"/>
                </a:solidFill>
              </a:rPr>
              <a:t>无线电信号</a:t>
            </a:r>
            <a:r>
              <a:rPr lang="zh-CN" altLang="en-US" sz="2400" dirty="0" smtClean="0"/>
              <a:t>。赫兹（Ｈ</a:t>
            </a:r>
            <a:r>
              <a:rPr lang="en-US" altLang="zh-CN" sz="2400" dirty="0" smtClean="0"/>
              <a:t>.Hertz</a:t>
            </a:r>
            <a:r>
              <a:rPr lang="zh-CN" altLang="en-US" sz="2400" dirty="0" smtClean="0"/>
              <a:t>）波波夫、马可尼等作出贡献。</a:t>
            </a:r>
            <a:r>
              <a:rPr lang="en-US" altLang="zh-CN" sz="2400" dirty="0" smtClean="0"/>
              <a:t>1901</a:t>
            </a:r>
            <a:r>
              <a:rPr lang="zh-CN" altLang="en-US" sz="2400" dirty="0" smtClean="0"/>
              <a:t>年马可尼成功地实现了横渡大西洋的无线电通信。</a:t>
            </a:r>
          </a:p>
          <a:p>
            <a:pPr marL="990600" lvl="1" indent="-533400" eaLnBrk="1" hangingPunct="1">
              <a:lnSpc>
                <a:spcPct val="80000"/>
              </a:lnSpc>
            </a:pPr>
            <a:r>
              <a:rPr lang="zh-CN" altLang="en-US" sz="2400" dirty="0" smtClean="0">
                <a:solidFill>
                  <a:srgbClr val="FF0000"/>
                </a:solidFill>
              </a:rPr>
              <a:t>光纤通信</a:t>
            </a:r>
          </a:p>
        </p:txBody>
      </p:sp>
      <p:sp>
        <p:nvSpPr>
          <p:cNvPr id="9222" name="Rectangle 3"/>
          <p:cNvSpPr>
            <a:spLocks noChangeArrowheads="1"/>
          </p:cNvSpPr>
          <p:nvPr/>
        </p:nvSpPr>
        <p:spPr bwMode="auto">
          <a:xfrm>
            <a:off x="971550" y="476250"/>
            <a:ext cx="71294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2.</a:t>
            </a:r>
            <a:r>
              <a:rPr kumimoji="1" lang="zh-CN" altLang="en-US" sz="2800" b="1">
                <a:solidFill>
                  <a:srgbClr val="003399"/>
                </a:solidFill>
                <a:latin typeface="Times New Roman" pitchFamily="18" charset="0"/>
                <a:ea typeface="华文细黑" pitchFamily="2" charset="-122"/>
              </a:rPr>
              <a:t>信号的传输</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 name="页脚占位符 4"/>
          <p:cNvSpPr>
            <a:spLocks noGrp="1"/>
          </p:cNvSpPr>
          <p:nvPr>
            <p:ph type="ftr" sz="quarter" idx="11"/>
          </p:nvPr>
        </p:nvSpPr>
        <p:spPr/>
        <p:txBody>
          <a:bodyPr/>
          <a:lstStyle/>
          <a:p>
            <a:pPr>
              <a:defRPr/>
            </a:pPr>
            <a:r>
              <a:rPr lang="zh-CN" altLang="en-US"/>
              <a:t>信号与系统</a:t>
            </a:r>
          </a:p>
        </p:txBody>
      </p:sp>
      <p:sp>
        <p:nvSpPr>
          <p:cNvPr id="880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471B2680-E662-4C23-8FA9-0A39BCF23824}" type="slidenum">
              <a:rPr lang="en-US" altLang="ko-KR" smtClean="0">
                <a:solidFill>
                  <a:srgbClr val="003399"/>
                </a:solidFill>
                <a:latin typeface="-윤체L" pitchFamily="18" charset="-127"/>
                <a:ea typeface="-윤체L" pitchFamily="18" charset="-127"/>
              </a:rPr>
              <a:pPr/>
              <a:t>70</a:t>
            </a:fld>
            <a:endParaRPr lang="en-US" altLang="ko-KR" smtClean="0">
              <a:solidFill>
                <a:srgbClr val="003399"/>
              </a:solidFill>
              <a:latin typeface="-윤체L" pitchFamily="18" charset="-127"/>
              <a:ea typeface="-윤체L" pitchFamily="18" charset="-127"/>
            </a:endParaRPr>
          </a:p>
        </p:txBody>
      </p:sp>
      <p:sp>
        <p:nvSpPr>
          <p:cNvPr id="473091" name="Rectangle 3"/>
          <p:cNvSpPr>
            <a:spLocks noChangeArrowheads="1"/>
          </p:cNvSpPr>
          <p:nvPr/>
        </p:nvSpPr>
        <p:spPr bwMode="auto">
          <a:xfrm>
            <a:off x="900113" y="620713"/>
            <a:ext cx="6767512" cy="519112"/>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700" b="1">
                <a:solidFill>
                  <a:srgbClr val="003399"/>
                </a:solidFill>
                <a:latin typeface="Times New Roman" pitchFamily="18" charset="0"/>
                <a:ea typeface="宋体" pitchFamily="2" charset="-122"/>
              </a:rPr>
              <a:t> </a:t>
            </a: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一、建模</a:t>
            </a:r>
            <a:endParaRPr lang="zh-CN" altLang="en-US" sz="8000" b="1">
              <a:solidFill>
                <a:srgbClr val="003399"/>
              </a:solidFill>
              <a:effectLst>
                <a:outerShdw blurRad="38100" dist="38100" dir="2700000" algn="tl">
                  <a:srgbClr val="C0C0C0"/>
                </a:outerShdw>
              </a:effectLst>
              <a:latin typeface="Times New Roman" pitchFamily="18" charset="0"/>
              <a:ea typeface="宋体" pitchFamily="2" charset="-122"/>
            </a:endParaRPr>
          </a:p>
        </p:txBody>
      </p:sp>
      <p:sp>
        <p:nvSpPr>
          <p:cNvPr id="88070" name="Rectangle 4"/>
          <p:cNvSpPr>
            <a:spLocks noChangeArrowheads="1"/>
          </p:cNvSpPr>
          <p:nvPr/>
        </p:nvSpPr>
        <p:spPr bwMode="auto">
          <a:xfrm>
            <a:off x="0" y="162877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268288" indent="-268288"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 科学的每一分支都要建立一套自己的“模型”理论。在此模型基础上运用数学工具进行研究。</a:t>
            </a:r>
          </a:p>
        </p:txBody>
      </p:sp>
      <p:sp>
        <p:nvSpPr>
          <p:cNvPr id="88071" name="Rectangle 5"/>
          <p:cNvSpPr>
            <a:spLocks noChangeArrowheads="1"/>
          </p:cNvSpPr>
          <p:nvPr/>
        </p:nvSpPr>
        <p:spPr bwMode="auto">
          <a:xfrm>
            <a:off x="0" y="573405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361950" indent="-361950" eaLnBrk="1" hangingPunct="1">
              <a:spcBef>
                <a:spcPct val="50000"/>
              </a:spcBef>
              <a:buClr>
                <a:srgbClr val="0000FF"/>
              </a:buClr>
              <a:buFontTx/>
              <a:buChar char="•"/>
            </a:pPr>
            <a:r>
              <a:rPr lang="zh-CN" altLang="en-US" sz="2400" b="1">
                <a:solidFill>
                  <a:srgbClr val="FF0000"/>
                </a:solidFill>
                <a:latin typeface="Times New Roman" pitchFamily="18" charset="0"/>
                <a:ea typeface="宋体" pitchFamily="2" charset="-122"/>
              </a:rPr>
              <a:t>建模工作仅是进行系统分析的第一步。</a:t>
            </a:r>
          </a:p>
        </p:txBody>
      </p:sp>
      <p:sp>
        <p:nvSpPr>
          <p:cNvPr id="88072" name="Rectangle 6"/>
          <p:cNvSpPr>
            <a:spLocks noChangeArrowheads="1"/>
          </p:cNvSpPr>
          <p:nvPr/>
        </p:nvSpPr>
        <p:spPr bwMode="auto">
          <a:xfrm>
            <a:off x="0" y="2420938"/>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268288" indent="-268288"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 所谓</a:t>
            </a:r>
            <a:r>
              <a:rPr lang="zh-CN" altLang="en-US" sz="2400" b="1">
                <a:solidFill>
                  <a:srgbClr val="0000FF"/>
                </a:solidFill>
                <a:latin typeface="Times New Roman" pitchFamily="18" charset="0"/>
                <a:ea typeface="宋体" pitchFamily="2" charset="-122"/>
              </a:rPr>
              <a:t>模型</a:t>
            </a:r>
            <a:r>
              <a:rPr lang="zh-CN" altLang="en-US" sz="2400" b="1">
                <a:solidFill>
                  <a:srgbClr val="000000"/>
                </a:solidFill>
                <a:latin typeface="Times New Roman" pitchFamily="18" charset="0"/>
                <a:ea typeface="宋体" pitchFamily="2" charset="-122"/>
              </a:rPr>
              <a:t>：是系统物理特性的数学抽象，以数学表达式或具有理想特性的符号组合图形来表征系统特性。</a:t>
            </a:r>
          </a:p>
        </p:txBody>
      </p:sp>
      <p:sp>
        <p:nvSpPr>
          <p:cNvPr id="88073" name="Rectangle 7"/>
          <p:cNvSpPr>
            <a:spLocks noChangeArrowheads="1"/>
          </p:cNvSpPr>
          <p:nvPr/>
        </p:nvSpPr>
        <p:spPr bwMode="auto">
          <a:xfrm>
            <a:off x="0" y="393382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268288" indent="-268288"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 </a:t>
            </a:r>
            <a:r>
              <a:rPr lang="zh-CN" altLang="en-US" sz="2400" b="1">
                <a:solidFill>
                  <a:srgbClr val="FF0000"/>
                </a:solidFill>
                <a:latin typeface="Times New Roman" pitchFamily="18" charset="0"/>
                <a:ea typeface="宋体" pitchFamily="2" charset="-122"/>
              </a:rPr>
              <a:t>系统建模需要一定条件</a:t>
            </a:r>
            <a:r>
              <a:rPr lang="zh-CN" altLang="en-US" sz="2400" b="1">
                <a:solidFill>
                  <a:srgbClr val="000000"/>
                </a:solidFill>
                <a:latin typeface="Times New Roman" pitchFamily="18" charset="0"/>
                <a:ea typeface="宋体" pitchFamily="2" charset="-122"/>
              </a:rPr>
              <a:t>。对于同一物理系统，在不同条件下，可得到不同形式的近似的数学模型。</a:t>
            </a:r>
          </a:p>
        </p:txBody>
      </p:sp>
      <p:sp>
        <p:nvSpPr>
          <p:cNvPr id="88074" name="Rectangle 8"/>
          <p:cNvSpPr>
            <a:spLocks noChangeArrowheads="1"/>
          </p:cNvSpPr>
          <p:nvPr/>
        </p:nvSpPr>
        <p:spPr bwMode="auto">
          <a:xfrm>
            <a:off x="0" y="4652963"/>
            <a:ext cx="868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361950" indent="-361950"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从另一方面讲，对于不同物理系统，经过抽象和近似，有可能得到形式上完全相同的数学模型。即，同一数学模型可以描述物理外貌截然不同的系统。</a:t>
            </a:r>
          </a:p>
        </p:txBody>
      </p:sp>
      <p:sp>
        <p:nvSpPr>
          <p:cNvPr id="88075" name="Rectangle 9"/>
          <p:cNvSpPr>
            <a:spLocks noChangeArrowheads="1"/>
          </p:cNvSpPr>
          <p:nvPr/>
        </p:nvSpPr>
        <p:spPr bwMode="auto">
          <a:xfrm>
            <a:off x="0" y="32131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268288" indent="-268288"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 系统分析中，同样需要建立系统的模型。它可分为</a:t>
            </a:r>
            <a:r>
              <a:rPr lang="zh-CN" altLang="en-US" sz="2400" b="1">
                <a:solidFill>
                  <a:srgbClr val="0000FF"/>
                </a:solidFill>
                <a:latin typeface="Times New Roman" pitchFamily="18" charset="0"/>
                <a:ea typeface="宋体" pitchFamily="2" charset="-122"/>
              </a:rPr>
              <a:t>数学模型和框图模型。</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3" name="页脚占位符 4"/>
          <p:cNvSpPr>
            <a:spLocks noGrp="1"/>
          </p:cNvSpPr>
          <p:nvPr>
            <p:ph type="ftr" sz="quarter" idx="11"/>
          </p:nvPr>
        </p:nvSpPr>
        <p:spPr/>
        <p:txBody>
          <a:bodyPr/>
          <a:lstStyle/>
          <a:p>
            <a:pPr>
              <a:defRPr/>
            </a:pPr>
            <a:r>
              <a:rPr lang="zh-CN" altLang="en-US"/>
              <a:t>信号与系统</a:t>
            </a:r>
          </a:p>
        </p:txBody>
      </p:sp>
      <p:sp>
        <p:nvSpPr>
          <p:cNvPr id="890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54AAF1F-5DDD-478E-BFD3-59320D89A749}" type="slidenum">
              <a:rPr lang="en-US" altLang="ko-KR" smtClean="0">
                <a:solidFill>
                  <a:srgbClr val="003399"/>
                </a:solidFill>
                <a:latin typeface="-윤체L" pitchFamily="18" charset="-127"/>
                <a:ea typeface="-윤체L" pitchFamily="18" charset="-127"/>
              </a:rPr>
              <a:pPr/>
              <a:t>71</a:t>
            </a:fld>
            <a:endParaRPr lang="en-US" altLang="ko-KR" smtClean="0">
              <a:solidFill>
                <a:srgbClr val="003399"/>
              </a:solidFill>
              <a:latin typeface="-윤체L" pitchFamily="18" charset="-127"/>
              <a:ea typeface="-윤체L" pitchFamily="18" charset="-127"/>
            </a:endParaRPr>
          </a:p>
        </p:txBody>
      </p:sp>
      <p:sp>
        <p:nvSpPr>
          <p:cNvPr id="474115" name="Rectangle 3"/>
          <p:cNvSpPr>
            <a:spLocks noChangeArrowheads="1"/>
          </p:cNvSpPr>
          <p:nvPr/>
        </p:nvSpPr>
        <p:spPr bwMode="auto">
          <a:xfrm>
            <a:off x="250825" y="476250"/>
            <a:ext cx="7872413"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二、系统分析的数学模型</a:t>
            </a:r>
          </a:p>
        </p:txBody>
      </p:sp>
      <p:sp>
        <p:nvSpPr>
          <p:cNvPr id="89094" name="Rectangle 4"/>
          <p:cNvSpPr>
            <a:spLocks noChangeArrowheads="1"/>
          </p:cNvSpPr>
          <p:nvPr/>
        </p:nvSpPr>
        <p:spPr bwMode="auto">
          <a:xfrm>
            <a:off x="250825" y="1484313"/>
            <a:ext cx="8686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700" b="1">
                <a:solidFill>
                  <a:srgbClr val="000000"/>
                </a:solidFill>
                <a:latin typeface="Times New Roman" pitchFamily="18" charset="0"/>
                <a:ea typeface="宋体" pitchFamily="2" charset="-122"/>
              </a:rPr>
              <a:t> </a:t>
            </a:r>
            <a:r>
              <a:rPr lang="zh-CN" altLang="en-US" sz="2400" b="1">
                <a:solidFill>
                  <a:schemeClr val="tx2"/>
                </a:solidFill>
                <a:latin typeface="Times New Roman" pitchFamily="18" charset="0"/>
                <a:ea typeface="宋体" pitchFamily="2" charset="-122"/>
              </a:rPr>
              <a:t>对于复杂的系统，根据其数学模型分为两大类：</a:t>
            </a:r>
          </a:p>
        </p:txBody>
      </p:sp>
      <p:sp>
        <p:nvSpPr>
          <p:cNvPr id="89095" name="Rectangle 5"/>
          <p:cNvSpPr>
            <a:spLocks noChangeArrowheads="1"/>
          </p:cNvSpPr>
          <p:nvPr/>
        </p:nvSpPr>
        <p:spPr bwMode="auto">
          <a:xfrm>
            <a:off x="0" y="2060575"/>
            <a:ext cx="868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具体可分为：</a:t>
            </a:r>
          </a:p>
          <a:p>
            <a:pPr eaLnBrk="1" hangingPunct="1">
              <a:spcBef>
                <a:spcPct val="50000"/>
              </a:spcBef>
            </a:pPr>
            <a:r>
              <a:rPr lang="zh-CN" altLang="en-US" sz="2400" b="1">
                <a:solidFill>
                  <a:srgbClr val="000000"/>
                </a:solidFill>
                <a:latin typeface="Times New Roman" pitchFamily="18" charset="0"/>
                <a:ea typeface="宋体" pitchFamily="2" charset="-122"/>
              </a:rPr>
              <a:t> （</a:t>
            </a:r>
            <a:r>
              <a:rPr lang="en-US" altLang="zh-CN" sz="2400" b="1">
                <a:solidFill>
                  <a:srgbClr val="000000"/>
                </a:solidFill>
                <a:latin typeface="Times New Roman" pitchFamily="18" charset="0"/>
                <a:ea typeface="宋体" pitchFamily="2" charset="-122"/>
              </a:rPr>
              <a:t>1</a:t>
            </a:r>
            <a:r>
              <a:rPr lang="zh-CN" altLang="en-US" sz="2400" b="1">
                <a:solidFill>
                  <a:srgbClr val="000000"/>
                </a:solidFill>
                <a:latin typeface="Times New Roman" pitchFamily="18" charset="0"/>
                <a:ea typeface="宋体" pitchFamily="2" charset="-122"/>
              </a:rPr>
              <a:t>）连续时间系统与离散时间系统</a:t>
            </a:r>
          </a:p>
        </p:txBody>
      </p:sp>
      <p:sp>
        <p:nvSpPr>
          <p:cNvPr id="89096" name="Rectangle 6"/>
          <p:cNvSpPr>
            <a:spLocks noChangeArrowheads="1"/>
          </p:cNvSpPr>
          <p:nvPr/>
        </p:nvSpPr>
        <p:spPr bwMode="auto">
          <a:xfrm>
            <a:off x="4932363" y="2565400"/>
            <a:ext cx="421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2</a:t>
            </a:r>
            <a:r>
              <a:rPr lang="zh-CN" altLang="en-US" sz="2400" b="1">
                <a:solidFill>
                  <a:srgbClr val="000000"/>
                </a:solidFill>
                <a:latin typeface="Times New Roman" pitchFamily="18" charset="0"/>
                <a:ea typeface="宋体" pitchFamily="2" charset="-122"/>
              </a:rPr>
              <a:t>）即时系统与动态系统</a:t>
            </a:r>
          </a:p>
        </p:txBody>
      </p:sp>
      <p:sp>
        <p:nvSpPr>
          <p:cNvPr id="89097" name="Rectangle 7"/>
          <p:cNvSpPr>
            <a:spLocks noChangeArrowheads="1"/>
          </p:cNvSpPr>
          <p:nvPr/>
        </p:nvSpPr>
        <p:spPr bwMode="auto">
          <a:xfrm>
            <a:off x="0" y="3213100"/>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3</a:t>
            </a:r>
            <a:r>
              <a:rPr lang="zh-CN" altLang="en-US" sz="2400" b="1">
                <a:solidFill>
                  <a:srgbClr val="000000"/>
                </a:solidFill>
                <a:latin typeface="Times New Roman" pitchFamily="18" charset="0"/>
                <a:ea typeface="宋体" pitchFamily="2" charset="-122"/>
              </a:rPr>
              <a:t>）集总参数系统与分布参数系统</a:t>
            </a:r>
          </a:p>
        </p:txBody>
      </p:sp>
      <p:sp>
        <p:nvSpPr>
          <p:cNvPr id="89098" name="Rectangle 8"/>
          <p:cNvSpPr>
            <a:spLocks noChangeArrowheads="1"/>
          </p:cNvSpPr>
          <p:nvPr/>
        </p:nvSpPr>
        <p:spPr bwMode="auto">
          <a:xfrm>
            <a:off x="4932363" y="3284538"/>
            <a:ext cx="421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4</a:t>
            </a:r>
            <a:r>
              <a:rPr lang="zh-CN" altLang="en-US" sz="2400" b="1">
                <a:solidFill>
                  <a:srgbClr val="000000"/>
                </a:solidFill>
                <a:latin typeface="Times New Roman" pitchFamily="18" charset="0"/>
                <a:ea typeface="宋体" pitchFamily="2" charset="-122"/>
              </a:rPr>
              <a:t>）线性系统与非线性系统</a:t>
            </a:r>
          </a:p>
        </p:txBody>
      </p:sp>
      <p:sp>
        <p:nvSpPr>
          <p:cNvPr id="89099" name="Rectangle 9"/>
          <p:cNvSpPr>
            <a:spLocks noChangeArrowheads="1"/>
          </p:cNvSpPr>
          <p:nvPr/>
        </p:nvSpPr>
        <p:spPr bwMode="auto">
          <a:xfrm>
            <a:off x="0" y="3860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5</a:t>
            </a:r>
            <a:r>
              <a:rPr lang="zh-CN" altLang="en-US" sz="2400" b="1">
                <a:solidFill>
                  <a:srgbClr val="000000"/>
                </a:solidFill>
                <a:latin typeface="Times New Roman" pitchFamily="18" charset="0"/>
                <a:ea typeface="宋体" pitchFamily="2" charset="-122"/>
              </a:rPr>
              <a:t>）时变系统与时不变系统</a:t>
            </a:r>
          </a:p>
        </p:txBody>
      </p:sp>
      <p:sp>
        <p:nvSpPr>
          <p:cNvPr id="89100" name="Rectangle 10"/>
          <p:cNvSpPr>
            <a:spLocks noChangeArrowheads="1"/>
          </p:cNvSpPr>
          <p:nvPr/>
        </p:nvSpPr>
        <p:spPr bwMode="auto">
          <a:xfrm>
            <a:off x="4932363" y="3860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6</a:t>
            </a:r>
            <a:r>
              <a:rPr lang="zh-CN" altLang="en-US" sz="2400" b="1">
                <a:solidFill>
                  <a:srgbClr val="000000"/>
                </a:solidFill>
                <a:latin typeface="Times New Roman" pitchFamily="18" charset="0"/>
                <a:ea typeface="宋体" pitchFamily="2" charset="-122"/>
              </a:rPr>
              <a:t>）可逆系统与不可逆系统</a:t>
            </a:r>
          </a:p>
        </p:txBody>
      </p:sp>
      <p:sp>
        <p:nvSpPr>
          <p:cNvPr id="89101" name="Rectangle 11"/>
          <p:cNvSpPr>
            <a:spLocks noChangeArrowheads="1"/>
          </p:cNvSpPr>
          <p:nvPr/>
        </p:nvSpPr>
        <p:spPr bwMode="auto">
          <a:xfrm>
            <a:off x="4932363" y="4581525"/>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8</a:t>
            </a:r>
            <a:r>
              <a:rPr lang="zh-CN" altLang="en-US" sz="2400" b="1">
                <a:solidFill>
                  <a:srgbClr val="000000"/>
                </a:solidFill>
                <a:latin typeface="Times New Roman" pitchFamily="18" charset="0"/>
                <a:ea typeface="宋体" pitchFamily="2" charset="-122"/>
              </a:rPr>
              <a:t>）稳定系统与非稳定系统</a:t>
            </a:r>
          </a:p>
        </p:txBody>
      </p:sp>
      <p:sp>
        <p:nvSpPr>
          <p:cNvPr id="89102" name="Rectangle 12"/>
          <p:cNvSpPr>
            <a:spLocks noChangeArrowheads="1"/>
          </p:cNvSpPr>
          <p:nvPr/>
        </p:nvSpPr>
        <p:spPr bwMode="auto">
          <a:xfrm>
            <a:off x="0" y="458152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7</a:t>
            </a:r>
            <a:r>
              <a:rPr lang="zh-CN" altLang="en-US" sz="2400" b="1">
                <a:solidFill>
                  <a:srgbClr val="000000"/>
                </a:solidFill>
                <a:latin typeface="Times New Roman" pitchFamily="18" charset="0"/>
                <a:ea typeface="宋体" pitchFamily="2" charset="-122"/>
              </a:rPr>
              <a:t>）因果系统与非因果系统</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901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3060E9F4-7D85-4CDC-ACB4-85E64C9200FA}" type="slidenum">
              <a:rPr lang="en-US" altLang="ko-KR" smtClean="0">
                <a:solidFill>
                  <a:srgbClr val="003399"/>
                </a:solidFill>
                <a:latin typeface="-윤체L" pitchFamily="18" charset="-127"/>
                <a:ea typeface="-윤체L" pitchFamily="18" charset="-127"/>
              </a:rPr>
              <a:pPr/>
              <a:t>72</a:t>
            </a:fld>
            <a:endParaRPr lang="en-US" altLang="ko-KR" smtClean="0">
              <a:solidFill>
                <a:srgbClr val="003399"/>
              </a:solidFill>
              <a:latin typeface="-윤체L" pitchFamily="18" charset="-127"/>
              <a:ea typeface="-윤체L" pitchFamily="18" charset="-127"/>
            </a:endParaRPr>
          </a:p>
        </p:txBody>
      </p:sp>
      <p:sp>
        <p:nvSpPr>
          <p:cNvPr id="90117" name="Rectangle 3"/>
          <p:cNvSpPr>
            <a:spLocks noChangeArrowheads="1"/>
          </p:cNvSpPr>
          <p:nvPr/>
        </p:nvSpPr>
        <p:spPr bwMode="auto">
          <a:xfrm>
            <a:off x="250825" y="21336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361950" indent="-361950"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连续时间系统：若系统的输入和输出都是连续时间信号，且其内部也未转换为离散时间信号，则称之。</a:t>
            </a:r>
          </a:p>
        </p:txBody>
      </p:sp>
      <p:sp>
        <p:nvSpPr>
          <p:cNvPr id="475140" name="Rectangle 4"/>
          <p:cNvSpPr>
            <a:spLocks noChangeArrowheads="1"/>
          </p:cNvSpPr>
          <p:nvPr/>
        </p:nvSpPr>
        <p:spPr bwMode="auto">
          <a:xfrm>
            <a:off x="179388" y="476250"/>
            <a:ext cx="825500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1</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）连续时间系统与离散时间系统</a:t>
            </a:r>
          </a:p>
        </p:txBody>
      </p:sp>
      <p:sp>
        <p:nvSpPr>
          <p:cNvPr id="90119" name="Rectangle 5"/>
          <p:cNvSpPr>
            <a:spLocks noChangeArrowheads="1"/>
          </p:cNvSpPr>
          <p:nvPr/>
        </p:nvSpPr>
        <p:spPr bwMode="auto">
          <a:xfrm>
            <a:off x="250825" y="3429000"/>
            <a:ext cx="868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361950" indent="-361950"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如：</a:t>
            </a:r>
            <a:r>
              <a:rPr lang="en-US" altLang="zh-CN" sz="2400" b="1">
                <a:solidFill>
                  <a:srgbClr val="000000"/>
                </a:solidFill>
                <a:latin typeface="Times New Roman" pitchFamily="18" charset="0"/>
                <a:ea typeface="宋体" pitchFamily="2" charset="-122"/>
              </a:rPr>
              <a:t>RLC</a:t>
            </a:r>
            <a:r>
              <a:rPr lang="zh-CN" altLang="en-US" sz="2400" b="1">
                <a:solidFill>
                  <a:srgbClr val="000000"/>
                </a:solidFill>
                <a:latin typeface="Times New Roman" pitchFamily="18" charset="0"/>
                <a:ea typeface="宋体" pitchFamily="2" charset="-122"/>
              </a:rPr>
              <a:t>电路为连续时间系统。而数字计算机为一典型离散时间系统。实际上离散时间系统经常与连续时间系统组合，称为混合系统。</a:t>
            </a:r>
          </a:p>
        </p:txBody>
      </p:sp>
      <p:sp>
        <p:nvSpPr>
          <p:cNvPr id="90120" name="Rectangle 6"/>
          <p:cNvSpPr>
            <a:spLocks noChangeArrowheads="1"/>
          </p:cNvSpPr>
          <p:nvPr/>
        </p:nvSpPr>
        <p:spPr bwMode="auto">
          <a:xfrm>
            <a:off x="250825" y="4868863"/>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marL="361950" indent="-361950" eaLnBrk="1" hangingPunct="1">
              <a:spcBef>
                <a:spcPct val="50000"/>
              </a:spcBef>
              <a:buClr>
                <a:srgbClr val="0000FF"/>
              </a:buClr>
              <a:buFontTx/>
              <a:buChar char="•"/>
            </a:pPr>
            <a:r>
              <a:rPr lang="zh-CN" altLang="en-US" sz="2400" b="1">
                <a:solidFill>
                  <a:srgbClr val="FF0000"/>
                </a:solidFill>
                <a:latin typeface="Times New Roman" pitchFamily="18" charset="0"/>
                <a:ea typeface="宋体" pitchFamily="2" charset="-122"/>
              </a:rPr>
              <a:t>连续时间系统的数学模型是微分方程，而离散时间系统则用差分方程描述。</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2" name="页脚占位符 2"/>
          <p:cNvSpPr>
            <a:spLocks noGrp="1"/>
          </p:cNvSpPr>
          <p:nvPr>
            <p:ph type="ftr" sz="quarter" idx="11"/>
          </p:nvPr>
        </p:nvSpPr>
        <p:spPr/>
        <p:txBody>
          <a:bodyPr/>
          <a:lstStyle/>
          <a:p>
            <a:pPr>
              <a:defRPr/>
            </a:pPr>
            <a:r>
              <a:rPr lang="zh-CN" altLang="en-US"/>
              <a:t>信号与系统</a:t>
            </a:r>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74DA07F-ECCE-4624-9165-B880C9C484F7}" type="slidenum">
              <a:rPr lang="en-US" altLang="ko-KR" smtClean="0">
                <a:solidFill>
                  <a:srgbClr val="003399"/>
                </a:solidFill>
                <a:latin typeface="-윤체L" pitchFamily="18" charset="-127"/>
                <a:ea typeface="-윤체L" pitchFamily="18" charset="-127"/>
              </a:rPr>
              <a:pPr/>
              <a:t>73</a:t>
            </a:fld>
            <a:endParaRPr lang="en-US" altLang="ko-KR" smtClean="0">
              <a:solidFill>
                <a:srgbClr val="003399"/>
              </a:solidFill>
              <a:latin typeface="-윤체L" pitchFamily="18" charset="-127"/>
              <a:ea typeface="-윤체L" pitchFamily="18" charset="-127"/>
            </a:endParaRPr>
          </a:p>
        </p:txBody>
      </p:sp>
      <p:sp>
        <p:nvSpPr>
          <p:cNvPr id="476163" name="Rectangle 3"/>
          <p:cNvSpPr>
            <a:spLocks noChangeArrowheads="1"/>
          </p:cNvSpPr>
          <p:nvPr/>
        </p:nvSpPr>
        <p:spPr bwMode="auto">
          <a:xfrm>
            <a:off x="4211638" y="549275"/>
            <a:ext cx="984250" cy="519113"/>
          </a:xfrm>
          <a:prstGeom prst="rect">
            <a:avLst/>
          </a:prstGeom>
          <a:noFill/>
          <a:ln w="38100" cap="sq">
            <a:noFill/>
            <a:miter lim="800000"/>
            <a:headEnd/>
            <a:tailEnd/>
          </a:ln>
          <a:effectLst/>
        </p:spPr>
        <p:txBody>
          <a:bodyPr wrap="none">
            <a:spAutoFit/>
          </a:bodyPr>
          <a:lstStyle/>
          <a:p>
            <a:pPr algn="ctr" eaLnBrk="1" hangingPunct="1">
              <a:spcBef>
                <a:spcPct val="50000"/>
              </a:spcBef>
              <a:defRPr/>
            </a:pPr>
            <a:r>
              <a:rPr lang="zh-CN" altLang="en-US" sz="2700" b="1">
                <a:solidFill>
                  <a:srgbClr val="000000"/>
                </a:solidFill>
                <a:latin typeface="Times New Roman" pitchFamily="18" charset="0"/>
                <a:ea typeface="宋体" pitchFamily="2" charset="-122"/>
              </a:rPr>
              <a:t> </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例子</a:t>
            </a:r>
            <a:endParaRPr lang="zh-CN" altLang="en-US" sz="8000" b="1">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91142" name="Rectangle 4"/>
          <p:cNvSpPr>
            <a:spLocks noChangeArrowheads="1"/>
          </p:cNvSpPr>
          <p:nvPr/>
        </p:nvSpPr>
        <p:spPr bwMode="auto">
          <a:xfrm>
            <a:off x="250825" y="1628775"/>
            <a:ext cx="8686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en-US" altLang="zh-CN" sz="2400" b="1">
                <a:solidFill>
                  <a:srgbClr val="000000"/>
                </a:solidFill>
                <a:latin typeface="Times New Roman" pitchFamily="18" charset="0"/>
                <a:ea typeface="宋体" pitchFamily="2" charset="-122"/>
              </a:rPr>
              <a:t>R</a:t>
            </a: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L</a:t>
            </a: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C</a:t>
            </a:r>
            <a:r>
              <a:rPr lang="zh-CN" altLang="en-US" sz="2400" b="1">
                <a:solidFill>
                  <a:srgbClr val="000000"/>
                </a:solidFill>
                <a:latin typeface="Times New Roman" pitchFamily="18" charset="0"/>
                <a:ea typeface="宋体" pitchFamily="2" charset="-122"/>
              </a:rPr>
              <a:t>串联回路，若激励信号是电压源</a:t>
            </a:r>
            <a:r>
              <a:rPr lang="en-US" altLang="zh-CN" sz="2400" b="1">
                <a:solidFill>
                  <a:srgbClr val="000000"/>
                </a:solidFill>
                <a:latin typeface="Times New Roman" pitchFamily="18" charset="0"/>
                <a:ea typeface="宋体" pitchFamily="2" charset="-122"/>
              </a:rPr>
              <a:t>e(t)</a:t>
            </a:r>
            <a:r>
              <a:rPr lang="zh-CN" altLang="en-US" sz="2400" b="1">
                <a:solidFill>
                  <a:srgbClr val="000000"/>
                </a:solidFill>
                <a:latin typeface="Times New Roman" pitchFamily="18" charset="0"/>
                <a:ea typeface="宋体" pitchFamily="2" charset="-122"/>
              </a:rPr>
              <a:t>，求解电流</a:t>
            </a:r>
            <a:r>
              <a:rPr lang="en-US" altLang="zh-CN" sz="2400" b="1">
                <a:solidFill>
                  <a:srgbClr val="000000"/>
                </a:solidFill>
                <a:latin typeface="Times New Roman" pitchFamily="18" charset="0"/>
                <a:ea typeface="宋体" pitchFamily="2" charset="-122"/>
              </a:rPr>
              <a:t>i(t)</a:t>
            </a:r>
            <a:r>
              <a:rPr lang="zh-CN" altLang="en-US" sz="2400" b="1">
                <a:solidFill>
                  <a:srgbClr val="000000"/>
                </a:solidFill>
                <a:latin typeface="Times New Roman" pitchFamily="18" charset="0"/>
                <a:ea typeface="宋体" pitchFamily="2" charset="-122"/>
              </a:rPr>
              <a:t>。</a:t>
            </a:r>
          </a:p>
          <a:p>
            <a:pPr eaLnBrk="1" hangingPunct="1">
              <a:spcBef>
                <a:spcPct val="50000"/>
              </a:spcBef>
            </a:pPr>
            <a:r>
              <a:rPr lang="zh-CN" altLang="en-US" sz="2400" b="1">
                <a:solidFill>
                  <a:srgbClr val="000000"/>
                </a:solidFill>
                <a:latin typeface="Times New Roman" pitchFamily="18" charset="0"/>
                <a:ea typeface="宋体" pitchFamily="2" charset="-122"/>
              </a:rPr>
              <a:t>解：建立数学模型：</a:t>
            </a:r>
          </a:p>
        </p:txBody>
      </p:sp>
      <p:grpSp>
        <p:nvGrpSpPr>
          <p:cNvPr id="91143" name="Group 5"/>
          <p:cNvGrpSpPr>
            <a:grpSpLocks/>
          </p:cNvGrpSpPr>
          <p:nvPr/>
        </p:nvGrpSpPr>
        <p:grpSpPr bwMode="auto">
          <a:xfrm>
            <a:off x="323850" y="2781300"/>
            <a:ext cx="2701925" cy="1625600"/>
            <a:chOff x="192" y="1296"/>
            <a:chExt cx="1702" cy="1024"/>
          </a:xfrm>
        </p:grpSpPr>
        <p:sp>
          <p:nvSpPr>
            <p:cNvPr id="91149" name="Line 6"/>
            <p:cNvSpPr>
              <a:spLocks noChangeShapeType="1"/>
            </p:cNvSpPr>
            <p:nvPr/>
          </p:nvSpPr>
          <p:spPr bwMode="auto">
            <a:xfrm>
              <a:off x="591" y="1600"/>
              <a:ext cx="0" cy="72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0" name="Line 7"/>
            <p:cNvSpPr>
              <a:spLocks noChangeShapeType="1"/>
            </p:cNvSpPr>
            <p:nvPr/>
          </p:nvSpPr>
          <p:spPr bwMode="auto">
            <a:xfrm>
              <a:off x="591" y="1600"/>
              <a:ext cx="192" cy="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1" name="Line 8"/>
            <p:cNvSpPr>
              <a:spLocks noChangeShapeType="1"/>
            </p:cNvSpPr>
            <p:nvPr/>
          </p:nvSpPr>
          <p:spPr bwMode="auto">
            <a:xfrm>
              <a:off x="591" y="2320"/>
              <a:ext cx="624" cy="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2" name="Line 9"/>
            <p:cNvSpPr>
              <a:spLocks noChangeShapeType="1"/>
            </p:cNvSpPr>
            <p:nvPr/>
          </p:nvSpPr>
          <p:spPr bwMode="auto">
            <a:xfrm>
              <a:off x="1647" y="2128"/>
              <a:ext cx="0" cy="192"/>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3" name="Oval 10"/>
            <p:cNvSpPr>
              <a:spLocks noChangeArrowheads="1"/>
            </p:cNvSpPr>
            <p:nvPr/>
          </p:nvSpPr>
          <p:spPr bwMode="auto">
            <a:xfrm>
              <a:off x="495" y="1840"/>
              <a:ext cx="192" cy="192"/>
            </a:xfrm>
            <a:prstGeom prst="ellipse">
              <a:avLst/>
            </a:prstGeom>
            <a:noFill/>
            <a:ln w="38100" cap="sq">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91154" name="Object 11"/>
            <p:cNvGraphicFramePr>
              <a:graphicFrameLocks noChangeAspect="1"/>
            </p:cNvGraphicFramePr>
            <p:nvPr/>
          </p:nvGraphicFramePr>
          <p:xfrm>
            <a:off x="591" y="1696"/>
            <a:ext cx="144" cy="143"/>
          </p:xfrm>
          <a:graphic>
            <a:graphicData uri="http://schemas.openxmlformats.org/presentationml/2006/ole">
              <mc:AlternateContent xmlns:mc="http://schemas.openxmlformats.org/markup-compatibility/2006">
                <mc:Choice xmlns:v="urn:schemas-microsoft-com:vml" Requires="v">
                  <p:oleObj spid="_x0000_s91310" name="Equation" r:id="rId3" imgW="139700" imgH="139700" progId="Equation.3">
                    <p:embed/>
                  </p:oleObj>
                </mc:Choice>
                <mc:Fallback>
                  <p:oleObj name="Equation" r:id="rId3" imgW="139700" imgH="139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 y="1696"/>
                          <a:ext cx="144"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5" name="Object 12"/>
            <p:cNvGraphicFramePr>
              <a:graphicFrameLocks noChangeAspect="1"/>
            </p:cNvGraphicFramePr>
            <p:nvPr/>
          </p:nvGraphicFramePr>
          <p:xfrm>
            <a:off x="597" y="2064"/>
            <a:ext cx="131" cy="78"/>
          </p:xfrm>
          <a:graphic>
            <a:graphicData uri="http://schemas.openxmlformats.org/presentationml/2006/ole">
              <mc:AlternateContent xmlns:mc="http://schemas.openxmlformats.org/markup-compatibility/2006">
                <mc:Choice xmlns:v="urn:schemas-microsoft-com:vml" Requires="v">
                  <p:oleObj spid="_x0000_s91311" name="Equation" r:id="rId5" imgW="126670" imgH="76002" progId="Equation.3">
                    <p:embed/>
                  </p:oleObj>
                </mc:Choice>
                <mc:Fallback>
                  <p:oleObj name="Equation" r:id="rId5" imgW="126670" imgH="76002"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 y="2064"/>
                          <a:ext cx="131"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13"/>
            <p:cNvGraphicFramePr>
              <a:graphicFrameLocks noChangeAspect="1"/>
            </p:cNvGraphicFramePr>
            <p:nvPr/>
          </p:nvGraphicFramePr>
          <p:xfrm>
            <a:off x="192" y="1709"/>
            <a:ext cx="274" cy="208"/>
          </p:xfrm>
          <a:graphic>
            <a:graphicData uri="http://schemas.openxmlformats.org/presentationml/2006/ole">
              <mc:AlternateContent xmlns:mc="http://schemas.openxmlformats.org/markup-compatibility/2006">
                <mc:Choice xmlns:v="urn:schemas-microsoft-com:vml" Requires="v">
                  <p:oleObj spid="_x0000_s91312" name="Equation" r:id="rId7" imgW="266469" imgH="203024" progId="Equation.3">
                    <p:embed/>
                  </p:oleObj>
                </mc:Choice>
                <mc:Fallback>
                  <p:oleObj name="Equation" r:id="rId7" imgW="266469" imgH="203024"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 y="1709"/>
                          <a:ext cx="27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7" name="Freeform 14"/>
            <p:cNvSpPr>
              <a:spLocks/>
            </p:cNvSpPr>
            <p:nvPr/>
          </p:nvSpPr>
          <p:spPr bwMode="auto">
            <a:xfrm>
              <a:off x="879" y="1792"/>
              <a:ext cx="440" cy="384"/>
            </a:xfrm>
            <a:custGeom>
              <a:avLst/>
              <a:gdLst>
                <a:gd name="T0" fmla="*/ 0 w 200"/>
                <a:gd name="T1" fmla="*/ 0 h 432"/>
                <a:gd name="T2" fmla="*/ 2042 w 200"/>
                <a:gd name="T3" fmla="*/ 101 h 432"/>
                <a:gd name="T4" fmla="*/ 513 w 200"/>
                <a:gd name="T5" fmla="*/ 303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36"/>
                    <a:pt x="184" y="72"/>
                    <a:pt x="192" y="144"/>
                  </a:cubicBezTo>
                  <a:cubicBezTo>
                    <a:pt x="200" y="216"/>
                    <a:pt x="72" y="384"/>
                    <a:pt x="48" y="432"/>
                  </a:cubicBezTo>
                </a:path>
              </a:pathLst>
            </a:custGeom>
            <a:noFill/>
            <a:ln w="38100" cap="sq">
              <a:solidFill>
                <a:srgbClr val="B51605"/>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91158" name="Object 15"/>
            <p:cNvGraphicFramePr>
              <a:graphicFrameLocks noChangeAspect="1"/>
            </p:cNvGraphicFramePr>
            <p:nvPr/>
          </p:nvGraphicFramePr>
          <p:xfrm>
            <a:off x="1263" y="1696"/>
            <a:ext cx="249" cy="256"/>
          </p:xfrm>
          <a:graphic>
            <a:graphicData uri="http://schemas.openxmlformats.org/presentationml/2006/ole">
              <mc:AlternateContent xmlns:mc="http://schemas.openxmlformats.org/markup-compatibility/2006">
                <mc:Choice xmlns:v="urn:schemas-microsoft-com:vml" Requires="v">
                  <p:oleObj spid="_x0000_s91313" name="Equation" r:id="rId9" imgW="241195" imgH="203112" progId="Equation.3">
                    <p:embed/>
                  </p:oleObj>
                </mc:Choice>
                <mc:Fallback>
                  <p:oleObj name="Equation" r:id="rId9" imgW="241195" imgH="203112"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3" y="1696"/>
                          <a:ext cx="249"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9" name="Line 16"/>
            <p:cNvSpPr>
              <a:spLocks noChangeShapeType="1"/>
            </p:cNvSpPr>
            <p:nvPr/>
          </p:nvSpPr>
          <p:spPr bwMode="auto">
            <a:xfrm flipH="1" flipV="1">
              <a:off x="879" y="1600"/>
              <a:ext cx="192" cy="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0" name="Line 17"/>
            <p:cNvSpPr>
              <a:spLocks noChangeShapeType="1"/>
            </p:cNvSpPr>
            <p:nvPr/>
          </p:nvSpPr>
          <p:spPr bwMode="auto">
            <a:xfrm>
              <a:off x="783" y="1456"/>
              <a:ext cx="0" cy="24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1" name="Line 18"/>
            <p:cNvSpPr>
              <a:spLocks noChangeShapeType="1"/>
            </p:cNvSpPr>
            <p:nvPr/>
          </p:nvSpPr>
          <p:spPr bwMode="auto">
            <a:xfrm flipV="1">
              <a:off x="879" y="1456"/>
              <a:ext cx="0" cy="24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1162" name="Object 19"/>
            <p:cNvGraphicFramePr>
              <a:graphicFrameLocks noChangeAspect="1"/>
            </p:cNvGraphicFramePr>
            <p:nvPr/>
          </p:nvGraphicFramePr>
          <p:xfrm>
            <a:off x="783" y="1312"/>
            <a:ext cx="118" cy="176"/>
          </p:xfrm>
          <a:graphic>
            <a:graphicData uri="http://schemas.openxmlformats.org/presentationml/2006/ole">
              <mc:AlternateContent xmlns:mc="http://schemas.openxmlformats.org/markup-compatibility/2006">
                <mc:Choice xmlns:v="urn:schemas-microsoft-com:vml" Requires="v">
                  <p:oleObj spid="_x0000_s91314" name="Equation" r:id="rId11" imgW="114201" imgH="139579" progId="Equation.3">
                    <p:embed/>
                  </p:oleObj>
                </mc:Choice>
                <mc:Fallback>
                  <p:oleObj name="Equation" r:id="rId11" imgW="114201" imgH="139579"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3" y="1312"/>
                          <a:ext cx="11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3" name="Line 20"/>
            <p:cNvSpPr>
              <a:spLocks noChangeShapeType="1"/>
            </p:cNvSpPr>
            <p:nvPr/>
          </p:nvSpPr>
          <p:spPr bwMode="auto">
            <a:xfrm flipV="1">
              <a:off x="1647" y="1600"/>
              <a:ext cx="0" cy="288"/>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4" name="Freeform 21"/>
            <p:cNvSpPr>
              <a:spLocks/>
            </p:cNvSpPr>
            <p:nvPr/>
          </p:nvSpPr>
          <p:spPr bwMode="auto">
            <a:xfrm>
              <a:off x="1071" y="1488"/>
              <a:ext cx="336" cy="216"/>
            </a:xfrm>
            <a:custGeom>
              <a:avLst/>
              <a:gdLst>
                <a:gd name="T0" fmla="*/ 0 w 336"/>
                <a:gd name="T1" fmla="*/ 112 h 216"/>
                <a:gd name="T2" fmla="*/ 48 w 336"/>
                <a:gd name="T3" fmla="*/ 16 h 216"/>
                <a:gd name="T4" fmla="*/ 96 w 336"/>
                <a:gd name="T5" fmla="*/ 208 h 216"/>
                <a:gd name="T6" fmla="*/ 144 w 336"/>
                <a:gd name="T7" fmla="*/ 16 h 216"/>
                <a:gd name="T8" fmla="*/ 192 w 336"/>
                <a:gd name="T9" fmla="*/ 208 h 216"/>
                <a:gd name="T10" fmla="*/ 240 w 336"/>
                <a:gd name="T11" fmla="*/ 16 h 216"/>
                <a:gd name="T12" fmla="*/ 288 w 336"/>
                <a:gd name="T13" fmla="*/ 208 h 216"/>
                <a:gd name="T14" fmla="*/ 336 w 336"/>
                <a:gd name="T15" fmla="*/ 64 h 216"/>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216"/>
                <a:gd name="T26" fmla="*/ 336 w 336"/>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216">
                  <a:moveTo>
                    <a:pt x="0" y="112"/>
                  </a:moveTo>
                  <a:cubicBezTo>
                    <a:pt x="16" y="56"/>
                    <a:pt x="32" y="0"/>
                    <a:pt x="48" y="16"/>
                  </a:cubicBezTo>
                  <a:cubicBezTo>
                    <a:pt x="64" y="32"/>
                    <a:pt x="80" y="208"/>
                    <a:pt x="96" y="208"/>
                  </a:cubicBezTo>
                  <a:cubicBezTo>
                    <a:pt x="112" y="208"/>
                    <a:pt x="128" y="16"/>
                    <a:pt x="144" y="16"/>
                  </a:cubicBezTo>
                  <a:cubicBezTo>
                    <a:pt x="160" y="16"/>
                    <a:pt x="176" y="208"/>
                    <a:pt x="192" y="208"/>
                  </a:cubicBezTo>
                  <a:cubicBezTo>
                    <a:pt x="208" y="208"/>
                    <a:pt x="224" y="16"/>
                    <a:pt x="240" y="16"/>
                  </a:cubicBezTo>
                  <a:cubicBezTo>
                    <a:pt x="256" y="16"/>
                    <a:pt x="272" y="200"/>
                    <a:pt x="288" y="208"/>
                  </a:cubicBezTo>
                  <a:cubicBezTo>
                    <a:pt x="304" y="216"/>
                    <a:pt x="320" y="140"/>
                    <a:pt x="336" y="64"/>
                  </a:cubicBezTo>
                </a:path>
              </a:pathLst>
            </a:custGeom>
            <a:noFill/>
            <a:ln w="28575" cap="sq">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1165" name="Line 22"/>
            <p:cNvSpPr>
              <a:spLocks noChangeShapeType="1"/>
            </p:cNvSpPr>
            <p:nvPr/>
          </p:nvSpPr>
          <p:spPr bwMode="auto">
            <a:xfrm flipH="1" flipV="1">
              <a:off x="1407" y="1600"/>
              <a:ext cx="240" cy="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6" name="Rectangle 23"/>
            <p:cNvSpPr>
              <a:spLocks noChangeArrowheads="1"/>
            </p:cNvSpPr>
            <p:nvPr/>
          </p:nvSpPr>
          <p:spPr bwMode="auto">
            <a:xfrm>
              <a:off x="1599" y="1888"/>
              <a:ext cx="96" cy="240"/>
            </a:xfrm>
            <a:prstGeom prst="rect">
              <a:avLst/>
            </a:prstGeom>
            <a:noFill/>
            <a:ln w="38100" cap="sq">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1167" name="Line 24"/>
            <p:cNvSpPr>
              <a:spLocks noChangeShapeType="1"/>
            </p:cNvSpPr>
            <p:nvPr/>
          </p:nvSpPr>
          <p:spPr bwMode="auto">
            <a:xfrm flipV="1">
              <a:off x="1215" y="2320"/>
              <a:ext cx="432" cy="0"/>
            </a:xfrm>
            <a:prstGeom prst="line">
              <a:avLst/>
            </a:prstGeom>
            <a:noFill/>
            <a:ln w="38100" cap="sq">
              <a:solidFill>
                <a:srgbClr val="99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1168" name="Object 25"/>
            <p:cNvGraphicFramePr>
              <a:graphicFrameLocks noChangeAspect="1"/>
            </p:cNvGraphicFramePr>
            <p:nvPr/>
          </p:nvGraphicFramePr>
          <p:xfrm>
            <a:off x="1154" y="1296"/>
            <a:ext cx="144" cy="208"/>
          </p:xfrm>
          <a:graphic>
            <a:graphicData uri="http://schemas.openxmlformats.org/presentationml/2006/ole">
              <mc:AlternateContent xmlns:mc="http://schemas.openxmlformats.org/markup-compatibility/2006">
                <mc:Choice xmlns:v="urn:schemas-microsoft-com:vml" Requires="v">
                  <p:oleObj spid="_x0000_s91315" name="Equation" r:id="rId13" imgW="139579" imgH="164957" progId="Equation.3">
                    <p:embed/>
                  </p:oleObj>
                </mc:Choice>
                <mc:Fallback>
                  <p:oleObj name="Equation" r:id="rId13" imgW="139579" imgH="164957"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4" y="1296"/>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9" name="Object 26"/>
            <p:cNvGraphicFramePr>
              <a:graphicFrameLocks noChangeAspect="1"/>
            </p:cNvGraphicFramePr>
            <p:nvPr/>
          </p:nvGraphicFramePr>
          <p:xfrm>
            <a:off x="1737" y="1888"/>
            <a:ext cx="157" cy="208"/>
          </p:xfrm>
          <a:graphic>
            <a:graphicData uri="http://schemas.openxmlformats.org/presentationml/2006/ole">
              <mc:AlternateContent xmlns:mc="http://schemas.openxmlformats.org/markup-compatibility/2006">
                <mc:Choice xmlns:v="urn:schemas-microsoft-com:vml" Requires="v">
                  <p:oleObj spid="_x0000_s91316" name="Equation" r:id="rId15" imgW="152268" imgH="164957" progId="Equation.3">
                    <p:embed/>
                  </p:oleObj>
                </mc:Choice>
                <mc:Fallback>
                  <p:oleObj name="Equation" r:id="rId15" imgW="152268" imgH="164957"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7" y="1888"/>
                          <a:ext cx="15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144" name="Object 27"/>
          <p:cNvGraphicFramePr>
            <a:graphicFrameLocks noChangeAspect="1"/>
          </p:cNvGraphicFramePr>
          <p:nvPr/>
        </p:nvGraphicFramePr>
        <p:xfrm>
          <a:off x="333375" y="4581525"/>
          <a:ext cx="5886450" cy="862013"/>
        </p:xfrm>
        <a:graphic>
          <a:graphicData uri="http://schemas.openxmlformats.org/presentationml/2006/ole">
            <mc:AlternateContent xmlns:mc="http://schemas.openxmlformats.org/markup-compatibility/2006">
              <mc:Choice xmlns:v="urn:schemas-microsoft-com:vml" Requires="v">
                <p:oleObj spid="_x0000_s91317" name="Equation" r:id="rId17" imgW="2489200" imgH="419100" progId="Equation.DSMT4">
                  <p:embed/>
                </p:oleObj>
              </mc:Choice>
              <mc:Fallback>
                <p:oleObj name="Equation" r:id="rId17" imgW="2489200" imgH="419100"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375" y="4581525"/>
                        <a:ext cx="58864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5" name="Object 28"/>
          <p:cNvGraphicFramePr>
            <a:graphicFrameLocks noChangeAspect="1"/>
          </p:cNvGraphicFramePr>
          <p:nvPr/>
        </p:nvGraphicFramePr>
        <p:xfrm>
          <a:off x="3051175" y="2649538"/>
          <a:ext cx="5345113" cy="1944687"/>
        </p:xfrm>
        <a:graphic>
          <a:graphicData uri="http://schemas.openxmlformats.org/presentationml/2006/ole">
            <mc:AlternateContent xmlns:mc="http://schemas.openxmlformats.org/markup-compatibility/2006">
              <mc:Choice xmlns:v="urn:schemas-microsoft-com:vml" Requires="v">
                <p:oleObj spid="_x0000_s91318" name="Equation" r:id="rId19" imgW="2006600" imgH="838200" progId="Equation.DSMT4">
                  <p:embed/>
                </p:oleObj>
              </mc:Choice>
              <mc:Fallback>
                <p:oleObj name="Equation" r:id="rId19" imgW="2006600" imgH="83820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1175" y="2649538"/>
                        <a:ext cx="5345113" cy="194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6" name="Group 29"/>
          <p:cNvGrpSpPr>
            <a:grpSpLocks/>
          </p:cNvGrpSpPr>
          <p:nvPr/>
        </p:nvGrpSpPr>
        <p:grpSpPr bwMode="auto">
          <a:xfrm>
            <a:off x="720725" y="5562600"/>
            <a:ext cx="4643438" cy="481013"/>
            <a:chOff x="455" y="3504"/>
            <a:chExt cx="2953" cy="369"/>
          </a:xfrm>
        </p:grpSpPr>
        <p:graphicFrame>
          <p:nvGraphicFramePr>
            <p:cNvPr id="91147" name="Object 30"/>
            <p:cNvGraphicFramePr>
              <a:graphicFrameLocks noChangeAspect="1"/>
            </p:cNvGraphicFramePr>
            <p:nvPr/>
          </p:nvGraphicFramePr>
          <p:xfrm>
            <a:off x="455" y="3504"/>
            <a:ext cx="1472" cy="369"/>
          </p:xfrm>
          <a:graphic>
            <a:graphicData uri="http://schemas.openxmlformats.org/presentationml/2006/ole">
              <mc:AlternateContent xmlns:mc="http://schemas.openxmlformats.org/markup-compatibility/2006">
                <mc:Choice xmlns:v="urn:schemas-microsoft-com:vml" Requires="v">
                  <p:oleObj spid="_x0000_s91319" name="Equation" r:id="rId21" imgW="838200" imgH="241300" progId="Equation.DSMT4">
                    <p:embed/>
                  </p:oleObj>
                </mc:Choice>
                <mc:Fallback>
                  <p:oleObj name="Equation" r:id="rId21" imgW="838200" imgH="241300" progId="Equation.DSMT4">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5" y="3504"/>
                          <a:ext cx="1472"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8" name="Text Box 31"/>
            <p:cNvSpPr txBox="1">
              <a:spLocks noChangeArrowheads="1"/>
            </p:cNvSpPr>
            <p:nvPr/>
          </p:nvSpPr>
          <p:spPr bwMode="auto">
            <a:xfrm>
              <a:off x="1968" y="3504"/>
              <a:ext cx="144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imes New Roman" pitchFamily="18" charset="0"/>
                  <a:ea typeface="宋体" pitchFamily="2" charset="-122"/>
                </a:rPr>
                <a:t>为独立条件</a:t>
              </a:r>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921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9EB0C8F-A037-4949-8721-7249150CDE61}" type="slidenum">
              <a:rPr lang="en-US" altLang="ko-KR" smtClean="0">
                <a:solidFill>
                  <a:srgbClr val="003399"/>
                </a:solidFill>
                <a:latin typeface="-윤체L" pitchFamily="18" charset="-127"/>
                <a:ea typeface="-윤체L" pitchFamily="18" charset="-127"/>
              </a:rPr>
              <a:pPr/>
              <a:t>74</a:t>
            </a:fld>
            <a:endParaRPr lang="en-US" altLang="ko-KR" smtClean="0">
              <a:solidFill>
                <a:srgbClr val="003399"/>
              </a:solidFill>
              <a:latin typeface="-윤체L" pitchFamily="18" charset="-127"/>
              <a:ea typeface="-윤체L" pitchFamily="18" charset="-127"/>
            </a:endParaRPr>
          </a:p>
        </p:txBody>
      </p:sp>
      <p:sp>
        <p:nvSpPr>
          <p:cNvPr id="477187" name="Rectangle 3"/>
          <p:cNvSpPr>
            <a:spLocks noChangeArrowheads="1"/>
          </p:cNvSpPr>
          <p:nvPr/>
        </p:nvSpPr>
        <p:spPr bwMode="auto">
          <a:xfrm>
            <a:off x="0" y="1557338"/>
            <a:ext cx="8534400" cy="868362"/>
          </a:xfrm>
          <a:prstGeom prst="rect">
            <a:avLst/>
          </a:prstGeom>
          <a:noFill/>
          <a:ln w="38100" cap="sq">
            <a:noFill/>
            <a:miter lim="800000"/>
            <a:headEnd/>
            <a:tailEnd/>
          </a:ln>
          <a:effectLst/>
        </p:spPr>
        <p:txBody>
          <a:bodyPr>
            <a:spAutoFit/>
          </a:bodyPr>
          <a:lstStyle/>
          <a:p>
            <a:pPr eaLnBrk="1" hangingPunct="1">
              <a:spcBef>
                <a:spcPct val="50000"/>
              </a:spcBef>
              <a:buClr>
                <a:srgbClr val="0000FF"/>
              </a:buClr>
              <a:buFontTx/>
              <a:buChar char="•"/>
              <a:defRPr/>
            </a:pPr>
            <a:r>
              <a:rPr lang="zh-CN" altLang="en-US" sz="2700" b="1">
                <a:solidFill>
                  <a:srgbClr val="000000"/>
                </a:solidFill>
                <a:latin typeface="Times New Roman" pitchFamily="18" charset="0"/>
                <a:ea typeface="宋体" pitchFamily="2" charset="-122"/>
              </a:rPr>
              <a:t> </a:t>
            </a:r>
            <a:r>
              <a:rPr lang="zh-CN" altLang="en-US" sz="2400" b="1">
                <a:solidFill>
                  <a:srgbClr val="FF0000"/>
                </a:solidFill>
                <a:latin typeface="Times New Roman" pitchFamily="18" charset="0"/>
                <a:ea typeface="宋体" pitchFamily="2" charset="-122"/>
              </a:rPr>
              <a:t>即时系统</a:t>
            </a:r>
            <a:r>
              <a:rPr lang="zh-CN" altLang="en-US" sz="2400" b="1">
                <a:solidFill>
                  <a:srgbClr val="000000"/>
                </a:solidFill>
                <a:latin typeface="Times New Roman" pitchFamily="18" charset="0"/>
                <a:ea typeface="宋体" pitchFamily="2" charset="-122"/>
              </a:rPr>
              <a:t>：如果系统的输出信号只决定于同时刻的激励信号，与它过去的工作状态（历史）无关，则称之。</a:t>
            </a:r>
            <a:endParaRPr lang="zh-CN" altLang="en-US" sz="2400" b="1">
              <a:effectLst>
                <a:outerShdw blurRad="38100" dist="38100" dir="2700000" algn="tl">
                  <a:srgbClr val="C0C0C0"/>
                </a:outerShdw>
              </a:effectLst>
              <a:latin typeface="Times New Roman" pitchFamily="18" charset="0"/>
              <a:ea typeface="宋体" pitchFamily="2" charset="-122"/>
            </a:endParaRPr>
          </a:p>
        </p:txBody>
      </p:sp>
      <p:sp>
        <p:nvSpPr>
          <p:cNvPr id="92166" name="Rectangle 4"/>
          <p:cNvSpPr>
            <a:spLocks noChangeArrowheads="1"/>
          </p:cNvSpPr>
          <p:nvPr/>
        </p:nvSpPr>
        <p:spPr bwMode="auto">
          <a:xfrm>
            <a:off x="361950" y="711200"/>
            <a:ext cx="708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algn="ctr" eaLnBrk="1" hangingPunct="1">
              <a:spcBef>
                <a:spcPct val="50000"/>
              </a:spcBef>
            </a:pPr>
            <a:r>
              <a:rPr lang="zh-CN" altLang="en-US" sz="2800" b="1">
                <a:solidFill>
                  <a:srgbClr val="0000FF"/>
                </a:solidFill>
                <a:latin typeface="Times New Roman" pitchFamily="18" charset="0"/>
                <a:ea typeface="宋体" pitchFamily="2" charset="-122"/>
              </a:rPr>
              <a:t>（</a:t>
            </a:r>
            <a:r>
              <a:rPr lang="en-US" altLang="zh-CN" sz="2800" b="1">
                <a:solidFill>
                  <a:srgbClr val="0000FF"/>
                </a:solidFill>
                <a:latin typeface="Times New Roman" pitchFamily="18" charset="0"/>
                <a:ea typeface="宋体" pitchFamily="2" charset="-122"/>
              </a:rPr>
              <a:t>2</a:t>
            </a:r>
            <a:r>
              <a:rPr lang="zh-CN" altLang="en-US" sz="2800" b="1">
                <a:solidFill>
                  <a:srgbClr val="0000FF"/>
                </a:solidFill>
                <a:latin typeface="Times New Roman" pitchFamily="18" charset="0"/>
                <a:ea typeface="宋体" pitchFamily="2" charset="-122"/>
              </a:rPr>
              <a:t>）即时系统与动态系统</a:t>
            </a:r>
          </a:p>
        </p:txBody>
      </p:sp>
      <p:sp>
        <p:nvSpPr>
          <p:cNvPr id="92167" name="Rectangle 5"/>
          <p:cNvSpPr>
            <a:spLocks noChangeArrowheads="1"/>
          </p:cNvSpPr>
          <p:nvPr/>
        </p:nvSpPr>
        <p:spPr bwMode="auto">
          <a:xfrm>
            <a:off x="0" y="2420938"/>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FF0000"/>
                </a:solidFill>
                <a:latin typeface="Times New Roman" pitchFamily="18" charset="0"/>
                <a:ea typeface="宋体" pitchFamily="2" charset="-122"/>
              </a:rPr>
              <a:t>动态系统</a:t>
            </a:r>
            <a:r>
              <a:rPr lang="zh-CN" altLang="en-US" sz="2400" b="1">
                <a:solidFill>
                  <a:srgbClr val="000000"/>
                </a:solidFill>
                <a:latin typeface="Times New Roman" pitchFamily="18" charset="0"/>
                <a:ea typeface="宋体" pitchFamily="2" charset="-122"/>
              </a:rPr>
              <a:t>；如果系统的输出信号不仅取决于同时刻的激励信号，而且与它过去的工作状态有关，称之。</a:t>
            </a:r>
          </a:p>
        </p:txBody>
      </p:sp>
      <p:sp>
        <p:nvSpPr>
          <p:cNvPr id="92168" name="Rectangle 6"/>
          <p:cNvSpPr>
            <a:spLocks noChangeArrowheads="1"/>
          </p:cNvSpPr>
          <p:nvPr/>
        </p:nvSpPr>
        <p:spPr bwMode="auto">
          <a:xfrm>
            <a:off x="179388" y="3860800"/>
            <a:ext cx="79438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例子：</a:t>
            </a:r>
          </a:p>
          <a:p>
            <a:pPr eaLnBrk="1" hangingPunct="1">
              <a:spcBef>
                <a:spcPct val="50000"/>
              </a:spcBef>
            </a:pPr>
            <a:r>
              <a:rPr lang="zh-CN" altLang="en-US" sz="2400" b="1">
                <a:solidFill>
                  <a:srgbClr val="000000"/>
                </a:solidFill>
                <a:latin typeface="Times New Roman" pitchFamily="18" charset="0"/>
                <a:ea typeface="宋体" pitchFamily="2" charset="-122"/>
              </a:rPr>
              <a:t>只由电阻元件组成的系统就是即时系统。</a:t>
            </a:r>
          </a:p>
          <a:p>
            <a:pPr eaLnBrk="1" hangingPunct="1">
              <a:spcBef>
                <a:spcPct val="50000"/>
              </a:spcBef>
            </a:pPr>
            <a:r>
              <a:rPr lang="zh-CN" altLang="en-US" sz="2400" b="1">
                <a:solidFill>
                  <a:srgbClr val="000000"/>
                </a:solidFill>
                <a:latin typeface="Times New Roman" pitchFamily="18" charset="0"/>
                <a:ea typeface="宋体" pitchFamily="2" charset="-122"/>
              </a:rPr>
              <a:t>凡是包含有记忆作用的元件（如电容、电感、磁芯等）或记忆电路（如寄存器）的系统属动态系统。</a:t>
            </a:r>
          </a:p>
        </p:txBody>
      </p:sp>
      <p:sp>
        <p:nvSpPr>
          <p:cNvPr id="92169" name="Rectangle 7"/>
          <p:cNvSpPr>
            <a:spLocks noChangeArrowheads="1"/>
          </p:cNvSpPr>
          <p:nvPr/>
        </p:nvSpPr>
        <p:spPr bwMode="auto">
          <a:xfrm>
            <a:off x="0" y="3284538"/>
            <a:ext cx="945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FF0000"/>
                </a:solidFill>
                <a:latin typeface="Times New Roman" pitchFamily="18" charset="0"/>
                <a:ea typeface="宋体" pitchFamily="2" charset="-122"/>
              </a:rPr>
              <a:t>即时系统用代数方程描述。动态系统用微分方程或差分方程描述。</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 name="页脚占位符 2"/>
          <p:cNvSpPr>
            <a:spLocks noGrp="1"/>
          </p:cNvSpPr>
          <p:nvPr>
            <p:ph type="ftr" sz="quarter" idx="11"/>
          </p:nvPr>
        </p:nvSpPr>
        <p:spPr/>
        <p:txBody>
          <a:bodyPr/>
          <a:lstStyle/>
          <a:p>
            <a:pPr>
              <a:defRPr/>
            </a:pPr>
            <a:r>
              <a:rPr lang="zh-CN" altLang="en-US"/>
              <a:t>信号与系统</a:t>
            </a:r>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F172C0E-CD17-414B-AD8A-77CCD7499BB4}" type="slidenum">
              <a:rPr lang="en-US" altLang="ko-KR" smtClean="0">
                <a:solidFill>
                  <a:srgbClr val="003399"/>
                </a:solidFill>
                <a:latin typeface="-윤체L" pitchFamily="18" charset="-127"/>
                <a:ea typeface="-윤체L" pitchFamily="18" charset="-127"/>
              </a:rPr>
              <a:pPr/>
              <a:t>75</a:t>
            </a:fld>
            <a:endParaRPr lang="en-US" altLang="ko-KR" smtClean="0">
              <a:solidFill>
                <a:srgbClr val="003399"/>
              </a:solidFill>
              <a:latin typeface="-윤체L" pitchFamily="18" charset="-127"/>
              <a:ea typeface="-윤체L" pitchFamily="18" charset="-127"/>
            </a:endParaRPr>
          </a:p>
        </p:txBody>
      </p:sp>
      <p:sp>
        <p:nvSpPr>
          <p:cNvPr id="478211" name="Rectangle 3"/>
          <p:cNvSpPr>
            <a:spLocks noChangeArrowheads="1"/>
          </p:cNvSpPr>
          <p:nvPr/>
        </p:nvSpPr>
        <p:spPr bwMode="auto">
          <a:xfrm>
            <a:off x="323850" y="620713"/>
            <a:ext cx="8015288" cy="519112"/>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3</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）集总参数系统与分布参数系统</a:t>
            </a:r>
          </a:p>
        </p:txBody>
      </p:sp>
      <p:sp>
        <p:nvSpPr>
          <p:cNvPr id="93190" name="Rectangle 4"/>
          <p:cNvSpPr>
            <a:spLocks noChangeArrowheads="1"/>
          </p:cNvSpPr>
          <p:nvPr/>
        </p:nvSpPr>
        <p:spPr bwMode="auto">
          <a:xfrm>
            <a:off x="228600" y="1600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集总参数系统：</a:t>
            </a:r>
            <a:r>
              <a:rPr lang="zh-CN" altLang="en-US" sz="2400" b="1">
                <a:solidFill>
                  <a:srgbClr val="000000"/>
                </a:solidFill>
                <a:latin typeface="Times New Roman" pitchFamily="18" charset="0"/>
                <a:ea typeface="宋体" pitchFamily="2" charset="-122"/>
              </a:rPr>
              <a:t>只由集总参数元件组成的系统称之。</a:t>
            </a:r>
          </a:p>
        </p:txBody>
      </p:sp>
      <p:sp>
        <p:nvSpPr>
          <p:cNvPr id="93191" name="Rectangle 5"/>
          <p:cNvSpPr>
            <a:spLocks noChangeArrowheads="1"/>
          </p:cNvSpPr>
          <p:nvPr/>
        </p:nvSpPr>
        <p:spPr bwMode="auto">
          <a:xfrm>
            <a:off x="228600" y="2286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分布参数系统：</a:t>
            </a:r>
            <a:r>
              <a:rPr lang="zh-CN" altLang="en-US" sz="2400" b="1">
                <a:solidFill>
                  <a:srgbClr val="000000"/>
                </a:solidFill>
                <a:latin typeface="Times New Roman" pitchFamily="18" charset="0"/>
                <a:ea typeface="宋体" pitchFamily="2" charset="-122"/>
              </a:rPr>
              <a:t>含有分布参数元件的系统称之。</a:t>
            </a:r>
          </a:p>
        </p:txBody>
      </p:sp>
      <p:sp>
        <p:nvSpPr>
          <p:cNvPr id="93192" name="Rectangle 6"/>
          <p:cNvSpPr>
            <a:spLocks noChangeArrowheads="1"/>
          </p:cNvSpPr>
          <p:nvPr/>
        </p:nvSpPr>
        <p:spPr bwMode="auto">
          <a:xfrm>
            <a:off x="228600" y="28956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FF0000"/>
                </a:solidFill>
                <a:latin typeface="Times New Roman" pitchFamily="18" charset="0"/>
                <a:ea typeface="宋体" pitchFamily="2" charset="-122"/>
              </a:rPr>
              <a:t>集总参数系统用常微分方程描述，分布参数系统用偏微分方程描述。</a:t>
            </a:r>
          </a:p>
        </p:txBody>
      </p:sp>
      <p:sp>
        <p:nvSpPr>
          <p:cNvPr id="93193" name="Rectangle 7"/>
          <p:cNvSpPr>
            <a:spLocks noChangeArrowheads="1"/>
          </p:cNvSpPr>
          <p:nvPr/>
        </p:nvSpPr>
        <p:spPr bwMode="auto">
          <a:xfrm>
            <a:off x="228600" y="38862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这时描述系统的独立变量不仅是时间变量，还要考虑空间位置。</a:t>
            </a:r>
          </a:p>
        </p:txBody>
      </p:sp>
      <p:sp>
        <p:nvSpPr>
          <p:cNvPr id="93194" name="Rectangle 8"/>
          <p:cNvSpPr>
            <a:spLocks noChangeArrowheads="1"/>
          </p:cNvSpPr>
          <p:nvPr/>
        </p:nvSpPr>
        <p:spPr bwMode="auto">
          <a:xfrm>
            <a:off x="304800" y="4800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FF"/>
                </a:solidFill>
                <a:latin typeface="Times New Roman" pitchFamily="18" charset="0"/>
                <a:ea typeface="宋体" pitchFamily="2" charset="-122"/>
              </a:rPr>
              <a:t>例子</a:t>
            </a:r>
          </a:p>
        </p:txBody>
      </p:sp>
      <p:sp>
        <p:nvSpPr>
          <p:cNvPr id="93195" name="Rectangle 9"/>
          <p:cNvSpPr>
            <a:spLocks noChangeArrowheads="1"/>
          </p:cNvSpPr>
          <p:nvPr/>
        </p:nvSpPr>
        <p:spPr bwMode="auto">
          <a:xfrm>
            <a:off x="250825" y="537368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含传输线、波导等分布参数的系统为分布参数系统。</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2"/>
          <p:cNvSpPr>
            <a:spLocks noGrp="1"/>
          </p:cNvSpPr>
          <p:nvPr>
            <p:ph type="ftr" sz="quarter" idx="11"/>
          </p:nvPr>
        </p:nvSpPr>
        <p:spPr/>
        <p:txBody>
          <a:bodyPr/>
          <a:lstStyle/>
          <a:p>
            <a:pPr>
              <a:defRPr/>
            </a:pPr>
            <a:r>
              <a:rPr lang="zh-CN" altLang="en-US"/>
              <a:t>信号与系统</a:t>
            </a: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14A7D21-A971-4D5C-8D48-45F7D7FA3CA7}" type="slidenum">
              <a:rPr lang="en-US" altLang="ko-KR" smtClean="0">
                <a:solidFill>
                  <a:srgbClr val="003399"/>
                </a:solidFill>
                <a:latin typeface="-윤체L" pitchFamily="18" charset="-127"/>
                <a:ea typeface="-윤체L" pitchFamily="18" charset="-127"/>
              </a:rPr>
              <a:pPr/>
              <a:t>76</a:t>
            </a:fld>
            <a:endParaRPr lang="en-US" altLang="ko-KR" smtClean="0">
              <a:solidFill>
                <a:srgbClr val="003399"/>
              </a:solidFill>
              <a:latin typeface="-윤체L" pitchFamily="18" charset="-127"/>
              <a:ea typeface="-윤체L" pitchFamily="18" charset="-127"/>
            </a:endParaRPr>
          </a:p>
        </p:txBody>
      </p:sp>
      <p:sp>
        <p:nvSpPr>
          <p:cNvPr id="94213" name="Rectangle 3"/>
          <p:cNvSpPr>
            <a:spLocks noChangeArrowheads="1"/>
          </p:cNvSpPr>
          <p:nvPr/>
        </p:nvSpPr>
        <p:spPr bwMode="auto">
          <a:xfrm>
            <a:off x="304800" y="609600"/>
            <a:ext cx="721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algn="ctr" eaLnBrk="1" hangingPunct="1">
              <a:spcBef>
                <a:spcPct val="50000"/>
              </a:spcBef>
            </a:pPr>
            <a:r>
              <a:rPr lang="zh-CN" altLang="en-US" sz="2800" b="1">
                <a:solidFill>
                  <a:srgbClr val="0000FF"/>
                </a:solidFill>
                <a:latin typeface="Times New Roman" pitchFamily="18" charset="0"/>
                <a:ea typeface="宋体" pitchFamily="2" charset="-122"/>
              </a:rPr>
              <a:t>（</a:t>
            </a:r>
            <a:r>
              <a:rPr lang="en-US" altLang="zh-CN" sz="2800" b="1">
                <a:solidFill>
                  <a:srgbClr val="0000FF"/>
                </a:solidFill>
                <a:latin typeface="Times New Roman" pitchFamily="18" charset="0"/>
                <a:ea typeface="宋体" pitchFamily="2" charset="-122"/>
              </a:rPr>
              <a:t>4</a:t>
            </a:r>
            <a:r>
              <a:rPr lang="zh-CN" altLang="en-US" sz="2800" b="1">
                <a:solidFill>
                  <a:srgbClr val="0000FF"/>
                </a:solidFill>
                <a:latin typeface="Times New Roman" pitchFamily="18" charset="0"/>
                <a:ea typeface="宋体" pitchFamily="2" charset="-122"/>
              </a:rPr>
              <a:t>）线性系统与非线性系统</a:t>
            </a:r>
          </a:p>
        </p:txBody>
      </p:sp>
      <p:sp>
        <p:nvSpPr>
          <p:cNvPr id="94214" name="Rectangle 4"/>
          <p:cNvSpPr>
            <a:spLocks noChangeArrowheads="1"/>
          </p:cNvSpPr>
          <p:nvPr/>
        </p:nvSpPr>
        <p:spPr bwMode="auto">
          <a:xfrm>
            <a:off x="0" y="1628775"/>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线性系统：</a:t>
            </a:r>
            <a:r>
              <a:rPr lang="zh-CN" altLang="en-US" sz="2400" b="1">
                <a:solidFill>
                  <a:srgbClr val="000000"/>
                </a:solidFill>
                <a:latin typeface="Times New Roman" pitchFamily="18" charset="0"/>
                <a:ea typeface="宋体" pitchFamily="2" charset="-122"/>
              </a:rPr>
              <a:t>具有叠加性与均匀性（也称齐次性，</a:t>
            </a:r>
            <a:r>
              <a:rPr lang="en-US" altLang="zh-CN" sz="2400" b="1">
                <a:solidFill>
                  <a:srgbClr val="000000"/>
                </a:solidFill>
                <a:latin typeface="Times New Roman" pitchFamily="18" charset="0"/>
                <a:ea typeface="宋体" pitchFamily="2" charset="-122"/>
              </a:rPr>
              <a:t>homogeneity)</a:t>
            </a:r>
            <a:r>
              <a:rPr lang="zh-CN" altLang="en-US" sz="2400" b="1">
                <a:solidFill>
                  <a:srgbClr val="000000"/>
                </a:solidFill>
                <a:latin typeface="Times New Roman" pitchFamily="18" charset="0"/>
                <a:ea typeface="宋体" pitchFamily="2" charset="-122"/>
              </a:rPr>
              <a:t>的系统称之。</a:t>
            </a:r>
          </a:p>
        </p:txBody>
      </p:sp>
      <p:sp>
        <p:nvSpPr>
          <p:cNvPr id="94215" name="Rectangle 5"/>
          <p:cNvSpPr>
            <a:spLocks noChangeArrowheads="1"/>
          </p:cNvSpPr>
          <p:nvPr/>
        </p:nvSpPr>
        <p:spPr bwMode="auto">
          <a:xfrm>
            <a:off x="0" y="3357563"/>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叠加性：</a:t>
            </a:r>
            <a:r>
              <a:rPr lang="zh-CN" altLang="en-US" sz="2400" b="1">
                <a:solidFill>
                  <a:srgbClr val="000000"/>
                </a:solidFill>
                <a:latin typeface="Times New Roman" pitchFamily="18" charset="0"/>
                <a:ea typeface="宋体" pitchFamily="2" charset="-122"/>
              </a:rPr>
              <a:t>指当几个激励信号同时作用于系统时，总的输出响应等于每个激励单独作用所产生的响应之和。</a:t>
            </a:r>
          </a:p>
        </p:txBody>
      </p:sp>
      <p:sp>
        <p:nvSpPr>
          <p:cNvPr id="94216" name="Rectangle 6"/>
          <p:cNvSpPr>
            <a:spLocks noChangeArrowheads="1"/>
          </p:cNvSpPr>
          <p:nvPr/>
        </p:nvSpPr>
        <p:spPr bwMode="auto">
          <a:xfrm>
            <a:off x="0" y="4437063"/>
            <a:ext cx="874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均匀性：</a:t>
            </a:r>
            <a:r>
              <a:rPr lang="zh-CN" altLang="en-US" sz="2400" b="1">
                <a:solidFill>
                  <a:srgbClr val="000000"/>
                </a:solidFill>
                <a:latin typeface="Times New Roman" pitchFamily="18" charset="0"/>
                <a:ea typeface="宋体" pitchFamily="2" charset="-122"/>
              </a:rPr>
              <a:t>当输入信号乘以某常数时，响应也倍乘相同的常数。</a:t>
            </a:r>
          </a:p>
        </p:txBody>
      </p:sp>
      <p:sp>
        <p:nvSpPr>
          <p:cNvPr id="94217" name="Rectangle 7"/>
          <p:cNvSpPr>
            <a:spLocks noChangeArrowheads="1"/>
          </p:cNvSpPr>
          <p:nvPr/>
        </p:nvSpPr>
        <p:spPr bwMode="auto">
          <a:xfrm>
            <a:off x="0" y="2636838"/>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非线性系统：</a:t>
            </a:r>
            <a:r>
              <a:rPr lang="zh-CN" altLang="en-US" sz="2400" b="1">
                <a:solidFill>
                  <a:srgbClr val="000000"/>
                </a:solidFill>
                <a:latin typeface="Times New Roman" pitchFamily="18" charset="0"/>
                <a:ea typeface="宋体" pitchFamily="2" charset="-122"/>
              </a:rPr>
              <a:t>不具有叠加性与均匀性的系统称之。</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9" name="页脚占位符 2"/>
          <p:cNvSpPr>
            <a:spLocks noGrp="1"/>
          </p:cNvSpPr>
          <p:nvPr>
            <p:ph type="ftr" sz="quarter" idx="11"/>
          </p:nvPr>
        </p:nvSpPr>
        <p:spPr/>
        <p:txBody>
          <a:bodyPr/>
          <a:lstStyle/>
          <a:p>
            <a:pPr>
              <a:defRPr/>
            </a:pPr>
            <a:r>
              <a:rPr lang="zh-CN" altLang="en-US"/>
              <a:t>信号与系统</a:t>
            </a:r>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BB53E05-6345-4EF9-88C4-5E114227CD40}" type="slidenum">
              <a:rPr lang="en-US" altLang="ko-KR" smtClean="0">
                <a:solidFill>
                  <a:srgbClr val="003399"/>
                </a:solidFill>
                <a:latin typeface="-윤체L" pitchFamily="18" charset="-127"/>
                <a:ea typeface="-윤체L" pitchFamily="18" charset="-127"/>
              </a:rPr>
              <a:pPr/>
              <a:t>77</a:t>
            </a:fld>
            <a:endParaRPr lang="en-US" altLang="ko-KR" smtClean="0">
              <a:solidFill>
                <a:srgbClr val="003399"/>
              </a:solidFill>
              <a:latin typeface="-윤체L" pitchFamily="18" charset="-127"/>
              <a:ea typeface="-윤체L" pitchFamily="18" charset="-127"/>
            </a:endParaRPr>
          </a:p>
        </p:txBody>
      </p:sp>
      <p:sp>
        <p:nvSpPr>
          <p:cNvPr id="480259" name="Rectangle 3"/>
          <p:cNvSpPr>
            <a:spLocks noChangeArrowheads="1"/>
          </p:cNvSpPr>
          <p:nvPr/>
        </p:nvSpPr>
        <p:spPr bwMode="auto">
          <a:xfrm>
            <a:off x="228600" y="533400"/>
            <a:ext cx="868680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5</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）时变系统与时不变系统</a:t>
            </a:r>
          </a:p>
        </p:txBody>
      </p:sp>
      <p:sp>
        <p:nvSpPr>
          <p:cNvPr id="95238" name="Rectangle 4"/>
          <p:cNvSpPr>
            <a:spLocks noChangeArrowheads="1"/>
          </p:cNvSpPr>
          <p:nvPr/>
        </p:nvSpPr>
        <p:spPr bwMode="auto">
          <a:xfrm>
            <a:off x="228600" y="16002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时变系统：</a:t>
            </a:r>
            <a:r>
              <a:rPr lang="zh-CN" altLang="en-US" sz="2400" b="1">
                <a:solidFill>
                  <a:srgbClr val="000000"/>
                </a:solidFill>
                <a:latin typeface="Times New Roman" pitchFamily="18" charset="0"/>
                <a:ea typeface="宋体" pitchFamily="2" charset="-122"/>
              </a:rPr>
              <a:t>如果系统的参数随时间而变化，则称之</a:t>
            </a:r>
          </a:p>
        </p:txBody>
      </p:sp>
      <p:sp>
        <p:nvSpPr>
          <p:cNvPr id="95239" name="Rectangle 5"/>
          <p:cNvSpPr>
            <a:spLocks noChangeArrowheads="1"/>
          </p:cNvSpPr>
          <p:nvPr/>
        </p:nvSpPr>
        <p:spPr bwMode="auto">
          <a:xfrm>
            <a:off x="179388" y="2276475"/>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时不变系统：</a:t>
            </a:r>
            <a:r>
              <a:rPr lang="zh-CN" altLang="en-US" sz="2400" b="1">
                <a:solidFill>
                  <a:srgbClr val="000000"/>
                </a:solidFill>
                <a:latin typeface="Times New Roman" pitchFamily="18" charset="0"/>
                <a:ea typeface="宋体" pitchFamily="2" charset="-122"/>
              </a:rPr>
              <a:t>如果系统的参数不随时间而变化，则称之。（或非时变系统，定常系统）</a:t>
            </a:r>
          </a:p>
        </p:txBody>
      </p:sp>
      <p:sp>
        <p:nvSpPr>
          <p:cNvPr id="95240" name="Rectangle 6"/>
          <p:cNvSpPr>
            <a:spLocks noChangeArrowheads="1"/>
          </p:cNvSpPr>
          <p:nvPr/>
        </p:nvSpPr>
        <p:spPr bwMode="auto">
          <a:xfrm>
            <a:off x="228600" y="33528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在系统分析中，常遇到线性时不变系统、线性时变系统、非线性时不变系统、非线性时变系统。</a:t>
            </a:r>
          </a:p>
        </p:txBody>
      </p:sp>
      <p:sp>
        <p:nvSpPr>
          <p:cNvPr id="95241" name="Rectangle 7"/>
          <p:cNvSpPr>
            <a:spLocks noChangeArrowheads="1"/>
          </p:cNvSpPr>
          <p:nvPr/>
        </p:nvSpPr>
        <p:spPr bwMode="auto">
          <a:xfrm>
            <a:off x="1524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FF"/>
                </a:solidFill>
                <a:latin typeface="Times New Roman" pitchFamily="18" charset="0"/>
                <a:ea typeface="宋体" pitchFamily="2" charset="-122"/>
              </a:rPr>
              <a:t>例子</a:t>
            </a:r>
          </a:p>
        </p:txBody>
      </p:sp>
      <p:sp>
        <p:nvSpPr>
          <p:cNvPr id="95242" name="Rectangle 8"/>
          <p:cNvSpPr>
            <a:spLocks noChangeArrowheads="1"/>
          </p:cNvSpPr>
          <p:nvPr/>
        </p:nvSpPr>
        <p:spPr bwMode="auto">
          <a:xfrm>
            <a:off x="228600" y="48006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en-US" altLang="zh-CN" sz="2400" b="1">
                <a:solidFill>
                  <a:srgbClr val="000000"/>
                </a:solidFill>
                <a:latin typeface="Times New Roman" pitchFamily="18" charset="0"/>
                <a:ea typeface="宋体" pitchFamily="2" charset="-122"/>
              </a:rPr>
              <a:t>R</a:t>
            </a: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L</a:t>
            </a: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C</a:t>
            </a:r>
            <a:r>
              <a:rPr lang="zh-CN" altLang="en-US" sz="2400" b="1">
                <a:solidFill>
                  <a:srgbClr val="000000"/>
                </a:solidFill>
                <a:latin typeface="Times New Roman" pitchFamily="18" charset="0"/>
                <a:ea typeface="宋体" pitchFamily="2" charset="-122"/>
              </a:rPr>
              <a:t>都是线性时不变元件，组成一个线性时不变系统，其数学模型为常系数微分方程。</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2"/>
          <p:cNvSpPr>
            <a:spLocks noGrp="1"/>
          </p:cNvSpPr>
          <p:nvPr>
            <p:ph type="ftr" sz="quarter" idx="11"/>
          </p:nvPr>
        </p:nvSpPr>
        <p:spPr/>
        <p:txBody>
          <a:bodyPr/>
          <a:lstStyle/>
          <a:p>
            <a:pPr>
              <a:defRPr/>
            </a:pPr>
            <a:r>
              <a:rPr lang="zh-CN" altLang="en-US"/>
              <a:t>信号与系统</a:t>
            </a:r>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6F2E6E0-EB38-428F-87E5-00D8589B89AB}" type="slidenum">
              <a:rPr lang="en-US" altLang="ko-KR" smtClean="0">
                <a:solidFill>
                  <a:srgbClr val="003399"/>
                </a:solidFill>
                <a:latin typeface="-윤체L" pitchFamily="18" charset="-127"/>
                <a:ea typeface="-윤체L" pitchFamily="18" charset="-127"/>
              </a:rPr>
              <a:pPr/>
              <a:t>78</a:t>
            </a:fld>
            <a:endParaRPr lang="en-US" altLang="ko-KR" smtClean="0">
              <a:solidFill>
                <a:srgbClr val="003399"/>
              </a:solidFill>
              <a:latin typeface="-윤체L" pitchFamily="18" charset="-127"/>
              <a:ea typeface="-윤체L" pitchFamily="18" charset="-127"/>
            </a:endParaRPr>
          </a:p>
        </p:txBody>
      </p:sp>
      <p:sp>
        <p:nvSpPr>
          <p:cNvPr id="481283" name="Rectangle 3"/>
          <p:cNvSpPr>
            <a:spLocks noChangeArrowheads="1"/>
          </p:cNvSpPr>
          <p:nvPr/>
        </p:nvSpPr>
        <p:spPr bwMode="auto">
          <a:xfrm>
            <a:off x="0" y="304800"/>
            <a:ext cx="868680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6</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）可逆系统与不可逆系统</a:t>
            </a:r>
          </a:p>
        </p:txBody>
      </p:sp>
      <p:sp>
        <p:nvSpPr>
          <p:cNvPr id="96262" name="Rectangle 4"/>
          <p:cNvSpPr>
            <a:spLocks noChangeArrowheads="1"/>
          </p:cNvSpPr>
          <p:nvPr/>
        </p:nvSpPr>
        <p:spPr bwMode="auto">
          <a:xfrm>
            <a:off x="250825" y="1557338"/>
            <a:ext cx="9096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9900CC"/>
                </a:solidFill>
                <a:latin typeface="Times New Roman" pitchFamily="18" charset="0"/>
                <a:ea typeface="宋体" pitchFamily="2" charset="-122"/>
              </a:rPr>
              <a:t>可逆系统：</a:t>
            </a:r>
            <a:r>
              <a:rPr lang="zh-CN" altLang="en-US" sz="2200" b="1">
                <a:solidFill>
                  <a:srgbClr val="000000"/>
                </a:solidFill>
                <a:latin typeface="Times New Roman" pitchFamily="18" charset="0"/>
                <a:ea typeface="宋体" pitchFamily="2" charset="-122"/>
              </a:rPr>
              <a:t>若系统在不同的激励信号作用下产生不同的响应，则称之。</a:t>
            </a:r>
          </a:p>
        </p:txBody>
      </p:sp>
      <p:sp>
        <p:nvSpPr>
          <p:cNvPr id="96263" name="Rectangle 5"/>
          <p:cNvSpPr>
            <a:spLocks noChangeArrowheads="1"/>
          </p:cNvSpPr>
          <p:nvPr/>
        </p:nvSpPr>
        <p:spPr bwMode="auto">
          <a:xfrm>
            <a:off x="250825" y="1989138"/>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对于每个可逆系统都存在一个“逆系统”，当原系统与此逆系统联组合后，输出信号与输入信号相同。</a:t>
            </a:r>
          </a:p>
        </p:txBody>
      </p:sp>
      <p:sp>
        <p:nvSpPr>
          <p:cNvPr id="96264" name="Rectangle 6"/>
          <p:cNvSpPr>
            <a:spLocks noChangeArrowheads="1"/>
          </p:cNvSpPr>
          <p:nvPr/>
        </p:nvSpPr>
        <p:spPr bwMode="auto">
          <a:xfrm>
            <a:off x="250825" y="3429000"/>
            <a:ext cx="85344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例子：输出</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与输入</a:t>
            </a:r>
            <a:r>
              <a:rPr lang="en-US" altLang="zh-CN" sz="2200" b="1">
                <a:solidFill>
                  <a:srgbClr val="000000"/>
                </a:solidFill>
                <a:latin typeface="Times New Roman" pitchFamily="18" charset="0"/>
                <a:ea typeface="宋体" pitchFamily="2" charset="-122"/>
              </a:rPr>
              <a:t>e</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具有如下约束的系统是</a:t>
            </a:r>
            <a:r>
              <a:rPr lang="zh-CN" altLang="en-US" sz="2200" b="1">
                <a:solidFill>
                  <a:srgbClr val="0000FF"/>
                </a:solidFill>
                <a:latin typeface="Times New Roman" pitchFamily="18" charset="0"/>
                <a:ea typeface="宋体" pitchFamily="2" charset="-122"/>
              </a:rPr>
              <a:t>可逆</a:t>
            </a:r>
            <a:r>
              <a:rPr lang="zh-CN" altLang="en-US" sz="2200" b="1">
                <a:solidFill>
                  <a:srgbClr val="000000"/>
                </a:solidFill>
                <a:latin typeface="Times New Roman" pitchFamily="18" charset="0"/>
                <a:ea typeface="宋体" pitchFamily="2" charset="-122"/>
              </a:rPr>
              <a:t>的：</a:t>
            </a:r>
          </a:p>
          <a:p>
            <a:pPr eaLnBrk="1" hangingPunct="1">
              <a:spcBef>
                <a:spcPct val="50000"/>
              </a:spcBef>
            </a:pPr>
            <a:r>
              <a:rPr lang="zh-CN" altLang="en-US" sz="2200" b="1">
                <a:solidFill>
                  <a:srgbClr val="000000"/>
                </a:solidFill>
                <a:latin typeface="Times New Roman" pitchFamily="18" charset="0"/>
                <a:ea typeface="宋体" pitchFamily="2" charset="-122"/>
              </a:rPr>
              <a:t>                                  </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(t)=5e</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a:t>
            </a:r>
          </a:p>
          <a:p>
            <a:pPr eaLnBrk="1" hangingPunct="1">
              <a:spcBef>
                <a:spcPct val="50000"/>
              </a:spcBef>
            </a:pPr>
            <a:r>
              <a:rPr lang="zh-CN" altLang="en-US" sz="2200" b="1">
                <a:solidFill>
                  <a:srgbClr val="000000"/>
                </a:solidFill>
                <a:latin typeface="Times New Roman" pitchFamily="18" charset="0"/>
                <a:ea typeface="宋体" pitchFamily="2" charset="-122"/>
              </a:rPr>
              <a:t>此可逆系统输出</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2</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与输入</a:t>
            </a:r>
            <a:r>
              <a:rPr lang="en-US" altLang="zh-CN" sz="2200" b="1">
                <a:solidFill>
                  <a:srgbClr val="000000"/>
                </a:solidFill>
                <a:latin typeface="Times New Roman" pitchFamily="18" charset="0"/>
                <a:ea typeface="宋体" pitchFamily="2" charset="-122"/>
              </a:rPr>
              <a:t>e</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满足如下关系：</a:t>
            </a:r>
          </a:p>
          <a:p>
            <a:pPr eaLnBrk="1" hangingPunct="1">
              <a:spcBef>
                <a:spcPct val="50000"/>
              </a:spcBef>
            </a:pPr>
            <a:r>
              <a:rPr lang="zh-CN" altLang="en-US" sz="2200" b="1">
                <a:solidFill>
                  <a:srgbClr val="000000"/>
                </a:solidFill>
                <a:latin typeface="Times New Roman" pitchFamily="18" charset="0"/>
                <a:ea typeface="宋体" pitchFamily="2" charset="-122"/>
              </a:rPr>
              <a:t>                                  </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2</a:t>
            </a:r>
            <a:r>
              <a:rPr lang="en-US" altLang="zh-CN" sz="2200" b="1">
                <a:solidFill>
                  <a:srgbClr val="000000"/>
                </a:solidFill>
                <a:latin typeface="Times New Roman" pitchFamily="18" charset="0"/>
                <a:ea typeface="宋体" pitchFamily="2" charset="-122"/>
              </a:rPr>
              <a:t>(t)= e</a:t>
            </a:r>
            <a:r>
              <a:rPr lang="en-US" altLang="zh-CN" sz="2200" b="1" baseline="-25000">
                <a:solidFill>
                  <a:srgbClr val="000000"/>
                </a:solidFill>
                <a:latin typeface="Times New Roman" pitchFamily="18" charset="0"/>
                <a:ea typeface="宋体" pitchFamily="2" charset="-122"/>
              </a:rPr>
              <a:t>1</a:t>
            </a:r>
            <a:r>
              <a:rPr lang="en-US" altLang="zh-CN" sz="2200" b="1">
                <a:solidFill>
                  <a:srgbClr val="000000"/>
                </a:solidFill>
                <a:latin typeface="Times New Roman" pitchFamily="18" charset="0"/>
                <a:ea typeface="宋体" pitchFamily="2" charset="-122"/>
              </a:rPr>
              <a:t>(t) /5</a:t>
            </a:r>
          </a:p>
          <a:p>
            <a:pPr eaLnBrk="1" hangingPunct="1">
              <a:spcBef>
                <a:spcPct val="50000"/>
              </a:spcBef>
              <a:buClr>
                <a:srgbClr val="0000FF"/>
              </a:buClr>
              <a:buFontTx/>
              <a:buChar char="•"/>
            </a:pPr>
            <a:r>
              <a:rPr lang="zh-CN" altLang="en-US" sz="2200" b="1">
                <a:solidFill>
                  <a:srgbClr val="0000FF"/>
                </a:solidFill>
                <a:latin typeface="Times New Roman" pitchFamily="18" charset="0"/>
                <a:ea typeface="宋体" pitchFamily="2" charset="-122"/>
              </a:rPr>
              <a:t>不可逆</a:t>
            </a:r>
            <a:r>
              <a:rPr lang="zh-CN" altLang="en-US" sz="2200" b="1">
                <a:latin typeface="Times New Roman" pitchFamily="18" charset="0"/>
                <a:ea typeface="宋体" pitchFamily="2" charset="-122"/>
              </a:rPr>
              <a:t>系统</a:t>
            </a:r>
            <a:r>
              <a:rPr lang="zh-CN" altLang="en-US" sz="2200" b="1">
                <a:solidFill>
                  <a:srgbClr val="000000"/>
                </a:solidFill>
                <a:latin typeface="Times New Roman" pitchFamily="18" charset="0"/>
                <a:ea typeface="宋体" pitchFamily="2" charset="-122"/>
              </a:rPr>
              <a:t>：</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3</a:t>
            </a:r>
            <a:r>
              <a:rPr lang="en-US" altLang="zh-CN" sz="2200" b="1">
                <a:solidFill>
                  <a:srgbClr val="000000"/>
                </a:solidFill>
                <a:latin typeface="Times New Roman" pitchFamily="18" charset="0"/>
                <a:ea typeface="宋体" pitchFamily="2" charset="-122"/>
              </a:rPr>
              <a:t>(t)=e</a:t>
            </a:r>
            <a:r>
              <a:rPr lang="en-US" altLang="zh-CN" sz="2200" b="1" baseline="30000">
                <a:solidFill>
                  <a:srgbClr val="000000"/>
                </a:solidFill>
                <a:latin typeface="Times New Roman" pitchFamily="18" charset="0"/>
                <a:ea typeface="宋体" pitchFamily="2" charset="-122"/>
              </a:rPr>
              <a:t>2</a:t>
            </a:r>
            <a:r>
              <a:rPr lang="en-US" altLang="zh-CN" sz="2200" b="1" baseline="-25000">
                <a:solidFill>
                  <a:srgbClr val="000000"/>
                </a:solidFill>
                <a:latin typeface="Times New Roman" pitchFamily="18" charset="0"/>
                <a:ea typeface="宋体" pitchFamily="2" charset="-122"/>
              </a:rPr>
              <a:t>3</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，无法根据输出</a:t>
            </a:r>
            <a:r>
              <a:rPr lang="en-US" altLang="zh-CN" sz="2200" b="1">
                <a:solidFill>
                  <a:srgbClr val="000000"/>
                </a:solidFill>
                <a:latin typeface="Times New Roman" pitchFamily="18" charset="0"/>
                <a:ea typeface="宋体" pitchFamily="2" charset="-122"/>
              </a:rPr>
              <a:t>r</a:t>
            </a:r>
            <a:r>
              <a:rPr lang="en-US" altLang="zh-CN" sz="2200" b="1" baseline="-25000">
                <a:solidFill>
                  <a:srgbClr val="000000"/>
                </a:solidFill>
                <a:latin typeface="Times New Roman" pitchFamily="18" charset="0"/>
                <a:ea typeface="宋体" pitchFamily="2" charset="-122"/>
              </a:rPr>
              <a:t>3</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决定输入</a:t>
            </a:r>
            <a:r>
              <a:rPr lang="en-US" altLang="zh-CN" sz="2200" b="1">
                <a:solidFill>
                  <a:srgbClr val="000000"/>
                </a:solidFill>
                <a:latin typeface="Times New Roman" pitchFamily="18" charset="0"/>
                <a:ea typeface="宋体" pitchFamily="2" charset="-122"/>
              </a:rPr>
              <a:t>e</a:t>
            </a:r>
            <a:r>
              <a:rPr lang="en-US" altLang="zh-CN" sz="2200" b="1" baseline="-25000">
                <a:solidFill>
                  <a:srgbClr val="000000"/>
                </a:solidFill>
                <a:latin typeface="Times New Roman" pitchFamily="18" charset="0"/>
                <a:ea typeface="宋体" pitchFamily="2" charset="-122"/>
              </a:rPr>
              <a:t>3</a:t>
            </a:r>
            <a:r>
              <a:rPr lang="en-US" altLang="zh-CN" sz="2200" b="1">
                <a:solidFill>
                  <a:srgbClr val="000000"/>
                </a:solidFill>
                <a:latin typeface="Times New Roman" pitchFamily="18" charset="0"/>
                <a:ea typeface="宋体" pitchFamily="2" charset="-122"/>
              </a:rPr>
              <a:t>(t)</a:t>
            </a:r>
            <a:r>
              <a:rPr lang="zh-CN" altLang="en-US" sz="2200" b="1">
                <a:solidFill>
                  <a:srgbClr val="000000"/>
                </a:solidFill>
                <a:latin typeface="Times New Roman" pitchFamily="18" charset="0"/>
                <a:ea typeface="宋体" pitchFamily="2" charset="-122"/>
              </a:rPr>
              <a:t>的正、负号。即不同激励信号产生了相同的响应，因而是不可逆的。</a:t>
            </a:r>
          </a:p>
        </p:txBody>
      </p:sp>
      <p:sp>
        <p:nvSpPr>
          <p:cNvPr id="96265" name="Rectangle 7"/>
          <p:cNvSpPr>
            <a:spLocks noChangeArrowheads="1"/>
          </p:cNvSpPr>
          <p:nvPr/>
        </p:nvSpPr>
        <p:spPr bwMode="auto">
          <a:xfrm>
            <a:off x="250825" y="2781300"/>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此概念在信号传输与处理技术中应用广泛。如传输信号中对信号的编、解码需要可逆的，对信号加密、解密需可逆的。</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972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EB861F0E-AD58-4589-AC12-400C0C24D492}" type="slidenum">
              <a:rPr lang="en-US" altLang="ko-KR" smtClean="0">
                <a:solidFill>
                  <a:srgbClr val="003399"/>
                </a:solidFill>
                <a:latin typeface="-윤체L" pitchFamily="18" charset="-127"/>
                <a:ea typeface="-윤체L" pitchFamily="18" charset="-127"/>
              </a:rPr>
              <a:pPr/>
              <a:t>79</a:t>
            </a:fld>
            <a:endParaRPr lang="en-US" altLang="ko-KR" smtClean="0">
              <a:solidFill>
                <a:srgbClr val="003399"/>
              </a:solidFill>
              <a:latin typeface="-윤체L" pitchFamily="18" charset="-127"/>
              <a:ea typeface="-윤체L" pitchFamily="18" charset="-127"/>
            </a:endParaRPr>
          </a:p>
        </p:txBody>
      </p:sp>
      <p:sp>
        <p:nvSpPr>
          <p:cNvPr id="482307" name="Rectangle 3"/>
          <p:cNvSpPr>
            <a:spLocks noChangeArrowheads="1"/>
          </p:cNvSpPr>
          <p:nvPr/>
        </p:nvSpPr>
        <p:spPr bwMode="auto">
          <a:xfrm>
            <a:off x="381000" y="533400"/>
            <a:ext cx="714375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三、系统条件</a:t>
            </a:r>
            <a:endParaRPr lang="zh-CN" altLang="en-US" sz="8000" b="1">
              <a:solidFill>
                <a:srgbClr val="003399"/>
              </a:solidFill>
              <a:effectLst>
                <a:outerShdw blurRad="38100" dist="38100" dir="2700000" algn="tl">
                  <a:srgbClr val="C0C0C0"/>
                </a:outerShdw>
              </a:effectLst>
              <a:latin typeface="Times New Roman" pitchFamily="18" charset="0"/>
              <a:ea typeface="宋体" pitchFamily="2" charset="-122"/>
            </a:endParaRPr>
          </a:p>
        </p:txBody>
      </p:sp>
      <p:sp>
        <p:nvSpPr>
          <p:cNvPr id="97286" name="Rectangle 4"/>
          <p:cNvSpPr>
            <a:spLocks noChangeArrowheads="1"/>
          </p:cNvSpPr>
          <p:nvPr/>
        </p:nvSpPr>
        <p:spPr bwMode="auto">
          <a:xfrm>
            <a:off x="0" y="2997200"/>
            <a:ext cx="86868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起始条件：系统原来的储能情况。即先前激励（或扰动）作用的后果。</a:t>
            </a:r>
          </a:p>
        </p:txBody>
      </p:sp>
      <p:sp>
        <p:nvSpPr>
          <p:cNvPr id="482309" name="Rectangle 5"/>
          <p:cNvSpPr>
            <a:spLocks noChangeArrowheads="1"/>
          </p:cNvSpPr>
          <p:nvPr/>
        </p:nvSpPr>
        <p:spPr bwMode="auto">
          <a:xfrm>
            <a:off x="0" y="1700213"/>
            <a:ext cx="8686800" cy="868362"/>
          </a:xfrm>
          <a:prstGeom prst="rect">
            <a:avLst/>
          </a:prstGeom>
          <a:noFill/>
          <a:ln w="38100" cap="sq">
            <a:noFill/>
            <a:miter lim="800000"/>
            <a:headEnd/>
            <a:tailEnd/>
          </a:ln>
          <a:effectLst/>
        </p:spPr>
        <p:txBody>
          <a:bodyPr>
            <a:spAutoFit/>
          </a:bodyPr>
          <a:lstStyle/>
          <a:p>
            <a:pPr eaLnBrk="1" hangingPunct="1">
              <a:spcBef>
                <a:spcPct val="50000"/>
              </a:spcBef>
              <a:buClr>
                <a:srgbClr val="0000FF"/>
              </a:buClr>
              <a:buFontTx/>
              <a:buChar char="•"/>
              <a:defRP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为了求得给定激励条件下系统的响应，还应当知道激励接入瞬时系统内部的</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能量储存</a:t>
            </a:r>
            <a:r>
              <a:rPr lang="zh-CN" altLang="en-US" sz="2400" b="1">
                <a:solidFill>
                  <a:srgbClr val="000000"/>
                </a:solidFill>
                <a:latin typeface="Times New Roman" pitchFamily="18" charset="0"/>
                <a:ea typeface="宋体" pitchFamily="2" charset="-122"/>
              </a:rPr>
              <a:t>情况。（即起始条件、初始条件）</a:t>
            </a:r>
          </a:p>
        </p:txBody>
      </p:sp>
      <p:sp>
        <p:nvSpPr>
          <p:cNvPr id="97288" name="Rectangle 6"/>
          <p:cNvSpPr>
            <a:spLocks noChangeArrowheads="1"/>
          </p:cNvSpPr>
          <p:nvPr/>
        </p:nvSpPr>
        <p:spPr bwMode="auto">
          <a:xfrm>
            <a:off x="0" y="4221163"/>
            <a:ext cx="8686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初始条件：系统激励接入瞬时系统的状态。</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22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F801A44-9649-4159-B05B-A4A7EBA73186}" type="slidenum">
              <a:rPr lang="en-US" altLang="ko-KR" smtClean="0">
                <a:solidFill>
                  <a:srgbClr val="003399"/>
                </a:solidFill>
                <a:latin typeface="-윤체L" pitchFamily="18" charset="-127"/>
                <a:ea typeface="-윤체L" pitchFamily="18" charset="-127"/>
              </a:rPr>
              <a:pPr/>
              <a:t>8</a:t>
            </a:fld>
            <a:endParaRPr lang="en-US" altLang="ko-KR" smtClean="0">
              <a:solidFill>
                <a:srgbClr val="003399"/>
              </a:solidFill>
              <a:latin typeface="-윤체L" pitchFamily="18" charset="-127"/>
              <a:ea typeface="-윤체L" pitchFamily="18" charset="-127"/>
            </a:endParaRPr>
          </a:p>
        </p:txBody>
      </p:sp>
      <p:sp>
        <p:nvSpPr>
          <p:cNvPr id="12293" name="Rectangle 2"/>
          <p:cNvSpPr>
            <a:spLocks noGrp="1" noChangeArrowheads="1"/>
          </p:cNvSpPr>
          <p:nvPr>
            <p:ph type="body" idx="1"/>
          </p:nvPr>
        </p:nvSpPr>
        <p:spPr>
          <a:xfrm>
            <a:off x="0" y="1557338"/>
            <a:ext cx="8991600" cy="4464050"/>
          </a:xfrm>
        </p:spPr>
        <p:txBody>
          <a:bodyPr/>
          <a:lstStyle/>
          <a:p>
            <a:pPr eaLnBrk="1" hangingPunct="1">
              <a:lnSpc>
                <a:spcPct val="90000"/>
              </a:lnSpc>
            </a:pPr>
            <a:r>
              <a:rPr lang="zh-CN" altLang="en-US" sz="2500" dirty="0" smtClean="0"/>
              <a:t>对信号进行某种加工或变换。其</a:t>
            </a:r>
            <a:r>
              <a:rPr lang="zh-CN" altLang="en-US" sz="2500" dirty="0" smtClean="0">
                <a:solidFill>
                  <a:srgbClr val="FF0000"/>
                </a:solidFill>
              </a:rPr>
              <a:t>目的</a:t>
            </a:r>
            <a:r>
              <a:rPr lang="zh-CN" altLang="en-US" sz="2500" dirty="0" smtClean="0"/>
              <a:t>是：削弱信号中的多余内容；滤除混杂的噪声和干扰；或者将信号变换成容易分析与识别的形式，便于估计和选择它的特征参量。</a:t>
            </a:r>
          </a:p>
          <a:p>
            <a:pPr eaLnBrk="1" hangingPunct="1">
              <a:lnSpc>
                <a:spcPct val="90000"/>
              </a:lnSpc>
            </a:pPr>
            <a:r>
              <a:rPr lang="zh-CN" altLang="en-US" sz="2500" dirty="0" smtClean="0"/>
              <a:t>信号处理的应用已遍及许多科学技术领域。</a:t>
            </a:r>
          </a:p>
          <a:p>
            <a:pPr eaLnBrk="1" hangingPunct="1">
              <a:lnSpc>
                <a:spcPct val="90000"/>
              </a:lnSpc>
              <a:buFont typeface="Wingdings" pitchFamily="2" charset="2"/>
              <a:buNone/>
            </a:pPr>
            <a:r>
              <a:rPr lang="zh-CN" altLang="en-US" sz="2500" dirty="0" smtClean="0"/>
              <a:t>（</a:t>
            </a:r>
            <a:r>
              <a:rPr lang="en-US" altLang="zh-CN" sz="2500" dirty="0" smtClean="0"/>
              <a:t>1</a:t>
            </a:r>
            <a:r>
              <a:rPr lang="zh-CN" altLang="en-US" sz="2500" dirty="0" smtClean="0"/>
              <a:t>）从深空探测器发来的信号可能被淹没在噪声之中，可利用信号处理技术予以增强。</a:t>
            </a:r>
          </a:p>
          <a:p>
            <a:pPr eaLnBrk="1" hangingPunct="1">
              <a:lnSpc>
                <a:spcPct val="90000"/>
              </a:lnSpc>
              <a:buFont typeface="Wingdings" pitchFamily="2" charset="2"/>
              <a:buNone/>
            </a:pPr>
            <a:r>
              <a:rPr lang="zh-CN" altLang="en-US" sz="2500" dirty="0" smtClean="0"/>
              <a:t>（</a:t>
            </a:r>
            <a:r>
              <a:rPr lang="en-US" altLang="zh-CN" sz="2500" dirty="0" smtClean="0"/>
              <a:t>2</a:t>
            </a:r>
            <a:r>
              <a:rPr lang="zh-CN" altLang="en-US" sz="2500" dirty="0" smtClean="0"/>
              <a:t>）石油勘探、地震测量以及核试验监测中所得数据的分析都依赖于信号处理技术的应用。</a:t>
            </a:r>
          </a:p>
          <a:p>
            <a:pPr eaLnBrk="1" hangingPunct="1">
              <a:lnSpc>
                <a:spcPct val="90000"/>
              </a:lnSpc>
              <a:buFont typeface="Wingdings" pitchFamily="2" charset="2"/>
              <a:buNone/>
            </a:pPr>
            <a:r>
              <a:rPr lang="zh-CN" altLang="en-US" sz="2500" dirty="0" smtClean="0"/>
              <a:t>（</a:t>
            </a:r>
            <a:r>
              <a:rPr lang="en-US" altLang="zh-CN" sz="2500" dirty="0" smtClean="0"/>
              <a:t>3</a:t>
            </a:r>
            <a:r>
              <a:rPr lang="zh-CN" altLang="en-US" sz="2500" dirty="0" smtClean="0"/>
              <a:t>）心电图、脑电图分析、语音识别与合成、图像数据压缩、工业生产自动控制以及经济形势预测（股票分析）等各领域广泛应用。</a:t>
            </a:r>
          </a:p>
        </p:txBody>
      </p:sp>
      <p:sp>
        <p:nvSpPr>
          <p:cNvPr id="12294" name="Rectangle 3"/>
          <p:cNvSpPr>
            <a:spLocks noChangeArrowheads="1"/>
          </p:cNvSpPr>
          <p:nvPr/>
        </p:nvSpPr>
        <p:spPr bwMode="auto">
          <a:xfrm>
            <a:off x="381000" y="381000"/>
            <a:ext cx="81518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4.</a:t>
            </a:r>
            <a:r>
              <a:rPr kumimoji="1" lang="zh-CN" altLang="en-US" sz="2800" b="1">
                <a:solidFill>
                  <a:srgbClr val="003399"/>
                </a:solidFill>
                <a:latin typeface="Times New Roman" pitchFamily="18" charset="0"/>
                <a:ea typeface="华文细黑" pitchFamily="2" charset="-122"/>
              </a:rPr>
              <a:t>信号的处理</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3" name="页脚占位符 4"/>
          <p:cNvSpPr>
            <a:spLocks noGrp="1"/>
          </p:cNvSpPr>
          <p:nvPr>
            <p:ph type="ftr" sz="quarter" idx="11"/>
          </p:nvPr>
        </p:nvSpPr>
        <p:spPr/>
        <p:txBody>
          <a:bodyPr/>
          <a:lstStyle/>
          <a:p>
            <a:pPr>
              <a:defRPr/>
            </a:pPr>
            <a:r>
              <a:rPr lang="zh-CN" altLang="en-US"/>
              <a:t>信号与系统</a:t>
            </a:r>
          </a:p>
        </p:txBody>
      </p:sp>
      <p:sp>
        <p:nvSpPr>
          <p:cNvPr id="983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ECDC2B1-752D-4446-B49F-7A34190A3572}" type="slidenum">
              <a:rPr lang="en-US" altLang="ko-KR" smtClean="0">
                <a:solidFill>
                  <a:srgbClr val="003399"/>
                </a:solidFill>
                <a:latin typeface="-윤체L" pitchFamily="18" charset="-127"/>
                <a:ea typeface="-윤체L" pitchFamily="18" charset="-127"/>
              </a:rPr>
              <a:pPr/>
              <a:t>80</a:t>
            </a:fld>
            <a:endParaRPr lang="en-US" altLang="ko-KR" smtClean="0">
              <a:solidFill>
                <a:srgbClr val="003399"/>
              </a:solidFill>
              <a:latin typeface="-윤체L" pitchFamily="18" charset="-127"/>
              <a:ea typeface="-윤체L" pitchFamily="18" charset="-127"/>
            </a:endParaRPr>
          </a:p>
        </p:txBody>
      </p:sp>
      <p:sp>
        <p:nvSpPr>
          <p:cNvPr id="483331" name="Rectangle 3"/>
          <p:cNvSpPr>
            <a:spLocks noChangeArrowheads="1"/>
          </p:cNvSpPr>
          <p:nvPr/>
        </p:nvSpPr>
        <p:spPr bwMode="auto">
          <a:xfrm>
            <a:off x="609600" y="457200"/>
            <a:ext cx="7058025"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四、系统的框图模型</a:t>
            </a:r>
            <a:endParaRPr lang="zh-CN" altLang="en-US" sz="8000" b="1">
              <a:solidFill>
                <a:srgbClr val="003399"/>
              </a:solidFill>
              <a:effectLst>
                <a:outerShdw blurRad="38100" dist="38100" dir="2700000" algn="tl">
                  <a:srgbClr val="C0C0C0"/>
                </a:outerShdw>
              </a:effectLst>
              <a:latin typeface="Times New Roman" pitchFamily="18" charset="0"/>
              <a:ea typeface="宋体" pitchFamily="2" charset="-122"/>
            </a:endParaRPr>
          </a:p>
        </p:txBody>
      </p:sp>
      <p:sp>
        <p:nvSpPr>
          <p:cNvPr id="98310" name="Rectangle 4"/>
          <p:cNvSpPr>
            <a:spLocks noChangeArrowheads="1"/>
          </p:cNvSpPr>
          <p:nvPr/>
        </p:nvSpPr>
        <p:spPr bwMode="auto">
          <a:xfrm>
            <a:off x="0" y="1981200"/>
            <a:ext cx="86868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每个方框图反映某种数学运算功能，给出该方框图输出与输入信号的约束条件，若干个方框图组成一个完整的系统。</a:t>
            </a:r>
          </a:p>
        </p:txBody>
      </p:sp>
      <p:sp>
        <p:nvSpPr>
          <p:cNvPr id="98311" name="Rectangle 5"/>
          <p:cNvSpPr>
            <a:spLocks noChangeArrowheads="1"/>
          </p:cNvSpPr>
          <p:nvPr/>
        </p:nvSpPr>
        <p:spPr bwMode="auto">
          <a:xfrm>
            <a:off x="0" y="1484313"/>
            <a:ext cx="8686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借助方框图（</a:t>
            </a:r>
            <a:r>
              <a:rPr lang="en-US" altLang="zh-CN" sz="2400" b="1">
                <a:solidFill>
                  <a:srgbClr val="000000"/>
                </a:solidFill>
                <a:latin typeface="Times New Roman" pitchFamily="18" charset="0"/>
                <a:ea typeface="宋体" pitchFamily="2" charset="-122"/>
              </a:rPr>
              <a:t>block diagram)</a:t>
            </a:r>
            <a:r>
              <a:rPr lang="zh-CN" altLang="en-US" sz="2400" b="1">
                <a:solidFill>
                  <a:srgbClr val="000000"/>
                </a:solidFill>
                <a:latin typeface="Times New Roman" pitchFamily="18" charset="0"/>
                <a:ea typeface="宋体" pitchFamily="2" charset="-122"/>
              </a:rPr>
              <a:t>表示系统模型。</a:t>
            </a:r>
          </a:p>
        </p:txBody>
      </p:sp>
      <p:sp>
        <p:nvSpPr>
          <p:cNvPr id="98312" name="Rectangle 6"/>
          <p:cNvSpPr>
            <a:spLocks noChangeArrowheads="1"/>
          </p:cNvSpPr>
          <p:nvPr/>
        </p:nvSpPr>
        <p:spPr bwMode="auto">
          <a:xfrm>
            <a:off x="0" y="3048000"/>
            <a:ext cx="8686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700" b="1">
                <a:solidFill>
                  <a:srgbClr val="0000FF"/>
                </a:solidFill>
                <a:latin typeface="Times New Roman" pitchFamily="18" charset="0"/>
                <a:ea typeface="宋体" pitchFamily="2" charset="-122"/>
              </a:rPr>
              <a:t> </a:t>
            </a:r>
            <a:r>
              <a:rPr lang="zh-CN" altLang="en-US" sz="2400" b="1">
                <a:solidFill>
                  <a:srgbClr val="0000FF"/>
                </a:solidFill>
                <a:latin typeface="Times New Roman" pitchFamily="18" charset="0"/>
                <a:ea typeface="宋体" pitchFamily="2" charset="-122"/>
              </a:rPr>
              <a:t>例子：</a:t>
            </a:r>
          </a:p>
        </p:txBody>
      </p:sp>
      <p:sp>
        <p:nvSpPr>
          <p:cNvPr id="98313" name="Rectangle 7"/>
          <p:cNvSpPr>
            <a:spLocks noChangeArrowheads="1"/>
          </p:cNvSpPr>
          <p:nvPr/>
        </p:nvSpPr>
        <p:spPr bwMode="auto">
          <a:xfrm>
            <a:off x="0" y="3500438"/>
            <a:ext cx="86868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700" b="1">
                <a:solidFill>
                  <a:srgbClr val="000000"/>
                </a:solidFill>
                <a:latin typeface="Times New Roman" pitchFamily="18" charset="0"/>
                <a:ea typeface="宋体" pitchFamily="2" charset="-122"/>
              </a:rPr>
              <a:t> </a:t>
            </a:r>
            <a:r>
              <a:rPr lang="zh-CN" altLang="en-US" sz="2400" b="1">
                <a:solidFill>
                  <a:srgbClr val="000000"/>
                </a:solidFill>
                <a:latin typeface="Times New Roman" pitchFamily="18" charset="0"/>
                <a:ea typeface="宋体" pitchFamily="2" charset="-122"/>
              </a:rPr>
              <a:t>对于线性微分方程描述的系统，它的基本单元是相加、倍乘（标量乘法运算）和积分（或微分）。</a:t>
            </a:r>
          </a:p>
        </p:txBody>
      </p:sp>
      <p:grpSp>
        <p:nvGrpSpPr>
          <p:cNvPr id="98314" name="Group 8"/>
          <p:cNvGrpSpPr>
            <a:grpSpLocks/>
          </p:cNvGrpSpPr>
          <p:nvPr/>
        </p:nvGrpSpPr>
        <p:grpSpPr bwMode="auto">
          <a:xfrm>
            <a:off x="250825" y="4581525"/>
            <a:ext cx="2339975" cy="1673225"/>
            <a:chOff x="0" y="2880"/>
            <a:chExt cx="1632" cy="1321"/>
          </a:xfrm>
        </p:grpSpPr>
        <p:grpSp>
          <p:nvGrpSpPr>
            <p:cNvPr id="98339" name="Group 9"/>
            <p:cNvGrpSpPr>
              <a:grpSpLocks/>
            </p:cNvGrpSpPr>
            <p:nvPr/>
          </p:nvGrpSpPr>
          <p:grpSpPr bwMode="auto">
            <a:xfrm>
              <a:off x="0" y="2880"/>
              <a:ext cx="1632" cy="864"/>
              <a:chOff x="144" y="2880"/>
              <a:chExt cx="1632" cy="864"/>
            </a:xfrm>
          </p:grpSpPr>
          <p:sp>
            <p:nvSpPr>
              <p:cNvPr id="98341" name="Line 10"/>
              <p:cNvSpPr>
                <a:spLocks noChangeShapeType="1"/>
              </p:cNvSpPr>
              <p:nvPr/>
            </p:nvSpPr>
            <p:spPr bwMode="auto">
              <a:xfrm>
                <a:off x="144" y="3168"/>
                <a:ext cx="43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42" name="Oval 11"/>
              <p:cNvSpPr>
                <a:spLocks noChangeArrowheads="1"/>
              </p:cNvSpPr>
              <p:nvPr/>
            </p:nvSpPr>
            <p:spPr bwMode="auto">
              <a:xfrm>
                <a:off x="576" y="3072"/>
                <a:ext cx="240" cy="240"/>
              </a:xfrm>
              <a:prstGeom prst="ellipse">
                <a:avLst/>
              </a:prstGeom>
              <a:noFill/>
              <a:ln w="38100" cap="sq">
                <a:solidFill>
                  <a:srgbClr val="FF99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8343" name="Text Box 12"/>
              <p:cNvSpPr txBox="1">
                <a:spLocks noChangeArrowheads="1"/>
              </p:cNvSpPr>
              <p:nvPr/>
            </p:nvSpPr>
            <p:spPr bwMode="auto">
              <a:xfrm>
                <a:off x="564" y="3024"/>
                <a:ext cx="27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FF0000"/>
                    </a:solidFill>
                    <a:latin typeface="Times New Roman" pitchFamily="18" charset="0"/>
                    <a:ea typeface="宋体" pitchFamily="2" charset="-122"/>
                    <a:sym typeface="Symbol" pitchFamily="18" charset="2"/>
                  </a:rPr>
                  <a:t></a:t>
                </a:r>
                <a:endParaRPr lang="zh-CN" altLang="en-US" sz="2700" b="1">
                  <a:solidFill>
                    <a:srgbClr val="FF0000"/>
                  </a:solidFill>
                  <a:latin typeface="Times New Roman" pitchFamily="18" charset="0"/>
                  <a:ea typeface="宋体" pitchFamily="2" charset="-122"/>
                </a:endParaRPr>
              </a:p>
            </p:txBody>
          </p:sp>
          <p:sp>
            <p:nvSpPr>
              <p:cNvPr id="98344" name="Line 13"/>
              <p:cNvSpPr>
                <a:spLocks noChangeShapeType="1"/>
              </p:cNvSpPr>
              <p:nvPr/>
            </p:nvSpPr>
            <p:spPr bwMode="auto">
              <a:xfrm>
                <a:off x="816" y="3168"/>
                <a:ext cx="864"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45" name="Line 14"/>
              <p:cNvSpPr>
                <a:spLocks noChangeShapeType="1"/>
              </p:cNvSpPr>
              <p:nvPr/>
            </p:nvSpPr>
            <p:spPr bwMode="auto">
              <a:xfrm flipV="1">
                <a:off x="672" y="3312"/>
                <a:ext cx="0" cy="432"/>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98346" name="Object 15"/>
              <p:cNvGraphicFramePr>
                <a:graphicFrameLocks noChangeAspect="1"/>
              </p:cNvGraphicFramePr>
              <p:nvPr/>
            </p:nvGraphicFramePr>
            <p:xfrm>
              <a:off x="144" y="3216"/>
              <a:ext cx="384" cy="280"/>
            </p:xfrm>
            <a:graphic>
              <a:graphicData uri="http://schemas.openxmlformats.org/presentationml/2006/ole">
                <mc:AlternateContent xmlns:mc="http://schemas.openxmlformats.org/markup-compatibility/2006">
                  <mc:Choice xmlns:v="urn:schemas-microsoft-com:vml" Requires="v">
                    <p:oleObj spid="_x0000_s98489" name="Equation" r:id="rId3" imgW="304536" imgH="215713" progId="Equation.3">
                      <p:embed/>
                    </p:oleObj>
                  </mc:Choice>
                  <mc:Fallback>
                    <p:oleObj name="Equation" r:id="rId3" imgW="304536" imgH="2157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3216"/>
                            <a:ext cx="38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47" name="Object 16"/>
              <p:cNvGraphicFramePr>
                <a:graphicFrameLocks noChangeAspect="1"/>
              </p:cNvGraphicFramePr>
              <p:nvPr/>
            </p:nvGraphicFramePr>
            <p:xfrm>
              <a:off x="720" y="3456"/>
              <a:ext cx="416" cy="280"/>
            </p:xfrm>
            <a:graphic>
              <a:graphicData uri="http://schemas.openxmlformats.org/presentationml/2006/ole">
                <mc:AlternateContent xmlns:mc="http://schemas.openxmlformats.org/markup-compatibility/2006">
                  <mc:Choice xmlns:v="urn:schemas-microsoft-com:vml" Requires="v">
                    <p:oleObj spid="_x0000_s98490" name="Equation" r:id="rId5" imgW="330057" imgH="215806" progId="Equation.3">
                      <p:embed/>
                    </p:oleObj>
                  </mc:Choice>
                  <mc:Fallback>
                    <p:oleObj name="Equation" r:id="rId5" imgW="330057" imgH="215806"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456"/>
                            <a:ext cx="41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48" name="Object 17"/>
              <p:cNvGraphicFramePr>
                <a:graphicFrameLocks noChangeAspect="1"/>
              </p:cNvGraphicFramePr>
              <p:nvPr/>
            </p:nvGraphicFramePr>
            <p:xfrm>
              <a:off x="768" y="2880"/>
              <a:ext cx="1008" cy="280"/>
            </p:xfrm>
            <a:graphic>
              <a:graphicData uri="http://schemas.openxmlformats.org/presentationml/2006/ole">
                <mc:AlternateContent xmlns:mc="http://schemas.openxmlformats.org/markup-compatibility/2006">
                  <mc:Choice xmlns:v="urn:schemas-microsoft-com:vml" Requires="v">
                    <p:oleObj spid="_x0000_s98491" name="Equation" r:id="rId7" imgW="1104421" imgH="215806" progId="Equation.3">
                      <p:embed/>
                    </p:oleObj>
                  </mc:Choice>
                  <mc:Fallback>
                    <p:oleObj name="Equation" r:id="rId7" imgW="1104421" imgH="21580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880"/>
                            <a:ext cx="100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340" name="Text Box 18"/>
            <p:cNvSpPr txBox="1">
              <a:spLocks noChangeArrowheads="1"/>
            </p:cNvSpPr>
            <p:nvPr/>
          </p:nvSpPr>
          <p:spPr bwMode="auto">
            <a:xfrm>
              <a:off x="144" y="3887"/>
              <a:ext cx="86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FF3300"/>
                  </a:solidFill>
                  <a:latin typeface="Times New Roman" pitchFamily="18" charset="0"/>
                  <a:ea typeface="宋体" pitchFamily="2" charset="-122"/>
                </a:rPr>
                <a:t>相加</a:t>
              </a:r>
            </a:p>
          </p:txBody>
        </p:sp>
      </p:grpSp>
      <p:grpSp>
        <p:nvGrpSpPr>
          <p:cNvPr id="98315" name="Group 19"/>
          <p:cNvGrpSpPr>
            <a:grpSpLocks/>
          </p:cNvGrpSpPr>
          <p:nvPr/>
        </p:nvGrpSpPr>
        <p:grpSpPr bwMode="auto">
          <a:xfrm>
            <a:off x="3132138" y="4437063"/>
            <a:ext cx="2016125" cy="1820862"/>
            <a:chOff x="1680" y="2880"/>
            <a:chExt cx="1584" cy="1521"/>
          </a:xfrm>
        </p:grpSpPr>
        <p:grpSp>
          <p:nvGrpSpPr>
            <p:cNvPr id="98326" name="Group 20"/>
            <p:cNvGrpSpPr>
              <a:grpSpLocks/>
            </p:cNvGrpSpPr>
            <p:nvPr/>
          </p:nvGrpSpPr>
          <p:grpSpPr bwMode="auto">
            <a:xfrm>
              <a:off x="1680" y="2880"/>
              <a:ext cx="1584" cy="1333"/>
              <a:chOff x="1728" y="2832"/>
              <a:chExt cx="1584" cy="1333"/>
            </a:xfrm>
          </p:grpSpPr>
          <p:sp>
            <p:nvSpPr>
              <p:cNvPr id="98328" name="Line 21"/>
              <p:cNvSpPr>
                <a:spLocks noChangeShapeType="1"/>
              </p:cNvSpPr>
              <p:nvPr/>
            </p:nvSpPr>
            <p:spPr bwMode="auto">
              <a:xfrm>
                <a:off x="1728" y="3168"/>
                <a:ext cx="576"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9" name="AutoShape 22"/>
              <p:cNvSpPr>
                <a:spLocks noChangeArrowheads="1"/>
              </p:cNvSpPr>
              <p:nvPr/>
            </p:nvSpPr>
            <p:spPr bwMode="auto">
              <a:xfrm rot="5400000">
                <a:off x="2304" y="2976"/>
                <a:ext cx="384" cy="384"/>
              </a:xfrm>
              <a:prstGeom prst="triangle">
                <a:avLst>
                  <a:gd name="adj" fmla="val 50000"/>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8330" name="Text Box 23"/>
              <p:cNvSpPr txBox="1">
                <a:spLocks noChangeArrowheads="1"/>
              </p:cNvSpPr>
              <p:nvPr/>
            </p:nvSpPr>
            <p:spPr bwMode="auto">
              <a:xfrm>
                <a:off x="2262" y="2979"/>
                <a:ext cx="279"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en-US" altLang="zh-CN" sz="2700" b="1">
                    <a:solidFill>
                      <a:srgbClr val="FF0000"/>
                    </a:solidFill>
                    <a:latin typeface="Times New Roman" pitchFamily="18" charset="0"/>
                    <a:ea typeface="宋体" pitchFamily="2" charset="-122"/>
                  </a:rPr>
                  <a:t>a</a:t>
                </a:r>
              </a:p>
            </p:txBody>
          </p:sp>
          <p:sp>
            <p:nvSpPr>
              <p:cNvPr id="98331" name="Line 24"/>
              <p:cNvSpPr>
                <a:spLocks noChangeShapeType="1"/>
              </p:cNvSpPr>
              <p:nvPr/>
            </p:nvSpPr>
            <p:spPr bwMode="auto">
              <a:xfrm>
                <a:off x="2688" y="3168"/>
                <a:ext cx="43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8332" name="Object 25"/>
              <p:cNvGraphicFramePr>
                <a:graphicFrameLocks noChangeAspect="1"/>
              </p:cNvGraphicFramePr>
              <p:nvPr/>
            </p:nvGraphicFramePr>
            <p:xfrm>
              <a:off x="1800" y="3224"/>
              <a:ext cx="336" cy="264"/>
            </p:xfrm>
            <a:graphic>
              <a:graphicData uri="http://schemas.openxmlformats.org/presentationml/2006/ole">
                <mc:AlternateContent xmlns:mc="http://schemas.openxmlformats.org/markup-compatibility/2006">
                  <mc:Choice xmlns:v="urn:schemas-microsoft-com:vml" Requires="v">
                    <p:oleObj spid="_x0000_s98492" name="Equation" r:id="rId9" imgW="266469" imgH="203024" progId="Equation.3">
                      <p:embed/>
                    </p:oleObj>
                  </mc:Choice>
                  <mc:Fallback>
                    <p:oleObj name="Equation" r:id="rId9" imgW="266469" imgH="203024"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0" y="3224"/>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3" name="Object 26"/>
              <p:cNvGraphicFramePr>
                <a:graphicFrameLocks noChangeAspect="1"/>
              </p:cNvGraphicFramePr>
              <p:nvPr/>
            </p:nvGraphicFramePr>
            <p:xfrm>
              <a:off x="2400" y="2832"/>
              <a:ext cx="912" cy="263"/>
            </p:xfrm>
            <a:graphic>
              <a:graphicData uri="http://schemas.openxmlformats.org/presentationml/2006/ole">
                <mc:AlternateContent xmlns:mc="http://schemas.openxmlformats.org/markup-compatibility/2006">
                  <mc:Choice xmlns:v="urn:schemas-microsoft-com:vml" Requires="v">
                    <p:oleObj spid="_x0000_s98493" name="Equation" r:id="rId11" imgW="723586" imgH="203112" progId="Equation.3">
                      <p:embed/>
                    </p:oleObj>
                  </mc:Choice>
                  <mc:Fallback>
                    <p:oleObj name="Equation" r:id="rId11" imgW="723586" imgH="203112"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0" y="2832"/>
                            <a:ext cx="9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4" name="Line 27"/>
              <p:cNvSpPr>
                <a:spLocks noChangeShapeType="1"/>
              </p:cNvSpPr>
              <p:nvPr/>
            </p:nvSpPr>
            <p:spPr bwMode="auto">
              <a:xfrm>
                <a:off x="1728" y="3744"/>
                <a:ext cx="576"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35" name="Line 28"/>
              <p:cNvSpPr>
                <a:spLocks noChangeShapeType="1"/>
              </p:cNvSpPr>
              <p:nvPr/>
            </p:nvSpPr>
            <p:spPr bwMode="auto">
              <a:xfrm>
                <a:off x="2112" y="3744"/>
                <a:ext cx="576"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36" name="Text Box 29"/>
              <p:cNvSpPr txBox="1">
                <a:spLocks noChangeArrowheads="1"/>
              </p:cNvSpPr>
              <p:nvPr/>
            </p:nvSpPr>
            <p:spPr bwMode="auto">
              <a:xfrm>
                <a:off x="2078" y="3745"/>
                <a:ext cx="28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en-US" altLang="zh-CN" sz="2700" b="1">
                    <a:solidFill>
                      <a:srgbClr val="FF0000"/>
                    </a:solidFill>
                    <a:latin typeface="Times New Roman" pitchFamily="18" charset="0"/>
                    <a:ea typeface="宋体" pitchFamily="2" charset="-122"/>
                  </a:rPr>
                  <a:t>a</a:t>
                </a:r>
              </a:p>
            </p:txBody>
          </p:sp>
          <p:graphicFrame>
            <p:nvGraphicFramePr>
              <p:cNvPr id="98337" name="Object 30"/>
              <p:cNvGraphicFramePr>
                <a:graphicFrameLocks noChangeAspect="1"/>
              </p:cNvGraphicFramePr>
              <p:nvPr/>
            </p:nvGraphicFramePr>
            <p:xfrm>
              <a:off x="1728" y="3744"/>
              <a:ext cx="336" cy="264"/>
            </p:xfrm>
            <a:graphic>
              <a:graphicData uri="http://schemas.openxmlformats.org/presentationml/2006/ole">
                <mc:AlternateContent xmlns:mc="http://schemas.openxmlformats.org/markup-compatibility/2006">
                  <mc:Choice xmlns:v="urn:schemas-microsoft-com:vml" Requires="v">
                    <p:oleObj spid="_x0000_s98494" name="Equation" r:id="rId13" imgW="266469" imgH="203024" progId="Equation.3">
                      <p:embed/>
                    </p:oleObj>
                  </mc:Choice>
                  <mc:Fallback>
                    <p:oleObj name="Equation" r:id="rId13" imgW="266469" imgH="203024"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3744"/>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8" name="Object 31"/>
              <p:cNvGraphicFramePr>
                <a:graphicFrameLocks noChangeAspect="1"/>
              </p:cNvGraphicFramePr>
              <p:nvPr/>
            </p:nvGraphicFramePr>
            <p:xfrm>
              <a:off x="2304" y="3744"/>
              <a:ext cx="912" cy="263"/>
            </p:xfrm>
            <a:graphic>
              <a:graphicData uri="http://schemas.openxmlformats.org/presentationml/2006/ole">
                <mc:AlternateContent xmlns:mc="http://schemas.openxmlformats.org/markup-compatibility/2006">
                  <mc:Choice xmlns:v="urn:schemas-microsoft-com:vml" Requires="v">
                    <p:oleObj spid="_x0000_s98495" name="Equation" r:id="rId14" imgW="723586" imgH="203112" progId="Equation.3">
                      <p:embed/>
                    </p:oleObj>
                  </mc:Choice>
                  <mc:Fallback>
                    <p:oleObj name="Equation" r:id="rId14" imgW="723586" imgH="203112"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4" y="3744"/>
                            <a:ext cx="9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327" name="Text Box 32"/>
            <p:cNvSpPr txBox="1">
              <a:spLocks noChangeArrowheads="1"/>
            </p:cNvSpPr>
            <p:nvPr/>
          </p:nvSpPr>
          <p:spPr bwMode="auto">
            <a:xfrm>
              <a:off x="1825" y="4070"/>
              <a:ext cx="86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FF3300"/>
                  </a:solidFill>
                  <a:latin typeface="Times New Roman" pitchFamily="18" charset="0"/>
                  <a:ea typeface="宋体" pitchFamily="2" charset="-122"/>
                </a:rPr>
                <a:t>倍乘</a:t>
              </a:r>
            </a:p>
          </p:txBody>
        </p:sp>
      </p:grpSp>
      <p:grpSp>
        <p:nvGrpSpPr>
          <p:cNvPr id="98316" name="Group 33"/>
          <p:cNvGrpSpPr>
            <a:grpSpLocks/>
          </p:cNvGrpSpPr>
          <p:nvPr/>
        </p:nvGrpSpPr>
        <p:grpSpPr bwMode="auto">
          <a:xfrm>
            <a:off x="5651500" y="4581525"/>
            <a:ext cx="3117850" cy="1600200"/>
            <a:chOff x="3456" y="2736"/>
            <a:chExt cx="2160" cy="1213"/>
          </a:xfrm>
        </p:grpSpPr>
        <p:grpSp>
          <p:nvGrpSpPr>
            <p:cNvPr id="98317" name="Group 34"/>
            <p:cNvGrpSpPr>
              <a:grpSpLocks/>
            </p:cNvGrpSpPr>
            <p:nvPr/>
          </p:nvGrpSpPr>
          <p:grpSpPr bwMode="auto">
            <a:xfrm>
              <a:off x="3456" y="2736"/>
              <a:ext cx="2160" cy="768"/>
              <a:chOff x="3456" y="2736"/>
              <a:chExt cx="2160" cy="768"/>
            </a:xfrm>
          </p:grpSpPr>
          <p:sp>
            <p:nvSpPr>
              <p:cNvPr id="98319" name="Line 35"/>
              <p:cNvSpPr>
                <a:spLocks noChangeShapeType="1"/>
              </p:cNvSpPr>
              <p:nvPr/>
            </p:nvSpPr>
            <p:spPr bwMode="auto">
              <a:xfrm>
                <a:off x="3456" y="3216"/>
                <a:ext cx="43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0" name="Rectangle 36"/>
              <p:cNvSpPr>
                <a:spLocks noChangeArrowheads="1"/>
              </p:cNvSpPr>
              <p:nvPr/>
            </p:nvSpPr>
            <p:spPr bwMode="auto">
              <a:xfrm>
                <a:off x="3888" y="3072"/>
                <a:ext cx="288" cy="432"/>
              </a:xfrm>
              <a:prstGeom prst="rect">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98321" name="Text Box 37"/>
              <p:cNvSpPr txBox="1">
                <a:spLocks noChangeArrowheads="1"/>
              </p:cNvSpPr>
              <p:nvPr/>
            </p:nvSpPr>
            <p:spPr bwMode="auto">
              <a:xfrm>
                <a:off x="3978" y="3072"/>
                <a:ext cx="1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endParaRPr lang="zh-CN" altLang="en-US" sz="2700" b="1">
                  <a:solidFill>
                    <a:srgbClr val="000000"/>
                  </a:solidFill>
                  <a:latin typeface="Times New Roman" pitchFamily="18" charset="0"/>
                  <a:ea typeface="宋体" pitchFamily="2" charset="-122"/>
                </a:endParaRPr>
              </a:p>
            </p:txBody>
          </p:sp>
          <p:graphicFrame>
            <p:nvGraphicFramePr>
              <p:cNvPr id="98322" name="Object 38"/>
              <p:cNvGraphicFramePr>
                <a:graphicFrameLocks noChangeAspect="1"/>
              </p:cNvGraphicFramePr>
              <p:nvPr/>
            </p:nvGraphicFramePr>
            <p:xfrm>
              <a:off x="3936" y="3072"/>
              <a:ext cx="245" cy="336"/>
            </p:xfrm>
            <a:graphic>
              <a:graphicData uri="http://schemas.openxmlformats.org/presentationml/2006/ole">
                <mc:AlternateContent xmlns:mc="http://schemas.openxmlformats.org/markup-compatibility/2006">
                  <mc:Choice xmlns:v="urn:schemas-microsoft-com:vml" Requires="v">
                    <p:oleObj spid="_x0000_s98496" name="Equation" r:id="rId15" imgW="180992" imgH="257214" progId="Equation.3">
                      <p:embed/>
                    </p:oleObj>
                  </mc:Choice>
                  <mc:Fallback>
                    <p:oleObj name="Equation" r:id="rId15" imgW="180992" imgH="257214"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6" y="3072"/>
                            <a:ext cx="24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3" name="Object 39"/>
              <p:cNvGraphicFramePr>
                <a:graphicFrameLocks noChangeAspect="1"/>
              </p:cNvGraphicFramePr>
              <p:nvPr/>
            </p:nvGraphicFramePr>
            <p:xfrm>
              <a:off x="3456" y="3216"/>
              <a:ext cx="336" cy="264"/>
            </p:xfrm>
            <a:graphic>
              <a:graphicData uri="http://schemas.openxmlformats.org/presentationml/2006/ole">
                <mc:AlternateContent xmlns:mc="http://schemas.openxmlformats.org/markup-compatibility/2006">
                  <mc:Choice xmlns:v="urn:schemas-microsoft-com:vml" Requires="v">
                    <p:oleObj spid="_x0000_s98497" name="Equation" r:id="rId17" imgW="266469" imgH="203024" progId="Equation.3">
                      <p:embed/>
                    </p:oleObj>
                  </mc:Choice>
                  <mc:Fallback>
                    <p:oleObj name="Equation" r:id="rId17" imgW="266469" imgH="203024"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3216"/>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4" name="Line 40"/>
              <p:cNvSpPr>
                <a:spLocks noChangeShapeType="1"/>
              </p:cNvSpPr>
              <p:nvPr/>
            </p:nvSpPr>
            <p:spPr bwMode="auto">
              <a:xfrm>
                <a:off x="4176" y="3216"/>
                <a:ext cx="1440"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8325" name="Object 41"/>
              <p:cNvGraphicFramePr>
                <a:graphicFrameLocks noChangeAspect="1"/>
              </p:cNvGraphicFramePr>
              <p:nvPr/>
            </p:nvGraphicFramePr>
            <p:xfrm>
              <a:off x="3984" y="2736"/>
              <a:ext cx="1584" cy="427"/>
            </p:xfrm>
            <a:graphic>
              <a:graphicData uri="http://schemas.openxmlformats.org/presentationml/2006/ole">
                <mc:AlternateContent xmlns:mc="http://schemas.openxmlformats.org/markup-compatibility/2006">
                  <mc:Choice xmlns:v="urn:schemas-microsoft-com:vml" Requires="v">
                    <p:oleObj spid="_x0000_s98498" name="Equation" r:id="rId18" imgW="1009616" imgH="314223" progId="Equation.3">
                      <p:embed/>
                    </p:oleObj>
                  </mc:Choice>
                  <mc:Fallback>
                    <p:oleObj name="Equation" r:id="rId18" imgW="1009616" imgH="314223" progId="Equation.3">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4" y="2736"/>
                            <a:ext cx="1584"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318" name="Text Box 42"/>
            <p:cNvSpPr txBox="1">
              <a:spLocks noChangeArrowheads="1"/>
            </p:cNvSpPr>
            <p:nvPr/>
          </p:nvSpPr>
          <p:spPr bwMode="auto">
            <a:xfrm>
              <a:off x="3696" y="3648"/>
              <a:ext cx="86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000" b="1">
                  <a:solidFill>
                    <a:srgbClr val="FF3300"/>
                  </a:solidFill>
                  <a:latin typeface="Times New Roman" pitchFamily="18" charset="0"/>
                  <a:ea typeface="宋体" pitchFamily="2" charset="-122"/>
                </a:rPr>
                <a:t>积分</a:t>
              </a:r>
            </a:p>
          </p:txBody>
        </p:sp>
      </p:gr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7" name="页脚占位符 2"/>
          <p:cNvSpPr>
            <a:spLocks noGrp="1"/>
          </p:cNvSpPr>
          <p:nvPr>
            <p:ph type="ftr" sz="quarter" idx="11"/>
          </p:nvPr>
        </p:nvSpPr>
        <p:spPr/>
        <p:txBody>
          <a:bodyPr/>
          <a:lstStyle/>
          <a:p>
            <a:pPr>
              <a:defRPr/>
            </a:pPr>
            <a:r>
              <a:rPr lang="zh-CN" altLang="en-US"/>
              <a:t>信号与系统</a:t>
            </a:r>
          </a:p>
        </p:txBody>
      </p:sp>
      <p:sp>
        <p:nvSpPr>
          <p:cNvPr id="993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FF00A85-382F-4304-BBF2-B7769C9D9397}" type="slidenum">
              <a:rPr lang="en-US" altLang="ko-KR" smtClean="0">
                <a:solidFill>
                  <a:srgbClr val="003399"/>
                </a:solidFill>
                <a:latin typeface="-윤체L" pitchFamily="18" charset="-127"/>
                <a:ea typeface="-윤체L" pitchFamily="18" charset="-127"/>
              </a:rPr>
              <a:pPr/>
              <a:t>81</a:t>
            </a:fld>
            <a:endParaRPr lang="en-US" altLang="ko-KR" smtClean="0">
              <a:solidFill>
                <a:srgbClr val="003399"/>
              </a:solidFill>
              <a:latin typeface="-윤체L" pitchFamily="18" charset="-127"/>
              <a:ea typeface="-윤체L" pitchFamily="18" charset="-127"/>
            </a:endParaRPr>
          </a:p>
        </p:txBody>
      </p:sp>
      <p:sp>
        <p:nvSpPr>
          <p:cNvPr id="99333" name="Rectangle 2"/>
          <p:cNvSpPr>
            <a:spLocks noChangeArrowheads="1"/>
          </p:cNvSpPr>
          <p:nvPr/>
        </p:nvSpPr>
        <p:spPr bwMode="auto">
          <a:xfrm>
            <a:off x="1692275" y="549275"/>
            <a:ext cx="5486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hangingPunct="1">
              <a:lnSpc>
                <a:spcPct val="90000"/>
              </a:lnSpc>
              <a:spcBef>
                <a:spcPct val="20000"/>
              </a:spcBef>
              <a:buClr>
                <a:schemeClr val="tx2"/>
              </a:buClr>
              <a:buSzPct val="65000"/>
              <a:buFont typeface="Wingdings" pitchFamily="2" charset="2"/>
              <a:buChar char="v"/>
            </a:pPr>
            <a:r>
              <a:rPr kumimoji="1" lang="zh-CN" altLang="en-US" sz="3200" b="1">
                <a:solidFill>
                  <a:srgbClr val="0000FF"/>
                </a:solidFill>
                <a:latin typeface="华文细黑" pitchFamily="2" charset="-122"/>
                <a:ea typeface="华文细黑" pitchFamily="2" charset="-122"/>
              </a:rPr>
              <a:t>举例</a:t>
            </a:r>
            <a:r>
              <a:rPr kumimoji="1" lang="en-US" altLang="zh-CN" sz="3200" b="1">
                <a:solidFill>
                  <a:srgbClr val="0000FF"/>
                </a:solidFill>
                <a:latin typeface="华文细黑" pitchFamily="2" charset="-122"/>
                <a:ea typeface="华文细黑" pitchFamily="2" charset="-122"/>
              </a:rPr>
              <a:t>1.3</a:t>
            </a:r>
          </a:p>
          <a:p>
            <a:pPr marL="342900" indent="-342900" algn="just" eaLnBrk="1" hangingPunct="1">
              <a:lnSpc>
                <a:spcPct val="90000"/>
              </a:lnSpc>
              <a:spcBef>
                <a:spcPct val="20000"/>
              </a:spcBef>
            </a:pPr>
            <a:r>
              <a:rPr kumimoji="1" lang="en-US" altLang="zh-CN" sz="2000" b="1">
                <a:latin typeface="宋体" pitchFamily="2" charset="-122"/>
                <a:ea typeface="宋体" pitchFamily="2" charset="-122"/>
              </a:rPr>
              <a:t>   </a:t>
            </a:r>
            <a:endParaRPr kumimoji="1" lang="en-US" altLang="zh-CN" sz="2800" b="1">
              <a:latin typeface="宋体" pitchFamily="2" charset="-122"/>
              <a:ea typeface="宋体" pitchFamily="2" charset="-122"/>
            </a:endParaRPr>
          </a:p>
        </p:txBody>
      </p:sp>
      <p:graphicFrame>
        <p:nvGraphicFramePr>
          <p:cNvPr id="99334" name="Object 3"/>
          <p:cNvGraphicFramePr>
            <a:graphicFrameLocks noChangeAspect="1"/>
          </p:cNvGraphicFramePr>
          <p:nvPr/>
        </p:nvGraphicFramePr>
        <p:xfrm>
          <a:off x="292100" y="3573463"/>
          <a:ext cx="8012113" cy="747712"/>
        </p:xfrm>
        <a:graphic>
          <a:graphicData uri="http://schemas.openxmlformats.org/presentationml/2006/ole">
            <mc:AlternateContent xmlns:mc="http://schemas.openxmlformats.org/markup-compatibility/2006">
              <mc:Choice xmlns:v="urn:schemas-microsoft-com:vml" Requires="v">
                <p:oleObj spid="_x0000_s99549" name="Equation" r:id="rId3" imgW="4902200" imgH="457200" progId="Equation.DSMT4">
                  <p:embed/>
                </p:oleObj>
              </mc:Choice>
              <mc:Fallback>
                <p:oleObj name="Equation" r:id="rId3" imgW="49022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3573463"/>
                        <a:ext cx="8012113" cy="747712"/>
                      </a:xfrm>
                      <a:prstGeom prst="rect">
                        <a:avLst/>
                      </a:prstGeom>
                      <a:noFill/>
                      <a:ln>
                        <a:noFill/>
                      </a:ln>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5" name="Rectangle 4"/>
          <p:cNvSpPr>
            <a:spLocks noChangeArrowheads="1"/>
          </p:cNvSpPr>
          <p:nvPr/>
        </p:nvSpPr>
        <p:spPr bwMode="auto">
          <a:xfrm>
            <a:off x="592138" y="1557338"/>
            <a:ext cx="7459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buFontTx/>
              <a:buChar char="•"/>
            </a:pPr>
            <a:r>
              <a:rPr lang="zh-CN" altLang="en-US" sz="2400" b="1">
                <a:solidFill>
                  <a:srgbClr val="000000"/>
                </a:solidFill>
                <a:latin typeface="宋体" pitchFamily="2" charset="-122"/>
                <a:ea typeface="宋体" pitchFamily="2" charset="-122"/>
              </a:rPr>
              <a:t>已知高阶微积分方程，求出系统的输入输出系统框图。</a:t>
            </a:r>
            <a:endParaRPr lang="zh-CN" altLang="en-US" sz="2400" b="1">
              <a:solidFill>
                <a:srgbClr val="000000"/>
              </a:solidFill>
              <a:latin typeface="Times New Roman" pitchFamily="18" charset="0"/>
              <a:ea typeface="宋体" pitchFamily="2" charset="-122"/>
            </a:endParaRPr>
          </a:p>
        </p:txBody>
      </p:sp>
      <p:graphicFrame>
        <p:nvGraphicFramePr>
          <p:cNvPr id="99336" name="Object 5"/>
          <p:cNvGraphicFramePr>
            <a:graphicFrameLocks noChangeAspect="1"/>
          </p:cNvGraphicFramePr>
          <p:nvPr/>
        </p:nvGraphicFramePr>
        <p:xfrm>
          <a:off x="2101850" y="2060575"/>
          <a:ext cx="3787775" cy="644525"/>
        </p:xfrm>
        <a:graphic>
          <a:graphicData uri="http://schemas.openxmlformats.org/presentationml/2006/ole">
            <mc:AlternateContent xmlns:mc="http://schemas.openxmlformats.org/markup-compatibility/2006">
              <mc:Choice xmlns:v="urn:schemas-microsoft-com:vml" Requires="v">
                <p:oleObj spid="_x0000_s99550" name="Equation" r:id="rId5" imgW="2311400" imgH="393700" progId="Equation.DSMT4">
                  <p:embed/>
                </p:oleObj>
              </mc:Choice>
              <mc:Fallback>
                <p:oleObj name="Equation" r:id="rId5" imgW="23114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2060575"/>
                        <a:ext cx="3787775" cy="64452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7" name="Object 6"/>
          <p:cNvGraphicFramePr>
            <a:graphicFrameLocks noChangeAspect="1"/>
          </p:cNvGraphicFramePr>
          <p:nvPr>
            <p:extLst>
              <p:ext uri="{D42A27DB-BD31-4B8C-83A1-F6EECF244321}">
                <p14:modId xmlns:p14="http://schemas.microsoft.com/office/powerpoint/2010/main" val="1753315926"/>
              </p:ext>
            </p:extLst>
          </p:nvPr>
        </p:nvGraphicFramePr>
        <p:xfrm>
          <a:off x="701675" y="2781300"/>
          <a:ext cx="7678738" cy="725488"/>
        </p:xfrm>
        <a:graphic>
          <a:graphicData uri="http://schemas.openxmlformats.org/presentationml/2006/ole">
            <mc:AlternateContent xmlns:mc="http://schemas.openxmlformats.org/markup-compatibility/2006">
              <mc:Choice xmlns:v="urn:schemas-microsoft-com:vml" Requires="v">
                <p:oleObj spid="_x0000_s99551" name="Equation" r:id="rId7" imgW="3124080" imgH="393480" progId="Equation.DSMT4">
                  <p:embed/>
                </p:oleObj>
              </mc:Choice>
              <mc:Fallback>
                <p:oleObj name="Equation" r:id="rId7" imgW="3124080" imgH="393480" progId="Equation.DSMT4">
                  <p:embed/>
                  <p:pic>
                    <p:nvPicPr>
                      <p:cNvPr id="0" name="Object 6"/>
                      <p:cNvPicPr>
                        <a:picLocks noChangeAspect="1" noChangeArrowheads="1"/>
                      </p:cNvPicPr>
                      <p:nvPr/>
                    </p:nvPicPr>
                    <p:blipFill>
                      <a:blip r:embed="rId8"/>
                      <a:srcRect/>
                      <a:stretch>
                        <a:fillRect/>
                      </a:stretch>
                    </p:blipFill>
                    <p:spPr bwMode="auto">
                      <a:xfrm>
                        <a:off x="701675" y="2781300"/>
                        <a:ext cx="7678738" cy="725488"/>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8" name="Rectangle 8"/>
          <p:cNvSpPr>
            <a:spLocks noChangeArrowheads="1"/>
          </p:cNvSpPr>
          <p:nvPr/>
        </p:nvSpPr>
        <p:spPr bwMode="auto">
          <a:xfrm>
            <a:off x="0" y="22098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p>
            <a:pPr algn="ctr" eaLnBrk="1" hangingPunct="1">
              <a:spcBef>
                <a:spcPct val="50000"/>
              </a:spcBef>
            </a:pPr>
            <a:r>
              <a:rPr kumimoji="1" lang="zh-CN" altLang="en-US" sz="2800" b="1">
                <a:latin typeface="宋体" pitchFamily="2" charset="-122"/>
                <a:ea typeface="宋体" pitchFamily="2" charset="-122"/>
              </a:rPr>
              <a:t>解：</a:t>
            </a:r>
          </a:p>
        </p:txBody>
      </p:sp>
      <p:grpSp>
        <p:nvGrpSpPr>
          <p:cNvPr id="99339" name="Group 9"/>
          <p:cNvGrpSpPr>
            <a:grpSpLocks/>
          </p:cNvGrpSpPr>
          <p:nvPr/>
        </p:nvGrpSpPr>
        <p:grpSpPr bwMode="auto">
          <a:xfrm>
            <a:off x="1116013" y="4365625"/>
            <a:ext cx="6427787" cy="1609725"/>
            <a:chOff x="144" y="2784"/>
            <a:chExt cx="4363" cy="1317"/>
          </a:xfrm>
        </p:grpSpPr>
        <p:sp>
          <p:nvSpPr>
            <p:cNvPr id="99340" name="Line 10"/>
            <p:cNvSpPr>
              <a:spLocks noChangeShapeType="1"/>
            </p:cNvSpPr>
            <p:nvPr/>
          </p:nvSpPr>
          <p:spPr bwMode="auto">
            <a:xfrm>
              <a:off x="144" y="3504"/>
              <a:ext cx="480"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Oval 11"/>
            <p:cNvSpPr>
              <a:spLocks noChangeArrowheads="1"/>
            </p:cNvSpPr>
            <p:nvPr/>
          </p:nvSpPr>
          <p:spPr bwMode="auto">
            <a:xfrm>
              <a:off x="624" y="3312"/>
              <a:ext cx="384" cy="384"/>
            </a:xfrm>
            <a:prstGeom prst="ellipse">
              <a:avLst/>
            </a:prstGeom>
            <a:noFill/>
            <a:ln w="38100" cap="sq">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9342" name="Text Box 12"/>
            <p:cNvSpPr txBox="1">
              <a:spLocks noChangeArrowheads="1"/>
            </p:cNvSpPr>
            <p:nvPr/>
          </p:nvSpPr>
          <p:spPr bwMode="auto">
            <a:xfrm>
              <a:off x="672" y="3313"/>
              <a:ext cx="314"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FF0000"/>
                  </a:solidFill>
                  <a:latin typeface="Times New Roman" pitchFamily="18" charset="0"/>
                  <a:ea typeface="宋体" pitchFamily="2" charset="-122"/>
                  <a:sym typeface="Symbol" pitchFamily="18" charset="2"/>
                </a:rPr>
                <a:t></a:t>
              </a:r>
              <a:endParaRPr lang="zh-CN" altLang="en-US" sz="2700" b="1">
                <a:solidFill>
                  <a:srgbClr val="FF0000"/>
                </a:solidFill>
                <a:latin typeface="Times New Roman" pitchFamily="18" charset="0"/>
                <a:ea typeface="宋体" pitchFamily="2" charset="-122"/>
              </a:endParaRPr>
            </a:p>
          </p:txBody>
        </p:sp>
        <p:sp>
          <p:nvSpPr>
            <p:cNvPr id="99343" name="Line 13"/>
            <p:cNvSpPr>
              <a:spLocks noChangeShapeType="1"/>
            </p:cNvSpPr>
            <p:nvPr/>
          </p:nvSpPr>
          <p:spPr bwMode="auto">
            <a:xfrm>
              <a:off x="1008" y="3504"/>
              <a:ext cx="43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44" name="Rectangle 14"/>
            <p:cNvSpPr>
              <a:spLocks noChangeArrowheads="1"/>
            </p:cNvSpPr>
            <p:nvPr/>
          </p:nvSpPr>
          <p:spPr bwMode="auto">
            <a:xfrm>
              <a:off x="1440" y="3264"/>
              <a:ext cx="336" cy="528"/>
            </a:xfrm>
            <a:prstGeom prst="rect">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99345" name="Object 15"/>
            <p:cNvGraphicFramePr>
              <a:graphicFrameLocks noChangeAspect="1"/>
            </p:cNvGraphicFramePr>
            <p:nvPr/>
          </p:nvGraphicFramePr>
          <p:xfrm>
            <a:off x="1488" y="3264"/>
            <a:ext cx="288" cy="480"/>
          </p:xfrm>
          <a:graphic>
            <a:graphicData uri="http://schemas.openxmlformats.org/presentationml/2006/ole">
              <mc:AlternateContent xmlns:mc="http://schemas.openxmlformats.org/markup-compatibility/2006">
                <mc:Choice xmlns:v="urn:schemas-microsoft-com:vml" Requires="v">
                  <p:oleObj spid="_x0000_s99552" name="Equation" r:id="rId9" imgW="180992" imgH="257214" progId="Equation.3">
                    <p:embed/>
                  </p:oleObj>
                </mc:Choice>
                <mc:Fallback>
                  <p:oleObj name="Equation" r:id="rId9" imgW="180992" imgH="257214"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3264"/>
                          <a:ext cx="28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6" name="Line 16"/>
            <p:cNvSpPr>
              <a:spLocks noChangeShapeType="1"/>
            </p:cNvSpPr>
            <p:nvPr/>
          </p:nvSpPr>
          <p:spPr bwMode="auto">
            <a:xfrm>
              <a:off x="1776" y="3504"/>
              <a:ext cx="67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47" name="Rectangle 17"/>
            <p:cNvSpPr>
              <a:spLocks noChangeArrowheads="1"/>
            </p:cNvSpPr>
            <p:nvPr/>
          </p:nvSpPr>
          <p:spPr bwMode="auto">
            <a:xfrm>
              <a:off x="2448" y="3264"/>
              <a:ext cx="336" cy="528"/>
            </a:xfrm>
            <a:prstGeom prst="rect">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99348" name="Object 18"/>
            <p:cNvGraphicFramePr>
              <a:graphicFrameLocks noChangeAspect="1"/>
            </p:cNvGraphicFramePr>
            <p:nvPr/>
          </p:nvGraphicFramePr>
          <p:xfrm>
            <a:off x="2496" y="3264"/>
            <a:ext cx="288" cy="480"/>
          </p:xfrm>
          <a:graphic>
            <a:graphicData uri="http://schemas.openxmlformats.org/presentationml/2006/ole">
              <mc:AlternateContent xmlns:mc="http://schemas.openxmlformats.org/markup-compatibility/2006">
                <mc:Choice xmlns:v="urn:schemas-microsoft-com:vml" Requires="v">
                  <p:oleObj spid="_x0000_s99553" name="Equation" r:id="rId11" imgW="180992" imgH="257214" progId="Equation.3">
                    <p:embed/>
                  </p:oleObj>
                </mc:Choice>
                <mc:Fallback>
                  <p:oleObj name="Equation" r:id="rId11" imgW="180992" imgH="257214"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6" y="3264"/>
                          <a:ext cx="28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9" name="Line 19"/>
            <p:cNvSpPr>
              <a:spLocks noChangeShapeType="1"/>
            </p:cNvSpPr>
            <p:nvPr/>
          </p:nvSpPr>
          <p:spPr bwMode="auto">
            <a:xfrm flipH="1" flipV="1">
              <a:off x="864" y="3696"/>
              <a:ext cx="96" cy="192"/>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0" name="Line 20"/>
            <p:cNvSpPr>
              <a:spLocks noChangeShapeType="1"/>
            </p:cNvSpPr>
            <p:nvPr/>
          </p:nvSpPr>
          <p:spPr bwMode="auto">
            <a:xfrm flipV="1">
              <a:off x="2016" y="3168"/>
              <a:ext cx="0" cy="336"/>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1" name="Line 21"/>
            <p:cNvSpPr>
              <a:spLocks noChangeShapeType="1"/>
            </p:cNvSpPr>
            <p:nvPr/>
          </p:nvSpPr>
          <p:spPr bwMode="auto">
            <a:xfrm>
              <a:off x="2016" y="3168"/>
              <a:ext cx="2112" cy="0"/>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52" name="Line 22"/>
            <p:cNvSpPr>
              <a:spLocks noChangeShapeType="1"/>
            </p:cNvSpPr>
            <p:nvPr/>
          </p:nvSpPr>
          <p:spPr bwMode="auto">
            <a:xfrm>
              <a:off x="960" y="3888"/>
              <a:ext cx="1056"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3" name="Line 23"/>
            <p:cNvSpPr>
              <a:spLocks noChangeShapeType="1"/>
            </p:cNvSpPr>
            <p:nvPr/>
          </p:nvSpPr>
          <p:spPr bwMode="auto">
            <a:xfrm>
              <a:off x="2016" y="3456"/>
              <a:ext cx="0" cy="432"/>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4" name="Oval 24"/>
            <p:cNvSpPr>
              <a:spLocks noChangeArrowheads="1"/>
            </p:cNvSpPr>
            <p:nvPr/>
          </p:nvSpPr>
          <p:spPr bwMode="auto">
            <a:xfrm>
              <a:off x="1968" y="3456"/>
              <a:ext cx="96" cy="96"/>
            </a:xfrm>
            <a:prstGeom prst="ellipse">
              <a:avLst/>
            </a:prstGeom>
            <a:solidFill>
              <a:schemeClr val="hlink"/>
            </a:solidFill>
            <a:ln w="38100" cap="sq">
              <a:solidFill>
                <a:srgbClr val="FF9900"/>
              </a:solidFill>
              <a:round/>
              <a:headEnd/>
              <a:tailEnd/>
            </a:ln>
          </p:spPr>
          <p:txBody>
            <a:bodyPr anchor="ctr">
              <a:spAutoFit/>
            </a:bodyPr>
            <a:lstStyle/>
            <a:p>
              <a:endParaRPr lang="zh-CN" altLang="en-US"/>
            </a:p>
          </p:txBody>
        </p:sp>
        <p:sp>
          <p:nvSpPr>
            <p:cNvPr id="99355" name="Line 25"/>
            <p:cNvSpPr>
              <a:spLocks noChangeShapeType="1"/>
            </p:cNvSpPr>
            <p:nvPr/>
          </p:nvSpPr>
          <p:spPr bwMode="auto">
            <a:xfrm>
              <a:off x="2784" y="3504"/>
              <a:ext cx="768"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56" name="Line 26"/>
            <p:cNvSpPr>
              <a:spLocks noChangeShapeType="1"/>
            </p:cNvSpPr>
            <p:nvPr/>
          </p:nvSpPr>
          <p:spPr bwMode="auto">
            <a:xfrm>
              <a:off x="3552" y="3504"/>
              <a:ext cx="0" cy="576"/>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57" name="Line 27"/>
            <p:cNvSpPr>
              <a:spLocks noChangeShapeType="1"/>
            </p:cNvSpPr>
            <p:nvPr/>
          </p:nvSpPr>
          <p:spPr bwMode="auto">
            <a:xfrm>
              <a:off x="768" y="4080"/>
              <a:ext cx="2784"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8" name="Line 28"/>
            <p:cNvSpPr>
              <a:spLocks noChangeShapeType="1"/>
            </p:cNvSpPr>
            <p:nvPr/>
          </p:nvSpPr>
          <p:spPr bwMode="auto">
            <a:xfrm flipH="1" flipV="1">
              <a:off x="768" y="3696"/>
              <a:ext cx="0" cy="384"/>
            </a:xfrm>
            <a:prstGeom prst="line">
              <a:avLst/>
            </a:prstGeom>
            <a:noFill/>
            <a:ln w="38100" cap="sq">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9359" name="Object 29"/>
            <p:cNvGraphicFramePr>
              <a:graphicFrameLocks noChangeAspect="1"/>
            </p:cNvGraphicFramePr>
            <p:nvPr/>
          </p:nvGraphicFramePr>
          <p:xfrm>
            <a:off x="2064" y="3744"/>
            <a:ext cx="505" cy="357"/>
          </p:xfrm>
          <a:graphic>
            <a:graphicData uri="http://schemas.openxmlformats.org/presentationml/2006/ole">
              <mc:AlternateContent xmlns:mc="http://schemas.openxmlformats.org/markup-compatibility/2006">
                <mc:Choice xmlns:v="urn:schemas-microsoft-com:vml" Requires="v">
                  <p:oleObj spid="_x0000_s99554" name="Equation" r:id="rId13" imgW="431613" imgH="304668" progId="Equation.3">
                    <p:embed/>
                  </p:oleObj>
                </mc:Choice>
                <mc:Fallback>
                  <p:oleObj name="Equation" r:id="rId13" imgW="431613" imgH="304668"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3744"/>
                          <a:ext cx="50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0" name="Object 30"/>
            <p:cNvGraphicFramePr>
              <a:graphicFrameLocks noChangeAspect="1"/>
            </p:cNvGraphicFramePr>
            <p:nvPr/>
          </p:nvGraphicFramePr>
          <p:xfrm>
            <a:off x="1008" y="3696"/>
            <a:ext cx="432" cy="357"/>
          </p:xfrm>
          <a:graphic>
            <a:graphicData uri="http://schemas.openxmlformats.org/presentationml/2006/ole">
              <mc:AlternateContent xmlns:mc="http://schemas.openxmlformats.org/markup-compatibility/2006">
                <mc:Choice xmlns:v="urn:schemas-microsoft-com:vml" Requires="v">
                  <p:oleObj spid="_x0000_s99555" name="Equation" r:id="rId15" imgW="368140" imgH="304668" progId="Equation.3">
                    <p:embed/>
                  </p:oleObj>
                </mc:Choice>
                <mc:Fallback>
                  <p:oleObj name="Equation" r:id="rId15" imgW="368140" imgH="304668"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3696"/>
                          <a:ext cx="432"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1" name="Object 31"/>
            <p:cNvGraphicFramePr>
              <a:graphicFrameLocks noChangeAspect="1"/>
            </p:cNvGraphicFramePr>
            <p:nvPr/>
          </p:nvGraphicFramePr>
          <p:xfrm>
            <a:off x="144" y="3552"/>
            <a:ext cx="432" cy="328"/>
          </p:xfrm>
          <a:graphic>
            <a:graphicData uri="http://schemas.openxmlformats.org/presentationml/2006/ole">
              <mc:AlternateContent xmlns:mc="http://schemas.openxmlformats.org/markup-compatibility/2006">
                <mc:Choice xmlns:v="urn:schemas-microsoft-com:vml" Requires="v">
                  <p:oleObj spid="_x0000_s99556" name="Equation" r:id="rId17" imgW="266469" imgH="203024" progId="Equation.3">
                    <p:embed/>
                  </p:oleObj>
                </mc:Choice>
                <mc:Fallback>
                  <p:oleObj name="Equation" r:id="rId17" imgW="266469" imgH="203024"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 y="3552"/>
                          <a:ext cx="43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2" name="Object 32"/>
            <p:cNvGraphicFramePr>
              <a:graphicFrameLocks noChangeAspect="1"/>
            </p:cNvGraphicFramePr>
            <p:nvPr/>
          </p:nvGraphicFramePr>
          <p:xfrm>
            <a:off x="864" y="2928"/>
            <a:ext cx="597" cy="526"/>
          </p:xfrm>
          <a:graphic>
            <a:graphicData uri="http://schemas.openxmlformats.org/presentationml/2006/ole">
              <mc:AlternateContent xmlns:mc="http://schemas.openxmlformats.org/markup-compatibility/2006">
                <mc:Choice xmlns:v="urn:schemas-microsoft-com:vml" Requires="v">
                  <p:oleObj spid="_x0000_s99557" name="Equation" r:id="rId19" imgW="457002" imgH="393529" progId="Equation.3">
                    <p:embed/>
                  </p:oleObj>
                </mc:Choice>
                <mc:Fallback>
                  <p:oleObj name="Equation" r:id="rId19" imgW="457002" imgH="393529"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4" y="2928"/>
                          <a:ext cx="597"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3" name="Object 33"/>
            <p:cNvGraphicFramePr>
              <a:graphicFrameLocks noChangeAspect="1"/>
            </p:cNvGraphicFramePr>
            <p:nvPr/>
          </p:nvGraphicFramePr>
          <p:xfrm>
            <a:off x="2160" y="2784"/>
            <a:ext cx="283" cy="357"/>
          </p:xfrm>
          <a:graphic>
            <a:graphicData uri="http://schemas.openxmlformats.org/presentationml/2006/ole">
              <mc:AlternateContent xmlns:mc="http://schemas.openxmlformats.org/markup-compatibility/2006">
                <mc:Choice xmlns:v="urn:schemas-microsoft-com:vml" Requires="v">
                  <p:oleObj spid="_x0000_s99558" name="Equation" r:id="rId21" imgW="241195" imgH="304668" progId="Equation.DSMT4">
                    <p:embed/>
                  </p:oleObj>
                </mc:Choice>
                <mc:Fallback>
                  <p:oleObj name="Equation" r:id="rId21" imgW="241195" imgH="304668" progId="Equation.DSMT4">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60" y="2784"/>
                          <a:ext cx="28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4" name="Object 34"/>
            <p:cNvGraphicFramePr>
              <a:graphicFrameLocks noChangeAspect="1"/>
            </p:cNvGraphicFramePr>
            <p:nvPr/>
          </p:nvGraphicFramePr>
          <p:xfrm>
            <a:off x="2016" y="3264"/>
            <a:ext cx="448" cy="271"/>
          </p:xfrm>
          <a:graphic>
            <a:graphicData uri="http://schemas.openxmlformats.org/presentationml/2006/ole">
              <mc:AlternateContent xmlns:mc="http://schemas.openxmlformats.org/markup-compatibility/2006">
                <mc:Choice xmlns:v="urn:schemas-microsoft-com:vml" Requires="v">
                  <p:oleObj spid="_x0000_s99559" name="Equation" r:id="rId23" imgW="342751" imgH="203112" progId="Equation.DSMT4">
                    <p:embed/>
                  </p:oleObj>
                </mc:Choice>
                <mc:Fallback>
                  <p:oleObj name="Equation" r:id="rId23" imgW="342751" imgH="203112" progId="Equation.DSMT4">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16" y="3264"/>
                          <a:ext cx="44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5" name="Object 35"/>
            <p:cNvGraphicFramePr>
              <a:graphicFrameLocks noChangeAspect="1"/>
            </p:cNvGraphicFramePr>
            <p:nvPr/>
          </p:nvGraphicFramePr>
          <p:xfrm>
            <a:off x="2832" y="3504"/>
            <a:ext cx="797" cy="373"/>
          </p:xfrm>
          <a:graphic>
            <a:graphicData uri="http://schemas.openxmlformats.org/presentationml/2006/ole">
              <mc:AlternateContent xmlns:mc="http://schemas.openxmlformats.org/markup-compatibility/2006">
                <mc:Choice xmlns:v="urn:schemas-microsoft-com:vml" Requires="v">
                  <p:oleObj spid="_x0000_s99560" name="Equation" r:id="rId25" imgW="609600" imgH="279400" progId="Equation.DSMT4">
                    <p:embed/>
                  </p:oleObj>
                </mc:Choice>
                <mc:Fallback>
                  <p:oleObj name="Equation" r:id="rId25" imgW="609600" imgH="279400" progId="Equation.DSMT4">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2" y="3504"/>
                          <a:ext cx="797"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6" name="Object 36"/>
            <p:cNvGraphicFramePr>
              <a:graphicFrameLocks noChangeAspect="1"/>
            </p:cNvGraphicFramePr>
            <p:nvPr/>
          </p:nvGraphicFramePr>
          <p:xfrm>
            <a:off x="4128" y="3072"/>
            <a:ext cx="379" cy="319"/>
          </p:xfrm>
          <a:graphic>
            <a:graphicData uri="http://schemas.openxmlformats.org/presentationml/2006/ole">
              <mc:AlternateContent xmlns:mc="http://schemas.openxmlformats.org/markup-compatibility/2006">
                <mc:Choice xmlns:v="urn:schemas-microsoft-com:vml" Requires="v">
                  <p:oleObj spid="_x0000_s99561" name="Equation" r:id="rId27" imgW="219024" imgH="181022" progId="Equation.3">
                    <p:embed/>
                  </p:oleObj>
                </mc:Choice>
                <mc:Fallback>
                  <p:oleObj name="Equation" r:id="rId27" imgW="219024" imgH="181022" progId="Equation.3">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8" y="3072"/>
                          <a:ext cx="37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1003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705CAB74-B28D-4453-8BDB-794BF3531C75}" type="slidenum">
              <a:rPr lang="en-US" altLang="ko-KR" smtClean="0">
                <a:solidFill>
                  <a:srgbClr val="003399"/>
                </a:solidFill>
                <a:latin typeface="-윤체L" pitchFamily="18" charset="-127"/>
                <a:ea typeface="-윤체L" pitchFamily="18" charset="-127"/>
              </a:rPr>
              <a:pPr/>
              <a:t>82</a:t>
            </a:fld>
            <a:endParaRPr lang="en-US" altLang="ko-KR" smtClean="0">
              <a:solidFill>
                <a:srgbClr val="003399"/>
              </a:solidFill>
              <a:latin typeface="-윤체L" pitchFamily="18" charset="-127"/>
              <a:ea typeface="-윤체L" pitchFamily="18" charset="-127"/>
            </a:endParaRPr>
          </a:p>
        </p:txBody>
      </p:sp>
      <p:sp>
        <p:nvSpPr>
          <p:cNvPr id="485379" name="Rectangle 3"/>
          <p:cNvSpPr>
            <a:spLocks noChangeArrowheads="1"/>
          </p:cNvSpPr>
          <p:nvPr/>
        </p:nvSpPr>
        <p:spPr bwMode="auto">
          <a:xfrm>
            <a:off x="914400" y="1600200"/>
            <a:ext cx="7329488" cy="3140075"/>
          </a:xfrm>
          <a:prstGeom prst="rect">
            <a:avLst/>
          </a:prstGeom>
          <a:noFill/>
          <a:ln w="38100" cap="sq">
            <a:noFill/>
            <a:miter lim="800000"/>
            <a:headEnd/>
            <a:tailEnd/>
          </a:ln>
          <a:effectLst/>
        </p:spPr>
        <p:txBody>
          <a:bodyPr wrap="none">
            <a:spAutoFit/>
          </a:bodyPr>
          <a:lstStyle/>
          <a:p>
            <a:pPr algn="ctr" eaLnBrk="1" hangingPunct="1">
              <a:spcBef>
                <a:spcPct val="50000"/>
              </a:spcBef>
              <a:defRPr/>
            </a:pPr>
            <a:r>
              <a:rPr lang="zh-CN" altLang="en-US" sz="8000" b="1">
                <a:solidFill>
                  <a:srgbClr val="003399"/>
                </a:solidFill>
                <a:effectLst>
                  <a:outerShdw blurRad="38100" dist="38100" dir="2700000" algn="tl">
                    <a:srgbClr val="C0C0C0"/>
                  </a:outerShdw>
                </a:effectLst>
                <a:latin typeface="Times New Roman" pitchFamily="18" charset="0"/>
                <a:ea typeface="宋体" pitchFamily="2" charset="-122"/>
              </a:rPr>
              <a:t>第七节</a:t>
            </a:r>
          </a:p>
          <a:p>
            <a:pPr algn="ctr" eaLnBrk="1" hangingPunct="1">
              <a:spcBef>
                <a:spcPct val="50000"/>
              </a:spcBef>
              <a:defRPr/>
            </a:pPr>
            <a:r>
              <a:rPr lang="zh-CN" altLang="en-US" sz="8000" b="1">
                <a:solidFill>
                  <a:srgbClr val="003399"/>
                </a:solidFill>
                <a:effectLst>
                  <a:outerShdw blurRad="38100" dist="38100" dir="2700000" algn="tl">
                    <a:srgbClr val="C0C0C0"/>
                  </a:outerShdw>
                </a:effectLst>
                <a:latin typeface="Times New Roman" pitchFamily="18" charset="0"/>
                <a:ea typeface="宋体" pitchFamily="2" charset="-122"/>
              </a:rPr>
              <a:t>线性时不变系统</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1013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8EBE3BB0-28AD-4B89-8A28-5DAE782EDF0A}" type="slidenum">
              <a:rPr lang="en-US" altLang="ko-KR" smtClean="0">
                <a:solidFill>
                  <a:srgbClr val="003399"/>
                </a:solidFill>
                <a:latin typeface="-윤체L" pitchFamily="18" charset="-127"/>
                <a:ea typeface="-윤체L" pitchFamily="18" charset="-127"/>
              </a:rPr>
              <a:pPr/>
              <a:t>83</a:t>
            </a:fld>
            <a:endParaRPr lang="en-US" altLang="ko-KR" smtClean="0">
              <a:solidFill>
                <a:srgbClr val="003399"/>
              </a:solidFill>
              <a:latin typeface="-윤체L" pitchFamily="18" charset="-127"/>
              <a:ea typeface="-윤체L" pitchFamily="18" charset="-127"/>
            </a:endParaRPr>
          </a:p>
        </p:txBody>
      </p:sp>
      <p:sp>
        <p:nvSpPr>
          <p:cNvPr id="486403" name="Rectangle 3"/>
          <p:cNvSpPr>
            <a:spLocks noChangeArrowheads="1"/>
          </p:cNvSpPr>
          <p:nvPr/>
        </p:nvSpPr>
        <p:spPr bwMode="auto">
          <a:xfrm>
            <a:off x="1619250" y="549275"/>
            <a:ext cx="491490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3399"/>
                </a:solidFill>
                <a:effectLst>
                  <a:outerShdw blurRad="38100" dist="38100" dir="2700000" algn="tl">
                    <a:srgbClr val="C0C0C0"/>
                  </a:outerShdw>
                </a:effectLst>
                <a:latin typeface="Times New Roman" pitchFamily="18" charset="0"/>
                <a:ea typeface="宋体" pitchFamily="2" charset="-122"/>
              </a:rPr>
              <a:t>LTI</a:t>
            </a: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系统的特性</a:t>
            </a:r>
          </a:p>
        </p:txBody>
      </p:sp>
      <p:sp>
        <p:nvSpPr>
          <p:cNvPr id="101382" name="Rectangle 4"/>
          <p:cNvSpPr>
            <a:spLocks noChangeArrowheads="1"/>
          </p:cNvSpPr>
          <p:nvPr/>
        </p:nvSpPr>
        <p:spPr bwMode="auto">
          <a:xfrm>
            <a:off x="395288" y="23495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在确定性输入信号作用下的集总参数线性时不变系统（</a:t>
            </a:r>
            <a:r>
              <a:rPr lang="en-US" altLang="zh-CN" sz="2400" b="1">
                <a:solidFill>
                  <a:srgbClr val="000000"/>
                </a:solidFill>
                <a:latin typeface="Times New Roman" pitchFamily="18" charset="0"/>
                <a:ea typeface="宋体" pitchFamily="2" charset="-122"/>
              </a:rPr>
              <a:t>Linear time-invariant,</a:t>
            </a:r>
            <a:r>
              <a:rPr lang="zh-CN" altLang="en-US" sz="2400" b="1">
                <a:solidFill>
                  <a:srgbClr val="000000"/>
                </a:solidFill>
                <a:latin typeface="Times New Roman" pitchFamily="18" charset="0"/>
                <a:ea typeface="宋体" pitchFamily="2" charset="-122"/>
              </a:rPr>
              <a:t>缩写为</a:t>
            </a:r>
            <a:r>
              <a:rPr lang="en-US" altLang="zh-CN" sz="2400" b="1">
                <a:solidFill>
                  <a:srgbClr val="000000"/>
                </a:solidFill>
                <a:latin typeface="Times New Roman" pitchFamily="18" charset="0"/>
                <a:ea typeface="宋体" pitchFamily="2" charset="-122"/>
              </a:rPr>
              <a:t>LTI</a:t>
            </a:r>
            <a:r>
              <a:rPr lang="zh-CN" altLang="en-US" sz="2400" b="1">
                <a:solidFill>
                  <a:srgbClr val="000000"/>
                </a:solidFill>
                <a:latin typeface="Times New Roman" pitchFamily="18" charset="0"/>
                <a:ea typeface="宋体" pitchFamily="2" charset="-122"/>
              </a:rPr>
              <a:t>系统。</a:t>
            </a:r>
          </a:p>
        </p:txBody>
      </p:sp>
      <p:sp>
        <p:nvSpPr>
          <p:cNvPr id="101383" name="Rectangle 5"/>
          <p:cNvSpPr>
            <a:spLocks noChangeArrowheads="1"/>
          </p:cNvSpPr>
          <p:nvPr/>
        </p:nvSpPr>
        <p:spPr bwMode="auto">
          <a:xfrm>
            <a:off x="434975" y="1628775"/>
            <a:ext cx="346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p>
            <a:pPr algn="ctr" eaLnBrk="1" hangingPunct="1">
              <a:spcBef>
                <a:spcPct val="50000"/>
              </a:spcBef>
            </a:pPr>
            <a:r>
              <a:rPr lang="zh-CN" altLang="en-US" sz="2400" b="1">
                <a:solidFill>
                  <a:srgbClr val="000000"/>
                </a:solidFill>
                <a:latin typeface="Times New Roman" pitchFamily="18" charset="0"/>
                <a:ea typeface="宋体" pitchFamily="2" charset="-122"/>
              </a:rPr>
              <a:t>本章着重讨论：</a:t>
            </a:r>
            <a:r>
              <a:rPr lang="en-US" altLang="zh-CN" sz="2400" b="1">
                <a:solidFill>
                  <a:srgbClr val="9900CC"/>
                </a:solidFill>
                <a:latin typeface="Times New Roman" pitchFamily="18" charset="0"/>
                <a:ea typeface="宋体" pitchFamily="2" charset="-122"/>
              </a:rPr>
              <a:t>LTI</a:t>
            </a:r>
            <a:r>
              <a:rPr lang="zh-CN" altLang="en-US" sz="2400" b="1">
                <a:solidFill>
                  <a:srgbClr val="9900CC"/>
                </a:solidFill>
                <a:latin typeface="Times New Roman" pitchFamily="18" charset="0"/>
                <a:ea typeface="宋体" pitchFamily="2" charset="-122"/>
              </a:rPr>
              <a:t>系统</a:t>
            </a:r>
          </a:p>
        </p:txBody>
      </p:sp>
      <p:sp>
        <p:nvSpPr>
          <p:cNvPr id="101384" name="Rectangle 6"/>
          <p:cNvSpPr>
            <a:spLocks noChangeArrowheads="1"/>
          </p:cNvSpPr>
          <p:nvPr/>
        </p:nvSpPr>
        <p:spPr bwMode="auto">
          <a:xfrm>
            <a:off x="395288" y="3213100"/>
            <a:ext cx="7467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其</a:t>
            </a:r>
            <a:r>
              <a:rPr lang="zh-CN" altLang="en-US" sz="2400" b="1">
                <a:solidFill>
                  <a:srgbClr val="9900CC"/>
                </a:solidFill>
                <a:latin typeface="Times New Roman" pitchFamily="18" charset="0"/>
                <a:ea typeface="宋体" pitchFamily="2" charset="-122"/>
              </a:rPr>
              <a:t>基本特性：</a:t>
            </a:r>
          </a:p>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1</a:t>
            </a:r>
            <a:r>
              <a:rPr lang="zh-CN" altLang="en-US" sz="2400" b="1">
                <a:solidFill>
                  <a:srgbClr val="000000"/>
                </a:solidFill>
                <a:latin typeface="Times New Roman" pitchFamily="18" charset="0"/>
                <a:ea typeface="宋体" pitchFamily="2" charset="-122"/>
              </a:rPr>
              <a:t>）叠加性与均匀性</a:t>
            </a:r>
          </a:p>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2</a:t>
            </a:r>
            <a:r>
              <a:rPr lang="zh-CN" altLang="en-US" sz="2400" b="1">
                <a:solidFill>
                  <a:srgbClr val="000000"/>
                </a:solidFill>
                <a:latin typeface="Times New Roman" pitchFamily="18" charset="0"/>
                <a:ea typeface="宋体" pitchFamily="2" charset="-122"/>
              </a:rPr>
              <a:t>）时不变特性</a:t>
            </a:r>
          </a:p>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3</a:t>
            </a:r>
            <a:r>
              <a:rPr lang="zh-CN" altLang="en-US" sz="2400" b="1">
                <a:solidFill>
                  <a:srgbClr val="000000"/>
                </a:solidFill>
                <a:latin typeface="Times New Roman" pitchFamily="18" charset="0"/>
                <a:ea typeface="宋体" pitchFamily="2" charset="-122"/>
              </a:rPr>
              <a:t>）微分特性</a:t>
            </a:r>
          </a:p>
          <a:p>
            <a:pPr eaLnBrk="1" hangingPunct="1">
              <a:spcBef>
                <a:spcPct val="50000"/>
              </a:spcBef>
            </a:pPr>
            <a:r>
              <a:rPr lang="zh-CN" altLang="en-US" sz="2400" b="1">
                <a:solidFill>
                  <a:srgbClr val="000000"/>
                </a:solidFill>
                <a:latin typeface="Times New Roman" pitchFamily="18" charset="0"/>
                <a:ea typeface="宋体" pitchFamily="2" charset="-122"/>
              </a:rPr>
              <a:t>（</a:t>
            </a:r>
            <a:r>
              <a:rPr lang="en-US" altLang="zh-CN" sz="2400" b="1">
                <a:solidFill>
                  <a:srgbClr val="000000"/>
                </a:solidFill>
                <a:latin typeface="Times New Roman" pitchFamily="18" charset="0"/>
                <a:ea typeface="宋体" pitchFamily="2" charset="-122"/>
              </a:rPr>
              <a:t>4</a:t>
            </a:r>
            <a:r>
              <a:rPr lang="zh-CN" altLang="en-US" sz="2400" b="1">
                <a:solidFill>
                  <a:srgbClr val="000000"/>
                </a:solidFill>
                <a:latin typeface="Times New Roman" pitchFamily="18" charset="0"/>
                <a:ea typeface="宋体" pitchFamily="2" charset="-122"/>
              </a:rPr>
              <a:t>）因果特性</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5" name="页脚占位符 4"/>
          <p:cNvSpPr>
            <a:spLocks noGrp="1"/>
          </p:cNvSpPr>
          <p:nvPr>
            <p:ph type="ftr" sz="quarter" idx="11"/>
          </p:nvPr>
        </p:nvSpPr>
        <p:spPr/>
        <p:txBody>
          <a:bodyPr/>
          <a:lstStyle/>
          <a:p>
            <a:pPr>
              <a:defRPr/>
            </a:pPr>
            <a:r>
              <a:rPr lang="zh-CN" altLang="en-US"/>
              <a:t>信号与系统</a:t>
            </a:r>
          </a:p>
        </p:txBody>
      </p:sp>
      <p:sp>
        <p:nvSpPr>
          <p:cNvPr id="1024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4ED7C2E-FD77-4819-A230-C3159D77FB46}" type="slidenum">
              <a:rPr lang="en-US" altLang="ko-KR" smtClean="0">
                <a:solidFill>
                  <a:srgbClr val="003399"/>
                </a:solidFill>
                <a:latin typeface="-윤체L" pitchFamily="18" charset="-127"/>
                <a:ea typeface="-윤체L" pitchFamily="18" charset="-127"/>
              </a:rPr>
              <a:pPr/>
              <a:t>84</a:t>
            </a:fld>
            <a:endParaRPr lang="en-US" altLang="ko-KR" smtClean="0">
              <a:solidFill>
                <a:srgbClr val="003399"/>
              </a:solidFill>
              <a:latin typeface="-윤체L" pitchFamily="18" charset="-127"/>
              <a:ea typeface="-윤체L" pitchFamily="18" charset="-127"/>
            </a:endParaRPr>
          </a:p>
        </p:txBody>
      </p:sp>
      <p:sp>
        <p:nvSpPr>
          <p:cNvPr id="487427" name="Rectangle 3"/>
          <p:cNvSpPr>
            <a:spLocks noChangeArrowheads="1"/>
          </p:cNvSpPr>
          <p:nvPr/>
        </p:nvSpPr>
        <p:spPr bwMode="auto">
          <a:xfrm>
            <a:off x="900113" y="549275"/>
            <a:ext cx="6381750"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1</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、叠加性与均匀性</a:t>
            </a:r>
          </a:p>
        </p:txBody>
      </p:sp>
      <p:sp>
        <p:nvSpPr>
          <p:cNvPr id="102406" name="Rectangle 4"/>
          <p:cNvSpPr>
            <a:spLocks noChangeArrowheads="1"/>
          </p:cNvSpPr>
          <p:nvPr/>
        </p:nvSpPr>
        <p:spPr bwMode="auto">
          <a:xfrm>
            <a:off x="323850" y="5229225"/>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若起始状态非零，必须将外加激励信号与起始状态的作用分别处理才能满足叠加性与均匀性。</a:t>
            </a:r>
          </a:p>
        </p:txBody>
      </p:sp>
      <p:grpSp>
        <p:nvGrpSpPr>
          <p:cNvPr id="102407" name="Group 5"/>
          <p:cNvGrpSpPr>
            <a:grpSpLocks/>
          </p:cNvGrpSpPr>
          <p:nvPr/>
        </p:nvGrpSpPr>
        <p:grpSpPr bwMode="auto">
          <a:xfrm>
            <a:off x="323850" y="1614488"/>
            <a:ext cx="8305800" cy="514350"/>
            <a:chOff x="192" y="759"/>
            <a:chExt cx="5232" cy="324"/>
          </a:xfrm>
        </p:grpSpPr>
        <p:sp>
          <p:nvSpPr>
            <p:cNvPr id="102431" name="Rectangle 6"/>
            <p:cNvSpPr>
              <a:spLocks noChangeArrowheads="1"/>
            </p:cNvSpPr>
            <p:nvPr/>
          </p:nvSpPr>
          <p:spPr bwMode="auto">
            <a:xfrm>
              <a:off x="192" y="76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给定系统</a:t>
              </a:r>
            </a:p>
          </p:txBody>
        </p:sp>
        <p:graphicFrame>
          <p:nvGraphicFramePr>
            <p:cNvPr id="102432" name="Object 7"/>
            <p:cNvGraphicFramePr>
              <a:graphicFrameLocks noChangeAspect="1"/>
            </p:cNvGraphicFramePr>
            <p:nvPr/>
          </p:nvGraphicFramePr>
          <p:xfrm>
            <a:off x="1059" y="759"/>
            <a:ext cx="522" cy="324"/>
          </p:xfrm>
          <a:graphic>
            <a:graphicData uri="http://schemas.openxmlformats.org/presentationml/2006/ole">
              <mc:AlternateContent xmlns:mc="http://schemas.openxmlformats.org/markup-compatibility/2006">
                <mc:Choice xmlns:v="urn:schemas-microsoft-com:vml" Requires="v">
                  <p:oleObj spid="_x0000_s102577" name="Equation" r:id="rId3" imgW="368300" imgH="228600" progId="Equation.DSMT4">
                    <p:embed/>
                  </p:oleObj>
                </mc:Choice>
                <mc:Fallback>
                  <p:oleObj name="Equation" r:id="rId3" imgW="3683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 y="759"/>
                          <a:ext cx="52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3" name="Object 8"/>
            <p:cNvGraphicFramePr>
              <a:graphicFrameLocks noChangeAspect="1"/>
            </p:cNvGraphicFramePr>
            <p:nvPr/>
          </p:nvGraphicFramePr>
          <p:xfrm>
            <a:off x="1539" y="759"/>
            <a:ext cx="504" cy="324"/>
          </p:xfrm>
          <a:graphic>
            <a:graphicData uri="http://schemas.openxmlformats.org/presentationml/2006/ole">
              <mc:AlternateContent xmlns:mc="http://schemas.openxmlformats.org/markup-compatibility/2006">
                <mc:Choice xmlns:v="urn:schemas-microsoft-com:vml" Requires="v">
                  <p:oleObj spid="_x0000_s102578" name="Equation" r:id="rId5" imgW="355446" imgH="228501" progId="Equation.DSMT4">
                    <p:embed/>
                  </p:oleObj>
                </mc:Choice>
                <mc:Fallback>
                  <p:oleObj name="Equation" r:id="rId5" imgW="355446" imgH="22850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9" y="759"/>
                          <a:ext cx="50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4" name="Object 9"/>
            <p:cNvGraphicFramePr>
              <a:graphicFrameLocks noChangeAspect="1"/>
            </p:cNvGraphicFramePr>
            <p:nvPr/>
          </p:nvGraphicFramePr>
          <p:xfrm>
            <a:off x="2067" y="759"/>
            <a:ext cx="558" cy="324"/>
          </p:xfrm>
          <a:graphic>
            <a:graphicData uri="http://schemas.openxmlformats.org/presentationml/2006/ole">
              <mc:AlternateContent xmlns:mc="http://schemas.openxmlformats.org/markup-compatibility/2006">
                <mc:Choice xmlns:v="urn:schemas-microsoft-com:vml" Requires="v">
                  <p:oleObj spid="_x0000_s102579" name="Equation" r:id="rId7" imgW="393529" imgH="228501" progId="Equation.DSMT4">
                    <p:embed/>
                  </p:oleObj>
                </mc:Choice>
                <mc:Fallback>
                  <p:oleObj name="Equation" r:id="rId7" imgW="393529" imgH="22850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7" y="759"/>
                          <a:ext cx="55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5" name="Object 10"/>
            <p:cNvGraphicFramePr>
              <a:graphicFrameLocks noChangeAspect="1"/>
            </p:cNvGraphicFramePr>
            <p:nvPr/>
          </p:nvGraphicFramePr>
          <p:xfrm>
            <a:off x="2652" y="759"/>
            <a:ext cx="504" cy="324"/>
          </p:xfrm>
          <a:graphic>
            <a:graphicData uri="http://schemas.openxmlformats.org/presentationml/2006/ole">
              <mc:AlternateContent xmlns:mc="http://schemas.openxmlformats.org/markup-compatibility/2006">
                <mc:Choice xmlns:v="urn:schemas-microsoft-com:vml" Requires="v">
                  <p:oleObj spid="_x0000_s102580" name="Equation" r:id="rId9" imgW="355446" imgH="228501" progId="Equation.DSMT4">
                    <p:embed/>
                  </p:oleObj>
                </mc:Choice>
                <mc:Fallback>
                  <p:oleObj name="Equation" r:id="rId9" imgW="355446" imgH="22850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2" y="759"/>
                          <a:ext cx="50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6" name="Rectangle 11"/>
            <p:cNvSpPr>
              <a:spLocks noChangeArrowheads="1"/>
            </p:cNvSpPr>
            <p:nvPr/>
          </p:nvSpPr>
          <p:spPr bwMode="auto">
            <a:xfrm>
              <a:off x="3120" y="768"/>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分别代表两对激励与响应</a:t>
              </a:r>
            </a:p>
          </p:txBody>
        </p:sp>
      </p:grpSp>
      <p:grpSp>
        <p:nvGrpSpPr>
          <p:cNvPr id="102408" name="Group 12"/>
          <p:cNvGrpSpPr>
            <a:grpSpLocks/>
          </p:cNvGrpSpPr>
          <p:nvPr/>
        </p:nvGrpSpPr>
        <p:grpSpPr bwMode="auto">
          <a:xfrm>
            <a:off x="323850" y="2205038"/>
            <a:ext cx="2952750" cy="712787"/>
            <a:chOff x="144" y="1296"/>
            <a:chExt cx="2028" cy="597"/>
          </a:xfrm>
        </p:grpSpPr>
        <p:sp>
          <p:nvSpPr>
            <p:cNvPr id="102426" name="Text Box 13"/>
            <p:cNvSpPr txBox="1">
              <a:spLocks noChangeArrowheads="1"/>
            </p:cNvSpPr>
            <p:nvPr/>
          </p:nvSpPr>
          <p:spPr bwMode="auto">
            <a:xfrm>
              <a:off x="732" y="1440"/>
              <a:ext cx="1008" cy="453"/>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2427" name="Line 14"/>
            <p:cNvSpPr>
              <a:spLocks noChangeShapeType="1"/>
            </p:cNvSpPr>
            <p:nvPr/>
          </p:nvSpPr>
          <p:spPr bwMode="auto">
            <a:xfrm>
              <a:off x="300" y="1632"/>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2428" name="Line 15"/>
            <p:cNvSpPr>
              <a:spLocks noChangeShapeType="1"/>
            </p:cNvSpPr>
            <p:nvPr/>
          </p:nvSpPr>
          <p:spPr bwMode="auto">
            <a:xfrm>
              <a:off x="1740" y="1632"/>
              <a:ext cx="432"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2429" name="Object 16"/>
            <p:cNvGraphicFramePr>
              <a:graphicFrameLocks noChangeAspect="1"/>
            </p:cNvGraphicFramePr>
            <p:nvPr/>
          </p:nvGraphicFramePr>
          <p:xfrm>
            <a:off x="144" y="1296"/>
            <a:ext cx="432" cy="306"/>
          </p:xfrm>
          <a:graphic>
            <a:graphicData uri="http://schemas.openxmlformats.org/presentationml/2006/ole">
              <mc:AlternateContent xmlns:mc="http://schemas.openxmlformats.org/markup-compatibility/2006">
                <mc:Choice xmlns:v="urn:schemas-microsoft-com:vml" Requires="v">
                  <p:oleObj spid="_x0000_s102581" name="Equation" r:id="rId11" imgW="304536" imgH="215713" progId="Equation.3">
                    <p:embed/>
                  </p:oleObj>
                </mc:Choice>
                <mc:Fallback>
                  <p:oleObj name="Equation" r:id="rId11" imgW="304536" imgH="2157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 y="1296"/>
                          <a:ext cx="432"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0" name="Object 17"/>
            <p:cNvGraphicFramePr>
              <a:graphicFrameLocks noChangeAspect="1"/>
            </p:cNvGraphicFramePr>
            <p:nvPr/>
          </p:nvGraphicFramePr>
          <p:xfrm>
            <a:off x="1740" y="1344"/>
            <a:ext cx="414" cy="306"/>
          </p:xfrm>
          <a:graphic>
            <a:graphicData uri="http://schemas.openxmlformats.org/presentationml/2006/ole">
              <mc:AlternateContent xmlns:mc="http://schemas.openxmlformats.org/markup-compatibility/2006">
                <mc:Choice xmlns:v="urn:schemas-microsoft-com:vml" Requires="v">
                  <p:oleObj spid="_x0000_s102582" name="Equation" r:id="rId13" imgW="291847" imgH="215713" progId="Equation.DSMT4">
                    <p:embed/>
                  </p:oleObj>
                </mc:Choice>
                <mc:Fallback>
                  <p:oleObj name="Equation" r:id="rId13" imgW="291847" imgH="215713"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0" y="1344"/>
                          <a:ext cx="414"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409" name="Group 18"/>
          <p:cNvGrpSpPr>
            <a:grpSpLocks/>
          </p:cNvGrpSpPr>
          <p:nvPr/>
        </p:nvGrpSpPr>
        <p:grpSpPr bwMode="auto">
          <a:xfrm>
            <a:off x="250825" y="2924175"/>
            <a:ext cx="3097213" cy="720725"/>
            <a:chOff x="135" y="1824"/>
            <a:chExt cx="2085" cy="586"/>
          </a:xfrm>
        </p:grpSpPr>
        <p:sp>
          <p:nvSpPr>
            <p:cNvPr id="102421" name="Text Box 19"/>
            <p:cNvSpPr txBox="1">
              <a:spLocks noChangeArrowheads="1"/>
            </p:cNvSpPr>
            <p:nvPr/>
          </p:nvSpPr>
          <p:spPr bwMode="auto">
            <a:xfrm>
              <a:off x="732" y="1968"/>
              <a:ext cx="1008" cy="442"/>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2422" name="Line 20"/>
            <p:cNvSpPr>
              <a:spLocks noChangeShapeType="1"/>
            </p:cNvSpPr>
            <p:nvPr/>
          </p:nvSpPr>
          <p:spPr bwMode="auto">
            <a:xfrm>
              <a:off x="300" y="216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2423" name="Line 21"/>
            <p:cNvSpPr>
              <a:spLocks noChangeShapeType="1"/>
            </p:cNvSpPr>
            <p:nvPr/>
          </p:nvSpPr>
          <p:spPr bwMode="auto">
            <a:xfrm>
              <a:off x="1740" y="216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2424" name="Object 22"/>
            <p:cNvGraphicFramePr>
              <a:graphicFrameLocks noChangeAspect="1"/>
            </p:cNvGraphicFramePr>
            <p:nvPr/>
          </p:nvGraphicFramePr>
          <p:xfrm>
            <a:off x="135" y="1824"/>
            <a:ext cx="468" cy="306"/>
          </p:xfrm>
          <a:graphic>
            <a:graphicData uri="http://schemas.openxmlformats.org/presentationml/2006/ole">
              <mc:AlternateContent xmlns:mc="http://schemas.openxmlformats.org/markup-compatibility/2006">
                <mc:Choice xmlns:v="urn:schemas-microsoft-com:vml" Requires="v">
                  <p:oleObj spid="_x0000_s102583" name="Equation" r:id="rId15" imgW="330057" imgH="215806" progId="Equation.3">
                    <p:embed/>
                  </p:oleObj>
                </mc:Choice>
                <mc:Fallback>
                  <p:oleObj name="Equation" r:id="rId15" imgW="330057" imgH="215806"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 y="1824"/>
                          <a:ext cx="46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5" name="Object 23"/>
            <p:cNvGraphicFramePr>
              <a:graphicFrameLocks noChangeAspect="1"/>
            </p:cNvGraphicFramePr>
            <p:nvPr/>
          </p:nvGraphicFramePr>
          <p:xfrm>
            <a:off x="1788" y="1824"/>
            <a:ext cx="432" cy="306"/>
          </p:xfrm>
          <a:graphic>
            <a:graphicData uri="http://schemas.openxmlformats.org/presentationml/2006/ole">
              <mc:AlternateContent xmlns:mc="http://schemas.openxmlformats.org/markup-compatibility/2006">
                <mc:Choice xmlns:v="urn:schemas-microsoft-com:vml" Requires="v">
                  <p:oleObj spid="_x0000_s102584" name="Equation" r:id="rId17" imgW="304536" imgH="215713" progId="Equation.DSMT4">
                    <p:embed/>
                  </p:oleObj>
                </mc:Choice>
                <mc:Fallback>
                  <p:oleObj name="Equation" r:id="rId17" imgW="304536" imgH="215713"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8" y="1824"/>
                          <a:ext cx="432"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410" name="Group 24"/>
          <p:cNvGrpSpPr>
            <a:grpSpLocks/>
          </p:cNvGrpSpPr>
          <p:nvPr/>
        </p:nvGrpSpPr>
        <p:grpSpPr bwMode="auto">
          <a:xfrm>
            <a:off x="3492500" y="2420938"/>
            <a:ext cx="1270000" cy="703262"/>
            <a:chOff x="2352" y="1536"/>
            <a:chExt cx="720" cy="432"/>
          </a:xfrm>
        </p:grpSpPr>
        <p:sp>
          <p:nvSpPr>
            <p:cNvPr id="102419" name="AutoShape 25"/>
            <p:cNvSpPr>
              <a:spLocks noChangeArrowheads="1"/>
            </p:cNvSpPr>
            <p:nvPr/>
          </p:nvSpPr>
          <p:spPr bwMode="auto">
            <a:xfrm>
              <a:off x="2352" y="1872"/>
              <a:ext cx="720" cy="96"/>
            </a:xfrm>
            <a:prstGeom prst="rightArrow">
              <a:avLst>
                <a:gd name="adj1" fmla="val 50000"/>
                <a:gd name="adj2" fmla="val 187500"/>
              </a:avLst>
            </a:prstGeom>
            <a:noFill/>
            <a:ln w="38100" cap="sq">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420" name="Text Box 26"/>
            <p:cNvSpPr txBox="1">
              <a:spLocks noChangeArrowheads="1"/>
            </p:cNvSpPr>
            <p:nvPr/>
          </p:nvSpPr>
          <p:spPr bwMode="auto">
            <a:xfrm>
              <a:off x="2400" y="1536"/>
              <a:ext cx="57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FF3300"/>
                  </a:solidFill>
                  <a:latin typeface="Times New Roman" pitchFamily="18" charset="0"/>
                  <a:ea typeface="宋体" pitchFamily="2" charset="-122"/>
                </a:rPr>
                <a:t>合并</a:t>
              </a:r>
            </a:p>
          </p:txBody>
        </p:sp>
      </p:grpSp>
      <p:grpSp>
        <p:nvGrpSpPr>
          <p:cNvPr id="102411" name="Group 27"/>
          <p:cNvGrpSpPr>
            <a:grpSpLocks/>
          </p:cNvGrpSpPr>
          <p:nvPr/>
        </p:nvGrpSpPr>
        <p:grpSpPr bwMode="auto">
          <a:xfrm>
            <a:off x="4859338" y="2420938"/>
            <a:ext cx="3951287" cy="933450"/>
            <a:chOff x="2976" y="1440"/>
            <a:chExt cx="2646" cy="686"/>
          </a:xfrm>
        </p:grpSpPr>
        <p:sp>
          <p:nvSpPr>
            <p:cNvPr id="102414" name="Text Box 28"/>
            <p:cNvSpPr txBox="1">
              <a:spLocks noChangeArrowheads="1"/>
            </p:cNvSpPr>
            <p:nvPr/>
          </p:nvSpPr>
          <p:spPr bwMode="auto">
            <a:xfrm>
              <a:off x="3972" y="1728"/>
              <a:ext cx="1008" cy="398"/>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2415" name="Line 29"/>
            <p:cNvSpPr>
              <a:spLocks noChangeShapeType="1"/>
            </p:cNvSpPr>
            <p:nvPr/>
          </p:nvSpPr>
          <p:spPr bwMode="auto">
            <a:xfrm>
              <a:off x="3216" y="1920"/>
              <a:ext cx="756"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6" name="Line 30"/>
            <p:cNvSpPr>
              <a:spLocks noChangeShapeType="1"/>
            </p:cNvSpPr>
            <p:nvPr/>
          </p:nvSpPr>
          <p:spPr bwMode="auto">
            <a:xfrm>
              <a:off x="4980" y="192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2417" name="Object 31"/>
            <p:cNvGraphicFramePr>
              <a:graphicFrameLocks noChangeAspect="1"/>
            </p:cNvGraphicFramePr>
            <p:nvPr/>
          </p:nvGraphicFramePr>
          <p:xfrm>
            <a:off x="2976" y="1536"/>
            <a:ext cx="1104" cy="258"/>
          </p:xfrm>
          <a:graphic>
            <a:graphicData uri="http://schemas.openxmlformats.org/presentationml/2006/ole">
              <mc:AlternateContent xmlns:mc="http://schemas.openxmlformats.org/markup-compatibility/2006">
                <mc:Choice xmlns:v="urn:schemas-microsoft-com:vml" Requires="v">
                  <p:oleObj spid="_x0000_s102585" name="Equation" r:id="rId19" imgW="1015559" imgH="215806" progId="Equation.3">
                    <p:embed/>
                  </p:oleObj>
                </mc:Choice>
                <mc:Fallback>
                  <p:oleObj name="Equation" r:id="rId19" imgW="1015559" imgH="215806"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6" y="1536"/>
                          <a:ext cx="110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8" name="Object 32"/>
            <p:cNvGraphicFramePr>
              <a:graphicFrameLocks noChangeAspect="1"/>
            </p:cNvGraphicFramePr>
            <p:nvPr/>
          </p:nvGraphicFramePr>
          <p:xfrm>
            <a:off x="4560" y="1440"/>
            <a:ext cx="1062" cy="258"/>
          </p:xfrm>
          <a:graphic>
            <a:graphicData uri="http://schemas.openxmlformats.org/presentationml/2006/ole">
              <mc:AlternateContent xmlns:mc="http://schemas.openxmlformats.org/markup-compatibility/2006">
                <mc:Choice xmlns:v="urn:schemas-microsoft-com:vml" Requires="v">
                  <p:oleObj spid="_x0000_s102586" name="Equation" r:id="rId21" imgW="977476" imgH="215806" progId="Equation.3">
                    <p:embed/>
                  </p:oleObj>
                </mc:Choice>
                <mc:Fallback>
                  <p:oleObj name="Equation" r:id="rId21" imgW="977476" imgH="215806"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60" y="1440"/>
                          <a:ext cx="106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12" name="Rectangle 33"/>
          <p:cNvSpPr>
            <a:spLocks noChangeArrowheads="1"/>
          </p:cNvSpPr>
          <p:nvPr/>
        </p:nvSpPr>
        <p:spPr bwMode="auto">
          <a:xfrm>
            <a:off x="323850" y="4005263"/>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由</a:t>
            </a:r>
            <a:r>
              <a:rPr lang="zh-CN" altLang="en-US" sz="2400" b="1">
                <a:solidFill>
                  <a:srgbClr val="0000FF"/>
                </a:solidFill>
                <a:latin typeface="Times New Roman" pitchFamily="18" charset="0"/>
                <a:ea typeface="宋体" pitchFamily="2" charset="-122"/>
              </a:rPr>
              <a:t>常系数线性微分方程</a:t>
            </a:r>
            <a:r>
              <a:rPr lang="zh-CN" altLang="en-US" sz="2400" b="1">
                <a:solidFill>
                  <a:srgbClr val="000000"/>
                </a:solidFill>
                <a:latin typeface="Times New Roman" pitchFamily="18" charset="0"/>
                <a:ea typeface="宋体" pitchFamily="2" charset="-122"/>
              </a:rPr>
              <a:t>描述</a:t>
            </a:r>
            <a:r>
              <a:rPr lang="en-US" altLang="zh-CN" sz="2400" b="1">
                <a:solidFill>
                  <a:srgbClr val="000000"/>
                </a:solidFill>
                <a:latin typeface="Times New Roman" pitchFamily="18" charset="0"/>
                <a:ea typeface="宋体" pitchFamily="2" charset="-122"/>
              </a:rPr>
              <a:t>LTI</a:t>
            </a:r>
            <a:r>
              <a:rPr lang="zh-CN" altLang="en-US" sz="2400" b="1">
                <a:solidFill>
                  <a:srgbClr val="000000"/>
                </a:solidFill>
                <a:latin typeface="Times New Roman" pitchFamily="18" charset="0"/>
                <a:ea typeface="宋体" pitchFamily="2" charset="-122"/>
              </a:rPr>
              <a:t>系统。</a:t>
            </a:r>
          </a:p>
        </p:txBody>
      </p:sp>
      <p:sp>
        <p:nvSpPr>
          <p:cNvPr id="102413" name="Rectangle 34"/>
          <p:cNvSpPr>
            <a:spLocks noChangeArrowheads="1"/>
          </p:cNvSpPr>
          <p:nvPr/>
        </p:nvSpPr>
        <p:spPr bwMode="auto">
          <a:xfrm>
            <a:off x="323850" y="4581525"/>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如果起始状态为零，则系统满足叠加性与均匀性。</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7" name="页脚占位符 4"/>
          <p:cNvSpPr>
            <a:spLocks noGrp="1"/>
          </p:cNvSpPr>
          <p:nvPr>
            <p:ph type="ftr" sz="quarter" idx="11"/>
          </p:nvPr>
        </p:nvSpPr>
        <p:spPr/>
        <p:txBody>
          <a:bodyPr/>
          <a:lstStyle/>
          <a:p>
            <a:pPr>
              <a:defRPr/>
            </a:pPr>
            <a:r>
              <a:rPr lang="zh-CN" altLang="en-US"/>
              <a:t>信号与系统</a:t>
            </a:r>
          </a:p>
        </p:txBody>
      </p:sp>
      <p:sp>
        <p:nvSpPr>
          <p:cNvPr id="1034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215A6C4C-C596-466A-8904-7F8AF8186FAA}" type="slidenum">
              <a:rPr lang="en-US" altLang="ko-KR" smtClean="0">
                <a:solidFill>
                  <a:srgbClr val="003399"/>
                </a:solidFill>
                <a:latin typeface="-윤체L" pitchFamily="18" charset="-127"/>
                <a:ea typeface="-윤체L" pitchFamily="18" charset="-127"/>
              </a:rPr>
              <a:pPr/>
              <a:t>85</a:t>
            </a:fld>
            <a:endParaRPr lang="en-US" altLang="ko-KR" smtClean="0">
              <a:solidFill>
                <a:srgbClr val="003399"/>
              </a:solidFill>
              <a:latin typeface="-윤체L" pitchFamily="18" charset="-127"/>
              <a:ea typeface="-윤체L" pitchFamily="18" charset="-127"/>
            </a:endParaRPr>
          </a:p>
        </p:txBody>
      </p:sp>
      <p:sp>
        <p:nvSpPr>
          <p:cNvPr id="488451" name="Rectangle 3"/>
          <p:cNvSpPr>
            <a:spLocks noChangeArrowheads="1"/>
          </p:cNvSpPr>
          <p:nvPr/>
        </p:nvSpPr>
        <p:spPr bwMode="auto">
          <a:xfrm>
            <a:off x="1187450" y="549275"/>
            <a:ext cx="6022975"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2</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、时不变特性</a:t>
            </a:r>
          </a:p>
        </p:txBody>
      </p:sp>
      <p:sp>
        <p:nvSpPr>
          <p:cNvPr id="103430" name="Rectangle 4"/>
          <p:cNvSpPr>
            <a:spLocks noChangeArrowheads="1"/>
          </p:cNvSpPr>
          <p:nvPr/>
        </p:nvSpPr>
        <p:spPr bwMode="auto">
          <a:xfrm>
            <a:off x="250825" y="3357563"/>
            <a:ext cx="7283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此特性表明：当激励延迟一段时间</a:t>
            </a:r>
            <a:r>
              <a:rPr lang="en-US" altLang="zh-CN" sz="2400" b="1">
                <a:solidFill>
                  <a:srgbClr val="000000"/>
                </a:solidFill>
                <a:latin typeface="Times New Roman" pitchFamily="18" charset="0"/>
                <a:ea typeface="宋体" pitchFamily="2" charset="-122"/>
              </a:rPr>
              <a:t>t</a:t>
            </a:r>
            <a:r>
              <a:rPr lang="en-US" altLang="zh-CN" sz="2400" b="1" baseline="-25000">
                <a:solidFill>
                  <a:srgbClr val="000000"/>
                </a:solidFill>
                <a:latin typeface="Times New Roman" pitchFamily="18" charset="0"/>
                <a:ea typeface="宋体" pitchFamily="2" charset="-122"/>
              </a:rPr>
              <a:t>0</a:t>
            </a:r>
            <a:r>
              <a:rPr lang="zh-CN" altLang="en-US" sz="2400" b="1">
                <a:solidFill>
                  <a:srgbClr val="000000"/>
                </a:solidFill>
                <a:latin typeface="Times New Roman" pitchFamily="18" charset="0"/>
                <a:ea typeface="宋体" pitchFamily="2" charset="-122"/>
              </a:rPr>
              <a:t>时，其输出响应也同样延迟</a:t>
            </a:r>
            <a:r>
              <a:rPr lang="en-US" altLang="zh-CN" sz="2400" b="1">
                <a:solidFill>
                  <a:srgbClr val="000000"/>
                </a:solidFill>
                <a:latin typeface="Times New Roman" pitchFamily="18" charset="0"/>
                <a:ea typeface="宋体" pitchFamily="2" charset="-122"/>
              </a:rPr>
              <a:t>t</a:t>
            </a:r>
            <a:r>
              <a:rPr lang="en-US" altLang="zh-CN" sz="2400" b="1" baseline="-25000">
                <a:solidFill>
                  <a:srgbClr val="000000"/>
                </a:solidFill>
                <a:latin typeface="Times New Roman" pitchFamily="18" charset="0"/>
                <a:ea typeface="宋体" pitchFamily="2" charset="-122"/>
              </a:rPr>
              <a:t>0</a:t>
            </a:r>
            <a:r>
              <a:rPr lang="zh-CN" altLang="en-US" sz="2400" b="1">
                <a:solidFill>
                  <a:srgbClr val="000000"/>
                </a:solidFill>
                <a:latin typeface="Times New Roman" pitchFamily="18" charset="0"/>
                <a:ea typeface="宋体" pitchFamily="2" charset="-122"/>
              </a:rPr>
              <a:t>时间，波形形状不变。</a:t>
            </a:r>
          </a:p>
        </p:txBody>
      </p:sp>
      <p:grpSp>
        <p:nvGrpSpPr>
          <p:cNvPr id="103431" name="Group 5"/>
          <p:cNvGrpSpPr>
            <a:grpSpLocks/>
          </p:cNvGrpSpPr>
          <p:nvPr/>
        </p:nvGrpSpPr>
        <p:grpSpPr bwMode="auto">
          <a:xfrm>
            <a:off x="228600" y="2514600"/>
            <a:ext cx="3048000" cy="719138"/>
            <a:chOff x="1389" y="1584"/>
            <a:chExt cx="2109" cy="546"/>
          </a:xfrm>
        </p:grpSpPr>
        <p:sp>
          <p:nvSpPr>
            <p:cNvPr id="103498" name="Text Box 6"/>
            <p:cNvSpPr txBox="1">
              <a:spLocks noChangeArrowheads="1"/>
            </p:cNvSpPr>
            <p:nvPr/>
          </p:nvSpPr>
          <p:spPr bwMode="auto">
            <a:xfrm>
              <a:off x="1950" y="1719"/>
              <a:ext cx="1008" cy="411"/>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3499" name="Line 7"/>
            <p:cNvSpPr>
              <a:spLocks noChangeShapeType="1"/>
            </p:cNvSpPr>
            <p:nvPr/>
          </p:nvSpPr>
          <p:spPr bwMode="auto">
            <a:xfrm>
              <a:off x="1518" y="1911"/>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500" name="Line 8"/>
            <p:cNvSpPr>
              <a:spLocks noChangeShapeType="1"/>
            </p:cNvSpPr>
            <p:nvPr/>
          </p:nvSpPr>
          <p:spPr bwMode="auto">
            <a:xfrm>
              <a:off x="2958" y="1911"/>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3501" name="Object 9"/>
            <p:cNvGraphicFramePr>
              <a:graphicFrameLocks noChangeAspect="1"/>
            </p:cNvGraphicFramePr>
            <p:nvPr/>
          </p:nvGraphicFramePr>
          <p:xfrm>
            <a:off x="1389" y="1584"/>
            <a:ext cx="378" cy="288"/>
          </p:xfrm>
          <a:graphic>
            <a:graphicData uri="http://schemas.openxmlformats.org/presentationml/2006/ole">
              <mc:AlternateContent xmlns:mc="http://schemas.openxmlformats.org/markup-compatibility/2006">
                <mc:Choice xmlns:v="urn:schemas-microsoft-com:vml" Requires="v">
                  <p:oleObj spid="_x0000_s103867" name="Equation" r:id="rId3" imgW="266469" imgH="203024" progId="Equation.3">
                    <p:embed/>
                  </p:oleObj>
                </mc:Choice>
                <mc:Fallback>
                  <p:oleObj name="Equation" r:id="rId3" imgW="266469" imgH="2030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 y="1584"/>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02" name="Object 10"/>
            <p:cNvGraphicFramePr>
              <a:graphicFrameLocks noChangeAspect="1"/>
            </p:cNvGraphicFramePr>
            <p:nvPr/>
          </p:nvGraphicFramePr>
          <p:xfrm>
            <a:off x="3120" y="1584"/>
            <a:ext cx="378" cy="288"/>
          </p:xfrm>
          <a:graphic>
            <a:graphicData uri="http://schemas.openxmlformats.org/presentationml/2006/ole">
              <mc:AlternateContent xmlns:mc="http://schemas.openxmlformats.org/markup-compatibility/2006">
                <mc:Choice xmlns:v="urn:schemas-microsoft-com:vml" Requires="v">
                  <p:oleObj spid="_x0000_s103868" name="Equation" r:id="rId5" imgW="266469" imgH="203024" progId="Equation.3">
                    <p:embed/>
                  </p:oleObj>
                </mc:Choice>
                <mc:Fallback>
                  <p:oleObj name="Equation" r:id="rId5" imgW="266469" imgH="20302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584"/>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432" name="Group 11"/>
          <p:cNvGrpSpPr>
            <a:grpSpLocks/>
          </p:cNvGrpSpPr>
          <p:nvPr/>
        </p:nvGrpSpPr>
        <p:grpSpPr bwMode="auto">
          <a:xfrm>
            <a:off x="250825" y="1412875"/>
            <a:ext cx="6781800" cy="1123950"/>
            <a:chOff x="144" y="768"/>
            <a:chExt cx="4272" cy="708"/>
          </a:xfrm>
        </p:grpSpPr>
        <p:sp>
          <p:nvSpPr>
            <p:cNvPr id="103490" name="Rectangle 12"/>
            <p:cNvSpPr>
              <a:spLocks noChangeArrowheads="1"/>
            </p:cNvSpPr>
            <p:nvPr/>
          </p:nvSpPr>
          <p:spPr bwMode="auto">
            <a:xfrm>
              <a:off x="144" y="768"/>
              <a:ext cx="24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对于时不变系统，若激励为</a:t>
              </a:r>
            </a:p>
          </p:txBody>
        </p:sp>
        <p:graphicFrame>
          <p:nvGraphicFramePr>
            <p:cNvPr id="103491" name="Object 13"/>
            <p:cNvGraphicFramePr>
              <a:graphicFrameLocks noChangeAspect="1"/>
            </p:cNvGraphicFramePr>
            <p:nvPr/>
          </p:nvGraphicFramePr>
          <p:xfrm>
            <a:off x="2544" y="816"/>
            <a:ext cx="432" cy="288"/>
          </p:xfrm>
          <a:graphic>
            <a:graphicData uri="http://schemas.openxmlformats.org/presentationml/2006/ole">
              <mc:AlternateContent xmlns:mc="http://schemas.openxmlformats.org/markup-compatibility/2006">
                <mc:Choice xmlns:v="urn:schemas-microsoft-com:vml" Requires="v">
                  <p:oleObj spid="_x0000_s103869" name="Equation" r:id="rId7" imgW="304536" imgH="203024" progId="Equation.3">
                    <p:embed/>
                  </p:oleObj>
                </mc:Choice>
                <mc:Fallback>
                  <p:oleObj name="Equation" r:id="rId7" imgW="304536" imgH="203024"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816"/>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92" name="Object 14"/>
            <p:cNvGraphicFramePr>
              <a:graphicFrameLocks noChangeAspect="1"/>
            </p:cNvGraphicFramePr>
            <p:nvPr/>
          </p:nvGraphicFramePr>
          <p:xfrm>
            <a:off x="3840" y="816"/>
            <a:ext cx="378" cy="288"/>
          </p:xfrm>
          <a:graphic>
            <a:graphicData uri="http://schemas.openxmlformats.org/presentationml/2006/ole">
              <mc:AlternateContent xmlns:mc="http://schemas.openxmlformats.org/markup-compatibility/2006">
                <mc:Choice xmlns:v="urn:schemas-microsoft-com:vml" Requires="v">
                  <p:oleObj spid="_x0000_s103870" name="Equation" r:id="rId9" imgW="266469" imgH="203024" progId="Equation.3">
                    <p:embed/>
                  </p:oleObj>
                </mc:Choice>
                <mc:Fallback>
                  <p:oleObj name="Equation" r:id="rId9" imgW="266469" imgH="203024"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0" y="816"/>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93" name="Rectangle 15"/>
            <p:cNvSpPr>
              <a:spLocks noChangeArrowheads="1"/>
            </p:cNvSpPr>
            <p:nvPr/>
          </p:nvSpPr>
          <p:spPr bwMode="auto">
            <a:xfrm>
              <a:off x="2976" y="816"/>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产生响应</a:t>
              </a:r>
            </a:p>
          </p:txBody>
        </p:sp>
        <p:sp>
          <p:nvSpPr>
            <p:cNvPr id="103494" name="Rectangle 16"/>
            <p:cNvSpPr>
              <a:spLocks noChangeArrowheads="1"/>
            </p:cNvSpPr>
            <p:nvPr/>
          </p:nvSpPr>
          <p:spPr bwMode="auto">
            <a:xfrm>
              <a:off x="1200" y="110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当激励为</a:t>
              </a:r>
            </a:p>
          </p:txBody>
        </p:sp>
        <p:graphicFrame>
          <p:nvGraphicFramePr>
            <p:cNvPr id="103495" name="Object 17"/>
            <p:cNvGraphicFramePr>
              <a:graphicFrameLocks noChangeAspect="1"/>
            </p:cNvGraphicFramePr>
            <p:nvPr/>
          </p:nvGraphicFramePr>
          <p:xfrm>
            <a:off x="3696" y="1152"/>
            <a:ext cx="720" cy="324"/>
          </p:xfrm>
          <a:graphic>
            <a:graphicData uri="http://schemas.openxmlformats.org/presentationml/2006/ole">
              <mc:AlternateContent xmlns:mc="http://schemas.openxmlformats.org/markup-compatibility/2006">
                <mc:Choice xmlns:v="urn:schemas-microsoft-com:vml" Requires="v">
                  <p:oleObj spid="_x0000_s103871" name="Equation" r:id="rId11" imgW="508000" imgH="228600" progId="Equation.3">
                    <p:embed/>
                  </p:oleObj>
                </mc:Choice>
                <mc:Fallback>
                  <p:oleObj name="Equation" r:id="rId11" imgW="508000" imgH="2286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1152"/>
                          <a:ext cx="72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96" name="Rectangle 18"/>
            <p:cNvSpPr>
              <a:spLocks noChangeArrowheads="1"/>
            </p:cNvSpPr>
            <p:nvPr/>
          </p:nvSpPr>
          <p:spPr bwMode="auto">
            <a:xfrm>
              <a:off x="2832" y="1152"/>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产生响应</a:t>
              </a:r>
            </a:p>
          </p:txBody>
        </p:sp>
        <p:graphicFrame>
          <p:nvGraphicFramePr>
            <p:cNvPr id="103497" name="Object 19"/>
            <p:cNvGraphicFramePr>
              <a:graphicFrameLocks noChangeAspect="1"/>
            </p:cNvGraphicFramePr>
            <p:nvPr/>
          </p:nvGraphicFramePr>
          <p:xfrm>
            <a:off x="2064" y="1104"/>
            <a:ext cx="774" cy="324"/>
          </p:xfrm>
          <a:graphic>
            <a:graphicData uri="http://schemas.openxmlformats.org/presentationml/2006/ole">
              <mc:AlternateContent xmlns:mc="http://schemas.openxmlformats.org/markup-compatibility/2006">
                <mc:Choice xmlns:v="urn:schemas-microsoft-com:vml" Requires="v">
                  <p:oleObj spid="_x0000_s103872" name="Equation" r:id="rId13" imgW="545863" imgH="228501" progId="Equation.3">
                    <p:embed/>
                  </p:oleObj>
                </mc:Choice>
                <mc:Fallback>
                  <p:oleObj name="Equation" r:id="rId13" imgW="545863" imgH="228501"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1104"/>
                          <a:ext cx="77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433" name="Group 20"/>
          <p:cNvGrpSpPr>
            <a:grpSpLocks/>
          </p:cNvGrpSpPr>
          <p:nvPr/>
        </p:nvGrpSpPr>
        <p:grpSpPr bwMode="auto">
          <a:xfrm>
            <a:off x="4572000" y="2420938"/>
            <a:ext cx="3744913" cy="801687"/>
            <a:chOff x="1008" y="2256"/>
            <a:chExt cx="2592" cy="590"/>
          </a:xfrm>
        </p:grpSpPr>
        <p:sp>
          <p:nvSpPr>
            <p:cNvPr id="103485" name="Text Box 21"/>
            <p:cNvSpPr txBox="1">
              <a:spLocks noChangeArrowheads="1"/>
            </p:cNvSpPr>
            <p:nvPr/>
          </p:nvSpPr>
          <p:spPr bwMode="auto">
            <a:xfrm>
              <a:off x="1797" y="2448"/>
              <a:ext cx="1007" cy="398"/>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3486" name="Line 22"/>
            <p:cNvSpPr>
              <a:spLocks noChangeShapeType="1"/>
            </p:cNvSpPr>
            <p:nvPr/>
          </p:nvSpPr>
          <p:spPr bwMode="auto">
            <a:xfrm>
              <a:off x="1365" y="264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487" name="Line 23"/>
            <p:cNvSpPr>
              <a:spLocks noChangeShapeType="1"/>
            </p:cNvSpPr>
            <p:nvPr/>
          </p:nvSpPr>
          <p:spPr bwMode="auto">
            <a:xfrm>
              <a:off x="2805" y="264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3488" name="Object 24"/>
            <p:cNvGraphicFramePr>
              <a:graphicFrameLocks noChangeAspect="1"/>
            </p:cNvGraphicFramePr>
            <p:nvPr/>
          </p:nvGraphicFramePr>
          <p:xfrm>
            <a:off x="1008" y="2304"/>
            <a:ext cx="720" cy="324"/>
          </p:xfrm>
          <a:graphic>
            <a:graphicData uri="http://schemas.openxmlformats.org/presentationml/2006/ole">
              <mc:AlternateContent xmlns:mc="http://schemas.openxmlformats.org/markup-compatibility/2006">
                <mc:Choice xmlns:v="urn:schemas-microsoft-com:vml" Requires="v">
                  <p:oleObj spid="_x0000_s103873" name="Equation" r:id="rId15" imgW="508000" imgH="228600" progId="Equation.3">
                    <p:embed/>
                  </p:oleObj>
                </mc:Choice>
                <mc:Fallback>
                  <p:oleObj name="Equation" r:id="rId15" imgW="508000" imgH="2286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2304"/>
                          <a:ext cx="72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89" name="Object 25"/>
            <p:cNvGraphicFramePr>
              <a:graphicFrameLocks noChangeAspect="1"/>
            </p:cNvGraphicFramePr>
            <p:nvPr/>
          </p:nvGraphicFramePr>
          <p:xfrm>
            <a:off x="2880" y="2256"/>
            <a:ext cx="720" cy="324"/>
          </p:xfrm>
          <a:graphic>
            <a:graphicData uri="http://schemas.openxmlformats.org/presentationml/2006/ole">
              <mc:AlternateContent xmlns:mc="http://schemas.openxmlformats.org/markup-compatibility/2006">
                <mc:Choice xmlns:v="urn:schemas-microsoft-com:vml" Requires="v">
                  <p:oleObj spid="_x0000_s103874" name="Equation" r:id="rId17" imgW="508000" imgH="228600" progId="Equation.3">
                    <p:embed/>
                  </p:oleObj>
                </mc:Choice>
                <mc:Fallback>
                  <p:oleObj name="Equation" r:id="rId17" imgW="50800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0" y="2256"/>
                          <a:ext cx="72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434" name="Group 26"/>
          <p:cNvGrpSpPr>
            <a:grpSpLocks/>
          </p:cNvGrpSpPr>
          <p:nvPr/>
        </p:nvGrpSpPr>
        <p:grpSpPr bwMode="auto">
          <a:xfrm>
            <a:off x="3348038" y="2565400"/>
            <a:ext cx="1143000" cy="609600"/>
            <a:chOff x="2256" y="1632"/>
            <a:chExt cx="720" cy="384"/>
          </a:xfrm>
        </p:grpSpPr>
        <p:sp>
          <p:nvSpPr>
            <p:cNvPr id="103483" name="AutoShape 27"/>
            <p:cNvSpPr>
              <a:spLocks noChangeArrowheads="1"/>
            </p:cNvSpPr>
            <p:nvPr/>
          </p:nvSpPr>
          <p:spPr bwMode="auto">
            <a:xfrm>
              <a:off x="2352" y="1920"/>
              <a:ext cx="624" cy="96"/>
            </a:xfrm>
            <a:prstGeom prst="rightArrow">
              <a:avLst>
                <a:gd name="adj1" fmla="val 50000"/>
                <a:gd name="adj2" fmla="val 162500"/>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3484" name="Text Box 28"/>
            <p:cNvSpPr txBox="1">
              <a:spLocks noChangeArrowheads="1"/>
            </p:cNvSpPr>
            <p:nvPr/>
          </p:nvSpPr>
          <p:spPr bwMode="auto">
            <a:xfrm>
              <a:off x="2256" y="163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FF"/>
                  </a:solidFill>
                  <a:latin typeface="Times New Roman" pitchFamily="18" charset="0"/>
                  <a:ea typeface="宋体" pitchFamily="2" charset="-122"/>
                </a:rPr>
                <a:t>延迟</a:t>
              </a:r>
            </a:p>
          </p:txBody>
        </p:sp>
      </p:grpSp>
      <p:grpSp>
        <p:nvGrpSpPr>
          <p:cNvPr id="103435" name="Group 29"/>
          <p:cNvGrpSpPr>
            <a:grpSpLocks/>
          </p:cNvGrpSpPr>
          <p:nvPr/>
        </p:nvGrpSpPr>
        <p:grpSpPr bwMode="auto">
          <a:xfrm>
            <a:off x="323850" y="4076700"/>
            <a:ext cx="1295400" cy="1079500"/>
            <a:chOff x="120" y="2640"/>
            <a:chExt cx="1032" cy="912"/>
          </a:xfrm>
        </p:grpSpPr>
        <p:sp>
          <p:nvSpPr>
            <p:cNvPr id="103474" name="Line 30"/>
            <p:cNvSpPr>
              <a:spLocks noChangeShapeType="1"/>
            </p:cNvSpPr>
            <p:nvPr/>
          </p:nvSpPr>
          <p:spPr bwMode="auto">
            <a:xfrm flipV="1">
              <a:off x="384" y="2688"/>
              <a:ext cx="0" cy="576"/>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5" name="Line 31"/>
            <p:cNvSpPr>
              <a:spLocks noChangeShapeType="1"/>
            </p:cNvSpPr>
            <p:nvPr/>
          </p:nvSpPr>
          <p:spPr bwMode="auto">
            <a:xfrm flipV="1">
              <a:off x="384" y="3264"/>
              <a:ext cx="768"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6" name="Line 32"/>
            <p:cNvSpPr>
              <a:spLocks noChangeShapeType="1"/>
            </p:cNvSpPr>
            <p:nvPr/>
          </p:nvSpPr>
          <p:spPr bwMode="auto">
            <a:xfrm>
              <a:off x="384" y="2976"/>
              <a:ext cx="240"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477" name="Line 33"/>
            <p:cNvSpPr>
              <a:spLocks noChangeShapeType="1"/>
            </p:cNvSpPr>
            <p:nvPr/>
          </p:nvSpPr>
          <p:spPr bwMode="auto">
            <a:xfrm>
              <a:off x="624" y="2976"/>
              <a:ext cx="0" cy="28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03478" name="Object 34"/>
            <p:cNvGraphicFramePr>
              <a:graphicFrameLocks noChangeAspect="1"/>
            </p:cNvGraphicFramePr>
            <p:nvPr/>
          </p:nvGraphicFramePr>
          <p:xfrm>
            <a:off x="480" y="2640"/>
            <a:ext cx="336" cy="256"/>
          </p:xfrm>
          <a:graphic>
            <a:graphicData uri="http://schemas.openxmlformats.org/presentationml/2006/ole">
              <mc:AlternateContent xmlns:mc="http://schemas.openxmlformats.org/markup-compatibility/2006">
                <mc:Choice xmlns:v="urn:schemas-microsoft-com:vml" Requires="v">
                  <p:oleObj spid="_x0000_s103875" name="Equation" r:id="rId19" imgW="266469" imgH="203024" progId="Equation.3">
                    <p:embed/>
                  </p:oleObj>
                </mc:Choice>
                <mc:Fallback>
                  <p:oleObj name="Equation" r:id="rId19" imgW="266469" imgH="203024"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2640"/>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79" name="Object 35"/>
            <p:cNvGraphicFramePr>
              <a:graphicFrameLocks noChangeAspect="1"/>
            </p:cNvGraphicFramePr>
            <p:nvPr/>
          </p:nvGraphicFramePr>
          <p:xfrm>
            <a:off x="1008" y="3312"/>
            <a:ext cx="140" cy="240"/>
          </p:xfrm>
          <a:graphic>
            <a:graphicData uri="http://schemas.openxmlformats.org/presentationml/2006/ole">
              <mc:AlternateContent xmlns:mc="http://schemas.openxmlformats.org/markup-compatibility/2006">
                <mc:Choice xmlns:v="urn:schemas-microsoft-com:vml" Requires="v">
                  <p:oleObj spid="_x0000_s103876" name="Equation" r:id="rId20" imgW="88746" imgH="152136" progId="Equation.3">
                    <p:embed/>
                  </p:oleObj>
                </mc:Choice>
                <mc:Fallback>
                  <p:oleObj name="Equation" r:id="rId20" imgW="88746" imgH="152136"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8" y="3312"/>
                          <a:ext cx="1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80" name="Object 36"/>
            <p:cNvGraphicFramePr>
              <a:graphicFrameLocks noChangeAspect="1"/>
            </p:cNvGraphicFramePr>
            <p:nvPr/>
          </p:nvGraphicFramePr>
          <p:xfrm>
            <a:off x="528" y="3312"/>
            <a:ext cx="162" cy="192"/>
          </p:xfrm>
          <a:graphic>
            <a:graphicData uri="http://schemas.openxmlformats.org/presentationml/2006/ole">
              <mc:AlternateContent xmlns:mc="http://schemas.openxmlformats.org/markup-compatibility/2006">
                <mc:Choice xmlns:v="urn:schemas-microsoft-com:vml" Requires="v">
                  <p:oleObj spid="_x0000_s103877" name="Equation" r:id="rId22" imgW="139579" imgH="164957" progId="Equation.3">
                    <p:embed/>
                  </p:oleObj>
                </mc:Choice>
                <mc:Fallback>
                  <p:oleObj name="Equation" r:id="rId22" imgW="139579" imgH="164957"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8" y="3312"/>
                          <a:ext cx="16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81" name="Object 37"/>
            <p:cNvGraphicFramePr>
              <a:graphicFrameLocks noChangeAspect="1"/>
            </p:cNvGraphicFramePr>
            <p:nvPr/>
          </p:nvGraphicFramePr>
          <p:xfrm>
            <a:off x="246" y="3258"/>
            <a:ext cx="175" cy="246"/>
          </p:xfrm>
          <a:graphic>
            <a:graphicData uri="http://schemas.openxmlformats.org/presentationml/2006/ole">
              <mc:AlternateContent xmlns:mc="http://schemas.openxmlformats.org/markup-compatibility/2006">
                <mc:Choice xmlns:v="urn:schemas-microsoft-com:vml" Requires="v">
                  <p:oleObj spid="_x0000_s103878" name="Equation" r:id="rId24" imgW="126725" imgH="177415" progId="Equation.3">
                    <p:embed/>
                  </p:oleObj>
                </mc:Choice>
                <mc:Fallback>
                  <p:oleObj name="Equation" r:id="rId24" imgW="126725" imgH="177415" progId="Equation.3">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6" y="3258"/>
                          <a:ext cx="17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82" name="Object 38"/>
            <p:cNvGraphicFramePr>
              <a:graphicFrameLocks noChangeAspect="1"/>
            </p:cNvGraphicFramePr>
            <p:nvPr/>
          </p:nvGraphicFramePr>
          <p:xfrm>
            <a:off x="120" y="2904"/>
            <a:ext cx="192" cy="208"/>
          </p:xfrm>
          <a:graphic>
            <a:graphicData uri="http://schemas.openxmlformats.org/presentationml/2006/ole">
              <mc:AlternateContent xmlns:mc="http://schemas.openxmlformats.org/markup-compatibility/2006">
                <mc:Choice xmlns:v="urn:schemas-microsoft-com:vml" Requires="v">
                  <p:oleObj spid="_x0000_s103879" name="Equation" r:id="rId26" imgW="152268" imgH="164957" progId="Equation.3">
                    <p:embed/>
                  </p:oleObj>
                </mc:Choice>
                <mc:Fallback>
                  <p:oleObj name="Equation" r:id="rId26" imgW="152268" imgH="164957" progId="Equation.3">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0" y="2904"/>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436" name="Group 39"/>
          <p:cNvGrpSpPr>
            <a:grpSpLocks/>
          </p:cNvGrpSpPr>
          <p:nvPr/>
        </p:nvGrpSpPr>
        <p:grpSpPr bwMode="auto">
          <a:xfrm>
            <a:off x="323850" y="5157788"/>
            <a:ext cx="1463675" cy="1038225"/>
            <a:chOff x="192" y="3456"/>
            <a:chExt cx="1100" cy="864"/>
          </a:xfrm>
        </p:grpSpPr>
        <p:sp>
          <p:nvSpPr>
            <p:cNvPr id="103462" name="Line 40"/>
            <p:cNvSpPr>
              <a:spLocks noChangeShapeType="1"/>
            </p:cNvSpPr>
            <p:nvPr/>
          </p:nvSpPr>
          <p:spPr bwMode="auto">
            <a:xfrm flipV="1">
              <a:off x="432" y="3504"/>
              <a:ext cx="0" cy="576"/>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3" name="Line 41"/>
            <p:cNvSpPr>
              <a:spLocks noChangeShapeType="1"/>
            </p:cNvSpPr>
            <p:nvPr/>
          </p:nvSpPr>
          <p:spPr bwMode="auto">
            <a:xfrm flipV="1">
              <a:off x="432" y="4080"/>
              <a:ext cx="768"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4" name="Line 42"/>
            <p:cNvSpPr>
              <a:spLocks noChangeShapeType="1"/>
            </p:cNvSpPr>
            <p:nvPr/>
          </p:nvSpPr>
          <p:spPr bwMode="auto">
            <a:xfrm>
              <a:off x="720" y="3792"/>
              <a:ext cx="240" cy="0"/>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465" name="Line 43"/>
            <p:cNvSpPr>
              <a:spLocks noChangeShapeType="1"/>
            </p:cNvSpPr>
            <p:nvPr/>
          </p:nvSpPr>
          <p:spPr bwMode="auto">
            <a:xfrm>
              <a:off x="960" y="3792"/>
              <a:ext cx="0" cy="28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03466" name="Object 44"/>
            <p:cNvGraphicFramePr>
              <a:graphicFrameLocks noChangeAspect="1"/>
            </p:cNvGraphicFramePr>
            <p:nvPr/>
          </p:nvGraphicFramePr>
          <p:xfrm>
            <a:off x="528" y="3456"/>
            <a:ext cx="336" cy="256"/>
          </p:xfrm>
          <a:graphic>
            <a:graphicData uri="http://schemas.openxmlformats.org/presentationml/2006/ole">
              <mc:AlternateContent xmlns:mc="http://schemas.openxmlformats.org/markup-compatibility/2006">
                <mc:Choice xmlns:v="urn:schemas-microsoft-com:vml" Requires="v">
                  <p:oleObj spid="_x0000_s103880" name="Equation" r:id="rId28" imgW="266469" imgH="203024" progId="Equation.3">
                    <p:embed/>
                  </p:oleObj>
                </mc:Choice>
                <mc:Fallback>
                  <p:oleObj name="Equation" r:id="rId28" imgW="266469" imgH="203024"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456"/>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67" name="Object 45"/>
            <p:cNvGraphicFramePr>
              <a:graphicFrameLocks noChangeAspect="1"/>
            </p:cNvGraphicFramePr>
            <p:nvPr/>
          </p:nvGraphicFramePr>
          <p:xfrm>
            <a:off x="1152" y="3840"/>
            <a:ext cx="140" cy="240"/>
          </p:xfrm>
          <a:graphic>
            <a:graphicData uri="http://schemas.openxmlformats.org/presentationml/2006/ole">
              <mc:AlternateContent xmlns:mc="http://schemas.openxmlformats.org/markup-compatibility/2006">
                <mc:Choice xmlns:v="urn:schemas-microsoft-com:vml" Requires="v">
                  <p:oleObj spid="_x0000_s103881" name="Equation" r:id="rId29" imgW="88746" imgH="152136" progId="Equation.3">
                    <p:embed/>
                  </p:oleObj>
                </mc:Choice>
                <mc:Fallback>
                  <p:oleObj name="Equation" r:id="rId29" imgW="88746" imgH="152136" progId="Equation.3">
                    <p:embed/>
                    <p:pic>
                      <p:nvPicPr>
                        <p:cNvPr id="0"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52" y="3840"/>
                          <a:ext cx="1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68" name="Object 46"/>
            <p:cNvGraphicFramePr>
              <a:graphicFrameLocks noChangeAspect="1"/>
            </p:cNvGraphicFramePr>
            <p:nvPr/>
          </p:nvGraphicFramePr>
          <p:xfrm>
            <a:off x="816" y="4080"/>
            <a:ext cx="442" cy="240"/>
          </p:xfrm>
          <a:graphic>
            <a:graphicData uri="http://schemas.openxmlformats.org/presentationml/2006/ole">
              <mc:AlternateContent xmlns:mc="http://schemas.openxmlformats.org/markup-compatibility/2006">
                <mc:Choice xmlns:v="urn:schemas-microsoft-com:vml" Requires="v">
                  <p:oleObj spid="_x0000_s103882" name="Equation" r:id="rId30" imgW="381000" imgH="228600" progId="Equation.3">
                    <p:embed/>
                  </p:oleObj>
                </mc:Choice>
                <mc:Fallback>
                  <p:oleObj name="Equation" r:id="rId30" imgW="381000" imgH="228600" progId="Equation.3">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16" y="4080"/>
                          <a:ext cx="44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69" name="Object 47"/>
            <p:cNvGraphicFramePr>
              <a:graphicFrameLocks noChangeAspect="1"/>
            </p:cNvGraphicFramePr>
            <p:nvPr/>
          </p:nvGraphicFramePr>
          <p:xfrm>
            <a:off x="294" y="4074"/>
            <a:ext cx="175" cy="246"/>
          </p:xfrm>
          <a:graphic>
            <a:graphicData uri="http://schemas.openxmlformats.org/presentationml/2006/ole">
              <mc:AlternateContent xmlns:mc="http://schemas.openxmlformats.org/markup-compatibility/2006">
                <mc:Choice xmlns:v="urn:schemas-microsoft-com:vml" Requires="v">
                  <p:oleObj spid="_x0000_s103883" name="Equation" r:id="rId32" imgW="126725" imgH="177415" progId="Equation.3">
                    <p:embed/>
                  </p:oleObj>
                </mc:Choice>
                <mc:Fallback>
                  <p:oleObj name="Equation" r:id="rId32" imgW="126725" imgH="177415" progId="Equation.3">
                    <p:embed/>
                    <p:pic>
                      <p:nvPicPr>
                        <p:cNvPr id="0" name="Object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4" y="4074"/>
                          <a:ext cx="17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70" name="Object 48"/>
            <p:cNvGraphicFramePr>
              <a:graphicFrameLocks noChangeAspect="1"/>
            </p:cNvGraphicFramePr>
            <p:nvPr/>
          </p:nvGraphicFramePr>
          <p:xfrm>
            <a:off x="192" y="3696"/>
            <a:ext cx="192" cy="208"/>
          </p:xfrm>
          <a:graphic>
            <a:graphicData uri="http://schemas.openxmlformats.org/presentationml/2006/ole">
              <mc:AlternateContent xmlns:mc="http://schemas.openxmlformats.org/markup-compatibility/2006">
                <mc:Choice xmlns:v="urn:schemas-microsoft-com:vml" Requires="v">
                  <p:oleObj spid="_x0000_s103884" name="Equation" r:id="rId33" imgW="152268" imgH="164957" progId="Equation.3">
                    <p:embed/>
                  </p:oleObj>
                </mc:Choice>
                <mc:Fallback>
                  <p:oleObj name="Equation" r:id="rId33" imgW="152268" imgH="164957" progId="Equation.3">
                    <p:embed/>
                    <p:pic>
                      <p:nvPicPr>
                        <p:cNvPr id="0" name="Object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2" y="3696"/>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71" name="Line 49"/>
            <p:cNvSpPr>
              <a:spLocks noChangeShapeType="1"/>
            </p:cNvSpPr>
            <p:nvPr/>
          </p:nvSpPr>
          <p:spPr bwMode="auto">
            <a:xfrm>
              <a:off x="720" y="3792"/>
              <a:ext cx="0" cy="288"/>
            </a:xfrm>
            <a:prstGeom prst="line">
              <a:avLst/>
            </a:prstGeom>
            <a:noFill/>
            <a:ln w="38100" cap="sq">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03472" name="Object 50"/>
            <p:cNvGraphicFramePr>
              <a:graphicFrameLocks noChangeAspect="1"/>
            </p:cNvGraphicFramePr>
            <p:nvPr/>
          </p:nvGraphicFramePr>
          <p:xfrm>
            <a:off x="576" y="4080"/>
            <a:ext cx="194" cy="240"/>
          </p:xfrm>
          <a:graphic>
            <a:graphicData uri="http://schemas.openxmlformats.org/presentationml/2006/ole">
              <mc:AlternateContent xmlns:mc="http://schemas.openxmlformats.org/markup-compatibility/2006">
                <mc:Choice xmlns:v="urn:schemas-microsoft-com:vml" Requires="v">
                  <p:oleObj spid="_x0000_s103885" name="Equation" r:id="rId34" imgW="139700" imgH="228600" progId="Equation.3">
                    <p:embed/>
                  </p:oleObj>
                </mc:Choice>
                <mc:Fallback>
                  <p:oleObj name="Equation" r:id="rId34" imgW="139700" imgH="228600" progId="Equation.3">
                    <p:embed/>
                    <p:pic>
                      <p:nvPicPr>
                        <p:cNvPr id="0" name="Object 5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76" y="4080"/>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73" name="Line 51"/>
            <p:cNvSpPr>
              <a:spLocks noChangeShapeType="1"/>
            </p:cNvSpPr>
            <p:nvPr/>
          </p:nvSpPr>
          <p:spPr bwMode="auto">
            <a:xfrm flipH="1">
              <a:off x="432" y="3792"/>
              <a:ext cx="288" cy="0"/>
            </a:xfrm>
            <a:prstGeom prst="line">
              <a:avLst/>
            </a:prstGeom>
            <a:noFill/>
            <a:ln w="38100" cap="rnd">
              <a:solidFill>
                <a:srgbClr val="FF9900"/>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03437" name="Group 52"/>
          <p:cNvGrpSpPr>
            <a:grpSpLocks/>
          </p:cNvGrpSpPr>
          <p:nvPr/>
        </p:nvGrpSpPr>
        <p:grpSpPr bwMode="auto">
          <a:xfrm>
            <a:off x="2051050" y="4508500"/>
            <a:ext cx="2971800" cy="495300"/>
            <a:chOff x="1584" y="2976"/>
            <a:chExt cx="1872" cy="312"/>
          </a:xfrm>
        </p:grpSpPr>
        <p:sp>
          <p:nvSpPr>
            <p:cNvPr id="103459" name="Text Box 53"/>
            <p:cNvSpPr txBox="1">
              <a:spLocks noChangeArrowheads="1"/>
            </p:cNvSpPr>
            <p:nvPr/>
          </p:nvSpPr>
          <p:spPr bwMode="auto">
            <a:xfrm>
              <a:off x="2016" y="2976"/>
              <a:ext cx="1008" cy="312"/>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imes New Roman" pitchFamily="18" charset="0"/>
                  <a:ea typeface="宋体" pitchFamily="2" charset="-122"/>
                </a:rPr>
                <a:t>系统</a:t>
              </a:r>
            </a:p>
          </p:txBody>
        </p:sp>
        <p:sp>
          <p:nvSpPr>
            <p:cNvPr id="103460" name="Line 54"/>
            <p:cNvSpPr>
              <a:spLocks noChangeShapeType="1"/>
            </p:cNvSpPr>
            <p:nvPr/>
          </p:nvSpPr>
          <p:spPr bwMode="auto">
            <a:xfrm>
              <a:off x="1584" y="3168"/>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461" name="Line 55"/>
            <p:cNvSpPr>
              <a:spLocks noChangeShapeType="1"/>
            </p:cNvSpPr>
            <p:nvPr/>
          </p:nvSpPr>
          <p:spPr bwMode="auto">
            <a:xfrm>
              <a:off x="3024" y="3168"/>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03438" name="Group 56"/>
          <p:cNvGrpSpPr>
            <a:grpSpLocks/>
          </p:cNvGrpSpPr>
          <p:nvPr/>
        </p:nvGrpSpPr>
        <p:grpSpPr bwMode="auto">
          <a:xfrm>
            <a:off x="2051050" y="5445125"/>
            <a:ext cx="2952750" cy="495300"/>
            <a:chOff x="1584" y="3792"/>
            <a:chExt cx="1872" cy="450"/>
          </a:xfrm>
        </p:grpSpPr>
        <p:sp>
          <p:nvSpPr>
            <p:cNvPr id="103456" name="Text Box 57"/>
            <p:cNvSpPr txBox="1">
              <a:spLocks noChangeArrowheads="1"/>
            </p:cNvSpPr>
            <p:nvPr/>
          </p:nvSpPr>
          <p:spPr bwMode="auto">
            <a:xfrm>
              <a:off x="2016" y="3792"/>
              <a:ext cx="1008" cy="450"/>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400" b="1">
                  <a:solidFill>
                    <a:srgbClr val="000000"/>
                  </a:solidFill>
                  <a:latin typeface="Times New Roman" pitchFamily="18" charset="0"/>
                  <a:ea typeface="宋体" pitchFamily="2" charset="-122"/>
                </a:rPr>
                <a:t>系统</a:t>
              </a:r>
            </a:p>
          </p:txBody>
        </p:sp>
        <p:sp>
          <p:nvSpPr>
            <p:cNvPr id="103457" name="Line 58"/>
            <p:cNvSpPr>
              <a:spLocks noChangeShapeType="1"/>
            </p:cNvSpPr>
            <p:nvPr/>
          </p:nvSpPr>
          <p:spPr bwMode="auto">
            <a:xfrm>
              <a:off x="1584" y="3984"/>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3458" name="Line 59"/>
            <p:cNvSpPr>
              <a:spLocks noChangeShapeType="1"/>
            </p:cNvSpPr>
            <p:nvPr/>
          </p:nvSpPr>
          <p:spPr bwMode="auto">
            <a:xfrm>
              <a:off x="3024" y="3984"/>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03439" name="Group 60"/>
          <p:cNvGrpSpPr>
            <a:grpSpLocks/>
          </p:cNvGrpSpPr>
          <p:nvPr/>
        </p:nvGrpSpPr>
        <p:grpSpPr bwMode="auto">
          <a:xfrm>
            <a:off x="5940425" y="4005263"/>
            <a:ext cx="1800225" cy="1150937"/>
            <a:chOff x="3774" y="2544"/>
            <a:chExt cx="1310" cy="912"/>
          </a:xfrm>
        </p:grpSpPr>
        <p:sp>
          <p:nvSpPr>
            <p:cNvPr id="103450" name="Line 61"/>
            <p:cNvSpPr>
              <a:spLocks noChangeShapeType="1"/>
            </p:cNvSpPr>
            <p:nvPr/>
          </p:nvSpPr>
          <p:spPr bwMode="auto">
            <a:xfrm flipV="1">
              <a:off x="3912" y="2592"/>
              <a:ext cx="0" cy="576"/>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51" name="Line 62"/>
            <p:cNvSpPr>
              <a:spLocks noChangeShapeType="1"/>
            </p:cNvSpPr>
            <p:nvPr/>
          </p:nvSpPr>
          <p:spPr bwMode="auto">
            <a:xfrm flipV="1">
              <a:off x="3912" y="3168"/>
              <a:ext cx="1128"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03452" name="Object 63"/>
            <p:cNvGraphicFramePr>
              <a:graphicFrameLocks noChangeAspect="1"/>
            </p:cNvGraphicFramePr>
            <p:nvPr/>
          </p:nvGraphicFramePr>
          <p:xfrm>
            <a:off x="4008" y="2544"/>
            <a:ext cx="336" cy="256"/>
          </p:xfrm>
          <a:graphic>
            <a:graphicData uri="http://schemas.openxmlformats.org/presentationml/2006/ole">
              <mc:AlternateContent xmlns:mc="http://schemas.openxmlformats.org/markup-compatibility/2006">
                <mc:Choice xmlns:v="urn:schemas-microsoft-com:vml" Requires="v">
                  <p:oleObj spid="_x0000_s103886" name="Equation" r:id="rId36" imgW="266469" imgH="203024" progId="Equation.3">
                    <p:embed/>
                  </p:oleObj>
                </mc:Choice>
                <mc:Fallback>
                  <p:oleObj name="Equation" r:id="rId36" imgW="266469" imgH="203024"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8" y="2544"/>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53" name="Object 64"/>
            <p:cNvGraphicFramePr>
              <a:graphicFrameLocks noChangeAspect="1"/>
            </p:cNvGraphicFramePr>
            <p:nvPr/>
          </p:nvGraphicFramePr>
          <p:xfrm>
            <a:off x="4944" y="3216"/>
            <a:ext cx="140" cy="240"/>
          </p:xfrm>
          <a:graphic>
            <a:graphicData uri="http://schemas.openxmlformats.org/presentationml/2006/ole">
              <mc:AlternateContent xmlns:mc="http://schemas.openxmlformats.org/markup-compatibility/2006">
                <mc:Choice xmlns:v="urn:schemas-microsoft-com:vml" Requires="v">
                  <p:oleObj spid="_x0000_s103887" name="Equation" r:id="rId37" imgW="88746" imgH="152136" progId="Equation.3">
                    <p:embed/>
                  </p:oleObj>
                </mc:Choice>
                <mc:Fallback>
                  <p:oleObj name="Equation" r:id="rId37" imgW="88746" imgH="152136" progId="Equation.3">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4" y="3216"/>
                          <a:ext cx="1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54" name="Object 65"/>
            <p:cNvGraphicFramePr>
              <a:graphicFrameLocks noChangeAspect="1"/>
            </p:cNvGraphicFramePr>
            <p:nvPr/>
          </p:nvGraphicFramePr>
          <p:xfrm>
            <a:off x="3774" y="3162"/>
            <a:ext cx="175" cy="246"/>
          </p:xfrm>
          <a:graphic>
            <a:graphicData uri="http://schemas.openxmlformats.org/presentationml/2006/ole">
              <mc:AlternateContent xmlns:mc="http://schemas.openxmlformats.org/markup-compatibility/2006">
                <mc:Choice xmlns:v="urn:schemas-microsoft-com:vml" Requires="v">
                  <p:oleObj spid="_x0000_s103888" name="Equation" r:id="rId38" imgW="126725" imgH="177415" progId="Equation.3">
                    <p:embed/>
                  </p:oleObj>
                </mc:Choice>
                <mc:Fallback>
                  <p:oleObj name="Equation" r:id="rId38" imgW="126725" imgH="177415" progId="Equation.3">
                    <p:embed/>
                    <p:pic>
                      <p:nvPicPr>
                        <p:cNvPr id="0" name="Object 6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74" y="3162"/>
                          <a:ext cx="17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55" name="Freeform 66"/>
            <p:cNvSpPr>
              <a:spLocks/>
            </p:cNvSpPr>
            <p:nvPr/>
          </p:nvSpPr>
          <p:spPr bwMode="auto">
            <a:xfrm>
              <a:off x="3936" y="2880"/>
              <a:ext cx="624" cy="256"/>
            </a:xfrm>
            <a:custGeom>
              <a:avLst/>
              <a:gdLst>
                <a:gd name="T0" fmla="*/ 0 w 624"/>
                <a:gd name="T1" fmla="*/ 182 h 304"/>
                <a:gd name="T2" fmla="*/ 288 w 624"/>
                <a:gd name="T3" fmla="*/ 9 h 304"/>
                <a:gd name="T4" fmla="*/ 432 w 624"/>
                <a:gd name="T5" fmla="*/ 124 h 304"/>
                <a:gd name="T6" fmla="*/ 624 w 624"/>
                <a:gd name="T7" fmla="*/ 182 h 304"/>
                <a:gd name="T8" fmla="*/ 0 60000 65536"/>
                <a:gd name="T9" fmla="*/ 0 60000 65536"/>
                <a:gd name="T10" fmla="*/ 0 60000 65536"/>
                <a:gd name="T11" fmla="*/ 0 60000 65536"/>
                <a:gd name="T12" fmla="*/ 0 w 624"/>
                <a:gd name="T13" fmla="*/ 0 h 304"/>
                <a:gd name="T14" fmla="*/ 624 w 624"/>
                <a:gd name="T15" fmla="*/ 304 h 304"/>
              </a:gdLst>
              <a:ahLst/>
              <a:cxnLst>
                <a:cxn ang="T8">
                  <a:pos x="T0" y="T1"/>
                </a:cxn>
                <a:cxn ang="T9">
                  <a:pos x="T2" y="T3"/>
                </a:cxn>
                <a:cxn ang="T10">
                  <a:pos x="T4" y="T5"/>
                </a:cxn>
                <a:cxn ang="T11">
                  <a:pos x="T6" y="T7"/>
                </a:cxn>
              </a:cxnLst>
              <a:rect l="T12" t="T13" r="T14" b="T15"/>
              <a:pathLst>
                <a:path w="624" h="304">
                  <a:moveTo>
                    <a:pt x="0" y="304"/>
                  </a:moveTo>
                  <a:cubicBezTo>
                    <a:pt x="108" y="168"/>
                    <a:pt x="216" y="32"/>
                    <a:pt x="288" y="16"/>
                  </a:cubicBezTo>
                  <a:cubicBezTo>
                    <a:pt x="360" y="0"/>
                    <a:pt x="376" y="160"/>
                    <a:pt x="432" y="208"/>
                  </a:cubicBezTo>
                  <a:cubicBezTo>
                    <a:pt x="488" y="256"/>
                    <a:pt x="556" y="280"/>
                    <a:pt x="624" y="304"/>
                  </a:cubicBezTo>
                </a:path>
              </a:pathLst>
            </a:custGeom>
            <a:noFill/>
            <a:ln w="381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103440" name="Group 67"/>
          <p:cNvGrpSpPr>
            <a:grpSpLocks/>
          </p:cNvGrpSpPr>
          <p:nvPr/>
        </p:nvGrpSpPr>
        <p:grpSpPr bwMode="auto">
          <a:xfrm>
            <a:off x="5940425" y="5084763"/>
            <a:ext cx="1960563" cy="1119187"/>
            <a:chOff x="3822" y="3360"/>
            <a:chExt cx="1454" cy="938"/>
          </a:xfrm>
        </p:grpSpPr>
        <p:graphicFrame>
          <p:nvGraphicFramePr>
            <p:cNvPr id="103441" name="Object 68"/>
            <p:cNvGraphicFramePr>
              <a:graphicFrameLocks noChangeAspect="1"/>
            </p:cNvGraphicFramePr>
            <p:nvPr/>
          </p:nvGraphicFramePr>
          <p:xfrm>
            <a:off x="5136" y="4032"/>
            <a:ext cx="140" cy="240"/>
          </p:xfrm>
          <a:graphic>
            <a:graphicData uri="http://schemas.openxmlformats.org/presentationml/2006/ole">
              <mc:AlternateContent xmlns:mc="http://schemas.openxmlformats.org/markup-compatibility/2006">
                <mc:Choice xmlns:v="urn:schemas-microsoft-com:vml" Requires="v">
                  <p:oleObj spid="_x0000_s103889" name="Equation" r:id="rId39" imgW="88746" imgH="152136" progId="Equation.3">
                    <p:embed/>
                  </p:oleObj>
                </mc:Choice>
                <mc:Fallback>
                  <p:oleObj name="Equation" r:id="rId39" imgW="88746" imgH="152136" progId="Equation.3">
                    <p:embed/>
                    <p:pic>
                      <p:nvPicPr>
                        <p:cNvPr id="0" name="Object 6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36" y="4032"/>
                          <a:ext cx="1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2" name="Object 69"/>
            <p:cNvGraphicFramePr>
              <a:graphicFrameLocks noChangeAspect="1"/>
            </p:cNvGraphicFramePr>
            <p:nvPr/>
          </p:nvGraphicFramePr>
          <p:xfrm>
            <a:off x="4128" y="4032"/>
            <a:ext cx="162" cy="266"/>
          </p:xfrm>
          <a:graphic>
            <a:graphicData uri="http://schemas.openxmlformats.org/presentationml/2006/ole">
              <mc:AlternateContent xmlns:mc="http://schemas.openxmlformats.org/markup-compatibility/2006">
                <mc:Choice xmlns:v="urn:schemas-microsoft-com:vml" Requires="v">
                  <p:oleObj spid="_x0000_s103890" name="Equation" r:id="rId40" imgW="139700" imgH="228600" progId="Equation.3">
                    <p:embed/>
                  </p:oleObj>
                </mc:Choice>
                <mc:Fallback>
                  <p:oleObj name="Equation" r:id="rId40" imgW="139700" imgH="228600" progId="Equation.3">
                    <p:embed/>
                    <p:pic>
                      <p:nvPicPr>
                        <p:cNvPr id="0" name="Object 6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128" y="4032"/>
                          <a:ext cx="16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3" name="Object 70"/>
            <p:cNvGraphicFramePr>
              <a:graphicFrameLocks noChangeAspect="1"/>
            </p:cNvGraphicFramePr>
            <p:nvPr/>
          </p:nvGraphicFramePr>
          <p:xfrm>
            <a:off x="3822" y="4026"/>
            <a:ext cx="175" cy="246"/>
          </p:xfrm>
          <a:graphic>
            <a:graphicData uri="http://schemas.openxmlformats.org/presentationml/2006/ole">
              <mc:AlternateContent xmlns:mc="http://schemas.openxmlformats.org/markup-compatibility/2006">
                <mc:Choice xmlns:v="urn:schemas-microsoft-com:vml" Requires="v">
                  <p:oleObj spid="_x0000_s103891" name="Equation" r:id="rId42" imgW="126725" imgH="177415" progId="Equation.3">
                    <p:embed/>
                  </p:oleObj>
                </mc:Choice>
                <mc:Fallback>
                  <p:oleObj name="Equation" r:id="rId42" imgW="126725" imgH="177415"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22" y="4026"/>
                          <a:ext cx="17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444" name="Group 71"/>
            <p:cNvGrpSpPr>
              <a:grpSpLocks/>
            </p:cNvGrpSpPr>
            <p:nvPr/>
          </p:nvGrpSpPr>
          <p:grpSpPr bwMode="auto">
            <a:xfrm>
              <a:off x="3960" y="3360"/>
              <a:ext cx="1224" cy="672"/>
              <a:chOff x="3960" y="3360"/>
              <a:chExt cx="1224" cy="672"/>
            </a:xfrm>
          </p:grpSpPr>
          <p:sp>
            <p:nvSpPr>
              <p:cNvPr id="103445" name="Line 72"/>
              <p:cNvSpPr>
                <a:spLocks noChangeShapeType="1"/>
              </p:cNvSpPr>
              <p:nvPr/>
            </p:nvSpPr>
            <p:spPr bwMode="auto">
              <a:xfrm flipV="1">
                <a:off x="3960" y="3456"/>
                <a:ext cx="0" cy="576"/>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6" name="Line 73"/>
              <p:cNvSpPr>
                <a:spLocks noChangeShapeType="1"/>
              </p:cNvSpPr>
              <p:nvPr/>
            </p:nvSpPr>
            <p:spPr bwMode="auto">
              <a:xfrm flipV="1">
                <a:off x="3960" y="4032"/>
                <a:ext cx="1224"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7" name="Line 74"/>
              <p:cNvSpPr>
                <a:spLocks noChangeShapeType="1"/>
              </p:cNvSpPr>
              <p:nvPr/>
            </p:nvSpPr>
            <p:spPr bwMode="auto">
              <a:xfrm>
                <a:off x="3960" y="3744"/>
                <a:ext cx="552" cy="0"/>
              </a:xfrm>
              <a:prstGeom prst="line">
                <a:avLst/>
              </a:prstGeom>
              <a:noFill/>
              <a:ln w="38100" cap="rnd">
                <a:solidFill>
                  <a:srgbClr val="FF9900"/>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03448" name="Object 75"/>
              <p:cNvGraphicFramePr>
                <a:graphicFrameLocks noChangeAspect="1"/>
              </p:cNvGraphicFramePr>
              <p:nvPr/>
            </p:nvGraphicFramePr>
            <p:xfrm>
              <a:off x="4032" y="3360"/>
              <a:ext cx="640" cy="288"/>
            </p:xfrm>
            <a:graphic>
              <a:graphicData uri="http://schemas.openxmlformats.org/presentationml/2006/ole">
                <mc:AlternateContent xmlns:mc="http://schemas.openxmlformats.org/markup-compatibility/2006">
                  <mc:Choice xmlns:v="urn:schemas-microsoft-com:vml" Requires="v">
                    <p:oleObj spid="_x0000_s103892" name="Equation" r:id="rId43" imgW="508000" imgH="228600" progId="Equation.3">
                      <p:embed/>
                    </p:oleObj>
                  </mc:Choice>
                  <mc:Fallback>
                    <p:oleObj name="Equation" r:id="rId43" imgW="508000" imgH="228600" progId="Equation.3">
                      <p:embed/>
                      <p:pic>
                        <p:nvPicPr>
                          <p:cNvPr id="0" name="Object 7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32" y="3360"/>
                            <a:ext cx="6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49" name="Freeform 76"/>
              <p:cNvSpPr>
                <a:spLocks/>
              </p:cNvSpPr>
              <p:nvPr/>
            </p:nvSpPr>
            <p:spPr bwMode="auto">
              <a:xfrm>
                <a:off x="4224" y="3744"/>
                <a:ext cx="624" cy="288"/>
              </a:xfrm>
              <a:custGeom>
                <a:avLst/>
                <a:gdLst>
                  <a:gd name="T0" fmla="*/ 0 w 624"/>
                  <a:gd name="T1" fmla="*/ 259 h 304"/>
                  <a:gd name="T2" fmla="*/ 288 w 624"/>
                  <a:gd name="T3" fmla="*/ 13 h 304"/>
                  <a:gd name="T4" fmla="*/ 432 w 624"/>
                  <a:gd name="T5" fmla="*/ 177 h 304"/>
                  <a:gd name="T6" fmla="*/ 624 w 624"/>
                  <a:gd name="T7" fmla="*/ 259 h 304"/>
                  <a:gd name="T8" fmla="*/ 0 60000 65536"/>
                  <a:gd name="T9" fmla="*/ 0 60000 65536"/>
                  <a:gd name="T10" fmla="*/ 0 60000 65536"/>
                  <a:gd name="T11" fmla="*/ 0 60000 65536"/>
                  <a:gd name="T12" fmla="*/ 0 w 624"/>
                  <a:gd name="T13" fmla="*/ 0 h 304"/>
                  <a:gd name="T14" fmla="*/ 624 w 624"/>
                  <a:gd name="T15" fmla="*/ 304 h 304"/>
                </a:gdLst>
                <a:ahLst/>
                <a:cxnLst>
                  <a:cxn ang="T8">
                    <a:pos x="T0" y="T1"/>
                  </a:cxn>
                  <a:cxn ang="T9">
                    <a:pos x="T2" y="T3"/>
                  </a:cxn>
                  <a:cxn ang="T10">
                    <a:pos x="T4" y="T5"/>
                  </a:cxn>
                  <a:cxn ang="T11">
                    <a:pos x="T6" y="T7"/>
                  </a:cxn>
                </a:cxnLst>
                <a:rect l="T12" t="T13" r="T14" b="T15"/>
                <a:pathLst>
                  <a:path w="624" h="304">
                    <a:moveTo>
                      <a:pt x="0" y="304"/>
                    </a:moveTo>
                    <a:cubicBezTo>
                      <a:pt x="108" y="168"/>
                      <a:pt x="216" y="32"/>
                      <a:pt x="288" y="16"/>
                    </a:cubicBezTo>
                    <a:cubicBezTo>
                      <a:pt x="360" y="0"/>
                      <a:pt x="376" y="160"/>
                      <a:pt x="432" y="208"/>
                    </a:cubicBezTo>
                    <a:cubicBezTo>
                      <a:pt x="488" y="256"/>
                      <a:pt x="556" y="280"/>
                      <a:pt x="624" y="304"/>
                    </a:cubicBezTo>
                  </a:path>
                </a:pathLst>
              </a:custGeom>
              <a:noFill/>
              <a:ln w="381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37" name="页脚占位符 4"/>
          <p:cNvSpPr>
            <a:spLocks noGrp="1"/>
          </p:cNvSpPr>
          <p:nvPr>
            <p:ph type="ftr" sz="quarter" idx="11"/>
          </p:nvPr>
        </p:nvSpPr>
        <p:spPr/>
        <p:txBody>
          <a:bodyPr/>
          <a:lstStyle/>
          <a:p>
            <a:pPr>
              <a:defRPr/>
            </a:pPr>
            <a:r>
              <a:rPr lang="zh-CN" altLang="en-US"/>
              <a:t>信号与系统</a:t>
            </a:r>
          </a:p>
        </p:txBody>
      </p:sp>
      <p:sp>
        <p:nvSpPr>
          <p:cNvPr id="1044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09C34351-93A8-4377-9205-84F38A953A94}" type="slidenum">
              <a:rPr lang="en-US" altLang="ko-KR" smtClean="0">
                <a:solidFill>
                  <a:srgbClr val="003399"/>
                </a:solidFill>
                <a:latin typeface="-윤체L" pitchFamily="18" charset="-127"/>
                <a:ea typeface="-윤체L" pitchFamily="18" charset="-127"/>
              </a:rPr>
              <a:pPr/>
              <a:t>86</a:t>
            </a:fld>
            <a:endParaRPr lang="en-US" altLang="ko-KR" smtClean="0">
              <a:solidFill>
                <a:srgbClr val="003399"/>
              </a:solidFill>
              <a:latin typeface="-윤체L" pitchFamily="18" charset="-127"/>
              <a:ea typeface="-윤체L" pitchFamily="18" charset="-127"/>
            </a:endParaRPr>
          </a:p>
        </p:txBody>
      </p:sp>
      <p:sp>
        <p:nvSpPr>
          <p:cNvPr id="489475" name="Rectangle 3"/>
          <p:cNvSpPr>
            <a:spLocks noChangeArrowheads="1"/>
          </p:cNvSpPr>
          <p:nvPr/>
        </p:nvSpPr>
        <p:spPr bwMode="auto">
          <a:xfrm>
            <a:off x="1331913" y="549275"/>
            <a:ext cx="6059487"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3</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、微分特性</a:t>
            </a:r>
          </a:p>
        </p:txBody>
      </p:sp>
      <p:grpSp>
        <p:nvGrpSpPr>
          <p:cNvPr id="104454" name="Group 4"/>
          <p:cNvGrpSpPr>
            <a:grpSpLocks/>
          </p:cNvGrpSpPr>
          <p:nvPr/>
        </p:nvGrpSpPr>
        <p:grpSpPr bwMode="auto">
          <a:xfrm>
            <a:off x="395288" y="3357563"/>
            <a:ext cx="3348037" cy="755650"/>
            <a:chOff x="1389" y="1584"/>
            <a:chExt cx="2109" cy="476"/>
          </a:xfrm>
        </p:grpSpPr>
        <p:sp>
          <p:nvSpPr>
            <p:cNvPr id="104482" name="Text Box 5"/>
            <p:cNvSpPr txBox="1">
              <a:spLocks noChangeArrowheads="1"/>
            </p:cNvSpPr>
            <p:nvPr/>
          </p:nvSpPr>
          <p:spPr bwMode="auto">
            <a:xfrm>
              <a:off x="1950" y="1719"/>
              <a:ext cx="1008" cy="341"/>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4483" name="Line 6"/>
            <p:cNvSpPr>
              <a:spLocks noChangeShapeType="1"/>
            </p:cNvSpPr>
            <p:nvPr/>
          </p:nvSpPr>
          <p:spPr bwMode="auto">
            <a:xfrm>
              <a:off x="1518" y="1911"/>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4484" name="Line 7"/>
            <p:cNvSpPr>
              <a:spLocks noChangeShapeType="1"/>
            </p:cNvSpPr>
            <p:nvPr/>
          </p:nvSpPr>
          <p:spPr bwMode="auto">
            <a:xfrm>
              <a:off x="2958" y="1911"/>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4485" name="Object 8"/>
            <p:cNvGraphicFramePr>
              <a:graphicFrameLocks noChangeAspect="1"/>
            </p:cNvGraphicFramePr>
            <p:nvPr/>
          </p:nvGraphicFramePr>
          <p:xfrm>
            <a:off x="1389" y="1584"/>
            <a:ext cx="378" cy="288"/>
          </p:xfrm>
          <a:graphic>
            <a:graphicData uri="http://schemas.openxmlformats.org/presentationml/2006/ole">
              <mc:AlternateContent xmlns:mc="http://schemas.openxmlformats.org/markup-compatibility/2006">
                <mc:Choice xmlns:v="urn:schemas-microsoft-com:vml" Requires="v">
                  <p:oleObj spid="_x0000_s104655" name="Equation" r:id="rId3" imgW="266469" imgH="203024" progId="Equation.3">
                    <p:embed/>
                  </p:oleObj>
                </mc:Choice>
                <mc:Fallback>
                  <p:oleObj name="Equation" r:id="rId3" imgW="266469" imgH="2030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 y="1584"/>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6" name="Object 9"/>
            <p:cNvGraphicFramePr>
              <a:graphicFrameLocks noChangeAspect="1"/>
            </p:cNvGraphicFramePr>
            <p:nvPr/>
          </p:nvGraphicFramePr>
          <p:xfrm>
            <a:off x="3120" y="1584"/>
            <a:ext cx="378" cy="288"/>
          </p:xfrm>
          <a:graphic>
            <a:graphicData uri="http://schemas.openxmlformats.org/presentationml/2006/ole">
              <mc:AlternateContent xmlns:mc="http://schemas.openxmlformats.org/markup-compatibility/2006">
                <mc:Choice xmlns:v="urn:schemas-microsoft-com:vml" Requires="v">
                  <p:oleObj spid="_x0000_s104656" name="Equation" r:id="rId5" imgW="266469" imgH="203024" progId="Equation.3">
                    <p:embed/>
                  </p:oleObj>
                </mc:Choice>
                <mc:Fallback>
                  <p:oleObj name="Equation" r:id="rId5" imgW="266469" imgH="20302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584"/>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5" name="Group 10"/>
          <p:cNvGrpSpPr>
            <a:grpSpLocks/>
          </p:cNvGrpSpPr>
          <p:nvPr/>
        </p:nvGrpSpPr>
        <p:grpSpPr bwMode="auto">
          <a:xfrm>
            <a:off x="250825" y="1557338"/>
            <a:ext cx="8296275" cy="1343025"/>
            <a:chOff x="144" y="768"/>
            <a:chExt cx="5226" cy="846"/>
          </a:xfrm>
        </p:grpSpPr>
        <p:sp>
          <p:nvSpPr>
            <p:cNvPr id="104474" name="Rectangle 11"/>
            <p:cNvSpPr>
              <a:spLocks noChangeArrowheads="1"/>
            </p:cNvSpPr>
            <p:nvPr/>
          </p:nvSpPr>
          <p:spPr bwMode="auto">
            <a:xfrm>
              <a:off x="144" y="768"/>
              <a:ext cx="3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对于时不变系统满足微分特性，若激励为</a:t>
              </a:r>
            </a:p>
          </p:txBody>
        </p:sp>
        <p:graphicFrame>
          <p:nvGraphicFramePr>
            <p:cNvPr id="104475" name="Object 12"/>
            <p:cNvGraphicFramePr>
              <a:graphicFrameLocks noChangeAspect="1"/>
            </p:cNvGraphicFramePr>
            <p:nvPr/>
          </p:nvGraphicFramePr>
          <p:xfrm>
            <a:off x="3744" y="768"/>
            <a:ext cx="432" cy="288"/>
          </p:xfrm>
          <a:graphic>
            <a:graphicData uri="http://schemas.openxmlformats.org/presentationml/2006/ole">
              <mc:AlternateContent xmlns:mc="http://schemas.openxmlformats.org/markup-compatibility/2006">
                <mc:Choice xmlns:v="urn:schemas-microsoft-com:vml" Requires="v">
                  <p:oleObj spid="_x0000_s104657" name="Equation" r:id="rId7" imgW="304536" imgH="203024" progId="Equation.3">
                    <p:embed/>
                  </p:oleObj>
                </mc:Choice>
                <mc:Fallback>
                  <p:oleObj name="Equation" r:id="rId7" imgW="304536" imgH="203024"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768"/>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6" name="Object 13"/>
            <p:cNvGraphicFramePr>
              <a:graphicFrameLocks noChangeAspect="1"/>
            </p:cNvGraphicFramePr>
            <p:nvPr/>
          </p:nvGraphicFramePr>
          <p:xfrm>
            <a:off x="4992" y="768"/>
            <a:ext cx="378" cy="288"/>
          </p:xfrm>
          <a:graphic>
            <a:graphicData uri="http://schemas.openxmlformats.org/presentationml/2006/ole">
              <mc:AlternateContent xmlns:mc="http://schemas.openxmlformats.org/markup-compatibility/2006">
                <mc:Choice xmlns:v="urn:schemas-microsoft-com:vml" Requires="v">
                  <p:oleObj spid="_x0000_s104658" name="Equation" r:id="rId9" imgW="266469" imgH="203024" progId="Equation.3">
                    <p:embed/>
                  </p:oleObj>
                </mc:Choice>
                <mc:Fallback>
                  <p:oleObj name="Equation" r:id="rId9" imgW="266469" imgH="203024"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768"/>
                          <a:ext cx="3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77" name="Rectangle 14"/>
            <p:cNvSpPr>
              <a:spLocks noChangeArrowheads="1"/>
            </p:cNvSpPr>
            <p:nvPr/>
          </p:nvSpPr>
          <p:spPr bwMode="auto">
            <a:xfrm>
              <a:off x="4176" y="768"/>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产生响应</a:t>
              </a:r>
            </a:p>
          </p:txBody>
        </p:sp>
        <p:sp>
          <p:nvSpPr>
            <p:cNvPr id="104478" name="Rectangle 15"/>
            <p:cNvSpPr>
              <a:spLocks noChangeArrowheads="1"/>
            </p:cNvSpPr>
            <p:nvPr/>
          </p:nvSpPr>
          <p:spPr bwMode="auto">
            <a:xfrm>
              <a:off x="1200" y="110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当激励为</a:t>
              </a:r>
            </a:p>
          </p:txBody>
        </p:sp>
        <p:graphicFrame>
          <p:nvGraphicFramePr>
            <p:cNvPr id="104479" name="Object 16"/>
            <p:cNvGraphicFramePr>
              <a:graphicFrameLocks noChangeAspect="1"/>
            </p:cNvGraphicFramePr>
            <p:nvPr/>
          </p:nvGraphicFramePr>
          <p:xfrm>
            <a:off x="3744" y="1056"/>
            <a:ext cx="522" cy="558"/>
          </p:xfrm>
          <a:graphic>
            <a:graphicData uri="http://schemas.openxmlformats.org/presentationml/2006/ole">
              <mc:AlternateContent xmlns:mc="http://schemas.openxmlformats.org/markup-compatibility/2006">
                <mc:Choice xmlns:v="urn:schemas-microsoft-com:vml" Requires="v">
                  <p:oleObj spid="_x0000_s104659" name="Equation" r:id="rId11" imgW="368140" imgH="393529" progId="Equation.3">
                    <p:embed/>
                  </p:oleObj>
                </mc:Choice>
                <mc:Fallback>
                  <p:oleObj name="Equation" r:id="rId11" imgW="368140" imgH="39352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1056"/>
                          <a:ext cx="522"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80" name="Rectangle 17"/>
            <p:cNvSpPr>
              <a:spLocks noChangeArrowheads="1"/>
            </p:cNvSpPr>
            <p:nvPr/>
          </p:nvSpPr>
          <p:spPr bwMode="auto">
            <a:xfrm>
              <a:off x="2832" y="1152"/>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400" b="1">
                  <a:solidFill>
                    <a:srgbClr val="000000"/>
                  </a:solidFill>
                  <a:latin typeface="Times New Roman" pitchFamily="18" charset="0"/>
                  <a:ea typeface="宋体" pitchFamily="2" charset="-122"/>
                </a:rPr>
                <a:t>产生响应</a:t>
              </a:r>
            </a:p>
          </p:txBody>
        </p:sp>
        <p:graphicFrame>
          <p:nvGraphicFramePr>
            <p:cNvPr id="104481" name="Object 18"/>
            <p:cNvGraphicFramePr>
              <a:graphicFrameLocks noChangeAspect="1"/>
            </p:cNvGraphicFramePr>
            <p:nvPr/>
          </p:nvGraphicFramePr>
          <p:xfrm>
            <a:off x="2145" y="987"/>
            <a:ext cx="612" cy="558"/>
          </p:xfrm>
          <a:graphic>
            <a:graphicData uri="http://schemas.openxmlformats.org/presentationml/2006/ole">
              <mc:AlternateContent xmlns:mc="http://schemas.openxmlformats.org/markup-compatibility/2006">
                <mc:Choice xmlns:v="urn:schemas-microsoft-com:vml" Requires="v">
                  <p:oleObj spid="_x0000_s104660" name="Equation" r:id="rId13" imgW="431613" imgH="393529" progId="Equation.3">
                    <p:embed/>
                  </p:oleObj>
                </mc:Choice>
                <mc:Fallback>
                  <p:oleObj name="Equation" r:id="rId13" imgW="431613" imgH="393529"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5" y="987"/>
                          <a:ext cx="612"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6" name="Group 19"/>
          <p:cNvGrpSpPr>
            <a:grpSpLocks/>
          </p:cNvGrpSpPr>
          <p:nvPr/>
        </p:nvGrpSpPr>
        <p:grpSpPr bwMode="auto">
          <a:xfrm>
            <a:off x="395288" y="4508500"/>
            <a:ext cx="3271837" cy="1227138"/>
            <a:chOff x="237" y="2160"/>
            <a:chExt cx="2061" cy="773"/>
          </a:xfrm>
        </p:grpSpPr>
        <p:sp>
          <p:nvSpPr>
            <p:cNvPr id="104469" name="Text Box 20"/>
            <p:cNvSpPr txBox="1">
              <a:spLocks noChangeArrowheads="1"/>
            </p:cNvSpPr>
            <p:nvPr/>
          </p:nvSpPr>
          <p:spPr bwMode="auto">
            <a:xfrm>
              <a:off x="720" y="2592"/>
              <a:ext cx="1008" cy="341"/>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4470" name="Line 21"/>
            <p:cNvSpPr>
              <a:spLocks noChangeShapeType="1"/>
            </p:cNvSpPr>
            <p:nvPr/>
          </p:nvSpPr>
          <p:spPr bwMode="auto">
            <a:xfrm>
              <a:off x="288" y="2784"/>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4471" name="Line 22"/>
            <p:cNvSpPr>
              <a:spLocks noChangeShapeType="1"/>
            </p:cNvSpPr>
            <p:nvPr/>
          </p:nvSpPr>
          <p:spPr bwMode="auto">
            <a:xfrm>
              <a:off x="1728" y="2784"/>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4472" name="Object 23"/>
            <p:cNvGraphicFramePr>
              <a:graphicFrameLocks noChangeAspect="1"/>
            </p:cNvGraphicFramePr>
            <p:nvPr/>
          </p:nvGraphicFramePr>
          <p:xfrm>
            <a:off x="237" y="2208"/>
            <a:ext cx="522" cy="558"/>
          </p:xfrm>
          <a:graphic>
            <a:graphicData uri="http://schemas.openxmlformats.org/presentationml/2006/ole">
              <mc:AlternateContent xmlns:mc="http://schemas.openxmlformats.org/markup-compatibility/2006">
                <mc:Choice xmlns:v="urn:schemas-microsoft-com:vml" Requires="v">
                  <p:oleObj spid="_x0000_s104661" name="Equation" r:id="rId15" imgW="368140" imgH="393529" progId="Equation.3">
                    <p:embed/>
                  </p:oleObj>
                </mc:Choice>
                <mc:Fallback>
                  <p:oleObj name="Equation" r:id="rId15" imgW="368140" imgH="393529"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7" y="2208"/>
                          <a:ext cx="522"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3" name="Object 24"/>
            <p:cNvGraphicFramePr>
              <a:graphicFrameLocks noChangeAspect="1"/>
            </p:cNvGraphicFramePr>
            <p:nvPr/>
          </p:nvGraphicFramePr>
          <p:xfrm>
            <a:off x="1776" y="2160"/>
            <a:ext cx="522" cy="558"/>
          </p:xfrm>
          <a:graphic>
            <a:graphicData uri="http://schemas.openxmlformats.org/presentationml/2006/ole">
              <mc:AlternateContent xmlns:mc="http://schemas.openxmlformats.org/markup-compatibility/2006">
                <mc:Choice xmlns:v="urn:schemas-microsoft-com:vml" Requires="v">
                  <p:oleObj spid="_x0000_s104662" name="Equation" r:id="rId17" imgW="368140" imgH="393529" progId="Equation.3">
                    <p:embed/>
                  </p:oleObj>
                </mc:Choice>
                <mc:Fallback>
                  <p:oleObj name="Equation" r:id="rId17" imgW="368140" imgH="39352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 y="2160"/>
                          <a:ext cx="522"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7" name="Group 25"/>
          <p:cNvGrpSpPr>
            <a:grpSpLocks/>
          </p:cNvGrpSpPr>
          <p:nvPr/>
        </p:nvGrpSpPr>
        <p:grpSpPr bwMode="auto">
          <a:xfrm>
            <a:off x="4427538" y="2924175"/>
            <a:ext cx="3443287" cy="1255713"/>
            <a:chOff x="2823" y="1518"/>
            <a:chExt cx="2169" cy="791"/>
          </a:xfrm>
        </p:grpSpPr>
        <p:sp>
          <p:nvSpPr>
            <p:cNvPr id="104464" name="Text Box 26"/>
            <p:cNvSpPr txBox="1">
              <a:spLocks noChangeArrowheads="1"/>
            </p:cNvSpPr>
            <p:nvPr/>
          </p:nvSpPr>
          <p:spPr bwMode="auto">
            <a:xfrm>
              <a:off x="3360" y="1968"/>
              <a:ext cx="1008" cy="341"/>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4465" name="Line 27"/>
            <p:cNvSpPr>
              <a:spLocks noChangeShapeType="1"/>
            </p:cNvSpPr>
            <p:nvPr/>
          </p:nvSpPr>
          <p:spPr bwMode="auto">
            <a:xfrm>
              <a:off x="2928" y="216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4466" name="Line 28"/>
            <p:cNvSpPr>
              <a:spLocks noChangeShapeType="1"/>
            </p:cNvSpPr>
            <p:nvPr/>
          </p:nvSpPr>
          <p:spPr bwMode="auto">
            <a:xfrm>
              <a:off x="4368" y="2160"/>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4467" name="Object 29"/>
            <p:cNvGraphicFramePr>
              <a:graphicFrameLocks noChangeAspect="1"/>
            </p:cNvGraphicFramePr>
            <p:nvPr/>
          </p:nvGraphicFramePr>
          <p:xfrm>
            <a:off x="2823" y="1566"/>
            <a:ext cx="630" cy="594"/>
          </p:xfrm>
          <a:graphic>
            <a:graphicData uri="http://schemas.openxmlformats.org/presentationml/2006/ole">
              <mc:AlternateContent xmlns:mc="http://schemas.openxmlformats.org/markup-compatibility/2006">
                <mc:Choice xmlns:v="urn:schemas-microsoft-com:vml" Requires="v">
                  <p:oleObj spid="_x0000_s104663" name="Equation" r:id="rId18" imgW="444307" imgH="418918" progId="Equation.3">
                    <p:embed/>
                  </p:oleObj>
                </mc:Choice>
                <mc:Fallback>
                  <p:oleObj name="Equation" r:id="rId18" imgW="444307" imgH="418918" progId="Equation.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3" y="1566"/>
                          <a:ext cx="630"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8" name="Object 30"/>
            <p:cNvGraphicFramePr>
              <a:graphicFrameLocks noChangeAspect="1"/>
            </p:cNvGraphicFramePr>
            <p:nvPr/>
          </p:nvGraphicFramePr>
          <p:xfrm>
            <a:off x="4362" y="1518"/>
            <a:ext cx="630" cy="594"/>
          </p:xfrm>
          <a:graphic>
            <a:graphicData uri="http://schemas.openxmlformats.org/presentationml/2006/ole">
              <mc:AlternateContent xmlns:mc="http://schemas.openxmlformats.org/markup-compatibility/2006">
                <mc:Choice xmlns:v="urn:schemas-microsoft-com:vml" Requires="v">
                  <p:oleObj spid="_x0000_s104664" name="Equation" r:id="rId20" imgW="444307" imgH="418918" progId="Equation.3">
                    <p:embed/>
                  </p:oleObj>
                </mc:Choice>
                <mc:Fallback>
                  <p:oleObj name="Equation" r:id="rId20" imgW="444307" imgH="418918"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2" y="1518"/>
                          <a:ext cx="630"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8" name="Group 31"/>
          <p:cNvGrpSpPr>
            <a:grpSpLocks/>
          </p:cNvGrpSpPr>
          <p:nvPr/>
        </p:nvGrpSpPr>
        <p:grpSpPr bwMode="auto">
          <a:xfrm>
            <a:off x="4500563" y="4724400"/>
            <a:ext cx="3990975" cy="1179513"/>
            <a:chOff x="2778" y="2448"/>
            <a:chExt cx="2514" cy="743"/>
          </a:xfrm>
        </p:grpSpPr>
        <p:sp>
          <p:nvSpPr>
            <p:cNvPr id="104459" name="Text Box 32"/>
            <p:cNvSpPr txBox="1">
              <a:spLocks noChangeArrowheads="1"/>
            </p:cNvSpPr>
            <p:nvPr/>
          </p:nvSpPr>
          <p:spPr bwMode="auto">
            <a:xfrm>
              <a:off x="3414" y="2850"/>
              <a:ext cx="1008" cy="341"/>
            </a:xfrm>
            <a:prstGeom prst="rect">
              <a:avLst/>
            </a:prstGeom>
            <a:noFill/>
            <a:ln w="38100" cap="sq">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pPr algn="ctr" eaLnBrk="1" hangingPunct="1">
                <a:spcBef>
                  <a:spcPct val="50000"/>
                </a:spcBef>
              </a:pPr>
              <a:r>
                <a:rPr lang="zh-CN" altLang="en-US" sz="2700" b="1">
                  <a:solidFill>
                    <a:srgbClr val="000000"/>
                  </a:solidFill>
                  <a:latin typeface="Times New Roman" pitchFamily="18" charset="0"/>
                  <a:ea typeface="宋体" pitchFamily="2" charset="-122"/>
                </a:rPr>
                <a:t>系统</a:t>
              </a:r>
            </a:p>
          </p:txBody>
        </p:sp>
        <p:sp>
          <p:nvSpPr>
            <p:cNvPr id="104460" name="Line 33"/>
            <p:cNvSpPr>
              <a:spLocks noChangeShapeType="1"/>
            </p:cNvSpPr>
            <p:nvPr/>
          </p:nvSpPr>
          <p:spPr bwMode="auto">
            <a:xfrm>
              <a:off x="2982" y="3042"/>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4461" name="Line 34"/>
            <p:cNvSpPr>
              <a:spLocks noChangeShapeType="1"/>
            </p:cNvSpPr>
            <p:nvPr/>
          </p:nvSpPr>
          <p:spPr bwMode="auto">
            <a:xfrm>
              <a:off x="4422" y="3042"/>
              <a:ext cx="432" cy="0"/>
            </a:xfrm>
            <a:prstGeom prst="line">
              <a:avLst/>
            </a:prstGeom>
            <a:noFill/>
            <a:ln w="38100" cap="sq">
              <a:solidFill>
                <a:srgbClr val="9900CC"/>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104462" name="Object 35"/>
            <p:cNvGraphicFramePr>
              <a:graphicFrameLocks noChangeAspect="1"/>
            </p:cNvGraphicFramePr>
            <p:nvPr/>
          </p:nvGraphicFramePr>
          <p:xfrm>
            <a:off x="2778" y="2511"/>
            <a:ext cx="828" cy="468"/>
          </p:xfrm>
          <a:graphic>
            <a:graphicData uri="http://schemas.openxmlformats.org/presentationml/2006/ole">
              <mc:AlternateContent xmlns:mc="http://schemas.openxmlformats.org/markup-compatibility/2006">
                <mc:Choice xmlns:v="urn:schemas-microsoft-com:vml" Requires="v">
                  <p:oleObj spid="_x0000_s104665" name="Equation" r:id="rId22" imgW="583947" imgH="330057" progId="Equation.3">
                    <p:embed/>
                  </p:oleObj>
                </mc:Choice>
                <mc:Fallback>
                  <p:oleObj name="Equation" r:id="rId22" imgW="583947" imgH="330057" progId="Equation.3">
                    <p:embed/>
                    <p:pic>
                      <p:nvPicPr>
                        <p:cNvPr id="0" name="Object 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78" y="2511"/>
                          <a:ext cx="82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3" name="Object 36"/>
            <p:cNvGraphicFramePr>
              <a:graphicFrameLocks noChangeAspect="1"/>
            </p:cNvGraphicFramePr>
            <p:nvPr/>
          </p:nvGraphicFramePr>
          <p:xfrm>
            <a:off x="4464" y="2448"/>
            <a:ext cx="828" cy="468"/>
          </p:xfrm>
          <a:graphic>
            <a:graphicData uri="http://schemas.openxmlformats.org/presentationml/2006/ole">
              <mc:AlternateContent xmlns:mc="http://schemas.openxmlformats.org/markup-compatibility/2006">
                <mc:Choice xmlns:v="urn:schemas-microsoft-com:vml" Requires="v">
                  <p:oleObj spid="_x0000_s104666" name="Equation" r:id="rId24" imgW="583947" imgH="330057" progId="Equation.3">
                    <p:embed/>
                  </p:oleObj>
                </mc:Choice>
                <mc:Fallback>
                  <p:oleObj name="Equation" r:id="rId24" imgW="583947" imgH="330057" progId="Equation.3">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64" y="2448"/>
                          <a:ext cx="82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20" name="页脚占位符 2"/>
          <p:cNvSpPr>
            <a:spLocks noGrp="1"/>
          </p:cNvSpPr>
          <p:nvPr>
            <p:ph type="ftr" sz="quarter" idx="11"/>
          </p:nvPr>
        </p:nvSpPr>
        <p:spPr/>
        <p:txBody>
          <a:bodyPr/>
          <a:lstStyle/>
          <a:p>
            <a:pPr>
              <a:defRPr/>
            </a:pPr>
            <a:r>
              <a:rPr lang="zh-CN" altLang="en-US"/>
              <a:t>信号与系统</a:t>
            </a:r>
          </a:p>
        </p:txBody>
      </p:sp>
      <p:sp>
        <p:nvSpPr>
          <p:cNvPr id="1054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C1CDA5FB-2C3A-411A-B522-E5A7B3DCBADB}" type="slidenum">
              <a:rPr lang="en-US" altLang="ko-KR" smtClean="0">
                <a:solidFill>
                  <a:srgbClr val="003399"/>
                </a:solidFill>
                <a:latin typeface="-윤체L" pitchFamily="18" charset="-127"/>
                <a:ea typeface="-윤체L" pitchFamily="18" charset="-127"/>
              </a:rPr>
              <a:pPr/>
              <a:t>87</a:t>
            </a:fld>
            <a:endParaRPr lang="en-US" altLang="ko-KR" smtClean="0">
              <a:solidFill>
                <a:srgbClr val="003399"/>
              </a:solidFill>
              <a:latin typeface="-윤체L" pitchFamily="18" charset="-127"/>
              <a:ea typeface="-윤체L" pitchFamily="18" charset="-127"/>
            </a:endParaRPr>
          </a:p>
        </p:txBody>
      </p:sp>
      <p:sp>
        <p:nvSpPr>
          <p:cNvPr id="490499" name="Rectangle 3"/>
          <p:cNvSpPr>
            <a:spLocks noChangeArrowheads="1"/>
          </p:cNvSpPr>
          <p:nvPr/>
        </p:nvSpPr>
        <p:spPr bwMode="auto">
          <a:xfrm>
            <a:off x="971550" y="620713"/>
            <a:ext cx="6851650" cy="519112"/>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4</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、因果性</a:t>
            </a:r>
          </a:p>
        </p:txBody>
      </p:sp>
      <p:sp>
        <p:nvSpPr>
          <p:cNvPr id="105478" name="Rectangle 4"/>
          <p:cNvSpPr>
            <a:spLocks noChangeArrowheads="1"/>
          </p:cNvSpPr>
          <p:nvPr/>
        </p:nvSpPr>
        <p:spPr bwMode="auto">
          <a:xfrm>
            <a:off x="0" y="1557338"/>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9900CC"/>
                </a:solidFill>
                <a:latin typeface="Times New Roman" pitchFamily="18" charset="0"/>
                <a:ea typeface="宋体" pitchFamily="2" charset="-122"/>
              </a:rPr>
              <a:t>因果系统：</a:t>
            </a:r>
            <a:r>
              <a:rPr lang="zh-CN" altLang="en-US" sz="2200" b="1">
                <a:solidFill>
                  <a:srgbClr val="000000"/>
                </a:solidFill>
                <a:latin typeface="Times New Roman" pitchFamily="18" charset="0"/>
                <a:ea typeface="宋体" pitchFamily="2" charset="-122"/>
              </a:rPr>
              <a:t>是指系统在</a:t>
            </a:r>
            <a:r>
              <a:rPr lang="en-US" altLang="zh-CN" sz="2200" b="1">
                <a:solidFill>
                  <a:srgbClr val="000000"/>
                </a:solidFill>
                <a:latin typeface="Times New Roman" pitchFamily="18" charset="0"/>
                <a:ea typeface="宋体" pitchFamily="2" charset="-122"/>
              </a:rPr>
              <a:t>t</a:t>
            </a:r>
            <a:r>
              <a:rPr lang="en-US" altLang="zh-CN" sz="2200" b="1" baseline="-25000">
                <a:solidFill>
                  <a:srgbClr val="000000"/>
                </a:solidFill>
                <a:latin typeface="Times New Roman" pitchFamily="18" charset="0"/>
                <a:ea typeface="宋体" pitchFamily="2" charset="-122"/>
              </a:rPr>
              <a:t>0</a:t>
            </a:r>
            <a:r>
              <a:rPr lang="zh-CN" altLang="en-US" sz="2200" b="1">
                <a:solidFill>
                  <a:srgbClr val="000000"/>
                </a:solidFill>
                <a:latin typeface="Times New Roman" pitchFamily="18" charset="0"/>
                <a:ea typeface="宋体" pitchFamily="2" charset="-122"/>
              </a:rPr>
              <a:t>时刻的响应只与</a:t>
            </a:r>
            <a:r>
              <a:rPr lang="en-US" altLang="zh-CN" sz="2200" b="1">
                <a:solidFill>
                  <a:srgbClr val="000000"/>
                </a:solidFill>
                <a:latin typeface="Times New Roman" pitchFamily="18" charset="0"/>
                <a:ea typeface="宋体" pitchFamily="2" charset="-122"/>
              </a:rPr>
              <a:t>t=t</a:t>
            </a:r>
            <a:r>
              <a:rPr lang="en-US" altLang="zh-CN" sz="2200" b="1" baseline="-25000">
                <a:solidFill>
                  <a:srgbClr val="000000"/>
                </a:solidFill>
                <a:latin typeface="Times New Roman" pitchFamily="18" charset="0"/>
                <a:ea typeface="宋体" pitchFamily="2" charset="-122"/>
              </a:rPr>
              <a:t>0</a:t>
            </a:r>
            <a:r>
              <a:rPr lang="zh-CN" altLang="en-US" sz="2200" b="1">
                <a:solidFill>
                  <a:srgbClr val="000000"/>
                </a:solidFill>
                <a:latin typeface="Times New Roman" pitchFamily="18" charset="0"/>
                <a:ea typeface="宋体" pitchFamily="2" charset="-122"/>
              </a:rPr>
              <a:t>和</a:t>
            </a:r>
            <a:r>
              <a:rPr lang="en-US" altLang="zh-CN" sz="2200" b="1">
                <a:solidFill>
                  <a:srgbClr val="000000"/>
                </a:solidFill>
                <a:latin typeface="Times New Roman" pitchFamily="18" charset="0"/>
                <a:ea typeface="宋体" pitchFamily="2" charset="-122"/>
              </a:rPr>
              <a:t>t&lt;t</a:t>
            </a:r>
            <a:r>
              <a:rPr lang="en-US" altLang="zh-CN" sz="2200" b="1" baseline="-25000">
                <a:solidFill>
                  <a:srgbClr val="000000"/>
                </a:solidFill>
                <a:latin typeface="Times New Roman" pitchFamily="18" charset="0"/>
                <a:ea typeface="宋体" pitchFamily="2" charset="-122"/>
              </a:rPr>
              <a:t>0</a:t>
            </a:r>
            <a:r>
              <a:rPr lang="zh-CN" altLang="en-US" sz="2200" b="1">
                <a:solidFill>
                  <a:srgbClr val="000000"/>
                </a:solidFill>
                <a:latin typeface="Times New Roman" pitchFamily="18" charset="0"/>
                <a:ea typeface="宋体" pitchFamily="2" charset="-122"/>
              </a:rPr>
              <a:t>时刻输入有关，否则，即为非因果系统。</a:t>
            </a:r>
          </a:p>
        </p:txBody>
      </p:sp>
      <p:grpSp>
        <p:nvGrpSpPr>
          <p:cNvPr id="105479" name="Group 5"/>
          <p:cNvGrpSpPr>
            <a:grpSpLocks/>
          </p:cNvGrpSpPr>
          <p:nvPr/>
        </p:nvGrpSpPr>
        <p:grpSpPr bwMode="auto">
          <a:xfrm>
            <a:off x="0" y="2708275"/>
            <a:ext cx="8610600" cy="485775"/>
            <a:chOff x="240" y="1728"/>
            <a:chExt cx="5424" cy="306"/>
          </a:xfrm>
        </p:grpSpPr>
        <p:graphicFrame>
          <p:nvGraphicFramePr>
            <p:cNvPr id="105490" name="Object 6"/>
            <p:cNvGraphicFramePr>
              <a:graphicFrameLocks noChangeAspect="1"/>
            </p:cNvGraphicFramePr>
            <p:nvPr/>
          </p:nvGraphicFramePr>
          <p:xfrm>
            <a:off x="2400" y="1728"/>
            <a:ext cx="1260" cy="306"/>
          </p:xfrm>
          <a:graphic>
            <a:graphicData uri="http://schemas.openxmlformats.org/presentationml/2006/ole">
              <mc:AlternateContent xmlns:mc="http://schemas.openxmlformats.org/markup-compatibility/2006">
                <mc:Choice xmlns:v="urn:schemas-microsoft-com:vml" Requires="v">
                  <p:oleObj spid="_x0000_s105522" name="Equation" r:id="rId3" imgW="888614" imgH="215806" progId="Equation.3">
                    <p:embed/>
                  </p:oleObj>
                </mc:Choice>
                <mc:Fallback>
                  <p:oleObj name="Equation" r:id="rId3" imgW="888614"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1728"/>
                          <a:ext cx="126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91" name="Rectangle 7"/>
            <p:cNvSpPr>
              <a:spLocks noChangeArrowheads="1"/>
            </p:cNvSpPr>
            <p:nvPr/>
          </p:nvSpPr>
          <p:spPr bwMode="auto">
            <a:xfrm>
              <a:off x="3744" y="1728"/>
              <a:ext cx="19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此为</a:t>
              </a:r>
              <a:r>
                <a:rPr lang="zh-CN" altLang="en-US" sz="2200" b="1">
                  <a:solidFill>
                    <a:srgbClr val="FF0000"/>
                  </a:solidFill>
                  <a:latin typeface="Times New Roman" pitchFamily="18" charset="0"/>
                  <a:ea typeface="宋体" pitchFamily="2" charset="-122"/>
                </a:rPr>
                <a:t>因果系统</a:t>
              </a:r>
              <a:r>
                <a:rPr lang="zh-CN" altLang="en-US" sz="2200" b="1">
                  <a:solidFill>
                    <a:srgbClr val="000000"/>
                  </a:solidFill>
                  <a:latin typeface="Times New Roman" pitchFamily="18" charset="0"/>
                  <a:ea typeface="宋体" pitchFamily="2" charset="-122"/>
                </a:rPr>
                <a:t>。</a:t>
              </a:r>
            </a:p>
          </p:txBody>
        </p:sp>
        <p:sp>
          <p:nvSpPr>
            <p:cNvPr id="105492" name="Rectangle 8"/>
            <p:cNvSpPr>
              <a:spLocks noChangeArrowheads="1"/>
            </p:cNvSpPr>
            <p:nvPr/>
          </p:nvSpPr>
          <p:spPr bwMode="auto">
            <a:xfrm>
              <a:off x="240" y="1728"/>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例子：</a:t>
              </a:r>
            </a:p>
          </p:txBody>
        </p:sp>
        <p:sp>
          <p:nvSpPr>
            <p:cNvPr id="105493" name="Rectangle 9"/>
            <p:cNvSpPr>
              <a:spLocks noChangeArrowheads="1"/>
            </p:cNvSpPr>
            <p:nvPr/>
          </p:nvSpPr>
          <p:spPr bwMode="auto">
            <a:xfrm>
              <a:off x="912" y="1728"/>
              <a:ext cx="15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系统模型若为；</a:t>
              </a:r>
            </a:p>
          </p:txBody>
        </p:sp>
      </p:grpSp>
      <p:sp>
        <p:nvSpPr>
          <p:cNvPr id="105480" name="Rectangle 10"/>
          <p:cNvSpPr>
            <a:spLocks noChangeArrowheads="1"/>
          </p:cNvSpPr>
          <p:nvPr/>
        </p:nvSpPr>
        <p:spPr bwMode="auto">
          <a:xfrm>
            <a:off x="0" y="2349500"/>
            <a:ext cx="9144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9900CC"/>
                </a:solidFill>
                <a:latin typeface="Times New Roman" pitchFamily="18" charset="0"/>
                <a:ea typeface="宋体" pitchFamily="2" charset="-122"/>
              </a:rPr>
              <a:t>因果性</a:t>
            </a:r>
            <a:r>
              <a:rPr lang="zh-CN" altLang="en-US" sz="2200" b="1">
                <a:solidFill>
                  <a:srgbClr val="000000"/>
                </a:solidFill>
                <a:latin typeface="Times New Roman" pitchFamily="18" charset="0"/>
                <a:ea typeface="宋体" pitchFamily="2" charset="-122"/>
              </a:rPr>
              <a:t>（</a:t>
            </a:r>
            <a:r>
              <a:rPr lang="en-US" altLang="zh-CN" sz="2200" b="1">
                <a:solidFill>
                  <a:srgbClr val="000000"/>
                </a:solidFill>
                <a:latin typeface="Times New Roman" pitchFamily="18" charset="0"/>
                <a:ea typeface="宋体" pitchFamily="2" charset="-122"/>
              </a:rPr>
              <a:t>Causality)</a:t>
            </a:r>
            <a:r>
              <a:rPr lang="zh-CN" altLang="en-US" sz="2200" b="1">
                <a:solidFill>
                  <a:srgbClr val="000000"/>
                </a:solidFill>
                <a:latin typeface="Times New Roman" pitchFamily="18" charset="0"/>
                <a:ea typeface="宋体" pitchFamily="2" charset="-122"/>
              </a:rPr>
              <a:t>：激励是产生响应的原因，响应是激励引起的后果。</a:t>
            </a:r>
          </a:p>
        </p:txBody>
      </p:sp>
      <p:grpSp>
        <p:nvGrpSpPr>
          <p:cNvPr id="105481" name="Group 11"/>
          <p:cNvGrpSpPr>
            <a:grpSpLocks/>
          </p:cNvGrpSpPr>
          <p:nvPr/>
        </p:nvGrpSpPr>
        <p:grpSpPr bwMode="auto">
          <a:xfrm>
            <a:off x="1116013" y="3141663"/>
            <a:ext cx="7315200" cy="485775"/>
            <a:chOff x="960" y="2352"/>
            <a:chExt cx="4608" cy="306"/>
          </a:xfrm>
        </p:grpSpPr>
        <p:sp>
          <p:nvSpPr>
            <p:cNvPr id="105487" name="Rectangle 12"/>
            <p:cNvSpPr>
              <a:spLocks noChangeArrowheads="1"/>
            </p:cNvSpPr>
            <p:nvPr/>
          </p:nvSpPr>
          <p:spPr bwMode="auto">
            <a:xfrm>
              <a:off x="960" y="2352"/>
              <a:ext cx="15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系统模型若为；</a:t>
              </a:r>
            </a:p>
          </p:txBody>
        </p:sp>
        <p:graphicFrame>
          <p:nvGraphicFramePr>
            <p:cNvPr id="105488" name="Object 13"/>
            <p:cNvGraphicFramePr>
              <a:graphicFrameLocks noChangeAspect="1"/>
            </p:cNvGraphicFramePr>
            <p:nvPr/>
          </p:nvGraphicFramePr>
          <p:xfrm>
            <a:off x="2277" y="2352"/>
            <a:ext cx="1314" cy="306"/>
          </p:xfrm>
          <a:graphic>
            <a:graphicData uri="http://schemas.openxmlformats.org/presentationml/2006/ole">
              <mc:AlternateContent xmlns:mc="http://schemas.openxmlformats.org/markup-compatibility/2006">
                <mc:Choice xmlns:v="urn:schemas-microsoft-com:vml" Requires="v">
                  <p:oleObj spid="_x0000_s105523" name="Equation" r:id="rId5" imgW="926698" imgH="215806" progId="Equation.3">
                    <p:embed/>
                  </p:oleObj>
                </mc:Choice>
                <mc:Fallback>
                  <p:oleObj name="Equation" r:id="rId5" imgW="926698" imgH="21580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 y="2352"/>
                          <a:ext cx="1314"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9" name="Rectangle 14"/>
            <p:cNvSpPr>
              <a:spLocks noChangeArrowheads="1"/>
            </p:cNvSpPr>
            <p:nvPr/>
          </p:nvSpPr>
          <p:spPr bwMode="auto">
            <a:xfrm>
              <a:off x="3648" y="2352"/>
              <a:ext cx="19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zh-CN" altLang="en-US" sz="2200" b="1">
                  <a:solidFill>
                    <a:srgbClr val="000000"/>
                  </a:solidFill>
                  <a:latin typeface="Times New Roman" pitchFamily="18" charset="0"/>
                  <a:ea typeface="宋体" pitchFamily="2" charset="-122"/>
                </a:rPr>
                <a:t>此为</a:t>
              </a:r>
              <a:r>
                <a:rPr lang="zh-CN" altLang="en-US" sz="2200" b="1">
                  <a:solidFill>
                    <a:srgbClr val="FF0000"/>
                  </a:solidFill>
                  <a:latin typeface="Times New Roman" pitchFamily="18" charset="0"/>
                  <a:ea typeface="宋体" pitchFamily="2" charset="-122"/>
                </a:rPr>
                <a:t>非因果系统</a:t>
              </a:r>
              <a:r>
                <a:rPr lang="zh-CN" altLang="en-US" sz="2200" b="1">
                  <a:solidFill>
                    <a:srgbClr val="000000"/>
                  </a:solidFill>
                  <a:latin typeface="Times New Roman" pitchFamily="18" charset="0"/>
                  <a:ea typeface="宋体" pitchFamily="2" charset="-122"/>
                </a:rPr>
                <a:t>。</a:t>
              </a:r>
            </a:p>
          </p:txBody>
        </p:sp>
      </p:grpSp>
      <p:sp>
        <p:nvSpPr>
          <p:cNvPr id="105482" name="Rectangle 15"/>
          <p:cNvSpPr>
            <a:spLocks noChangeArrowheads="1"/>
          </p:cNvSpPr>
          <p:nvPr/>
        </p:nvSpPr>
        <p:spPr bwMode="auto">
          <a:xfrm>
            <a:off x="0" y="3716338"/>
            <a:ext cx="8610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常把</a:t>
            </a:r>
            <a:r>
              <a:rPr lang="en-US" altLang="zh-CN" sz="2200" b="1">
                <a:solidFill>
                  <a:srgbClr val="000000"/>
                </a:solidFill>
                <a:latin typeface="Times New Roman" pitchFamily="18" charset="0"/>
                <a:ea typeface="宋体" pitchFamily="2" charset="-122"/>
              </a:rPr>
              <a:t>t=0</a:t>
            </a:r>
            <a:r>
              <a:rPr lang="zh-CN" altLang="en-US" sz="2200" b="1">
                <a:solidFill>
                  <a:srgbClr val="000000"/>
                </a:solidFill>
                <a:latin typeface="Times New Roman" pitchFamily="18" charset="0"/>
                <a:ea typeface="宋体" pitchFamily="2" charset="-122"/>
              </a:rPr>
              <a:t>接入系统的信号（在</a:t>
            </a:r>
            <a:r>
              <a:rPr lang="en-US" altLang="zh-CN" sz="2200" b="1">
                <a:solidFill>
                  <a:srgbClr val="000000"/>
                </a:solidFill>
                <a:latin typeface="Times New Roman" pitchFamily="18" charset="0"/>
                <a:ea typeface="宋体" pitchFamily="2" charset="-122"/>
              </a:rPr>
              <a:t>t&lt;0</a:t>
            </a:r>
            <a:r>
              <a:rPr lang="zh-CN" altLang="en-US" sz="2200" b="1">
                <a:solidFill>
                  <a:srgbClr val="000000"/>
                </a:solidFill>
                <a:latin typeface="Times New Roman" pitchFamily="18" charset="0"/>
                <a:ea typeface="宋体" pitchFamily="2" charset="-122"/>
              </a:rPr>
              <a:t>时函数值为零）称为</a:t>
            </a:r>
            <a:r>
              <a:rPr lang="zh-CN" altLang="en-US" sz="2200" b="1">
                <a:solidFill>
                  <a:srgbClr val="FF0000"/>
                </a:solidFill>
                <a:latin typeface="Times New Roman" pitchFamily="18" charset="0"/>
                <a:ea typeface="宋体" pitchFamily="2" charset="-122"/>
              </a:rPr>
              <a:t>因果信号</a:t>
            </a:r>
            <a:r>
              <a:rPr lang="zh-CN" altLang="en-US" sz="2200" b="1">
                <a:solidFill>
                  <a:srgbClr val="000000"/>
                </a:solidFill>
                <a:latin typeface="Times New Roman" pitchFamily="18" charset="0"/>
                <a:ea typeface="宋体" pitchFamily="2" charset="-122"/>
              </a:rPr>
              <a:t>。</a:t>
            </a:r>
          </a:p>
        </p:txBody>
      </p:sp>
      <p:sp>
        <p:nvSpPr>
          <p:cNvPr id="105483" name="Rectangle 16"/>
          <p:cNvSpPr>
            <a:spLocks noChangeArrowheads="1"/>
          </p:cNvSpPr>
          <p:nvPr/>
        </p:nvSpPr>
        <p:spPr bwMode="auto">
          <a:xfrm>
            <a:off x="0" y="4076700"/>
            <a:ext cx="8610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在因果信号的激励下，</a:t>
            </a:r>
            <a:r>
              <a:rPr lang="zh-CN" altLang="en-US" sz="2200" b="1">
                <a:solidFill>
                  <a:srgbClr val="FF0000"/>
                </a:solidFill>
                <a:latin typeface="Times New Roman" pitchFamily="18" charset="0"/>
                <a:ea typeface="宋体" pitchFamily="2" charset="-122"/>
              </a:rPr>
              <a:t>响应</a:t>
            </a:r>
            <a:r>
              <a:rPr lang="zh-CN" altLang="en-US" sz="2200" b="1">
                <a:solidFill>
                  <a:srgbClr val="000000"/>
                </a:solidFill>
                <a:latin typeface="Times New Roman" pitchFamily="18" charset="0"/>
                <a:ea typeface="宋体" pitchFamily="2" charset="-122"/>
              </a:rPr>
              <a:t>也为</a:t>
            </a:r>
            <a:r>
              <a:rPr lang="zh-CN" altLang="en-US" sz="2200" b="1">
                <a:solidFill>
                  <a:srgbClr val="FF0000"/>
                </a:solidFill>
                <a:latin typeface="Times New Roman" pitchFamily="18" charset="0"/>
                <a:ea typeface="宋体" pitchFamily="2" charset="-122"/>
              </a:rPr>
              <a:t>因果信号</a:t>
            </a:r>
            <a:r>
              <a:rPr lang="zh-CN" altLang="en-US" sz="2200" b="1">
                <a:solidFill>
                  <a:srgbClr val="000000"/>
                </a:solidFill>
                <a:latin typeface="Times New Roman" pitchFamily="18" charset="0"/>
                <a:ea typeface="宋体" pitchFamily="2" charset="-122"/>
              </a:rPr>
              <a:t>。</a:t>
            </a:r>
          </a:p>
        </p:txBody>
      </p:sp>
      <p:sp>
        <p:nvSpPr>
          <p:cNvPr id="105484" name="Rectangle 17"/>
          <p:cNvSpPr>
            <a:spLocks noChangeArrowheads="1"/>
          </p:cNvSpPr>
          <p:nvPr/>
        </p:nvSpPr>
        <p:spPr bwMode="auto">
          <a:xfrm>
            <a:off x="0" y="4437063"/>
            <a:ext cx="883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由电阻器、电感线圈、电容器构成的实际物理系统都是</a:t>
            </a:r>
            <a:r>
              <a:rPr lang="zh-CN" altLang="en-US" sz="2200" b="1">
                <a:solidFill>
                  <a:srgbClr val="FF0000"/>
                </a:solidFill>
                <a:latin typeface="Times New Roman" pitchFamily="18" charset="0"/>
                <a:ea typeface="宋体" pitchFamily="2" charset="-122"/>
              </a:rPr>
              <a:t>因果系统。</a:t>
            </a:r>
          </a:p>
        </p:txBody>
      </p:sp>
      <p:sp>
        <p:nvSpPr>
          <p:cNvPr id="105485" name="Rectangle 18"/>
          <p:cNvSpPr>
            <a:spLocks noChangeArrowheads="1"/>
          </p:cNvSpPr>
          <p:nvPr/>
        </p:nvSpPr>
        <p:spPr bwMode="auto">
          <a:xfrm>
            <a:off x="0" y="48688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利用后一时刻的输入来决定前一时刻的输出（如信号的压缩、扩展、求统计平均值等），构成的</a:t>
            </a:r>
            <a:r>
              <a:rPr lang="zh-CN" altLang="en-US" sz="2200" b="1">
                <a:solidFill>
                  <a:srgbClr val="FF0000"/>
                </a:solidFill>
                <a:latin typeface="Times New Roman" pitchFamily="18" charset="0"/>
                <a:ea typeface="宋体" pitchFamily="2" charset="-122"/>
              </a:rPr>
              <a:t>非因果系统。</a:t>
            </a:r>
          </a:p>
        </p:txBody>
      </p:sp>
      <p:sp>
        <p:nvSpPr>
          <p:cNvPr id="105486" name="Rectangle 19"/>
          <p:cNvSpPr>
            <a:spLocks noChangeArrowheads="1"/>
          </p:cNvSpPr>
          <p:nvPr/>
        </p:nvSpPr>
        <p:spPr bwMode="auto">
          <a:xfrm>
            <a:off x="0" y="5661025"/>
            <a:ext cx="906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200" b="1">
                <a:solidFill>
                  <a:srgbClr val="000000"/>
                </a:solidFill>
                <a:latin typeface="Times New Roman" pitchFamily="18" charset="0"/>
                <a:ea typeface="宋体" pitchFamily="2" charset="-122"/>
              </a:rPr>
              <a:t>信号自变量不是时间（如静止图像），研究系统因果性就不重要。</a:t>
            </a:r>
            <a:endParaRPr lang="zh-CN" altLang="en-US" sz="2200" b="1">
              <a:solidFill>
                <a:srgbClr val="FF0000"/>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4" name="页脚占位符 2"/>
          <p:cNvSpPr>
            <a:spLocks noGrp="1"/>
          </p:cNvSpPr>
          <p:nvPr>
            <p:ph type="ftr" sz="quarter" idx="11"/>
          </p:nvPr>
        </p:nvSpPr>
        <p:spPr/>
        <p:txBody>
          <a:bodyPr/>
          <a:lstStyle/>
          <a:p>
            <a:pPr>
              <a:defRPr/>
            </a:pPr>
            <a:r>
              <a:rPr lang="zh-CN" altLang="en-US"/>
              <a:t>信号与系统</a:t>
            </a:r>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588E9F54-8477-4175-B699-91FC71151568}" type="slidenum">
              <a:rPr lang="en-US" altLang="ko-KR" smtClean="0">
                <a:solidFill>
                  <a:srgbClr val="003399"/>
                </a:solidFill>
                <a:latin typeface="-윤체L" pitchFamily="18" charset="-127"/>
                <a:ea typeface="-윤체L" pitchFamily="18" charset="-127"/>
              </a:rPr>
              <a:pPr/>
              <a:t>88</a:t>
            </a:fld>
            <a:endParaRPr lang="en-US" altLang="ko-KR" smtClean="0">
              <a:solidFill>
                <a:srgbClr val="003399"/>
              </a:solidFill>
              <a:latin typeface="-윤체L" pitchFamily="18" charset="-127"/>
              <a:ea typeface="-윤체L" pitchFamily="18" charset="-127"/>
            </a:endParaRPr>
          </a:p>
        </p:txBody>
      </p:sp>
      <p:sp>
        <p:nvSpPr>
          <p:cNvPr id="492547" name="Rectangle 3"/>
          <p:cNvSpPr>
            <a:spLocks noChangeArrowheads="1"/>
          </p:cNvSpPr>
          <p:nvPr/>
        </p:nvSpPr>
        <p:spPr bwMode="auto">
          <a:xfrm>
            <a:off x="1143000" y="1295400"/>
            <a:ext cx="6781800" cy="3140075"/>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8000" b="1">
                <a:solidFill>
                  <a:srgbClr val="003399"/>
                </a:solidFill>
                <a:effectLst>
                  <a:outerShdw blurRad="38100" dist="38100" dir="2700000" algn="tl">
                    <a:srgbClr val="C0C0C0"/>
                  </a:outerShdw>
                </a:effectLst>
                <a:latin typeface="Times New Roman" pitchFamily="18" charset="0"/>
                <a:ea typeface="宋体" pitchFamily="2" charset="-122"/>
              </a:rPr>
              <a:t>第八节</a:t>
            </a:r>
          </a:p>
          <a:p>
            <a:pPr algn="ctr" eaLnBrk="1" hangingPunct="1">
              <a:spcBef>
                <a:spcPct val="50000"/>
              </a:spcBef>
              <a:defRPr/>
            </a:pPr>
            <a:r>
              <a:rPr lang="zh-CN" altLang="en-US" sz="8000" b="1">
                <a:solidFill>
                  <a:srgbClr val="003399"/>
                </a:solidFill>
                <a:effectLst>
                  <a:outerShdw blurRad="38100" dist="38100" dir="2700000" algn="tl">
                    <a:srgbClr val="C0C0C0"/>
                  </a:outerShdw>
                </a:effectLst>
                <a:latin typeface="Times New Roman" pitchFamily="18" charset="0"/>
                <a:ea typeface="宋体" pitchFamily="2" charset="-122"/>
              </a:rPr>
              <a:t>系统分析方法</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7" name="页脚占位符 2"/>
          <p:cNvSpPr>
            <a:spLocks noGrp="1"/>
          </p:cNvSpPr>
          <p:nvPr>
            <p:ph type="ftr" sz="quarter" idx="11"/>
          </p:nvPr>
        </p:nvSpPr>
        <p:spPr/>
        <p:txBody>
          <a:bodyPr/>
          <a:lstStyle/>
          <a:p>
            <a:pPr>
              <a:defRPr/>
            </a:pPr>
            <a:r>
              <a:rPr lang="zh-CN" altLang="en-US"/>
              <a:t>信号与系统</a:t>
            </a:r>
          </a:p>
        </p:txBody>
      </p:sp>
      <p:sp>
        <p:nvSpPr>
          <p:cNvPr id="1085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4556D2D2-E959-460F-A0A6-4E737D442313}" type="slidenum">
              <a:rPr lang="en-US" altLang="ko-KR" smtClean="0">
                <a:solidFill>
                  <a:srgbClr val="003399"/>
                </a:solidFill>
                <a:latin typeface="-윤체L" pitchFamily="18" charset="-127"/>
                <a:ea typeface="-윤체L" pitchFamily="18" charset="-127"/>
              </a:rPr>
              <a:pPr/>
              <a:t>89</a:t>
            </a:fld>
            <a:endParaRPr lang="en-US" altLang="ko-KR" smtClean="0">
              <a:solidFill>
                <a:srgbClr val="003399"/>
              </a:solidFill>
              <a:latin typeface="-윤체L" pitchFamily="18" charset="-127"/>
              <a:ea typeface="-윤체L" pitchFamily="18" charset="-127"/>
            </a:endParaRPr>
          </a:p>
        </p:txBody>
      </p:sp>
      <p:sp>
        <p:nvSpPr>
          <p:cNvPr id="493571" name="Rectangle 3"/>
          <p:cNvSpPr>
            <a:spLocks noChangeArrowheads="1"/>
          </p:cNvSpPr>
          <p:nvPr/>
        </p:nvSpPr>
        <p:spPr bwMode="auto">
          <a:xfrm>
            <a:off x="250825" y="476250"/>
            <a:ext cx="7705725"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一、</a:t>
            </a:r>
            <a:r>
              <a:rPr lang="en-US" altLang="zh-CN" sz="2800" b="1">
                <a:solidFill>
                  <a:srgbClr val="003399"/>
                </a:solidFill>
                <a:effectLst>
                  <a:outerShdw blurRad="38100" dist="38100" dir="2700000" algn="tl">
                    <a:srgbClr val="C0C0C0"/>
                  </a:outerShdw>
                </a:effectLst>
                <a:latin typeface="Times New Roman" pitchFamily="18" charset="0"/>
                <a:ea typeface="宋体" pitchFamily="2" charset="-122"/>
              </a:rPr>
              <a:t>LTI</a:t>
            </a: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系统分析重要意义</a:t>
            </a:r>
          </a:p>
        </p:txBody>
      </p:sp>
      <p:sp>
        <p:nvSpPr>
          <p:cNvPr id="108550" name="Rectangle 4"/>
          <p:cNvSpPr>
            <a:spLocks noChangeArrowheads="1"/>
          </p:cNvSpPr>
          <p:nvPr/>
        </p:nvSpPr>
        <p:spPr bwMode="auto">
          <a:xfrm>
            <a:off x="395288" y="2060575"/>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在系统分析中</a:t>
            </a:r>
            <a:r>
              <a:rPr lang="en-US" altLang="zh-CN" sz="2400" b="1">
                <a:solidFill>
                  <a:srgbClr val="000000"/>
                </a:solidFill>
                <a:latin typeface="Times New Roman" pitchFamily="18" charset="0"/>
                <a:ea typeface="宋体" pitchFamily="2" charset="-122"/>
              </a:rPr>
              <a:t>LTI</a:t>
            </a:r>
            <a:r>
              <a:rPr lang="zh-CN" altLang="en-US" sz="2400" b="1">
                <a:solidFill>
                  <a:srgbClr val="000000"/>
                </a:solidFill>
                <a:latin typeface="Times New Roman" pitchFamily="18" charset="0"/>
                <a:ea typeface="宋体" pitchFamily="2" charset="-122"/>
              </a:rPr>
              <a:t>系统的分析具有重要意义。因为实际应用经常遇到</a:t>
            </a:r>
            <a:r>
              <a:rPr lang="en-US" altLang="zh-CN" sz="2400" b="1">
                <a:solidFill>
                  <a:srgbClr val="000000"/>
                </a:solidFill>
                <a:latin typeface="Times New Roman" pitchFamily="18" charset="0"/>
                <a:ea typeface="宋体" pitchFamily="2" charset="-122"/>
              </a:rPr>
              <a:t>LTI</a:t>
            </a:r>
            <a:r>
              <a:rPr lang="zh-CN" altLang="en-US" sz="2400" b="1">
                <a:solidFill>
                  <a:srgbClr val="000000"/>
                </a:solidFill>
                <a:latin typeface="Times New Roman" pitchFamily="18" charset="0"/>
                <a:ea typeface="宋体" pitchFamily="2" charset="-122"/>
              </a:rPr>
              <a:t>系统。</a:t>
            </a:r>
          </a:p>
        </p:txBody>
      </p:sp>
      <p:sp>
        <p:nvSpPr>
          <p:cNvPr id="493573" name="Rectangle 5"/>
          <p:cNvSpPr>
            <a:spLocks noChangeArrowheads="1"/>
          </p:cNvSpPr>
          <p:nvPr/>
        </p:nvSpPr>
        <p:spPr bwMode="auto">
          <a:xfrm>
            <a:off x="395288" y="3141663"/>
            <a:ext cx="7543800" cy="822325"/>
          </a:xfrm>
          <a:prstGeom prst="rect">
            <a:avLst/>
          </a:prstGeom>
          <a:noFill/>
          <a:ln w="38100" cap="sq">
            <a:noFill/>
            <a:miter lim="800000"/>
            <a:headEnd/>
            <a:tailEnd/>
          </a:ln>
          <a:effectLst/>
        </p:spPr>
        <p:txBody>
          <a:bodyPr>
            <a:spAutoFit/>
          </a:bodyPr>
          <a:lstStyle/>
          <a:p>
            <a:pPr eaLnBrk="1" hangingPunct="1">
              <a:spcBef>
                <a:spcPct val="50000"/>
              </a:spcBef>
              <a:buClr>
                <a:srgbClr val="0000FF"/>
              </a:buClr>
              <a:buFontTx/>
              <a:buChar char="•"/>
              <a:defRPr/>
            </a:pPr>
            <a:r>
              <a:rPr lang="zh-CN" altLang="en-US" sz="2400" b="1">
                <a:solidFill>
                  <a:srgbClr val="000000"/>
                </a:solidFill>
                <a:latin typeface="Times New Roman" pitchFamily="18" charset="0"/>
                <a:ea typeface="宋体" pitchFamily="2" charset="-122"/>
              </a:rPr>
              <a:t>且一些非线性系统或时变系统在限定范围与指定条件下，遵从</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线性时不变特性</a:t>
            </a:r>
            <a:r>
              <a:rPr lang="zh-CN" altLang="en-US" sz="2400" b="1">
                <a:solidFill>
                  <a:srgbClr val="000000"/>
                </a:solidFill>
                <a:latin typeface="Times New Roman" pitchFamily="18" charset="0"/>
                <a:ea typeface="宋体" pitchFamily="2" charset="-122"/>
              </a:rPr>
              <a:t>的规律；</a:t>
            </a:r>
          </a:p>
        </p:txBody>
      </p:sp>
      <p:sp>
        <p:nvSpPr>
          <p:cNvPr id="108552" name="Rectangle 6"/>
          <p:cNvSpPr>
            <a:spLocks noChangeArrowheads="1"/>
          </p:cNvSpPr>
          <p:nvPr/>
        </p:nvSpPr>
        <p:spPr bwMode="auto">
          <a:xfrm>
            <a:off x="395288" y="4437063"/>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另一方面，</a:t>
            </a:r>
            <a:r>
              <a:rPr lang="en-US" altLang="zh-CN" sz="2400" b="1">
                <a:solidFill>
                  <a:srgbClr val="000000"/>
                </a:solidFill>
                <a:latin typeface="Times New Roman" pitchFamily="18" charset="0"/>
                <a:ea typeface="宋体" pitchFamily="2" charset="-122"/>
              </a:rPr>
              <a:t>LTI</a:t>
            </a:r>
            <a:r>
              <a:rPr lang="zh-CN" altLang="en-US" sz="2400" b="1">
                <a:solidFill>
                  <a:srgbClr val="000000"/>
                </a:solidFill>
                <a:latin typeface="Times New Roman" pitchFamily="18" charset="0"/>
                <a:ea typeface="宋体" pitchFamily="2" charset="-122"/>
              </a:rPr>
              <a:t>系统的分析方法已经形成了完整的、严密的体系，日趋完善和成熟。</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133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64CE3E66-F98D-4742-AB39-4E63D6AC906E}" type="slidenum">
              <a:rPr lang="en-US" altLang="ko-KR" smtClean="0">
                <a:solidFill>
                  <a:srgbClr val="003399"/>
                </a:solidFill>
                <a:latin typeface="-윤체L" pitchFamily="18" charset="-127"/>
                <a:ea typeface="-윤체L" pitchFamily="18" charset="-127"/>
              </a:rPr>
              <a:pPr/>
              <a:t>9</a:t>
            </a:fld>
            <a:endParaRPr lang="en-US" altLang="ko-KR" smtClean="0">
              <a:solidFill>
                <a:srgbClr val="003399"/>
              </a:solidFill>
              <a:latin typeface="-윤체L" pitchFamily="18" charset="-127"/>
              <a:ea typeface="-윤체L" pitchFamily="18" charset="-127"/>
            </a:endParaRPr>
          </a:p>
        </p:txBody>
      </p:sp>
      <p:sp>
        <p:nvSpPr>
          <p:cNvPr id="13317" name="Rectangle 2"/>
          <p:cNvSpPr>
            <a:spLocks noGrp="1" noChangeArrowheads="1"/>
          </p:cNvSpPr>
          <p:nvPr>
            <p:ph type="body" idx="1"/>
          </p:nvPr>
        </p:nvSpPr>
        <p:spPr>
          <a:xfrm>
            <a:off x="0" y="1981200"/>
            <a:ext cx="8991600" cy="5638800"/>
          </a:xfrm>
        </p:spPr>
        <p:txBody>
          <a:bodyPr/>
          <a:lstStyle/>
          <a:p>
            <a:pPr eaLnBrk="1" hangingPunct="1"/>
            <a:r>
              <a:rPr lang="zh-CN" altLang="en-US" sz="2500" smtClean="0"/>
              <a:t>它们之间相互密切联系（可认为交换是属于传输的组成部分），又各自形成了相对独立的学科体系。它们共同的</a:t>
            </a:r>
            <a:r>
              <a:rPr lang="zh-CN" altLang="en-US" sz="2500" smtClean="0">
                <a:solidFill>
                  <a:srgbClr val="FF0000"/>
                </a:solidFill>
              </a:rPr>
              <a:t>理论基础之一</a:t>
            </a:r>
            <a:r>
              <a:rPr lang="zh-CN" altLang="en-US" sz="2500" smtClean="0"/>
              <a:t>是研究</a:t>
            </a:r>
            <a:r>
              <a:rPr lang="zh-CN" altLang="en-US" sz="2500" smtClean="0">
                <a:solidFill>
                  <a:srgbClr val="FF0000"/>
                </a:solidFill>
              </a:rPr>
              <a:t>信号的基本性能</a:t>
            </a:r>
            <a:r>
              <a:rPr lang="zh-CN" altLang="en-US" sz="2500" smtClean="0"/>
              <a:t>（进行信号分析），包括信号的描述、分解、变换、检测、特征提取以及为适应指定要求而进行信号设计。</a:t>
            </a:r>
          </a:p>
        </p:txBody>
      </p:sp>
      <p:sp>
        <p:nvSpPr>
          <p:cNvPr id="13318" name="Rectangle 3"/>
          <p:cNvSpPr>
            <a:spLocks noChangeArrowheads="1"/>
          </p:cNvSpPr>
          <p:nvPr/>
        </p:nvSpPr>
        <p:spPr bwMode="auto">
          <a:xfrm>
            <a:off x="611188" y="404813"/>
            <a:ext cx="82184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latinLnBrk="1" hangingPunct="1">
              <a:spcBef>
                <a:spcPct val="20000"/>
              </a:spcBef>
              <a:buSzPct val="70000"/>
              <a:buFont typeface="Wingdings" pitchFamily="2" charset="2"/>
              <a:buNone/>
            </a:pPr>
            <a:r>
              <a:rPr kumimoji="1" lang="en-US" altLang="zh-CN" sz="2800" b="1">
                <a:solidFill>
                  <a:srgbClr val="003399"/>
                </a:solidFill>
                <a:latin typeface="Times New Roman" pitchFamily="18" charset="0"/>
                <a:ea typeface="华文细黑" pitchFamily="2" charset="-122"/>
              </a:rPr>
              <a:t>5.</a:t>
            </a:r>
            <a:r>
              <a:rPr kumimoji="1" lang="zh-CN" altLang="en-US" sz="2800" b="1">
                <a:solidFill>
                  <a:srgbClr val="003399"/>
                </a:solidFill>
                <a:latin typeface="Times New Roman" pitchFamily="18" charset="0"/>
                <a:ea typeface="华文细黑" pitchFamily="2" charset="-122"/>
              </a:rPr>
              <a:t>信号传输、信号交换和信号处理关系</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 name="页脚占位符 2"/>
          <p:cNvSpPr>
            <a:spLocks noGrp="1"/>
          </p:cNvSpPr>
          <p:nvPr>
            <p:ph type="ftr" sz="quarter" idx="11"/>
          </p:nvPr>
        </p:nvSpPr>
        <p:spPr/>
        <p:txBody>
          <a:bodyPr/>
          <a:lstStyle/>
          <a:p>
            <a:pPr>
              <a:defRPr/>
            </a:pPr>
            <a:r>
              <a:rPr lang="zh-CN" altLang="en-US"/>
              <a:t>信号与系统</a:t>
            </a:r>
          </a:p>
        </p:txBody>
      </p:sp>
      <p:sp>
        <p:nvSpPr>
          <p:cNvPr id="1095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9AC8DD3B-993B-4100-BB14-FA79FD9FEB2D}" type="slidenum">
              <a:rPr lang="en-US" altLang="ko-KR" smtClean="0">
                <a:solidFill>
                  <a:srgbClr val="003399"/>
                </a:solidFill>
                <a:latin typeface="-윤체L" pitchFamily="18" charset="-127"/>
                <a:ea typeface="-윤체L" pitchFamily="18" charset="-127"/>
              </a:rPr>
              <a:pPr/>
              <a:t>90</a:t>
            </a:fld>
            <a:endParaRPr lang="en-US" altLang="ko-KR" smtClean="0">
              <a:solidFill>
                <a:srgbClr val="003399"/>
              </a:solidFill>
              <a:latin typeface="-윤체L" pitchFamily="18" charset="-127"/>
              <a:ea typeface="-윤체L" pitchFamily="18" charset="-127"/>
            </a:endParaRPr>
          </a:p>
        </p:txBody>
      </p:sp>
      <p:sp>
        <p:nvSpPr>
          <p:cNvPr id="494595" name="Rectangle 3"/>
          <p:cNvSpPr>
            <a:spLocks noChangeArrowheads="1"/>
          </p:cNvSpPr>
          <p:nvPr/>
        </p:nvSpPr>
        <p:spPr bwMode="auto">
          <a:xfrm>
            <a:off x="304800" y="457200"/>
            <a:ext cx="7580313"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二、</a:t>
            </a:r>
            <a:r>
              <a:rPr lang="en-US" altLang="zh-CN" sz="2800" b="1">
                <a:solidFill>
                  <a:srgbClr val="003399"/>
                </a:solidFill>
                <a:effectLst>
                  <a:outerShdw blurRad="38100" dist="38100" dir="2700000" algn="tl">
                    <a:srgbClr val="C0C0C0"/>
                  </a:outerShdw>
                </a:effectLst>
                <a:latin typeface="Times New Roman" pitchFamily="18" charset="0"/>
                <a:ea typeface="宋体" pitchFamily="2" charset="-122"/>
              </a:rPr>
              <a:t>LTI</a:t>
            </a:r>
            <a:r>
              <a:rPr lang="zh-CN" altLang="en-US" sz="2800" b="1">
                <a:solidFill>
                  <a:srgbClr val="003399"/>
                </a:solidFill>
                <a:effectLst>
                  <a:outerShdw blurRad="38100" dist="38100" dir="2700000" algn="tl">
                    <a:srgbClr val="C0C0C0"/>
                  </a:outerShdw>
                </a:effectLst>
                <a:latin typeface="Times New Roman" pitchFamily="18" charset="0"/>
                <a:ea typeface="宋体" pitchFamily="2" charset="-122"/>
              </a:rPr>
              <a:t>系统分析方法</a:t>
            </a:r>
          </a:p>
        </p:txBody>
      </p:sp>
      <p:sp>
        <p:nvSpPr>
          <p:cNvPr id="494596" name="Rectangle 4"/>
          <p:cNvSpPr>
            <a:spLocks noChangeArrowheads="1"/>
          </p:cNvSpPr>
          <p:nvPr/>
        </p:nvSpPr>
        <p:spPr bwMode="auto">
          <a:xfrm>
            <a:off x="0" y="1844675"/>
            <a:ext cx="7732713" cy="457200"/>
          </a:xfrm>
          <a:prstGeom prst="rect">
            <a:avLst/>
          </a:prstGeom>
          <a:noFill/>
          <a:ln w="38100" cap="sq">
            <a:noFill/>
            <a:miter lim="800000"/>
            <a:headEnd/>
            <a:tailEnd/>
          </a:ln>
          <a:effectLst/>
        </p:spPr>
        <p:txBody>
          <a:bodyPr>
            <a:spAutoFit/>
          </a:bodyPr>
          <a:lstStyle/>
          <a:p>
            <a:pPr eaLnBrk="1" hangingPunct="1">
              <a:spcBef>
                <a:spcPct val="50000"/>
              </a:spcBef>
              <a:buClr>
                <a:srgbClr val="0000FF"/>
              </a:buClr>
              <a:buFontTx/>
              <a:buChar char="•"/>
              <a:defRPr/>
            </a:pPr>
            <a:r>
              <a:rPr lang="zh-CN" altLang="en-US" sz="2400" b="1">
                <a:solidFill>
                  <a:srgbClr val="000000"/>
                </a:solidFill>
                <a:latin typeface="Times New Roman" pitchFamily="18" charset="0"/>
                <a:ea typeface="宋体" pitchFamily="2" charset="-122"/>
              </a:rPr>
              <a:t>在建模方面，从</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系统的数学描述方法</a:t>
            </a:r>
            <a:r>
              <a:rPr lang="zh-CN" altLang="en-US" sz="2400" b="1">
                <a:solidFill>
                  <a:srgbClr val="000000"/>
                </a:solidFill>
                <a:latin typeface="Times New Roman" pitchFamily="18" charset="0"/>
                <a:ea typeface="宋体" pitchFamily="2" charset="-122"/>
              </a:rPr>
              <a:t>可分为两大类：</a:t>
            </a:r>
          </a:p>
        </p:txBody>
      </p:sp>
      <p:sp>
        <p:nvSpPr>
          <p:cNvPr id="109575" name="Rectangle 5"/>
          <p:cNvSpPr>
            <a:spLocks noChangeArrowheads="1"/>
          </p:cNvSpPr>
          <p:nvPr/>
        </p:nvSpPr>
        <p:spPr bwMode="auto">
          <a:xfrm>
            <a:off x="461963" y="2492375"/>
            <a:ext cx="347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p>
            <a:pPr algn="ctr" eaLnBrk="1" hangingPunct="1">
              <a:spcBef>
                <a:spcPct val="50000"/>
              </a:spcBef>
            </a:pPr>
            <a:r>
              <a:rPr lang="en-US" altLang="zh-CN" sz="2400" b="1">
                <a:solidFill>
                  <a:srgbClr val="000000"/>
                </a:solidFill>
                <a:latin typeface="Times New Roman" pitchFamily="18" charset="0"/>
                <a:ea typeface="宋体" pitchFamily="2" charset="-122"/>
              </a:rPr>
              <a:t>1.</a:t>
            </a:r>
            <a:r>
              <a:rPr lang="zh-CN" altLang="en-US" sz="2400" b="1">
                <a:solidFill>
                  <a:srgbClr val="000000"/>
                </a:solidFill>
                <a:latin typeface="Times New Roman" pitchFamily="18" charset="0"/>
                <a:ea typeface="宋体" pitchFamily="2" charset="-122"/>
              </a:rPr>
              <a:t>输入</a:t>
            </a:r>
            <a:r>
              <a:rPr lang="en-US" altLang="zh-CN" sz="2400" b="1">
                <a:solidFill>
                  <a:srgbClr val="000000"/>
                </a:solidFill>
                <a:latin typeface="Times New Roman" pitchFamily="18" charset="0"/>
                <a:ea typeface="宋体" pitchFamily="2" charset="-122"/>
              </a:rPr>
              <a:t>——</a:t>
            </a:r>
            <a:r>
              <a:rPr lang="zh-CN" altLang="en-US" sz="2400" b="1">
                <a:solidFill>
                  <a:srgbClr val="000000"/>
                </a:solidFill>
                <a:latin typeface="Times New Roman" pitchFamily="18" charset="0"/>
                <a:ea typeface="宋体" pitchFamily="2" charset="-122"/>
              </a:rPr>
              <a:t>输出描述法；</a:t>
            </a:r>
          </a:p>
        </p:txBody>
      </p:sp>
      <p:sp>
        <p:nvSpPr>
          <p:cNvPr id="109576" name="Rectangle 6"/>
          <p:cNvSpPr>
            <a:spLocks noChangeArrowheads="1"/>
          </p:cNvSpPr>
          <p:nvPr/>
        </p:nvSpPr>
        <p:spPr bwMode="auto">
          <a:xfrm>
            <a:off x="463550" y="3068638"/>
            <a:ext cx="2557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p>
            <a:pPr algn="ctr" eaLnBrk="1" hangingPunct="1">
              <a:spcBef>
                <a:spcPct val="50000"/>
              </a:spcBef>
            </a:pPr>
            <a:r>
              <a:rPr lang="en-US" altLang="zh-CN" sz="2400" b="1">
                <a:solidFill>
                  <a:srgbClr val="000000"/>
                </a:solidFill>
                <a:latin typeface="Times New Roman" pitchFamily="18" charset="0"/>
                <a:ea typeface="宋体" pitchFamily="2" charset="-122"/>
              </a:rPr>
              <a:t>2.</a:t>
            </a:r>
            <a:r>
              <a:rPr lang="zh-CN" altLang="en-US" sz="2400" b="1">
                <a:solidFill>
                  <a:srgbClr val="000000"/>
                </a:solidFill>
                <a:latin typeface="Times New Roman" pitchFamily="18" charset="0"/>
                <a:ea typeface="宋体" pitchFamily="2" charset="-122"/>
              </a:rPr>
              <a:t>状态变量描述法</a:t>
            </a:r>
          </a:p>
        </p:txBody>
      </p:sp>
      <p:sp>
        <p:nvSpPr>
          <p:cNvPr id="494599" name="Rectangle 7"/>
          <p:cNvSpPr>
            <a:spLocks noChangeArrowheads="1"/>
          </p:cNvSpPr>
          <p:nvPr/>
        </p:nvSpPr>
        <p:spPr bwMode="auto">
          <a:xfrm>
            <a:off x="0" y="3860800"/>
            <a:ext cx="7010400" cy="457200"/>
          </a:xfrm>
          <a:prstGeom prst="rect">
            <a:avLst/>
          </a:prstGeom>
          <a:noFill/>
          <a:ln w="38100" cap="sq">
            <a:noFill/>
            <a:miter lim="800000"/>
            <a:headEnd/>
            <a:tailEnd/>
          </a:ln>
          <a:effectLst/>
        </p:spPr>
        <p:txBody>
          <a:bodyPr>
            <a:spAutoFit/>
          </a:bodyPr>
          <a:lstStyle/>
          <a:p>
            <a:pPr eaLnBrk="1" hangingPunct="1">
              <a:spcBef>
                <a:spcPct val="50000"/>
              </a:spcBef>
              <a:buClr>
                <a:srgbClr val="0000FF"/>
              </a:buClr>
              <a:buFontTx/>
              <a:buChar char="•"/>
              <a:defRPr/>
            </a:pPr>
            <a:r>
              <a:rPr lang="zh-CN" altLang="en-US" sz="2400" b="1">
                <a:solidFill>
                  <a:srgbClr val="000000"/>
                </a:solidFill>
                <a:latin typeface="Times New Roman" pitchFamily="18" charset="0"/>
                <a:ea typeface="宋体" pitchFamily="2" charset="-122"/>
              </a:rPr>
              <a:t>从</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系统数学模型的求解方法</a:t>
            </a:r>
            <a:r>
              <a:rPr lang="zh-CN" altLang="en-US" sz="2400" b="1">
                <a:solidFill>
                  <a:srgbClr val="000000"/>
                </a:solidFill>
                <a:latin typeface="Times New Roman" pitchFamily="18" charset="0"/>
                <a:ea typeface="宋体" pitchFamily="2" charset="-122"/>
              </a:rPr>
              <a:t>来讲，可分为：</a:t>
            </a:r>
          </a:p>
        </p:txBody>
      </p:sp>
      <p:sp>
        <p:nvSpPr>
          <p:cNvPr id="109578" name="Rectangle 8"/>
          <p:cNvSpPr>
            <a:spLocks noChangeArrowheads="1"/>
          </p:cNvSpPr>
          <p:nvPr/>
        </p:nvSpPr>
        <p:spPr bwMode="auto">
          <a:xfrm>
            <a:off x="323850" y="4437063"/>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en-US" altLang="zh-CN" sz="2400" b="1">
                <a:solidFill>
                  <a:srgbClr val="000000"/>
                </a:solidFill>
                <a:latin typeface="Times New Roman" pitchFamily="18" charset="0"/>
                <a:ea typeface="宋体" pitchFamily="2" charset="-122"/>
              </a:rPr>
              <a:t>1.</a:t>
            </a:r>
            <a:r>
              <a:rPr lang="zh-CN" altLang="en-US" sz="2400" b="1">
                <a:solidFill>
                  <a:srgbClr val="000000"/>
                </a:solidFill>
                <a:latin typeface="Times New Roman" pitchFamily="18" charset="0"/>
                <a:ea typeface="宋体" pitchFamily="2" charset="-122"/>
              </a:rPr>
              <a:t>时域法（时间域方法）</a:t>
            </a:r>
          </a:p>
        </p:txBody>
      </p:sp>
      <p:sp>
        <p:nvSpPr>
          <p:cNvPr id="109579" name="Rectangle 9"/>
          <p:cNvSpPr>
            <a:spLocks noChangeArrowheads="1"/>
          </p:cNvSpPr>
          <p:nvPr/>
        </p:nvSpPr>
        <p:spPr bwMode="auto">
          <a:xfrm>
            <a:off x="323850" y="5157788"/>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pPr>
            <a:r>
              <a:rPr lang="en-US" altLang="zh-CN" sz="2400" b="1">
                <a:solidFill>
                  <a:srgbClr val="000000"/>
                </a:solidFill>
                <a:latin typeface="Times New Roman" pitchFamily="18" charset="0"/>
                <a:ea typeface="宋体" pitchFamily="2" charset="-122"/>
              </a:rPr>
              <a:t>2.</a:t>
            </a:r>
            <a:r>
              <a:rPr lang="zh-CN" altLang="en-US" sz="2400" b="1">
                <a:solidFill>
                  <a:srgbClr val="000000"/>
                </a:solidFill>
                <a:latin typeface="Times New Roman" pitchFamily="18" charset="0"/>
                <a:ea typeface="宋体" pitchFamily="2" charset="-122"/>
              </a:rPr>
              <a:t>变换域法（频域、拉氏域、</a:t>
            </a:r>
            <a:r>
              <a:rPr lang="en-US" altLang="zh-CN" sz="2400" b="1">
                <a:solidFill>
                  <a:srgbClr val="000000"/>
                </a:solidFill>
                <a:latin typeface="Times New Roman" pitchFamily="18" charset="0"/>
                <a:ea typeface="宋体" pitchFamily="2" charset="-122"/>
              </a:rPr>
              <a:t>Z</a:t>
            </a:r>
            <a:r>
              <a:rPr lang="zh-CN" altLang="en-US" sz="2400" b="1">
                <a:solidFill>
                  <a:srgbClr val="000000"/>
                </a:solidFill>
                <a:latin typeface="Times New Roman" pitchFamily="18" charset="0"/>
                <a:ea typeface="宋体" pitchFamily="2" charset="-122"/>
              </a:rPr>
              <a:t>域）</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9" name="页脚占位符 2"/>
          <p:cNvSpPr>
            <a:spLocks noGrp="1"/>
          </p:cNvSpPr>
          <p:nvPr>
            <p:ph type="ftr" sz="quarter" idx="11"/>
          </p:nvPr>
        </p:nvSpPr>
        <p:spPr/>
        <p:txBody>
          <a:bodyPr/>
          <a:lstStyle/>
          <a:p>
            <a:pPr>
              <a:defRPr/>
            </a:pPr>
            <a:r>
              <a:rPr lang="zh-CN" altLang="en-US"/>
              <a:t>信号与系统</a:t>
            </a:r>
          </a:p>
        </p:txBody>
      </p:sp>
      <p:sp>
        <p:nvSpPr>
          <p:cNvPr id="1105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D1DC396D-FB82-490C-ACCB-70B4767DCFFA}" type="slidenum">
              <a:rPr lang="en-US" altLang="ko-KR" smtClean="0">
                <a:solidFill>
                  <a:srgbClr val="003399"/>
                </a:solidFill>
                <a:latin typeface="-윤체L" pitchFamily="18" charset="-127"/>
                <a:ea typeface="-윤체L" pitchFamily="18" charset="-127"/>
              </a:rPr>
              <a:pPr/>
              <a:t>91</a:t>
            </a:fld>
            <a:endParaRPr lang="en-US" altLang="ko-KR" smtClean="0">
              <a:solidFill>
                <a:srgbClr val="003399"/>
              </a:solidFill>
              <a:latin typeface="-윤체L" pitchFamily="18" charset="-127"/>
              <a:ea typeface="-윤체L" pitchFamily="18" charset="-127"/>
            </a:endParaRPr>
          </a:p>
        </p:txBody>
      </p:sp>
      <p:sp>
        <p:nvSpPr>
          <p:cNvPr id="495619" name="Rectangle 3"/>
          <p:cNvSpPr>
            <a:spLocks noChangeArrowheads="1"/>
          </p:cNvSpPr>
          <p:nvPr/>
        </p:nvSpPr>
        <p:spPr bwMode="auto">
          <a:xfrm>
            <a:off x="250825" y="1557338"/>
            <a:ext cx="6781800" cy="519112"/>
          </a:xfrm>
          <a:prstGeom prst="rect">
            <a:avLst/>
          </a:prstGeom>
          <a:noFill/>
          <a:ln w="38100" cap="sq">
            <a:noFill/>
            <a:miter lim="800000"/>
            <a:headEnd/>
            <a:tailEnd/>
          </a:ln>
          <a:effectLst/>
        </p:spPr>
        <p:txBody>
          <a:bodyPr>
            <a:spAutoFit/>
          </a:bodyPr>
          <a:lstStyle/>
          <a:p>
            <a:pP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1.</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输入</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输出描述法</a:t>
            </a:r>
          </a:p>
        </p:txBody>
      </p:sp>
      <p:sp>
        <p:nvSpPr>
          <p:cNvPr id="110598" name="Rectangle 4"/>
          <p:cNvSpPr>
            <a:spLocks noChangeArrowheads="1"/>
          </p:cNvSpPr>
          <p:nvPr/>
        </p:nvSpPr>
        <p:spPr bwMode="auto">
          <a:xfrm>
            <a:off x="250825" y="2205038"/>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输入</a:t>
            </a:r>
            <a:r>
              <a:rPr lang="en-US" altLang="zh-CN" sz="2400" b="1">
                <a:solidFill>
                  <a:srgbClr val="000000"/>
                </a:solidFill>
                <a:latin typeface="Times New Roman" pitchFamily="18" charset="0"/>
                <a:ea typeface="宋体" pitchFamily="2" charset="-122"/>
              </a:rPr>
              <a:t>——</a:t>
            </a:r>
            <a:r>
              <a:rPr lang="zh-CN" altLang="en-US" sz="2400" b="1">
                <a:solidFill>
                  <a:srgbClr val="000000"/>
                </a:solidFill>
                <a:latin typeface="Times New Roman" pitchFamily="18" charset="0"/>
                <a:ea typeface="宋体" pitchFamily="2" charset="-122"/>
              </a:rPr>
              <a:t>输出描述法着眼于系统激励与响应之间的关系，并不关心系统内部变量的情况。</a:t>
            </a:r>
          </a:p>
        </p:txBody>
      </p:sp>
      <p:sp>
        <p:nvSpPr>
          <p:cNvPr id="495621" name="Rectangle 5"/>
          <p:cNvSpPr>
            <a:spLocks noChangeArrowheads="1"/>
          </p:cNvSpPr>
          <p:nvPr/>
        </p:nvSpPr>
        <p:spPr bwMode="auto">
          <a:xfrm>
            <a:off x="250825" y="3068638"/>
            <a:ext cx="7772400" cy="822325"/>
          </a:xfrm>
          <a:prstGeom prst="rect">
            <a:avLst/>
          </a:prstGeom>
          <a:noFill/>
          <a:ln w="38100" cap="sq">
            <a:noFill/>
            <a:miter lim="800000"/>
            <a:headEnd/>
            <a:tailEnd/>
          </a:ln>
          <a:effectLst/>
        </p:spPr>
        <p:txBody>
          <a:bodyPr>
            <a:spAutoFit/>
          </a:bodyPr>
          <a:lstStyle/>
          <a:p>
            <a:pPr eaLnBrk="1" hangingPunct="1">
              <a:spcBef>
                <a:spcPct val="50000"/>
              </a:spcBef>
              <a:buFontTx/>
              <a:buChar char="•"/>
              <a:defRPr/>
            </a:pPr>
            <a:r>
              <a:rPr lang="zh-CN" altLang="en-US" sz="2400" b="1">
                <a:solidFill>
                  <a:srgbClr val="000000"/>
                </a:solidFill>
                <a:latin typeface="Times New Roman" pitchFamily="18" charset="0"/>
                <a:ea typeface="宋体" pitchFamily="2" charset="-122"/>
              </a:rPr>
              <a:t>对于在通信系统中大量遇到的</a:t>
            </a:r>
            <a:r>
              <a:rPr lang="zh-CN" altLang="en-US" sz="2400" b="1">
                <a:solidFill>
                  <a:srgbClr val="FF0000"/>
                </a:solidFill>
                <a:effectLst>
                  <a:outerShdw blurRad="38100" dist="38100" dir="2700000" algn="tl">
                    <a:srgbClr val="C0C0C0"/>
                  </a:outerShdw>
                </a:effectLst>
                <a:latin typeface="Times New Roman" pitchFamily="18" charset="0"/>
                <a:ea typeface="宋体" pitchFamily="2" charset="-122"/>
              </a:rPr>
              <a:t>单输入</a:t>
            </a:r>
            <a:r>
              <a:rPr lang="en-US" altLang="zh-CN" sz="2400" b="1">
                <a:effectLst>
                  <a:outerShdw blurRad="38100" dist="38100" dir="2700000" algn="tl">
                    <a:srgbClr val="C0C0C0"/>
                  </a:outerShdw>
                </a:effectLst>
                <a:latin typeface="Times New Roman" pitchFamily="18" charset="0"/>
                <a:ea typeface="宋体" pitchFamily="2" charset="-122"/>
              </a:rPr>
              <a:t>——</a:t>
            </a:r>
            <a:r>
              <a:rPr lang="zh-CN" altLang="en-US" sz="2400" b="1">
                <a:solidFill>
                  <a:srgbClr val="FF0000"/>
                </a:solidFill>
                <a:effectLst>
                  <a:outerShdw blurRad="38100" dist="38100" dir="2700000" algn="tl">
                    <a:srgbClr val="C0C0C0"/>
                  </a:outerShdw>
                </a:effectLst>
                <a:latin typeface="Times New Roman" pitchFamily="18" charset="0"/>
                <a:ea typeface="宋体" pitchFamily="2" charset="-122"/>
              </a:rPr>
              <a:t>单输出</a:t>
            </a:r>
            <a:r>
              <a:rPr lang="zh-CN" altLang="en-US" sz="2400" b="1">
                <a:solidFill>
                  <a:srgbClr val="000000"/>
                </a:solidFill>
                <a:latin typeface="Times New Roman" pitchFamily="18" charset="0"/>
                <a:ea typeface="宋体" pitchFamily="2" charset="-122"/>
              </a:rPr>
              <a:t>系统，应用这种方法较方便。</a:t>
            </a:r>
          </a:p>
        </p:txBody>
      </p:sp>
      <p:sp>
        <p:nvSpPr>
          <p:cNvPr id="495622" name="Rectangle 6"/>
          <p:cNvSpPr>
            <a:spLocks noChangeArrowheads="1"/>
          </p:cNvSpPr>
          <p:nvPr/>
        </p:nvSpPr>
        <p:spPr bwMode="auto">
          <a:xfrm>
            <a:off x="250825" y="4005263"/>
            <a:ext cx="6781800" cy="519112"/>
          </a:xfrm>
          <a:prstGeom prst="rect">
            <a:avLst/>
          </a:prstGeom>
          <a:noFill/>
          <a:ln w="38100" cap="sq">
            <a:noFill/>
            <a:miter lim="800000"/>
            <a:headEnd/>
            <a:tailEnd/>
          </a:ln>
          <a:effectLst/>
        </p:spPr>
        <p:txBody>
          <a:bodyPr>
            <a:spAutoFit/>
          </a:bodyPr>
          <a:lstStyle/>
          <a:p>
            <a:pP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2.</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状态变量描述法</a:t>
            </a:r>
          </a:p>
        </p:txBody>
      </p:sp>
      <p:sp>
        <p:nvSpPr>
          <p:cNvPr id="495623" name="Rectangle 7"/>
          <p:cNvSpPr>
            <a:spLocks noChangeArrowheads="1"/>
          </p:cNvSpPr>
          <p:nvPr/>
        </p:nvSpPr>
        <p:spPr bwMode="auto">
          <a:xfrm>
            <a:off x="250825" y="4581525"/>
            <a:ext cx="8424863" cy="1187450"/>
          </a:xfrm>
          <a:prstGeom prst="rect">
            <a:avLst/>
          </a:prstGeom>
          <a:noFill/>
          <a:ln w="38100" cap="sq">
            <a:noFill/>
            <a:miter lim="800000"/>
            <a:headEnd/>
            <a:tailEnd/>
          </a:ln>
          <a:effectLst/>
        </p:spPr>
        <p:txBody>
          <a:bodyPr>
            <a:spAutoFit/>
          </a:bodyPr>
          <a:lstStyle/>
          <a:p>
            <a:pPr eaLnBrk="1" hangingPunct="1">
              <a:spcBef>
                <a:spcPct val="50000"/>
              </a:spcBef>
              <a:buFontTx/>
              <a:buChar char="•"/>
              <a:defRPr/>
            </a:pPr>
            <a:r>
              <a:rPr lang="zh-CN" altLang="en-US" sz="2400" b="1">
                <a:solidFill>
                  <a:srgbClr val="000000"/>
                </a:solidFill>
                <a:latin typeface="Times New Roman" pitchFamily="18" charset="0"/>
                <a:ea typeface="宋体" pitchFamily="2" charset="-122"/>
              </a:rPr>
              <a:t>状态变量描述法：其不仅可以给出系统的响应，还可提供系统内部各变量的情况，也便于</a:t>
            </a:r>
            <a:r>
              <a:rPr lang="zh-CN" altLang="en-US" sz="2400" b="1">
                <a:solidFill>
                  <a:srgbClr val="FF0000"/>
                </a:solidFill>
                <a:effectLst>
                  <a:outerShdw blurRad="38100" dist="38100" dir="2700000" algn="tl">
                    <a:srgbClr val="C0C0C0"/>
                  </a:outerShdw>
                </a:effectLst>
                <a:latin typeface="Times New Roman" pitchFamily="18" charset="0"/>
                <a:ea typeface="宋体" pitchFamily="2" charset="-122"/>
              </a:rPr>
              <a:t>多输入</a:t>
            </a:r>
            <a:r>
              <a:rPr lang="en-US" altLang="zh-CN" sz="2400" b="1">
                <a:solidFill>
                  <a:srgbClr val="FF0000"/>
                </a:solidFill>
                <a:effectLst>
                  <a:outerShdw blurRad="38100" dist="38100" dir="2700000" algn="tl">
                    <a:srgbClr val="C0C0C0"/>
                  </a:outerShdw>
                </a:effectLst>
                <a:latin typeface="Times New Roman" pitchFamily="18" charset="0"/>
                <a:ea typeface="宋体" pitchFamily="2" charset="-122"/>
              </a:rPr>
              <a:t>——</a:t>
            </a:r>
            <a:r>
              <a:rPr lang="zh-CN" altLang="en-US" sz="2400" b="1">
                <a:solidFill>
                  <a:srgbClr val="FF0000"/>
                </a:solidFill>
                <a:effectLst>
                  <a:outerShdw blurRad="38100" dist="38100" dir="2700000" algn="tl">
                    <a:srgbClr val="C0C0C0"/>
                  </a:outerShdw>
                </a:effectLst>
                <a:latin typeface="Times New Roman" pitchFamily="18" charset="0"/>
                <a:ea typeface="宋体" pitchFamily="2" charset="-122"/>
              </a:rPr>
              <a:t>多输出</a:t>
            </a:r>
            <a:r>
              <a:rPr lang="zh-CN" altLang="en-US" sz="2400" b="1">
                <a:solidFill>
                  <a:srgbClr val="000000"/>
                </a:solidFill>
                <a:latin typeface="Times New Roman" pitchFamily="18" charset="0"/>
                <a:ea typeface="宋体" pitchFamily="2" charset="-122"/>
              </a:rPr>
              <a:t>系统的分析。</a:t>
            </a:r>
          </a:p>
        </p:txBody>
      </p:sp>
      <p:sp>
        <p:nvSpPr>
          <p:cNvPr id="110602" name="Rectangle 8"/>
          <p:cNvSpPr>
            <a:spLocks noChangeArrowheads="1"/>
          </p:cNvSpPr>
          <p:nvPr/>
        </p:nvSpPr>
        <p:spPr bwMode="auto">
          <a:xfrm>
            <a:off x="228600" y="55626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在近代控制系统的理论研究中，广泛采用状态变量方法。</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8" name="页脚占位符 2"/>
          <p:cNvSpPr>
            <a:spLocks noGrp="1"/>
          </p:cNvSpPr>
          <p:nvPr>
            <p:ph type="ftr" sz="quarter" idx="11"/>
          </p:nvPr>
        </p:nvSpPr>
        <p:spPr/>
        <p:txBody>
          <a:bodyPr/>
          <a:lstStyle/>
          <a:p>
            <a:pPr>
              <a:defRPr/>
            </a:pPr>
            <a:r>
              <a:rPr lang="zh-CN" altLang="en-US"/>
              <a:t>信号与系统</a:t>
            </a:r>
          </a:p>
        </p:txBody>
      </p:sp>
      <p:sp>
        <p:nvSpPr>
          <p:cNvPr id="1116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F1D3E2F4-6E20-402B-B143-62D7B6196FD5}" type="slidenum">
              <a:rPr lang="en-US" altLang="ko-KR" smtClean="0">
                <a:solidFill>
                  <a:srgbClr val="003399"/>
                </a:solidFill>
                <a:latin typeface="-윤체L" pitchFamily="18" charset="-127"/>
                <a:ea typeface="-윤체L" pitchFamily="18" charset="-127"/>
              </a:rPr>
              <a:pPr/>
              <a:t>92</a:t>
            </a:fld>
            <a:endParaRPr lang="en-US" altLang="ko-KR" smtClean="0">
              <a:solidFill>
                <a:srgbClr val="003399"/>
              </a:solidFill>
              <a:latin typeface="-윤체L" pitchFamily="18" charset="-127"/>
              <a:ea typeface="-윤체L" pitchFamily="18" charset="-127"/>
            </a:endParaRPr>
          </a:p>
        </p:txBody>
      </p:sp>
      <p:sp>
        <p:nvSpPr>
          <p:cNvPr id="496643" name="Rectangle 3"/>
          <p:cNvSpPr>
            <a:spLocks noChangeArrowheads="1"/>
          </p:cNvSpPr>
          <p:nvPr/>
        </p:nvSpPr>
        <p:spPr bwMode="auto">
          <a:xfrm>
            <a:off x="395288" y="620713"/>
            <a:ext cx="7993062" cy="519112"/>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3.</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时间域方法</a:t>
            </a:r>
          </a:p>
        </p:txBody>
      </p:sp>
      <p:sp>
        <p:nvSpPr>
          <p:cNvPr id="111622" name="Rectangle 4"/>
          <p:cNvSpPr>
            <a:spLocks noChangeArrowheads="1"/>
          </p:cNvSpPr>
          <p:nvPr/>
        </p:nvSpPr>
        <p:spPr bwMode="auto">
          <a:xfrm>
            <a:off x="152400" y="13716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时间域方法：</a:t>
            </a:r>
            <a:r>
              <a:rPr lang="zh-CN" altLang="en-US" sz="2400" b="1">
                <a:solidFill>
                  <a:srgbClr val="000000"/>
                </a:solidFill>
                <a:latin typeface="Times New Roman" pitchFamily="18" charset="0"/>
                <a:ea typeface="宋体" pitchFamily="2" charset="-122"/>
              </a:rPr>
              <a:t>直接分析时间变量的函数，研究系统的时间响应特性，或称时域特性。</a:t>
            </a:r>
          </a:p>
        </p:txBody>
      </p:sp>
      <p:sp>
        <p:nvSpPr>
          <p:cNvPr id="111623" name="Rectangle 5"/>
          <p:cNvSpPr>
            <a:spLocks noChangeArrowheads="1"/>
          </p:cNvSpPr>
          <p:nvPr/>
        </p:nvSpPr>
        <p:spPr bwMode="auto">
          <a:xfrm>
            <a:off x="228600" y="4419600"/>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在信号与系统研究的发展过程中，曾一度认为时域方法运算烦琐、不够方便，随着计算技术与各种算法工具的出现，时域分析又重新受到重视。</a:t>
            </a:r>
          </a:p>
        </p:txBody>
      </p:sp>
      <p:sp>
        <p:nvSpPr>
          <p:cNvPr id="111624" name="Rectangle 6"/>
          <p:cNvSpPr>
            <a:spLocks noChangeArrowheads="1"/>
          </p:cNvSpPr>
          <p:nvPr/>
        </p:nvSpPr>
        <p:spPr bwMode="auto">
          <a:xfrm>
            <a:off x="179388" y="2276475"/>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000000"/>
                </a:solidFill>
                <a:latin typeface="Times New Roman" pitchFamily="18" charset="0"/>
                <a:ea typeface="宋体" pitchFamily="2" charset="-122"/>
              </a:rPr>
              <a:t>时域法的</a:t>
            </a:r>
            <a:r>
              <a:rPr lang="zh-CN" altLang="en-US" sz="2400" b="1">
                <a:solidFill>
                  <a:srgbClr val="9900CC"/>
                </a:solidFill>
                <a:latin typeface="Times New Roman" pitchFamily="18" charset="0"/>
                <a:ea typeface="宋体" pitchFamily="2" charset="-122"/>
              </a:rPr>
              <a:t>优点：</a:t>
            </a:r>
            <a:r>
              <a:rPr lang="zh-CN" altLang="en-US" sz="2400" b="1">
                <a:solidFill>
                  <a:srgbClr val="000000"/>
                </a:solidFill>
                <a:latin typeface="Times New Roman" pitchFamily="18" charset="0"/>
                <a:ea typeface="宋体" pitchFamily="2" charset="-122"/>
              </a:rPr>
              <a:t>物理概念清楚。</a:t>
            </a:r>
          </a:p>
        </p:txBody>
      </p:sp>
      <p:sp>
        <p:nvSpPr>
          <p:cNvPr id="111625" name="Rectangle 7"/>
          <p:cNvSpPr>
            <a:spLocks noChangeArrowheads="1"/>
          </p:cNvSpPr>
          <p:nvPr/>
        </p:nvSpPr>
        <p:spPr bwMode="auto">
          <a:xfrm>
            <a:off x="179388" y="2924175"/>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Clr>
                <a:srgbClr val="0000FF"/>
              </a:buClr>
              <a:buFontTx/>
              <a:buChar char="•"/>
            </a:pPr>
            <a:r>
              <a:rPr lang="zh-CN" altLang="en-US" sz="2400" b="1">
                <a:solidFill>
                  <a:srgbClr val="9900CC"/>
                </a:solidFill>
                <a:latin typeface="Times New Roman" pitchFamily="18" charset="0"/>
                <a:ea typeface="宋体" pitchFamily="2" charset="-122"/>
              </a:rPr>
              <a:t>时域法分析法有：</a:t>
            </a:r>
            <a:r>
              <a:rPr lang="zh-CN" altLang="en-US" sz="2400" b="1">
                <a:solidFill>
                  <a:srgbClr val="000000"/>
                </a:solidFill>
                <a:latin typeface="Times New Roman" pitchFamily="18" charset="0"/>
                <a:ea typeface="宋体" pitchFamily="2" charset="-122"/>
              </a:rPr>
              <a:t>经典法、算子法、卷积法、及借助计算机利用数值方法求解微分方程（如欧拉（</a:t>
            </a:r>
            <a:r>
              <a:rPr lang="en-US" altLang="zh-CN" sz="2400" b="1">
                <a:solidFill>
                  <a:srgbClr val="000000"/>
                </a:solidFill>
                <a:latin typeface="Times New Roman" pitchFamily="18" charset="0"/>
                <a:ea typeface="宋体" pitchFamily="2" charset="-122"/>
              </a:rPr>
              <a:t>Euler)</a:t>
            </a:r>
            <a:r>
              <a:rPr lang="zh-CN" altLang="en-US" sz="2400" b="1">
                <a:solidFill>
                  <a:srgbClr val="000000"/>
                </a:solidFill>
                <a:latin typeface="Times New Roman" pitchFamily="18" charset="0"/>
                <a:ea typeface="宋体" pitchFamily="2" charset="-122"/>
              </a:rPr>
              <a:t>法、龙格</a:t>
            </a:r>
            <a:r>
              <a:rPr lang="en-US" altLang="zh-CN" sz="2400" b="1">
                <a:solidFill>
                  <a:srgbClr val="000000"/>
                </a:solidFill>
                <a:latin typeface="Times New Roman" pitchFamily="18" charset="0"/>
                <a:ea typeface="宋体" pitchFamily="2" charset="-122"/>
              </a:rPr>
              <a:t>—</a:t>
            </a:r>
            <a:r>
              <a:rPr lang="zh-CN" altLang="en-US" sz="2400" b="1">
                <a:solidFill>
                  <a:srgbClr val="000000"/>
                </a:solidFill>
                <a:latin typeface="Times New Roman" pitchFamily="18" charset="0"/>
                <a:ea typeface="宋体" pitchFamily="2" charset="-122"/>
              </a:rPr>
              <a:t>库塔（</a:t>
            </a:r>
            <a:r>
              <a:rPr lang="en-US" altLang="zh-CN" sz="2400" b="1">
                <a:solidFill>
                  <a:srgbClr val="000000"/>
                </a:solidFill>
                <a:latin typeface="Times New Roman" pitchFamily="18" charset="0"/>
                <a:ea typeface="宋体" pitchFamily="2" charset="-122"/>
              </a:rPr>
              <a:t>Runge-Kutta)</a:t>
            </a:r>
            <a:r>
              <a:rPr lang="zh-CN" altLang="en-US" sz="2400" b="1">
                <a:solidFill>
                  <a:srgbClr val="000000"/>
                </a:solidFill>
                <a:latin typeface="Times New Roman" pitchFamily="18" charset="0"/>
                <a:ea typeface="宋体" pitchFamily="2" charset="-122"/>
              </a:rPr>
              <a:t>法等。其中卷积法最受重视。</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10" name="页脚占位符 2"/>
          <p:cNvSpPr>
            <a:spLocks noGrp="1"/>
          </p:cNvSpPr>
          <p:nvPr>
            <p:ph type="ftr" sz="quarter" idx="11"/>
          </p:nvPr>
        </p:nvSpPr>
        <p:spPr/>
        <p:txBody>
          <a:bodyPr/>
          <a:lstStyle/>
          <a:p>
            <a:pPr>
              <a:defRPr/>
            </a:pPr>
            <a:r>
              <a:rPr lang="zh-CN" altLang="en-US"/>
              <a:t>信号与系统</a:t>
            </a:r>
          </a:p>
        </p:txBody>
      </p:sp>
      <p:sp>
        <p:nvSpPr>
          <p:cNvPr id="1126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BF65C78-45FA-48E5-9C6E-5C88BC76E5BC}" type="slidenum">
              <a:rPr lang="en-US" altLang="ko-KR" smtClean="0">
                <a:solidFill>
                  <a:srgbClr val="003399"/>
                </a:solidFill>
                <a:latin typeface="-윤체L" pitchFamily="18" charset="-127"/>
                <a:ea typeface="-윤체L" pitchFamily="18" charset="-127"/>
              </a:rPr>
              <a:pPr/>
              <a:t>93</a:t>
            </a:fld>
            <a:endParaRPr lang="en-US" altLang="ko-KR" smtClean="0">
              <a:solidFill>
                <a:srgbClr val="003399"/>
              </a:solidFill>
              <a:latin typeface="-윤체L" pitchFamily="18" charset="-127"/>
              <a:ea typeface="-윤체L" pitchFamily="18" charset="-127"/>
            </a:endParaRPr>
          </a:p>
        </p:txBody>
      </p:sp>
      <p:sp>
        <p:nvSpPr>
          <p:cNvPr id="497667" name="Rectangle 3"/>
          <p:cNvSpPr>
            <a:spLocks noChangeArrowheads="1"/>
          </p:cNvSpPr>
          <p:nvPr/>
        </p:nvSpPr>
        <p:spPr bwMode="auto">
          <a:xfrm>
            <a:off x="323850" y="476250"/>
            <a:ext cx="8443913" cy="519113"/>
          </a:xfrm>
          <a:prstGeom prst="rect">
            <a:avLst/>
          </a:prstGeom>
          <a:noFill/>
          <a:ln w="38100" cap="sq">
            <a:noFill/>
            <a:miter lim="800000"/>
            <a:headEnd/>
            <a:tailEnd/>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4.</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变换域方法</a:t>
            </a:r>
          </a:p>
        </p:txBody>
      </p:sp>
      <p:sp>
        <p:nvSpPr>
          <p:cNvPr id="112646" name="Rectangle 4"/>
          <p:cNvSpPr>
            <a:spLocks noChangeArrowheads="1"/>
          </p:cNvSpPr>
          <p:nvPr/>
        </p:nvSpPr>
        <p:spPr bwMode="auto">
          <a:xfrm>
            <a:off x="179388" y="1557338"/>
            <a:ext cx="8667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00"/>
                </a:solidFill>
                <a:latin typeface="Times New Roman" pitchFamily="18" charset="0"/>
                <a:ea typeface="宋体" pitchFamily="2" charset="-122"/>
              </a:rPr>
              <a:t>变换域</a:t>
            </a:r>
            <a:r>
              <a:rPr lang="zh-CN" altLang="en-US" sz="2200" b="1">
                <a:solidFill>
                  <a:srgbClr val="0000FF"/>
                </a:solidFill>
                <a:latin typeface="Times New Roman" pitchFamily="18" charset="0"/>
                <a:ea typeface="宋体" pitchFamily="2" charset="-122"/>
              </a:rPr>
              <a:t>方法</a:t>
            </a:r>
            <a:r>
              <a:rPr lang="zh-CN" altLang="en-US" sz="2200" b="1">
                <a:solidFill>
                  <a:srgbClr val="000000"/>
                </a:solidFill>
                <a:latin typeface="Times New Roman" pitchFamily="18" charset="0"/>
                <a:ea typeface="宋体" pitchFamily="2" charset="-122"/>
              </a:rPr>
              <a:t>：将信号与系统模型的时间变量函数变换成相应变换的某种变量函数。</a:t>
            </a:r>
          </a:p>
        </p:txBody>
      </p:sp>
      <p:sp>
        <p:nvSpPr>
          <p:cNvPr id="112647" name="Rectangle 5"/>
          <p:cNvSpPr>
            <a:spLocks noChangeArrowheads="1"/>
          </p:cNvSpPr>
          <p:nvPr/>
        </p:nvSpPr>
        <p:spPr bwMode="auto">
          <a:xfrm>
            <a:off x="179388" y="4652963"/>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00"/>
                </a:solidFill>
                <a:latin typeface="Times New Roman" pitchFamily="18" charset="0"/>
                <a:ea typeface="宋体" pitchFamily="2" charset="-122"/>
              </a:rPr>
              <a:t>拉普拉斯变换（</a:t>
            </a:r>
            <a:r>
              <a:rPr lang="en-US" altLang="zh-CN" sz="2200" b="1">
                <a:solidFill>
                  <a:srgbClr val="000000"/>
                </a:solidFill>
                <a:latin typeface="Times New Roman" pitchFamily="18" charset="0"/>
                <a:ea typeface="宋体" pitchFamily="2" charset="-122"/>
              </a:rPr>
              <a:t>LT</a:t>
            </a:r>
            <a:r>
              <a:rPr lang="zh-CN" altLang="en-US" sz="2200" b="1">
                <a:solidFill>
                  <a:srgbClr val="000000"/>
                </a:solidFill>
                <a:latin typeface="Times New Roman" pitchFamily="18" charset="0"/>
                <a:ea typeface="宋体" pitchFamily="2" charset="-122"/>
              </a:rPr>
              <a:t>）与</a:t>
            </a:r>
            <a:r>
              <a:rPr lang="en-US" altLang="zh-CN" sz="2200" b="1">
                <a:solidFill>
                  <a:srgbClr val="000000"/>
                </a:solidFill>
                <a:latin typeface="Times New Roman" pitchFamily="18" charset="0"/>
                <a:ea typeface="宋体" pitchFamily="2" charset="-122"/>
              </a:rPr>
              <a:t>Z</a:t>
            </a:r>
            <a:r>
              <a:rPr lang="zh-CN" altLang="en-US" sz="2200" b="1">
                <a:solidFill>
                  <a:srgbClr val="000000"/>
                </a:solidFill>
                <a:latin typeface="Times New Roman" pitchFamily="18" charset="0"/>
                <a:ea typeface="宋体" pitchFamily="2" charset="-122"/>
              </a:rPr>
              <a:t>变换（</a:t>
            </a:r>
            <a:r>
              <a:rPr lang="en-US" altLang="zh-CN" sz="2200" b="1">
                <a:solidFill>
                  <a:srgbClr val="000000"/>
                </a:solidFill>
                <a:latin typeface="Times New Roman" pitchFamily="18" charset="0"/>
                <a:ea typeface="宋体" pitchFamily="2" charset="-122"/>
              </a:rPr>
              <a:t>ZT</a:t>
            </a:r>
            <a:r>
              <a:rPr lang="zh-CN" altLang="en-US" sz="2200" b="1">
                <a:solidFill>
                  <a:srgbClr val="000000"/>
                </a:solidFill>
                <a:latin typeface="Times New Roman" pitchFamily="18" charset="0"/>
                <a:ea typeface="宋体" pitchFamily="2" charset="-122"/>
              </a:rPr>
              <a:t>）注重研究极点与零点分析，利用</a:t>
            </a:r>
            <a:r>
              <a:rPr lang="en-US" altLang="zh-CN" sz="2200" b="1">
                <a:solidFill>
                  <a:srgbClr val="000000"/>
                </a:solidFill>
                <a:latin typeface="Times New Roman" pitchFamily="18" charset="0"/>
                <a:ea typeface="宋体" pitchFamily="2" charset="-122"/>
              </a:rPr>
              <a:t>S</a:t>
            </a:r>
            <a:r>
              <a:rPr lang="zh-CN" altLang="en-US" sz="2200" b="1">
                <a:solidFill>
                  <a:srgbClr val="000000"/>
                </a:solidFill>
                <a:latin typeface="Times New Roman" pitchFamily="18" charset="0"/>
                <a:ea typeface="宋体" pitchFamily="2" charset="-122"/>
              </a:rPr>
              <a:t>域或</a:t>
            </a:r>
            <a:r>
              <a:rPr lang="en-US" altLang="zh-CN" sz="2200" b="1">
                <a:solidFill>
                  <a:srgbClr val="000000"/>
                </a:solidFill>
                <a:latin typeface="Times New Roman" pitchFamily="18" charset="0"/>
                <a:ea typeface="宋体" pitchFamily="2" charset="-122"/>
              </a:rPr>
              <a:t>Z</a:t>
            </a:r>
            <a:r>
              <a:rPr lang="zh-CN" altLang="en-US" sz="2200" b="1">
                <a:solidFill>
                  <a:srgbClr val="000000"/>
                </a:solidFill>
                <a:latin typeface="Times New Roman" pitchFamily="18" charset="0"/>
                <a:ea typeface="宋体" pitchFamily="2" charset="-122"/>
              </a:rPr>
              <a:t>域的特性解释现象和说明问题。</a:t>
            </a:r>
          </a:p>
        </p:txBody>
      </p:sp>
      <p:sp>
        <p:nvSpPr>
          <p:cNvPr id="112648" name="Rectangle 6"/>
          <p:cNvSpPr>
            <a:spLocks noChangeArrowheads="1"/>
          </p:cNvSpPr>
          <p:nvPr/>
        </p:nvSpPr>
        <p:spPr bwMode="auto">
          <a:xfrm>
            <a:off x="179388" y="3933825"/>
            <a:ext cx="874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FF"/>
                </a:solidFill>
                <a:latin typeface="Times New Roman" pitchFamily="18" charset="0"/>
                <a:ea typeface="宋体" pitchFamily="2" charset="-122"/>
              </a:rPr>
              <a:t>例如</a:t>
            </a:r>
            <a:r>
              <a:rPr lang="zh-CN" altLang="en-US" sz="2200" b="1">
                <a:solidFill>
                  <a:srgbClr val="000000"/>
                </a:solidFill>
                <a:latin typeface="Times New Roman" pitchFamily="18" charset="0"/>
                <a:ea typeface="宋体" pitchFamily="2" charset="-122"/>
              </a:rPr>
              <a:t>：付里叶变换（</a:t>
            </a:r>
            <a:r>
              <a:rPr lang="en-US" altLang="zh-CN" sz="2200" b="1">
                <a:solidFill>
                  <a:srgbClr val="000000"/>
                </a:solidFill>
                <a:latin typeface="Times New Roman" pitchFamily="18" charset="0"/>
                <a:ea typeface="宋体" pitchFamily="2" charset="-122"/>
              </a:rPr>
              <a:t>FT</a:t>
            </a:r>
            <a:r>
              <a:rPr lang="zh-CN" altLang="en-US" sz="2200" b="1">
                <a:solidFill>
                  <a:srgbClr val="000000"/>
                </a:solidFill>
                <a:latin typeface="Times New Roman" pitchFamily="18" charset="0"/>
                <a:ea typeface="宋体" pitchFamily="2" charset="-122"/>
              </a:rPr>
              <a:t>）以频率为独立变量，以频域特性为主要研究对象；</a:t>
            </a:r>
          </a:p>
        </p:txBody>
      </p:sp>
      <p:sp>
        <p:nvSpPr>
          <p:cNvPr id="112649" name="Rectangle 7"/>
          <p:cNvSpPr>
            <a:spLocks noChangeArrowheads="1"/>
          </p:cNvSpPr>
          <p:nvPr/>
        </p:nvSpPr>
        <p:spPr bwMode="auto">
          <a:xfrm>
            <a:off x="179388" y="5445125"/>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00"/>
                </a:solidFill>
                <a:latin typeface="Times New Roman" pitchFamily="18" charset="0"/>
                <a:ea typeface="宋体" pitchFamily="2" charset="-122"/>
              </a:rPr>
              <a:t>目前，在离散系统分析中，正交变换的内容日益丰富，如离散付里叶变换（</a:t>
            </a:r>
            <a:r>
              <a:rPr lang="en-US" altLang="zh-CN" sz="2200" b="1">
                <a:solidFill>
                  <a:srgbClr val="000000"/>
                </a:solidFill>
                <a:latin typeface="Times New Roman" pitchFamily="18" charset="0"/>
                <a:ea typeface="宋体" pitchFamily="2" charset="-122"/>
              </a:rPr>
              <a:t>DFT</a:t>
            </a:r>
            <a:r>
              <a:rPr lang="zh-CN" altLang="en-US" sz="2200" b="1">
                <a:solidFill>
                  <a:srgbClr val="000000"/>
                </a:solidFill>
                <a:latin typeface="Times New Roman" pitchFamily="18" charset="0"/>
                <a:ea typeface="宋体" pitchFamily="2" charset="-122"/>
              </a:rPr>
              <a:t>）、离散沃尔什变换（</a:t>
            </a:r>
            <a:r>
              <a:rPr lang="en-US" altLang="zh-CN" sz="2200" b="1">
                <a:solidFill>
                  <a:srgbClr val="000000"/>
                </a:solidFill>
                <a:latin typeface="Times New Roman" pitchFamily="18" charset="0"/>
                <a:ea typeface="宋体" pitchFamily="2" charset="-122"/>
              </a:rPr>
              <a:t>DWT</a:t>
            </a:r>
            <a:r>
              <a:rPr lang="zh-CN" altLang="en-US" sz="2200" b="1">
                <a:solidFill>
                  <a:srgbClr val="000000"/>
                </a:solidFill>
                <a:latin typeface="Times New Roman" pitchFamily="18" charset="0"/>
                <a:ea typeface="宋体" pitchFamily="2" charset="-122"/>
              </a:rPr>
              <a:t>）</a:t>
            </a:r>
            <a:r>
              <a:rPr lang="en-US" altLang="zh-CN" sz="2200" b="1">
                <a:solidFill>
                  <a:srgbClr val="000000"/>
                </a:solidFill>
                <a:latin typeface="Times New Roman" pitchFamily="18" charset="0"/>
                <a:ea typeface="宋体" pitchFamily="2" charset="-122"/>
              </a:rPr>
              <a:t>……</a:t>
            </a:r>
            <a:r>
              <a:rPr lang="zh-CN" altLang="en-US" sz="2200" b="1">
                <a:solidFill>
                  <a:srgbClr val="000000"/>
                </a:solidFill>
                <a:latin typeface="Times New Roman" pitchFamily="18" charset="0"/>
                <a:ea typeface="宋体" pitchFamily="2" charset="-122"/>
              </a:rPr>
              <a:t>等。</a:t>
            </a:r>
          </a:p>
        </p:txBody>
      </p:sp>
      <p:sp>
        <p:nvSpPr>
          <p:cNvPr id="112650" name="Rectangle 8"/>
          <p:cNvSpPr>
            <a:spLocks noChangeArrowheads="1"/>
          </p:cNvSpPr>
          <p:nvPr/>
        </p:nvSpPr>
        <p:spPr bwMode="auto">
          <a:xfrm>
            <a:off x="179388" y="2349500"/>
            <a:ext cx="8713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00"/>
                </a:solidFill>
                <a:latin typeface="Times New Roman" pitchFamily="18" charset="0"/>
                <a:ea typeface="宋体" pitchFamily="2" charset="-122"/>
              </a:rPr>
              <a:t>变换域方法</a:t>
            </a:r>
            <a:r>
              <a:rPr lang="zh-CN" altLang="en-US" sz="2200" b="1">
                <a:solidFill>
                  <a:srgbClr val="0000FF"/>
                </a:solidFill>
                <a:latin typeface="Times New Roman" pitchFamily="18" charset="0"/>
                <a:ea typeface="宋体" pitchFamily="2" charset="-122"/>
              </a:rPr>
              <a:t>优点</a:t>
            </a:r>
            <a:r>
              <a:rPr lang="zh-CN" altLang="en-US" sz="2200" b="1">
                <a:solidFill>
                  <a:srgbClr val="000000"/>
                </a:solidFill>
                <a:latin typeface="Times New Roman" pitchFamily="18" charset="0"/>
                <a:ea typeface="宋体" pitchFamily="2" charset="-122"/>
              </a:rPr>
              <a:t>：可以将时域分析中的微分、积分运算转化为代数运算，或将卷积积分变换为乘法。</a:t>
            </a:r>
          </a:p>
        </p:txBody>
      </p:sp>
      <p:sp>
        <p:nvSpPr>
          <p:cNvPr id="112651" name="Rectangle 9"/>
          <p:cNvSpPr>
            <a:spLocks noChangeArrowheads="1"/>
          </p:cNvSpPr>
          <p:nvPr/>
        </p:nvSpPr>
        <p:spPr bwMode="auto">
          <a:xfrm>
            <a:off x="179388" y="32131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200" b="1">
                <a:solidFill>
                  <a:srgbClr val="000000"/>
                </a:solidFill>
                <a:latin typeface="Times New Roman" pitchFamily="18" charset="0"/>
                <a:ea typeface="宋体" pitchFamily="2" charset="-122"/>
              </a:rPr>
              <a:t>变换域方法</a:t>
            </a:r>
            <a:r>
              <a:rPr lang="zh-CN" altLang="en-US" sz="2200" b="1">
                <a:solidFill>
                  <a:srgbClr val="0000FF"/>
                </a:solidFill>
                <a:latin typeface="Times New Roman" pitchFamily="18" charset="0"/>
                <a:ea typeface="宋体" pitchFamily="2" charset="-122"/>
              </a:rPr>
              <a:t>方便之处：</a:t>
            </a:r>
            <a:r>
              <a:rPr lang="zh-CN" altLang="en-US" sz="2200" b="1">
                <a:solidFill>
                  <a:srgbClr val="000000"/>
                </a:solidFill>
                <a:latin typeface="Times New Roman" pitchFamily="18" charset="0"/>
                <a:ea typeface="宋体" pitchFamily="2" charset="-122"/>
              </a:rPr>
              <a:t>如可根据信号所占有频带与系统通带间的适应关系来分析信号传输问题往往比时域法简便和直观。</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quarter" idx="10"/>
          </p:nvPr>
        </p:nvSpPr>
        <p:spPr/>
        <p:txBody>
          <a:bodyPr/>
          <a:lstStyle/>
          <a:p>
            <a:pPr>
              <a:defRPr/>
            </a:pPr>
            <a:fld id="{2D54009E-E1F4-4229-83F2-9668B17A9DDE}" type="datetime1">
              <a:rPr lang="zh-CN" altLang="en-US"/>
              <a:pPr>
                <a:defRPr/>
              </a:pPr>
              <a:t>2015-9-13</a:t>
            </a:fld>
            <a:endParaRPr lang="zh-CN" altLang="zh-CN"/>
          </a:p>
        </p:txBody>
      </p:sp>
      <p:sp>
        <p:nvSpPr>
          <p:cNvPr id="6" name="页脚占位符 2"/>
          <p:cNvSpPr>
            <a:spLocks noGrp="1"/>
          </p:cNvSpPr>
          <p:nvPr>
            <p:ph type="ftr" sz="quarter" idx="11"/>
          </p:nvPr>
        </p:nvSpPr>
        <p:spPr/>
        <p:txBody>
          <a:bodyPr/>
          <a:lstStyle/>
          <a:p>
            <a:pPr>
              <a:defRPr/>
            </a:pPr>
            <a:r>
              <a:rPr lang="zh-CN" altLang="en-US"/>
              <a:t>信号与系统</a:t>
            </a:r>
          </a:p>
        </p:txBody>
      </p:sp>
      <p:sp>
        <p:nvSpPr>
          <p:cNvPr id="1136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Gulim" pitchFamily="34" charset="-127"/>
              </a:defRPr>
            </a:lvl1pPr>
            <a:lvl2pPr marL="742950" indent="-285750">
              <a:defRPr>
                <a:solidFill>
                  <a:schemeClr val="tx1"/>
                </a:solidFill>
                <a:latin typeface="Arial" charset="0"/>
                <a:ea typeface="Gulim" pitchFamily="34" charset="-127"/>
              </a:defRPr>
            </a:lvl2pPr>
            <a:lvl3pPr marL="1143000" indent="-228600">
              <a:defRPr>
                <a:solidFill>
                  <a:schemeClr val="tx1"/>
                </a:solidFill>
                <a:latin typeface="Arial" charset="0"/>
                <a:ea typeface="Gulim" pitchFamily="34" charset="-127"/>
              </a:defRPr>
            </a:lvl3pPr>
            <a:lvl4pPr marL="1600200" indent="-228600">
              <a:defRPr>
                <a:solidFill>
                  <a:schemeClr val="tx1"/>
                </a:solidFill>
                <a:latin typeface="Arial" charset="0"/>
                <a:ea typeface="Gulim" pitchFamily="34" charset="-127"/>
              </a:defRPr>
            </a:lvl4pPr>
            <a:lvl5pPr marL="2057400" indent="-228600">
              <a:defRPr>
                <a:solidFill>
                  <a:schemeClr val="tx1"/>
                </a:solidFill>
                <a:latin typeface="Arial" charset="0"/>
                <a:ea typeface="Gulim" pitchFamily="34" charset="-127"/>
              </a:defRPr>
            </a:lvl5pPr>
            <a:lvl6pPr marL="2514600" indent="-228600" eaLnBrk="0" fontAlgn="base" hangingPunct="0">
              <a:spcBef>
                <a:spcPct val="0"/>
              </a:spcBef>
              <a:spcAft>
                <a:spcPct val="0"/>
              </a:spcAft>
              <a:defRPr>
                <a:solidFill>
                  <a:schemeClr val="tx1"/>
                </a:solidFill>
                <a:latin typeface="Arial" charset="0"/>
                <a:ea typeface="Gulim" pitchFamily="34" charset="-127"/>
              </a:defRPr>
            </a:lvl6pPr>
            <a:lvl7pPr marL="2971800" indent="-228600" eaLnBrk="0" fontAlgn="base" hangingPunct="0">
              <a:spcBef>
                <a:spcPct val="0"/>
              </a:spcBef>
              <a:spcAft>
                <a:spcPct val="0"/>
              </a:spcAft>
              <a:defRPr>
                <a:solidFill>
                  <a:schemeClr val="tx1"/>
                </a:solidFill>
                <a:latin typeface="Arial" charset="0"/>
                <a:ea typeface="Gulim" pitchFamily="34" charset="-127"/>
              </a:defRPr>
            </a:lvl7pPr>
            <a:lvl8pPr marL="3429000" indent="-228600" eaLnBrk="0" fontAlgn="base" hangingPunct="0">
              <a:spcBef>
                <a:spcPct val="0"/>
              </a:spcBef>
              <a:spcAft>
                <a:spcPct val="0"/>
              </a:spcAft>
              <a:defRPr>
                <a:solidFill>
                  <a:schemeClr val="tx1"/>
                </a:solidFill>
                <a:latin typeface="Arial" charset="0"/>
                <a:ea typeface="Gulim" pitchFamily="34" charset="-127"/>
              </a:defRPr>
            </a:lvl8pPr>
            <a:lvl9pPr marL="3886200" indent="-228600" eaLnBrk="0" fontAlgn="base" hangingPunct="0">
              <a:spcBef>
                <a:spcPct val="0"/>
              </a:spcBef>
              <a:spcAft>
                <a:spcPct val="0"/>
              </a:spcAft>
              <a:defRPr>
                <a:solidFill>
                  <a:schemeClr val="tx1"/>
                </a:solidFill>
                <a:latin typeface="Arial" charset="0"/>
                <a:ea typeface="Gulim" pitchFamily="34" charset="-127"/>
              </a:defRPr>
            </a:lvl9pPr>
          </a:lstStyle>
          <a:p>
            <a:fld id="{A1F6ADFC-C66C-4EDE-82B8-9662C30BC232}" type="slidenum">
              <a:rPr lang="en-US" altLang="ko-KR" smtClean="0">
                <a:solidFill>
                  <a:srgbClr val="003399"/>
                </a:solidFill>
                <a:latin typeface="-윤체L" pitchFamily="18" charset="-127"/>
                <a:ea typeface="-윤체L" pitchFamily="18" charset="-127"/>
              </a:rPr>
              <a:pPr/>
              <a:t>94</a:t>
            </a:fld>
            <a:endParaRPr lang="en-US" altLang="ko-KR" smtClean="0">
              <a:solidFill>
                <a:srgbClr val="003399"/>
              </a:solidFill>
              <a:latin typeface="-윤체L" pitchFamily="18" charset="-127"/>
              <a:ea typeface="-윤체L" pitchFamily="18" charset="-127"/>
            </a:endParaRPr>
          </a:p>
        </p:txBody>
      </p:sp>
      <p:sp>
        <p:nvSpPr>
          <p:cNvPr id="515075" name="Rectangle 3"/>
          <p:cNvSpPr>
            <a:spLocks noChangeArrowheads="1"/>
          </p:cNvSpPr>
          <p:nvPr/>
        </p:nvSpPr>
        <p:spPr bwMode="auto">
          <a:xfrm>
            <a:off x="1403350" y="404813"/>
            <a:ext cx="6781800" cy="579437"/>
          </a:xfrm>
          <a:prstGeom prst="rect">
            <a:avLst/>
          </a:prstGeom>
          <a:noFill/>
          <a:ln w="38100" cap="sq">
            <a:noFill/>
            <a:miter lim="800000"/>
            <a:headEnd/>
            <a:tailEnd/>
          </a:ln>
          <a:effectLst/>
        </p:spPr>
        <p:txBody>
          <a:bodyPr>
            <a:spAutoFit/>
          </a:bodyPr>
          <a:lstStyle/>
          <a:p>
            <a:pPr eaLnBrk="1" hangingPunct="1">
              <a:spcBef>
                <a:spcPct val="50000"/>
              </a:spcBef>
              <a:defRPr/>
            </a:pPr>
            <a:r>
              <a:rPr lang="zh-CN" altLang="en-US" sz="3200" b="1">
                <a:solidFill>
                  <a:srgbClr val="FF0000"/>
                </a:solidFill>
                <a:effectLst>
                  <a:outerShdw blurRad="38100" dist="38100" dir="2700000" algn="tl">
                    <a:srgbClr val="C0C0C0"/>
                  </a:outerShdw>
                </a:effectLst>
                <a:latin typeface="Times New Roman" pitchFamily="18" charset="0"/>
                <a:ea typeface="宋体" pitchFamily="2" charset="-122"/>
              </a:rPr>
              <a:t>复习</a:t>
            </a:r>
          </a:p>
        </p:txBody>
      </p:sp>
      <p:sp>
        <p:nvSpPr>
          <p:cNvPr id="113670" name="Rectangle 4"/>
          <p:cNvSpPr>
            <a:spLocks noChangeArrowheads="1"/>
          </p:cNvSpPr>
          <p:nvPr/>
        </p:nvSpPr>
        <p:spPr bwMode="auto">
          <a:xfrm>
            <a:off x="0" y="1844675"/>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00"/>
                </a:solidFill>
                <a:latin typeface="Times New Roman" pitchFamily="18" charset="0"/>
                <a:ea typeface="宋体" pitchFamily="2" charset="-122"/>
              </a:rPr>
              <a:t>本章主要讲授的内容有：</a:t>
            </a:r>
          </a:p>
        </p:txBody>
      </p:sp>
      <p:sp>
        <p:nvSpPr>
          <p:cNvPr id="515077" name="Rectangle 5"/>
          <p:cNvSpPr>
            <a:spLocks noChangeArrowheads="1"/>
          </p:cNvSpPr>
          <p:nvPr/>
        </p:nvSpPr>
        <p:spPr bwMode="auto">
          <a:xfrm>
            <a:off x="395288" y="2492375"/>
            <a:ext cx="8382000" cy="3195638"/>
          </a:xfrm>
          <a:prstGeom prst="rect">
            <a:avLst/>
          </a:prstGeom>
          <a:noFill/>
          <a:ln w="38100" cap="sq">
            <a:noFill/>
            <a:miter lim="800000"/>
            <a:headEnd/>
            <a:tailEnd/>
          </a:ln>
          <a:effectLst/>
        </p:spPr>
        <p:txBody>
          <a:bodyPr>
            <a:spAutoFit/>
          </a:bodyPr>
          <a:lstStyle/>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1</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、信号概念</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2</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、系统概念</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3</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、信号的描述、分类</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4</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、信号的运算</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5</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、奇异信号</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6</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、信号的分解</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7</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、系统模型及分类</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8</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、线性时不变系统</a:t>
            </a:r>
          </a:p>
          <a:p>
            <a:pPr eaLnBrk="1" hangingPunct="1">
              <a:lnSpc>
                <a:spcPct val="50000"/>
              </a:lnSpc>
              <a:spcBef>
                <a:spcPct val="50000"/>
              </a:spcBef>
              <a:defRPr/>
            </a:pPr>
            <a:r>
              <a:rPr lang="en-US" altLang="zh-CN" sz="2400" b="1">
                <a:solidFill>
                  <a:srgbClr val="0000FF"/>
                </a:solidFill>
                <a:effectLst>
                  <a:outerShdw blurRad="38100" dist="38100" dir="2700000" algn="tl">
                    <a:srgbClr val="C0C0C0"/>
                  </a:outerShdw>
                </a:effectLst>
                <a:latin typeface="Times New Roman" pitchFamily="18" charset="0"/>
                <a:ea typeface="宋体" pitchFamily="2" charset="-122"/>
              </a:rPr>
              <a:t>9</a:t>
            </a:r>
            <a:r>
              <a:rPr lang="zh-CN" altLang="en-US" sz="2400" b="1">
                <a:solidFill>
                  <a:srgbClr val="0000FF"/>
                </a:solidFill>
                <a:effectLst>
                  <a:outerShdw blurRad="38100" dist="38100" dir="2700000" algn="tl">
                    <a:srgbClr val="C0C0C0"/>
                  </a:outerShdw>
                </a:effectLst>
                <a:latin typeface="Times New Roman" pitchFamily="18" charset="0"/>
                <a:ea typeface="宋体" pitchFamily="2" charset="-122"/>
              </a:rPr>
              <a:t>、系统的分析方法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13779</TotalTime>
  <Words>5908</Words>
  <Application>Microsoft Office PowerPoint</Application>
  <PresentationFormat>全屏显示(4:3)</PresentationFormat>
  <Paragraphs>1161</Paragraphs>
  <Slides>94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94</vt:i4>
      </vt:variant>
    </vt:vector>
  </HeadingPairs>
  <TitlesOfParts>
    <vt:vector size="111" baseType="lpstr">
      <vt:lpstr>Arial</vt:lpstr>
      <vt:lpstr>宋体</vt:lpstr>
      <vt:lpstr>仿宋_GB2312</vt:lpstr>
      <vt:lpstr>Times New Roman</vt:lpstr>
      <vt:lpstr>Tahoma</vt:lpstr>
      <vt:lpstr>华文细黑</vt:lpstr>
      <vt:lpstr>Gulim</vt:lpstr>
      <vt:lpstr>-윤체L</vt:lpstr>
      <vt:lpstr>Symbol</vt:lpstr>
      <vt:lpstr>黑体</vt:lpstr>
      <vt:lpstr>Wingdings</vt:lpstr>
      <vt:lpstr>华文彩云</vt:lpstr>
      <vt:lpstr>B041</vt:lpstr>
      <vt:lpstr>Equation</vt:lpstr>
      <vt:lpstr>公式</vt:lpstr>
      <vt:lpstr>Microsoft Draw 绘图</vt:lpstr>
      <vt:lpstr>MathType 6.0 Equation</vt:lpstr>
      <vt:lpstr> 信号与系统 高春仙 Email:gaochunxian@xmu.edu.cn  </vt:lpstr>
      <vt:lpstr>本课的主要参考书</vt:lpstr>
      <vt:lpstr>本课的主要内容</vt:lpstr>
      <vt:lpstr>PowerPoint 演示文稿</vt:lpstr>
      <vt:lpstr> 第一节    信号与系统</vt:lpstr>
      <vt:lpstr>一、信号</vt:lpstr>
      <vt:lpstr>PowerPoint 演示文稿</vt:lpstr>
      <vt:lpstr>PowerPoint 演示文稿</vt:lpstr>
      <vt:lpstr>PowerPoint 演示文稿</vt:lpstr>
      <vt:lpstr>二、系统</vt:lpstr>
      <vt:lpstr>PowerPoint 演示文稿</vt:lpstr>
      <vt:lpstr>PowerPoint 演示文稿</vt:lpstr>
      <vt:lpstr>PowerPoint 演示文稿</vt:lpstr>
      <vt:lpstr>PowerPoint 演示文稿</vt:lpstr>
      <vt:lpstr>第二节 信号的描述、分类和典型示例</vt:lpstr>
      <vt:lpstr>PowerPoint 演示文稿</vt:lpstr>
      <vt:lpstr>信号时频域关系图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连续时间信号的运算</vt:lpstr>
      <vt:lpstr>信号的运算分类</vt:lpstr>
      <vt:lpstr>PowerPoint 演示文稿</vt:lpstr>
      <vt:lpstr>PowerPoint 演示文稿</vt:lpstr>
      <vt:lpstr>PowerPoint 演示文稿</vt:lpstr>
      <vt:lpstr>PowerPoint 演示文稿</vt:lpstr>
      <vt:lpstr>PowerPoint 演示文稿</vt:lpstr>
      <vt:lpstr>例子</vt:lpstr>
      <vt:lpstr>PowerPoint 演示文稿</vt:lpstr>
      <vt:lpstr>PowerPoint 演示文稿</vt:lpstr>
      <vt:lpstr>第四节 阶跃信号与 冲激信号</vt:lpstr>
      <vt:lpstr>奇异信号（奇异函数）</vt:lpstr>
      <vt:lpstr>1.斜变信号</vt:lpstr>
      <vt:lpstr>(2)截平的斜变信号</vt:lpstr>
      <vt:lpstr>(3)三角形脉冲信号</vt:lpstr>
      <vt:lpstr>2.单位阶跃信号</vt:lpstr>
      <vt:lpstr>(2)矩形脉冲信号</vt:lpstr>
      <vt:lpstr>(３)描述各种信号的接入的接入特性</vt:lpstr>
      <vt:lpstr>(４)符号函数（signum)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(주)윤디자인연구소</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art5</dc:creator>
  <cp:lastModifiedBy>home</cp:lastModifiedBy>
  <cp:revision>232</cp:revision>
  <dcterms:created xsi:type="dcterms:W3CDTF">2001-07-24T02:41:22Z</dcterms:created>
  <dcterms:modified xsi:type="dcterms:W3CDTF">2015-09-13T15:05:32Z</dcterms:modified>
</cp:coreProperties>
</file>