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16" r:id="rId1"/>
  </p:sldMasterIdLst>
  <p:notesMasterIdLst>
    <p:notesMasterId r:id="rId66"/>
  </p:notesMasterIdLst>
  <p:handoutMasterIdLst>
    <p:handoutMasterId r:id="rId67"/>
  </p:handoutMasterIdLst>
  <p:sldIdLst>
    <p:sldId id="487" r:id="rId2"/>
    <p:sldId id="488" r:id="rId3"/>
    <p:sldId id="489" r:id="rId4"/>
    <p:sldId id="490" r:id="rId5"/>
    <p:sldId id="491" r:id="rId6"/>
    <p:sldId id="492" r:id="rId7"/>
    <p:sldId id="493" r:id="rId8"/>
    <p:sldId id="494" r:id="rId9"/>
    <p:sldId id="495" r:id="rId10"/>
    <p:sldId id="496" r:id="rId11"/>
    <p:sldId id="497" r:id="rId12"/>
    <p:sldId id="498" r:id="rId13"/>
    <p:sldId id="499" r:id="rId14"/>
    <p:sldId id="500" r:id="rId15"/>
    <p:sldId id="501" r:id="rId16"/>
    <p:sldId id="502" r:id="rId17"/>
    <p:sldId id="503" r:id="rId18"/>
    <p:sldId id="504" r:id="rId19"/>
    <p:sldId id="505" r:id="rId20"/>
    <p:sldId id="506" r:id="rId21"/>
    <p:sldId id="507" r:id="rId22"/>
    <p:sldId id="508" r:id="rId23"/>
    <p:sldId id="509" r:id="rId24"/>
    <p:sldId id="511" r:id="rId25"/>
    <p:sldId id="512" r:id="rId26"/>
    <p:sldId id="513" r:id="rId27"/>
    <p:sldId id="514" r:id="rId28"/>
    <p:sldId id="515" r:id="rId29"/>
    <p:sldId id="516" r:id="rId30"/>
    <p:sldId id="517" r:id="rId31"/>
    <p:sldId id="518" r:id="rId32"/>
    <p:sldId id="519" r:id="rId33"/>
    <p:sldId id="521" r:id="rId34"/>
    <p:sldId id="522" r:id="rId35"/>
    <p:sldId id="523" r:id="rId36"/>
    <p:sldId id="524" r:id="rId37"/>
    <p:sldId id="525" r:id="rId38"/>
    <p:sldId id="526" r:id="rId39"/>
    <p:sldId id="527" r:id="rId40"/>
    <p:sldId id="529" r:id="rId41"/>
    <p:sldId id="530" r:id="rId42"/>
    <p:sldId id="531" r:id="rId43"/>
    <p:sldId id="532" r:id="rId44"/>
    <p:sldId id="535" r:id="rId45"/>
    <p:sldId id="536" r:id="rId46"/>
    <p:sldId id="537" r:id="rId47"/>
    <p:sldId id="538" r:id="rId48"/>
    <p:sldId id="539" r:id="rId49"/>
    <p:sldId id="540" r:id="rId50"/>
    <p:sldId id="541" r:id="rId51"/>
    <p:sldId id="543" r:id="rId52"/>
    <p:sldId id="544" r:id="rId53"/>
    <p:sldId id="545" r:id="rId54"/>
    <p:sldId id="546" r:id="rId55"/>
    <p:sldId id="548" r:id="rId56"/>
    <p:sldId id="549" r:id="rId57"/>
    <p:sldId id="550" r:id="rId58"/>
    <p:sldId id="551" r:id="rId59"/>
    <p:sldId id="552" r:id="rId60"/>
    <p:sldId id="553" r:id="rId61"/>
    <p:sldId id="554" r:id="rId62"/>
    <p:sldId id="555" r:id="rId63"/>
    <p:sldId id="556" r:id="rId64"/>
    <p:sldId id="562" r:id="rId65"/>
  </p:sldIdLst>
  <p:sldSz cx="9144000" cy="6858000" type="screen4x3"/>
  <p:notesSz cx="6858000" cy="9144000"/>
  <p:embeddedFontLst>
    <p:embeddedFont>
      <p:font typeface="굴림" pitchFamily="34" charset="-127"/>
      <p:regular r:id="rId68"/>
    </p:embeddedFont>
    <p:embeddedFont>
      <p:font typeface="华文彩云" pitchFamily="2" charset="-122"/>
      <p:regular r:id="rId69"/>
    </p:embeddedFont>
    <p:embeddedFont>
      <p:font typeface="Verdana" pitchFamily="34" charset="0"/>
      <p:regular r:id="rId70"/>
      <p:bold r:id="rId71"/>
      <p:italic r:id="rId72"/>
      <p:boldItalic r:id="rId73"/>
    </p:embeddedFont>
    <p:embeddedFont>
      <p:font typeface="华文细黑" pitchFamily="2" charset="-122"/>
      <p:regular r:id="rId74"/>
    </p:embeddedFont>
    <p:embeddedFont>
      <p:font typeface="黑体" pitchFamily="2" charset="-122"/>
      <p:regular r:id="rId75"/>
    </p:embeddedFont>
    <p:embeddedFont>
      <p:font typeface="-윤체L" charset="-127"/>
      <p:regular r:id="rId76"/>
    </p:embeddedFont>
  </p:embeddedFontLst>
  <p:defaultTextStyle>
    <a:defPPr>
      <a:defRPr lang="ko-KR"/>
    </a:defPPr>
    <a:lvl1pPr algn="ctr" rtl="0" eaLnBrk="0" fontAlgn="base" hangingPunct="0">
      <a:spcBef>
        <a:spcPct val="0"/>
      </a:spcBef>
      <a:spcAft>
        <a:spcPct val="0"/>
      </a:spcAft>
      <a:defRPr kern="1200">
        <a:solidFill>
          <a:schemeClr val="tx1"/>
        </a:solidFill>
        <a:latin typeface="Arial" charset="0"/>
        <a:ea typeface="굴림" pitchFamily="34" charset="-127"/>
        <a:cs typeface="+mn-cs"/>
      </a:defRPr>
    </a:lvl1pPr>
    <a:lvl2pPr marL="457200" algn="ctr" rtl="0" eaLnBrk="0" fontAlgn="base" hangingPunct="0">
      <a:spcBef>
        <a:spcPct val="0"/>
      </a:spcBef>
      <a:spcAft>
        <a:spcPct val="0"/>
      </a:spcAft>
      <a:defRPr kern="1200">
        <a:solidFill>
          <a:schemeClr val="tx1"/>
        </a:solidFill>
        <a:latin typeface="Arial" charset="0"/>
        <a:ea typeface="굴림" pitchFamily="34" charset="-127"/>
        <a:cs typeface="+mn-cs"/>
      </a:defRPr>
    </a:lvl2pPr>
    <a:lvl3pPr marL="914400" algn="ctr" rtl="0" eaLnBrk="0" fontAlgn="base" hangingPunct="0">
      <a:spcBef>
        <a:spcPct val="0"/>
      </a:spcBef>
      <a:spcAft>
        <a:spcPct val="0"/>
      </a:spcAft>
      <a:defRPr kern="1200">
        <a:solidFill>
          <a:schemeClr val="tx1"/>
        </a:solidFill>
        <a:latin typeface="Arial" charset="0"/>
        <a:ea typeface="굴림" pitchFamily="34" charset="-127"/>
        <a:cs typeface="+mn-cs"/>
      </a:defRPr>
    </a:lvl3pPr>
    <a:lvl4pPr marL="1371600" algn="ctr" rtl="0" eaLnBrk="0" fontAlgn="base" hangingPunct="0">
      <a:spcBef>
        <a:spcPct val="0"/>
      </a:spcBef>
      <a:spcAft>
        <a:spcPct val="0"/>
      </a:spcAft>
      <a:defRPr kern="1200">
        <a:solidFill>
          <a:schemeClr val="tx1"/>
        </a:solidFill>
        <a:latin typeface="Arial" charset="0"/>
        <a:ea typeface="굴림" pitchFamily="34" charset="-127"/>
        <a:cs typeface="+mn-cs"/>
      </a:defRPr>
    </a:lvl4pPr>
    <a:lvl5pPr marL="1828800" algn="ctr" rtl="0" eaLnBrk="0" fontAlgn="base" hangingPunct="0">
      <a:spcBef>
        <a:spcPct val="0"/>
      </a:spcBef>
      <a:spcAft>
        <a:spcPct val="0"/>
      </a:spcAft>
      <a:defRPr kern="1200">
        <a:solidFill>
          <a:schemeClr val="tx1"/>
        </a:solidFill>
        <a:latin typeface="Arial" charset="0"/>
        <a:ea typeface="굴림" pitchFamily="34" charset="-127"/>
        <a:cs typeface="+mn-cs"/>
      </a:defRPr>
    </a:lvl5pPr>
    <a:lvl6pPr marL="2286000" algn="l" defTabSz="914400" rtl="0" eaLnBrk="1" latinLnBrk="0" hangingPunct="1">
      <a:defRPr kern="1200">
        <a:solidFill>
          <a:schemeClr val="tx1"/>
        </a:solidFill>
        <a:latin typeface="Arial" charset="0"/>
        <a:ea typeface="굴림" pitchFamily="34" charset="-127"/>
        <a:cs typeface="+mn-cs"/>
      </a:defRPr>
    </a:lvl6pPr>
    <a:lvl7pPr marL="2743200" algn="l" defTabSz="914400" rtl="0" eaLnBrk="1" latinLnBrk="0" hangingPunct="1">
      <a:defRPr kern="1200">
        <a:solidFill>
          <a:schemeClr val="tx1"/>
        </a:solidFill>
        <a:latin typeface="Arial" charset="0"/>
        <a:ea typeface="굴림" pitchFamily="34" charset="-127"/>
        <a:cs typeface="+mn-cs"/>
      </a:defRPr>
    </a:lvl7pPr>
    <a:lvl8pPr marL="3200400" algn="l" defTabSz="914400" rtl="0" eaLnBrk="1" latinLnBrk="0" hangingPunct="1">
      <a:defRPr kern="1200">
        <a:solidFill>
          <a:schemeClr val="tx1"/>
        </a:solidFill>
        <a:latin typeface="Arial" charset="0"/>
        <a:ea typeface="굴림" pitchFamily="34" charset="-127"/>
        <a:cs typeface="+mn-cs"/>
      </a:defRPr>
    </a:lvl8pPr>
    <a:lvl9pPr marL="3657600" algn="l" defTabSz="914400" rtl="0" eaLnBrk="1" latinLnBrk="0" hangingPunct="1">
      <a:defRPr kern="1200">
        <a:solidFill>
          <a:schemeClr val="tx1"/>
        </a:solidFill>
        <a:latin typeface="Arial" charset="0"/>
        <a:ea typeface="굴림"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0C3EAE"/>
    <a:srgbClr val="FF3300"/>
    <a:srgbClr val="FFFF00"/>
    <a:srgbClr val="FF0000"/>
    <a:srgbClr val="002B80"/>
    <a:srgbClr val="0000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4" autoAdjust="0"/>
    <p:restoredTop sz="87342" autoAdjust="0"/>
  </p:normalViewPr>
  <p:slideViewPr>
    <p:cSldViewPr>
      <p:cViewPr>
        <p:scale>
          <a:sx n="75" d="100"/>
          <a:sy n="75" d="100"/>
        </p:scale>
        <p:origin x="-1152"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6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1.fntdata"/><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openxmlformats.org/officeDocument/2006/relationships/font" Target="fonts/font7.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image" Target="../media/image28.wmf"/><Relationship Id="rId18" Type="http://schemas.openxmlformats.org/officeDocument/2006/relationships/image" Target="../media/image67.emf"/><Relationship Id="rId3" Type="http://schemas.openxmlformats.org/officeDocument/2006/relationships/image" Target="../media/image59.wmf"/><Relationship Id="rId7" Type="http://schemas.openxmlformats.org/officeDocument/2006/relationships/image" Target="../media/image61.wmf"/><Relationship Id="rId12" Type="http://schemas.openxmlformats.org/officeDocument/2006/relationships/image" Target="../media/image64.wmf"/><Relationship Id="rId17" Type="http://schemas.openxmlformats.org/officeDocument/2006/relationships/image" Target="../media/image66.wmf"/><Relationship Id="rId2" Type="http://schemas.openxmlformats.org/officeDocument/2006/relationships/image" Target="../media/image58.wmf"/><Relationship Id="rId16" Type="http://schemas.openxmlformats.org/officeDocument/2006/relationships/image" Target="../media/image65.wmf"/><Relationship Id="rId1" Type="http://schemas.openxmlformats.org/officeDocument/2006/relationships/image" Target="../media/image57.wmf"/><Relationship Id="rId6" Type="http://schemas.openxmlformats.org/officeDocument/2006/relationships/image" Target="../media/image23.wmf"/><Relationship Id="rId11" Type="http://schemas.openxmlformats.org/officeDocument/2006/relationships/image" Target="../media/image26.wmf"/><Relationship Id="rId5" Type="http://schemas.openxmlformats.org/officeDocument/2006/relationships/image" Target="../media/image22.wmf"/><Relationship Id="rId15" Type="http://schemas.openxmlformats.org/officeDocument/2006/relationships/image" Target="../media/image30.wmf"/><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image" Target="../media/image42.wmf"/><Relationship Id="rId14"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image" Target="../media/image29.wmf"/><Relationship Id="rId3" Type="http://schemas.openxmlformats.org/officeDocument/2006/relationships/image" Target="../media/image70.wmf"/><Relationship Id="rId7" Type="http://schemas.openxmlformats.org/officeDocument/2006/relationships/image" Target="../media/image71.emf"/><Relationship Id="rId12" Type="http://schemas.openxmlformats.org/officeDocument/2006/relationships/image" Target="../media/image28.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61.wmf"/><Relationship Id="rId11" Type="http://schemas.openxmlformats.org/officeDocument/2006/relationships/image" Target="../media/image74.wmf"/><Relationship Id="rId5" Type="http://schemas.openxmlformats.org/officeDocument/2006/relationships/image" Target="../media/image23.wmf"/><Relationship Id="rId10" Type="http://schemas.openxmlformats.org/officeDocument/2006/relationships/image" Target="../media/image26.wmf"/><Relationship Id="rId4" Type="http://schemas.openxmlformats.org/officeDocument/2006/relationships/image" Target="../media/image22.wmf"/><Relationship Id="rId9" Type="http://schemas.openxmlformats.org/officeDocument/2006/relationships/image" Target="../media/image73.wmf"/><Relationship Id="rId14"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image" Target="../media/image30.wmf"/><Relationship Id="rId3" Type="http://schemas.openxmlformats.org/officeDocument/2006/relationships/image" Target="../media/image22.wmf"/><Relationship Id="rId7" Type="http://schemas.openxmlformats.org/officeDocument/2006/relationships/image" Target="../media/image72.wmf"/><Relationship Id="rId12" Type="http://schemas.openxmlformats.org/officeDocument/2006/relationships/image" Target="../media/image29.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77.emf"/><Relationship Id="rId11" Type="http://schemas.openxmlformats.org/officeDocument/2006/relationships/image" Target="../media/image28.wmf"/><Relationship Id="rId5" Type="http://schemas.openxmlformats.org/officeDocument/2006/relationships/image" Target="../media/image61.wmf"/><Relationship Id="rId10" Type="http://schemas.openxmlformats.org/officeDocument/2006/relationships/image" Target="../media/image74.wmf"/><Relationship Id="rId4" Type="http://schemas.openxmlformats.org/officeDocument/2006/relationships/image" Target="../media/image23.wmf"/><Relationship Id="rId9"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image" Target="../media/image29.wmf"/><Relationship Id="rId3" Type="http://schemas.openxmlformats.org/officeDocument/2006/relationships/image" Target="../media/image80.wmf"/><Relationship Id="rId7" Type="http://schemas.openxmlformats.org/officeDocument/2006/relationships/image" Target="../media/image62.wmf"/><Relationship Id="rId12" Type="http://schemas.openxmlformats.org/officeDocument/2006/relationships/image" Target="../media/image28.wmf"/><Relationship Id="rId2" Type="http://schemas.openxmlformats.org/officeDocument/2006/relationships/image" Target="../media/image79.wmf"/><Relationship Id="rId16" Type="http://schemas.openxmlformats.org/officeDocument/2006/relationships/image" Target="../media/image82.emf"/><Relationship Id="rId1" Type="http://schemas.openxmlformats.org/officeDocument/2006/relationships/image" Target="../media/image78.wmf"/><Relationship Id="rId6" Type="http://schemas.openxmlformats.org/officeDocument/2006/relationships/image" Target="../media/image61.wmf"/><Relationship Id="rId11" Type="http://schemas.openxmlformats.org/officeDocument/2006/relationships/image" Target="../media/image27.wmf"/><Relationship Id="rId5" Type="http://schemas.openxmlformats.org/officeDocument/2006/relationships/image" Target="../media/image23.wmf"/><Relationship Id="rId15" Type="http://schemas.openxmlformats.org/officeDocument/2006/relationships/image" Target="../media/image81.emf"/><Relationship Id="rId10" Type="http://schemas.openxmlformats.org/officeDocument/2006/relationships/image" Target="../media/image26.wmf"/><Relationship Id="rId4" Type="http://schemas.openxmlformats.org/officeDocument/2006/relationships/image" Target="../media/image22.wmf"/><Relationship Id="rId9" Type="http://schemas.openxmlformats.org/officeDocument/2006/relationships/image" Target="../media/image63.wmf"/><Relationship Id="rId14"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image" Target="../media/image28.wmf"/><Relationship Id="rId3" Type="http://schemas.openxmlformats.org/officeDocument/2006/relationships/image" Target="../media/image85.wmf"/><Relationship Id="rId7" Type="http://schemas.openxmlformats.org/officeDocument/2006/relationships/image" Target="../media/image61.wmf"/><Relationship Id="rId12" Type="http://schemas.openxmlformats.org/officeDocument/2006/relationships/image" Target="../media/image87.wmf"/><Relationship Id="rId2" Type="http://schemas.openxmlformats.org/officeDocument/2006/relationships/image" Target="../media/image84.wmf"/><Relationship Id="rId16" Type="http://schemas.openxmlformats.org/officeDocument/2006/relationships/image" Target="../media/image65.wmf"/><Relationship Id="rId1" Type="http://schemas.openxmlformats.org/officeDocument/2006/relationships/image" Target="../media/image83.wmf"/><Relationship Id="rId6" Type="http://schemas.openxmlformats.org/officeDocument/2006/relationships/image" Target="../media/image23.wmf"/><Relationship Id="rId11" Type="http://schemas.openxmlformats.org/officeDocument/2006/relationships/image" Target="../media/image26.wmf"/><Relationship Id="rId5" Type="http://schemas.openxmlformats.org/officeDocument/2006/relationships/image" Target="../media/image22.wmf"/><Relationship Id="rId15" Type="http://schemas.openxmlformats.org/officeDocument/2006/relationships/image" Target="../media/image30.wmf"/><Relationship Id="rId10" Type="http://schemas.openxmlformats.org/officeDocument/2006/relationships/image" Target="../media/image63.wmf"/><Relationship Id="rId4" Type="http://schemas.openxmlformats.org/officeDocument/2006/relationships/image" Target="../media/image86.wmf"/><Relationship Id="rId9" Type="http://schemas.openxmlformats.org/officeDocument/2006/relationships/image" Target="../media/image42.wmf"/><Relationship Id="rId14"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5" Type="http://schemas.openxmlformats.org/officeDocument/2006/relationships/image" Target="../media/image92.wmf"/><Relationship Id="rId4" Type="http://schemas.openxmlformats.org/officeDocument/2006/relationships/image" Target="../media/image9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0.wmf"/><Relationship Id="rId7" Type="http://schemas.openxmlformats.org/officeDocument/2006/relationships/image" Target="../media/image104.wmf"/><Relationship Id="rId2" Type="http://schemas.openxmlformats.org/officeDocument/2006/relationships/image" Target="../media/image99.wmf"/><Relationship Id="rId1" Type="http://schemas.openxmlformats.org/officeDocument/2006/relationships/image" Target="../media/image98.wmf"/><Relationship Id="rId6" Type="http://schemas.openxmlformats.org/officeDocument/2006/relationships/image" Target="../media/image103.wmf"/><Relationship Id="rId5" Type="http://schemas.openxmlformats.org/officeDocument/2006/relationships/image" Target="../media/image102.wmf"/><Relationship Id="rId4" Type="http://schemas.openxmlformats.org/officeDocument/2006/relationships/image" Target="../media/image101.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34.wmf"/><Relationship Id="rId7" Type="http://schemas.openxmlformats.org/officeDocument/2006/relationships/image" Target="../media/image106.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31.wmf"/><Relationship Id="rId5" Type="http://schemas.openxmlformats.org/officeDocument/2006/relationships/image" Target="../media/image105.wmf"/><Relationship Id="rId10" Type="http://schemas.openxmlformats.org/officeDocument/2006/relationships/image" Target="../media/image108.wmf"/><Relationship Id="rId4" Type="http://schemas.openxmlformats.org/officeDocument/2006/relationships/image" Target="../media/image26.wmf"/><Relationship Id="rId9" Type="http://schemas.openxmlformats.org/officeDocument/2006/relationships/image" Target="../media/image10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image" Target="../media/image111.wmf"/><Relationship Id="rId7" Type="http://schemas.openxmlformats.org/officeDocument/2006/relationships/image" Target="../media/image114.wmf"/><Relationship Id="rId12" Type="http://schemas.openxmlformats.org/officeDocument/2006/relationships/image" Target="../media/image118.wmf"/><Relationship Id="rId2" Type="http://schemas.openxmlformats.org/officeDocument/2006/relationships/image" Target="../media/image110.wmf"/><Relationship Id="rId1" Type="http://schemas.openxmlformats.org/officeDocument/2006/relationships/image" Target="../media/image109.wmf"/><Relationship Id="rId6" Type="http://schemas.openxmlformats.org/officeDocument/2006/relationships/image" Target="../media/image27.wmf"/><Relationship Id="rId11" Type="http://schemas.openxmlformats.org/officeDocument/2006/relationships/image" Target="../media/image117.wmf"/><Relationship Id="rId5" Type="http://schemas.openxmlformats.org/officeDocument/2006/relationships/image" Target="../media/image113.wmf"/><Relationship Id="rId10" Type="http://schemas.openxmlformats.org/officeDocument/2006/relationships/image" Target="../media/image116.wmf"/><Relationship Id="rId4" Type="http://schemas.openxmlformats.org/officeDocument/2006/relationships/image" Target="../media/image112.wmf"/><Relationship Id="rId9" Type="http://schemas.openxmlformats.org/officeDocument/2006/relationships/image" Target="../media/image115.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image" Target="../media/image27.wmf"/><Relationship Id="rId7" Type="http://schemas.openxmlformats.org/officeDocument/2006/relationships/image" Target="../media/image123.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15.wmf"/><Relationship Id="rId5" Type="http://schemas.openxmlformats.org/officeDocument/2006/relationships/image" Target="../media/image122.wmf"/><Relationship Id="rId10" Type="http://schemas.openxmlformats.org/officeDocument/2006/relationships/image" Target="../media/image124.wmf"/><Relationship Id="rId4" Type="http://schemas.openxmlformats.org/officeDocument/2006/relationships/image" Target="../media/image121.wmf"/><Relationship Id="rId9" Type="http://schemas.openxmlformats.org/officeDocument/2006/relationships/image" Target="../media/image11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4" Type="http://schemas.openxmlformats.org/officeDocument/2006/relationships/image" Target="../media/image12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34.emf"/><Relationship Id="rId2" Type="http://schemas.openxmlformats.org/officeDocument/2006/relationships/image" Target="../media/image133.wmf"/><Relationship Id="rId1" Type="http://schemas.openxmlformats.org/officeDocument/2006/relationships/image" Target="../media/image13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4" Type="http://schemas.openxmlformats.org/officeDocument/2006/relationships/image" Target="../media/image142.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46.wmf"/><Relationship Id="rId1" Type="http://schemas.openxmlformats.org/officeDocument/2006/relationships/image" Target="../media/image145.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48.wmf"/><Relationship Id="rId1" Type="http://schemas.openxmlformats.org/officeDocument/2006/relationships/image" Target="../media/image14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4" Type="http://schemas.openxmlformats.org/officeDocument/2006/relationships/image" Target="../media/image152.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54.wmf"/><Relationship Id="rId1" Type="http://schemas.openxmlformats.org/officeDocument/2006/relationships/image" Target="../media/image153.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 Id="rId4" Type="http://schemas.openxmlformats.org/officeDocument/2006/relationships/image" Target="../media/image158.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60.wmf"/><Relationship Id="rId1" Type="http://schemas.openxmlformats.org/officeDocument/2006/relationships/image" Target="../media/image159.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image" Target="../media/image161.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 Id="rId4" Type="http://schemas.openxmlformats.org/officeDocument/2006/relationships/image" Target="../media/image166.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6" Type="http://schemas.openxmlformats.org/officeDocument/2006/relationships/image" Target="../media/image172.wmf"/><Relationship Id="rId5" Type="http://schemas.openxmlformats.org/officeDocument/2006/relationships/image" Target="../media/image171.wmf"/><Relationship Id="rId4" Type="http://schemas.openxmlformats.org/officeDocument/2006/relationships/image" Target="../media/image170.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 Id="rId5" Type="http://schemas.openxmlformats.org/officeDocument/2006/relationships/image" Target="../media/image177.wmf"/><Relationship Id="rId4" Type="http://schemas.openxmlformats.org/officeDocument/2006/relationships/image" Target="../media/image17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 Id="rId5" Type="http://schemas.openxmlformats.org/officeDocument/2006/relationships/image" Target="../media/image182.wmf"/><Relationship Id="rId4" Type="http://schemas.openxmlformats.org/officeDocument/2006/relationships/image" Target="../media/image181.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wmf"/><Relationship Id="rId6" Type="http://schemas.openxmlformats.org/officeDocument/2006/relationships/image" Target="../media/image191.wmf"/><Relationship Id="rId5" Type="http://schemas.openxmlformats.org/officeDocument/2006/relationships/image" Target="../media/image190.wmf"/><Relationship Id="rId4" Type="http://schemas.openxmlformats.org/officeDocument/2006/relationships/image" Target="../media/image189.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 Id="rId5" Type="http://schemas.openxmlformats.org/officeDocument/2006/relationships/image" Target="../media/image196.wmf"/><Relationship Id="rId4" Type="http://schemas.openxmlformats.org/officeDocument/2006/relationships/image" Target="../media/image195.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99.wmf"/><Relationship Id="rId2" Type="http://schemas.openxmlformats.org/officeDocument/2006/relationships/image" Target="../media/image198.wmf"/><Relationship Id="rId1" Type="http://schemas.openxmlformats.org/officeDocument/2006/relationships/image" Target="../media/image197.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 Id="rId4" Type="http://schemas.openxmlformats.org/officeDocument/2006/relationships/image" Target="../media/image203.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image" Target="../media/image29.wmf"/><Relationship Id="rId18" Type="http://schemas.openxmlformats.org/officeDocument/2006/relationships/image" Target="../media/image63.wmf"/><Relationship Id="rId3" Type="http://schemas.openxmlformats.org/officeDocument/2006/relationships/image" Target="../media/image206.wmf"/><Relationship Id="rId7" Type="http://schemas.openxmlformats.org/officeDocument/2006/relationships/image" Target="../media/image207.emf"/><Relationship Id="rId12" Type="http://schemas.openxmlformats.org/officeDocument/2006/relationships/image" Target="../media/image28.wmf"/><Relationship Id="rId17" Type="http://schemas.openxmlformats.org/officeDocument/2006/relationships/image" Target="../media/image42.wmf"/><Relationship Id="rId2" Type="http://schemas.openxmlformats.org/officeDocument/2006/relationships/image" Target="../media/image205.wmf"/><Relationship Id="rId16" Type="http://schemas.openxmlformats.org/officeDocument/2006/relationships/image" Target="../media/image62.wmf"/><Relationship Id="rId20" Type="http://schemas.openxmlformats.org/officeDocument/2006/relationships/image" Target="../media/image211.wmf"/><Relationship Id="rId1" Type="http://schemas.openxmlformats.org/officeDocument/2006/relationships/image" Target="../media/image204.wmf"/><Relationship Id="rId6" Type="http://schemas.openxmlformats.org/officeDocument/2006/relationships/image" Target="../media/image61.wmf"/><Relationship Id="rId11" Type="http://schemas.openxmlformats.org/officeDocument/2006/relationships/image" Target="../media/image208.wmf"/><Relationship Id="rId5" Type="http://schemas.openxmlformats.org/officeDocument/2006/relationships/image" Target="../media/image23.wmf"/><Relationship Id="rId15" Type="http://schemas.openxmlformats.org/officeDocument/2006/relationships/image" Target="../media/image209.wmf"/><Relationship Id="rId10" Type="http://schemas.openxmlformats.org/officeDocument/2006/relationships/image" Target="../media/image26.wmf"/><Relationship Id="rId19" Type="http://schemas.openxmlformats.org/officeDocument/2006/relationships/image" Target="../media/image210.emf"/><Relationship Id="rId4" Type="http://schemas.openxmlformats.org/officeDocument/2006/relationships/image" Target="../media/image22.wmf"/><Relationship Id="rId9" Type="http://schemas.openxmlformats.org/officeDocument/2006/relationships/image" Target="../media/image73.wmf"/><Relationship Id="rId14" Type="http://schemas.openxmlformats.org/officeDocument/2006/relationships/image" Target="../media/image30.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image" Target="../media/image73.wmf"/><Relationship Id="rId3" Type="http://schemas.openxmlformats.org/officeDocument/2006/relationships/image" Target="../media/image22.wmf"/><Relationship Id="rId7" Type="http://schemas.openxmlformats.org/officeDocument/2006/relationships/image" Target="../media/image28.wmf"/><Relationship Id="rId12" Type="http://schemas.openxmlformats.org/officeDocument/2006/relationships/image" Target="../media/image72.wmf"/><Relationship Id="rId2" Type="http://schemas.openxmlformats.org/officeDocument/2006/relationships/image" Target="../media/image213.wmf"/><Relationship Id="rId1" Type="http://schemas.openxmlformats.org/officeDocument/2006/relationships/image" Target="../media/image212.wmf"/><Relationship Id="rId6" Type="http://schemas.openxmlformats.org/officeDocument/2006/relationships/image" Target="../media/image214.wmf"/><Relationship Id="rId11" Type="http://schemas.openxmlformats.org/officeDocument/2006/relationships/image" Target="../media/image215.emf"/><Relationship Id="rId5" Type="http://schemas.openxmlformats.org/officeDocument/2006/relationships/image" Target="../media/image61.wmf"/><Relationship Id="rId15" Type="http://schemas.openxmlformats.org/officeDocument/2006/relationships/image" Target="../media/image217.wmf"/><Relationship Id="rId10" Type="http://schemas.openxmlformats.org/officeDocument/2006/relationships/image" Target="../media/image211.wmf"/><Relationship Id="rId4" Type="http://schemas.openxmlformats.org/officeDocument/2006/relationships/image" Target="../media/image23.wmf"/><Relationship Id="rId9" Type="http://schemas.openxmlformats.org/officeDocument/2006/relationships/image" Target="../media/image30.wmf"/><Relationship Id="rId14" Type="http://schemas.openxmlformats.org/officeDocument/2006/relationships/image" Target="../media/image216.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222.emf"/><Relationship Id="rId13" Type="http://schemas.openxmlformats.org/officeDocument/2006/relationships/image" Target="../media/image28.wmf"/><Relationship Id="rId18" Type="http://schemas.openxmlformats.org/officeDocument/2006/relationships/image" Target="../media/image224.wmf"/><Relationship Id="rId3" Type="http://schemas.openxmlformats.org/officeDocument/2006/relationships/image" Target="../media/image220.wmf"/><Relationship Id="rId7" Type="http://schemas.openxmlformats.org/officeDocument/2006/relationships/image" Target="../media/image61.wmf"/><Relationship Id="rId12" Type="http://schemas.openxmlformats.org/officeDocument/2006/relationships/image" Target="../media/image217.wmf"/><Relationship Id="rId17" Type="http://schemas.openxmlformats.org/officeDocument/2006/relationships/image" Target="../media/image214.wmf"/><Relationship Id="rId2" Type="http://schemas.openxmlformats.org/officeDocument/2006/relationships/image" Target="../media/image219.wmf"/><Relationship Id="rId16" Type="http://schemas.openxmlformats.org/officeDocument/2006/relationships/image" Target="../media/image223.wmf"/><Relationship Id="rId1" Type="http://schemas.openxmlformats.org/officeDocument/2006/relationships/image" Target="../media/image218.wmf"/><Relationship Id="rId6" Type="http://schemas.openxmlformats.org/officeDocument/2006/relationships/image" Target="../media/image23.wmf"/><Relationship Id="rId11" Type="http://schemas.openxmlformats.org/officeDocument/2006/relationships/image" Target="../media/image216.wmf"/><Relationship Id="rId5" Type="http://schemas.openxmlformats.org/officeDocument/2006/relationships/image" Target="../media/image22.wmf"/><Relationship Id="rId15" Type="http://schemas.openxmlformats.org/officeDocument/2006/relationships/image" Target="../media/image30.wmf"/><Relationship Id="rId10" Type="http://schemas.openxmlformats.org/officeDocument/2006/relationships/image" Target="../media/image73.wmf"/><Relationship Id="rId19" Type="http://schemas.openxmlformats.org/officeDocument/2006/relationships/image" Target="../media/image211.wmf"/><Relationship Id="rId4" Type="http://schemas.openxmlformats.org/officeDocument/2006/relationships/image" Target="../media/image221.wmf"/><Relationship Id="rId9" Type="http://schemas.openxmlformats.org/officeDocument/2006/relationships/image" Target="../media/image72.wmf"/><Relationship Id="rId14" Type="http://schemas.openxmlformats.org/officeDocument/2006/relationships/image" Target="../media/image29.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229.emf"/><Relationship Id="rId13" Type="http://schemas.openxmlformats.org/officeDocument/2006/relationships/image" Target="../media/image28.wmf"/><Relationship Id="rId18" Type="http://schemas.openxmlformats.org/officeDocument/2006/relationships/image" Target="../media/image230.wmf"/><Relationship Id="rId3" Type="http://schemas.openxmlformats.org/officeDocument/2006/relationships/image" Target="../media/image227.wmf"/><Relationship Id="rId7" Type="http://schemas.openxmlformats.org/officeDocument/2006/relationships/image" Target="../media/image61.wmf"/><Relationship Id="rId12" Type="http://schemas.openxmlformats.org/officeDocument/2006/relationships/image" Target="../media/image217.wmf"/><Relationship Id="rId17" Type="http://schemas.openxmlformats.org/officeDocument/2006/relationships/image" Target="../media/image214.wmf"/><Relationship Id="rId2" Type="http://schemas.openxmlformats.org/officeDocument/2006/relationships/image" Target="../media/image226.wmf"/><Relationship Id="rId16" Type="http://schemas.openxmlformats.org/officeDocument/2006/relationships/image" Target="../media/image223.wmf"/><Relationship Id="rId20" Type="http://schemas.openxmlformats.org/officeDocument/2006/relationships/image" Target="../media/image211.wmf"/><Relationship Id="rId1" Type="http://schemas.openxmlformats.org/officeDocument/2006/relationships/image" Target="../media/image225.wmf"/><Relationship Id="rId6" Type="http://schemas.openxmlformats.org/officeDocument/2006/relationships/image" Target="../media/image23.wmf"/><Relationship Id="rId11" Type="http://schemas.openxmlformats.org/officeDocument/2006/relationships/image" Target="../media/image216.wmf"/><Relationship Id="rId5" Type="http://schemas.openxmlformats.org/officeDocument/2006/relationships/image" Target="../media/image22.wmf"/><Relationship Id="rId15" Type="http://schemas.openxmlformats.org/officeDocument/2006/relationships/image" Target="../media/image30.wmf"/><Relationship Id="rId10" Type="http://schemas.openxmlformats.org/officeDocument/2006/relationships/image" Target="../media/image73.wmf"/><Relationship Id="rId19" Type="http://schemas.openxmlformats.org/officeDocument/2006/relationships/image" Target="../media/image224.wmf"/><Relationship Id="rId4" Type="http://schemas.openxmlformats.org/officeDocument/2006/relationships/image" Target="../media/image228.wmf"/><Relationship Id="rId9" Type="http://schemas.openxmlformats.org/officeDocument/2006/relationships/image" Target="../media/image72.wmf"/><Relationship Id="rId14"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232.wmf"/><Relationship Id="rId1" Type="http://schemas.openxmlformats.org/officeDocument/2006/relationships/image" Target="../media/image231.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35.wmf"/><Relationship Id="rId2" Type="http://schemas.openxmlformats.org/officeDocument/2006/relationships/image" Target="../media/image234.wmf"/><Relationship Id="rId1" Type="http://schemas.openxmlformats.org/officeDocument/2006/relationships/image" Target="../media/image233.wmf"/><Relationship Id="rId6" Type="http://schemas.openxmlformats.org/officeDocument/2006/relationships/image" Target="../media/image238.wmf"/><Relationship Id="rId5" Type="http://schemas.openxmlformats.org/officeDocument/2006/relationships/image" Target="../media/image237.wmf"/><Relationship Id="rId4" Type="http://schemas.openxmlformats.org/officeDocument/2006/relationships/image" Target="../media/image236.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image" Target="../media/image33.wmf"/><Relationship Id="rId18" Type="http://schemas.openxmlformats.org/officeDocument/2006/relationships/image" Target="../media/image38.wmf"/><Relationship Id="rId3" Type="http://schemas.openxmlformats.org/officeDocument/2006/relationships/image" Target="../media/image23.wmf"/><Relationship Id="rId21" Type="http://schemas.openxmlformats.org/officeDocument/2006/relationships/image" Target="../media/image41.wmf"/><Relationship Id="rId7" Type="http://schemas.openxmlformats.org/officeDocument/2006/relationships/image" Target="../media/image27.wmf"/><Relationship Id="rId12" Type="http://schemas.openxmlformats.org/officeDocument/2006/relationships/image" Target="../media/image32.wmf"/><Relationship Id="rId17" Type="http://schemas.openxmlformats.org/officeDocument/2006/relationships/image" Target="../media/image37.wmf"/><Relationship Id="rId2" Type="http://schemas.openxmlformats.org/officeDocument/2006/relationships/image" Target="../media/image22.wmf"/><Relationship Id="rId16" Type="http://schemas.openxmlformats.org/officeDocument/2006/relationships/image" Target="../media/image36.wmf"/><Relationship Id="rId20" Type="http://schemas.openxmlformats.org/officeDocument/2006/relationships/image" Target="../media/image40.wmf"/><Relationship Id="rId1" Type="http://schemas.openxmlformats.org/officeDocument/2006/relationships/image" Target="../media/image21.wmf"/><Relationship Id="rId6" Type="http://schemas.openxmlformats.org/officeDocument/2006/relationships/image" Target="../media/image26.wmf"/><Relationship Id="rId11" Type="http://schemas.openxmlformats.org/officeDocument/2006/relationships/image" Target="../media/image31.wmf"/><Relationship Id="rId5" Type="http://schemas.openxmlformats.org/officeDocument/2006/relationships/image" Target="../media/image25.wmf"/><Relationship Id="rId15" Type="http://schemas.openxmlformats.org/officeDocument/2006/relationships/image" Target="../media/image35.wmf"/><Relationship Id="rId10" Type="http://schemas.openxmlformats.org/officeDocument/2006/relationships/image" Target="../media/image30.wmf"/><Relationship Id="rId19" Type="http://schemas.openxmlformats.org/officeDocument/2006/relationships/image" Target="../media/image39.wmf"/><Relationship Id="rId4" Type="http://schemas.openxmlformats.org/officeDocument/2006/relationships/image" Target="../media/image24.wmf"/><Relationship Id="rId9" Type="http://schemas.openxmlformats.org/officeDocument/2006/relationships/image" Target="../media/image29.wmf"/><Relationship Id="rId14" Type="http://schemas.openxmlformats.org/officeDocument/2006/relationships/image" Target="../media/image34.wmf"/><Relationship Id="rId22"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2.wmf"/><Relationship Id="rId7"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26.wmf"/><Relationship Id="rId11" Type="http://schemas.openxmlformats.org/officeDocument/2006/relationships/image" Target="../media/image56.emf"/><Relationship Id="rId5" Type="http://schemas.openxmlformats.org/officeDocument/2006/relationships/image" Target="../media/image34.wmf"/><Relationship Id="rId10" Type="http://schemas.openxmlformats.org/officeDocument/2006/relationships/image" Target="../media/image55.emf"/><Relationship Id="rId4" Type="http://schemas.openxmlformats.org/officeDocument/2006/relationships/image" Target="../media/image23.wmf"/><Relationship Id="rId9" Type="http://schemas.openxmlformats.org/officeDocument/2006/relationships/image" Target="../media/image5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latinLnBrk="1" hangingPunct="1">
              <a:defRPr kumimoji="1" sz="1200">
                <a:latin typeface="굴림" pitchFamily="34" charset="-127"/>
              </a:defRPr>
            </a:lvl1pPr>
          </a:lstStyle>
          <a:p>
            <a:pPr>
              <a:defRPr/>
            </a:pPr>
            <a:endParaRPr lang="zh-CN" altLang="en-US"/>
          </a:p>
        </p:txBody>
      </p:sp>
      <p:sp>
        <p:nvSpPr>
          <p:cNvPr id="573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kumimoji="1" sz="1200">
                <a:latin typeface="굴림" pitchFamily="34" charset="-127"/>
              </a:defRPr>
            </a:lvl1pPr>
          </a:lstStyle>
          <a:p>
            <a:pPr>
              <a:defRPr/>
            </a:pPr>
            <a:fld id="{6A0CDA9E-AF08-4BFC-A990-A387A494114C}" type="datetime1">
              <a:rPr lang="zh-CN" altLang="en-US"/>
              <a:pPr>
                <a:defRPr/>
              </a:pPr>
              <a:t>2013-11-24</a:t>
            </a:fld>
            <a:endParaRPr lang="en-US" altLang="zh-CN"/>
          </a:p>
        </p:txBody>
      </p:sp>
      <p:sp>
        <p:nvSpPr>
          <p:cNvPr id="573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latinLnBrk="1" hangingPunct="1">
              <a:defRPr kumimoji="1" sz="1200">
                <a:latin typeface="굴림" pitchFamily="34" charset="-127"/>
              </a:defRPr>
            </a:lvl1pPr>
          </a:lstStyle>
          <a:p>
            <a:pPr>
              <a:defRPr/>
            </a:pPr>
            <a:endParaRPr lang="en-US" altLang="zh-CN"/>
          </a:p>
        </p:txBody>
      </p:sp>
      <p:sp>
        <p:nvSpPr>
          <p:cNvPr id="573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1" hangingPunct="1">
              <a:defRPr kumimoji="1" sz="1200">
                <a:latin typeface="굴림" pitchFamily="34" charset="-127"/>
              </a:defRPr>
            </a:lvl1pPr>
          </a:lstStyle>
          <a:p>
            <a:pPr>
              <a:defRPr/>
            </a:pPr>
            <a:fld id="{8F0BD0AE-3225-4C5F-A9DF-16E0B59CE4FA}" type="slidenum">
              <a:rPr lang="zh-CN" altLang="en-US"/>
              <a:pPr>
                <a:defRPr/>
              </a:pPr>
              <a:t>‹#›</a:t>
            </a:fld>
            <a:endParaRPr lang="en-US" altLang="zh-CN"/>
          </a:p>
        </p:txBody>
      </p:sp>
    </p:spTree>
    <p:extLst>
      <p:ext uri="{BB962C8B-B14F-4D97-AF65-F5344CB8AC3E}">
        <p14:creationId xmlns:p14="http://schemas.microsoft.com/office/powerpoint/2010/main" val="695221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latinLnBrk="1" hangingPunct="1">
              <a:defRPr kumimoji="1" sz="1200">
                <a:latin typeface="굴림" pitchFamily="34" charset="-127"/>
              </a:defRPr>
            </a:lvl1pPr>
          </a:lstStyle>
          <a:p>
            <a:pPr>
              <a:defRPr/>
            </a:pPr>
            <a:endParaRPr lang="zh-CN" altLang="en-US"/>
          </a:p>
        </p:txBody>
      </p:sp>
      <p:sp>
        <p:nvSpPr>
          <p:cNvPr id="563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kumimoji="1" sz="1200">
                <a:latin typeface="굴림" pitchFamily="34" charset="-127"/>
              </a:defRPr>
            </a:lvl1pPr>
          </a:lstStyle>
          <a:p>
            <a:pPr>
              <a:defRPr/>
            </a:pPr>
            <a:fld id="{6A17F521-A66A-4D94-B1F2-6696B66D9317}" type="datetime1">
              <a:rPr lang="zh-CN" altLang="en-US"/>
              <a:pPr>
                <a:defRPr/>
              </a:pPr>
              <a:t>2013-11-24</a:t>
            </a:fld>
            <a:endParaRPr lang="en-US" altLang="zh-CN"/>
          </a:p>
        </p:txBody>
      </p:sp>
      <p:sp>
        <p:nvSpPr>
          <p:cNvPr id="2007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63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latinLnBrk="1" hangingPunct="1">
              <a:defRPr kumimoji="1" sz="1200">
                <a:latin typeface="굴림" pitchFamily="34" charset="-127"/>
              </a:defRPr>
            </a:lvl1pPr>
          </a:lstStyle>
          <a:p>
            <a:pPr>
              <a:defRPr/>
            </a:pPr>
            <a:endParaRPr lang="en-US" altLang="zh-CN"/>
          </a:p>
        </p:txBody>
      </p:sp>
      <p:sp>
        <p:nvSpPr>
          <p:cNvPr id="563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1" hangingPunct="1">
              <a:defRPr kumimoji="1" sz="1200">
                <a:latin typeface="굴림" pitchFamily="34" charset="-127"/>
              </a:defRPr>
            </a:lvl1pPr>
          </a:lstStyle>
          <a:p>
            <a:pPr>
              <a:defRPr/>
            </a:pPr>
            <a:fld id="{D305C38E-8F12-43CA-B048-2F4CE31A8088}" type="slidenum">
              <a:rPr lang="zh-CN" altLang="en-US"/>
              <a:pPr>
                <a:defRPr/>
              </a:pPr>
              <a:t>‹#›</a:t>
            </a:fld>
            <a:endParaRPr lang="en-US" altLang="zh-CN"/>
          </a:p>
        </p:txBody>
      </p:sp>
    </p:spTree>
    <p:extLst>
      <p:ext uri="{BB962C8B-B14F-4D97-AF65-F5344CB8AC3E}">
        <p14:creationId xmlns:p14="http://schemas.microsoft.com/office/powerpoint/2010/main" val="36944533"/>
      </p:ext>
    </p:extLst>
  </p:cSld>
  <p:clrMap bg1="lt1" tx1="dk1" bg2="lt2" tx2="dk2" accent1="accent1" accent2="accent2" accent3="accent3" accent4="accent4" accent5="accent5" accent6="accent6" hlink="hlink" folHlink="folHlink"/>
  <p:hf hdr="0" ftr="0"/>
  <p:notesStyle>
    <a:lvl1pPr algn="l" rtl="0" eaLnBrk="0" fontAlgn="base" latinLnBrk="1" hangingPunct="0">
      <a:spcBef>
        <a:spcPct val="30000"/>
      </a:spcBef>
      <a:spcAft>
        <a:spcPct val="0"/>
      </a:spcAft>
      <a:defRPr sz="1200" kern="1200">
        <a:solidFill>
          <a:schemeClr val="tx1"/>
        </a:solidFill>
        <a:latin typeface="굴림" pitchFamily="34" charset="-127"/>
        <a:ea typeface="宋体" pitchFamily="2" charset="-122"/>
        <a:cs typeface="+mn-cs"/>
      </a:defRPr>
    </a:lvl1pPr>
    <a:lvl2pPr marL="457200" algn="l" rtl="0" eaLnBrk="0" fontAlgn="base" latinLnBrk="1" hangingPunct="0">
      <a:spcBef>
        <a:spcPct val="30000"/>
      </a:spcBef>
      <a:spcAft>
        <a:spcPct val="0"/>
      </a:spcAft>
      <a:defRPr sz="1200" kern="1200">
        <a:solidFill>
          <a:schemeClr val="tx1"/>
        </a:solidFill>
        <a:latin typeface="굴림" pitchFamily="34" charset="-127"/>
        <a:ea typeface="宋体" pitchFamily="2" charset="-122"/>
        <a:cs typeface="+mn-cs"/>
      </a:defRPr>
    </a:lvl2pPr>
    <a:lvl3pPr marL="914400" algn="l" rtl="0" eaLnBrk="0" fontAlgn="base" latinLnBrk="1" hangingPunct="0">
      <a:spcBef>
        <a:spcPct val="30000"/>
      </a:spcBef>
      <a:spcAft>
        <a:spcPct val="0"/>
      </a:spcAft>
      <a:defRPr sz="1200" kern="1200">
        <a:solidFill>
          <a:schemeClr val="tx1"/>
        </a:solidFill>
        <a:latin typeface="굴림" pitchFamily="34" charset="-127"/>
        <a:ea typeface="宋体" pitchFamily="2" charset="-122"/>
        <a:cs typeface="+mn-cs"/>
      </a:defRPr>
    </a:lvl3pPr>
    <a:lvl4pPr marL="1371600" algn="l" rtl="0" eaLnBrk="0" fontAlgn="base" latinLnBrk="1" hangingPunct="0">
      <a:spcBef>
        <a:spcPct val="30000"/>
      </a:spcBef>
      <a:spcAft>
        <a:spcPct val="0"/>
      </a:spcAft>
      <a:defRPr sz="1200" kern="1200">
        <a:solidFill>
          <a:schemeClr val="tx1"/>
        </a:solidFill>
        <a:latin typeface="굴림" pitchFamily="34" charset="-127"/>
        <a:ea typeface="宋体" pitchFamily="2" charset="-122"/>
        <a:cs typeface="+mn-cs"/>
      </a:defRPr>
    </a:lvl4pPr>
    <a:lvl5pPr marL="1828800" algn="l" rtl="0" eaLnBrk="0" fontAlgn="base" latinLnBrk="1" hangingPunct="0">
      <a:spcBef>
        <a:spcPct val="30000"/>
      </a:spcBef>
      <a:spcAft>
        <a:spcPct val="0"/>
      </a:spcAft>
      <a:defRPr sz="1200" kern="1200">
        <a:solidFill>
          <a:schemeClr val="tx1"/>
        </a:solidFill>
        <a:latin typeface="굴림" pitchFamily="34" charset="-127"/>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6EF9CD6-69A7-4F9B-B2B8-CD8E43D204F1}"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972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DB170B0-9758-4C10-8550-1E011B17EBA3}" type="slidenum">
              <a:rPr lang="zh-CN" altLang="en-US">
                <a:latin typeface="Gulim" pitchFamily="34" charset="-127"/>
                <a:ea typeface="Gulim" pitchFamily="34" charset="-127"/>
              </a:rPr>
              <a:pPr eaLnBrk="1" hangingPunct="1"/>
              <a:t>2</a:t>
            </a:fld>
            <a:endParaRPr lang="en-US" altLang="zh-CN">
              <a:latin typeface="Gulim" pitchFamily="34" charset="-127"/>
              <a:ea typeface="Gulim" pitchFamily="34" charset="-127"/>
            </a:endParaRPr>
          </a:p>
        </p:txBody>
      </p:sp>
      <p:sp>
        <p:nvSpPr>
          <p:cNvPr id="97284" name="Rectangle 2"/>
          <p:cNvSpPr>
            <a:spLocks noGrp="1" noRot="1" noChangeAspect="1" noChangeArrowheads="1" noTextEdit="1"/>
          </p:cNvSpPr>
          <p:nvPr>
            <p:ph type="sldImg"/>
          </p:nvPr>
        </p:nvSpPr>
        <p:spPr>
          <a:ln/>
        </p:spPr>
      </p:sp>
      <p:sp>
        <p:nvSpPr>
          <p:cNvPr id="97285"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5B3C54D-1226-4540-A0C3-63222A1AFBEB}"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064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CCB486D-5539-4BA7-A300-4DD5BBE5A06D}" type="slidenum">
              <a:rPr lang="zh-CN" altLang="en-US">
                <a:latin typeface="Gulim" pitchFamily="34" charset="-127"/>
                <a:ea typeface="Gulim" pitchFamily="34" charset="-127"/>
              </a:rPr>
              <a:pPr eaLnBrk="1" hangingPunct="1"/>
              <a:t>15</a:t>
            </a:fld>
            <a:endParaRPr lang="en-US" altLang="zh-CN">
              <a:latin typeface="Gulim" pitchFamily="34" charset="-127"/>
              <a:ea typeface="Gulim" pitchFamily="34" charset="-127"/>
            </a:endParaRPr>
          </a:p>
        </p:txBody>
      </p:sp>
      <p:sp>
        <p:nvSpPr>
          <p:cNvPr id="106500" name="Rectangle 2"/>
          <p:cNvSpPr>
            <a:spLocks noGrp="1" noRot="1" noChangeAspect="1" noChangeArrowheads="1" noTextEdit="1"/>
          </p:cNvSpPr>
          <p:nvPr>
            <p:ph type="sldImg"/>
          </p:nvPr>
        </p:nvSpPr>
        <p:spPr>
          <a:ln/>
        </p:spPr>
      </p:sp>
      <p:sp>
        <p:nvSpPr>
          <p:cNvPr id="106501"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67F1D1A-B95B-497B-AAEA-18E206A5D788}"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075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75ECEFA-4023-4E96-A3D9-DC00CECDF12C}" type="slidenum">
              <a:rPr lang="zh-CN" altLang="en-US">
                <a:latin typeface="Gulim" pitchFamily="34" charset="-127"/>
                <a:ea typeface="Gulim" pitchFamily="34" charset="-127"/>
              </a:rPr>
              <a:pPr eaLnBrk="1" hangingPunct="1"/>
              <a:t>16</a:t>
            </a:fld>
            <a:endParaRPr lang="en-US" altLang="zh-CN">
              <a:latin typeface="Gulim" pitchFamily="34" charset="-127"/>
              <a:ea typeface="Gulim" pitchFamily="34" charset="-127"/>
            </a:endParaRPr>
          </a:p>
        </p:txBody>
      </p:sp>
      <p:sp>
        <p:nvSpPr>
          <p:cNvPr id="107524" name="Rectangle 2"/>
          <p:cNvSpPr>
            <a:spLocks noGrp="1" noRot="1" noChangeAspect="1" noChangeArrowheads="1" noTextEdit="1"/>
          </p:cNvSpPr>
          <p:nvPr>
            <p:ph type="sldImg"/>
          </p:nvPr>
        </p:nvSpPr>
        <p:spPr>
          <a:ln/>
        </p:spPr>
      </p:sp>
      <p:sp>
        <p:nvSpPr>
          <p:cNvPr id="107525"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3F733A1-67C1-4867-8C07-670EBB197A29}"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085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88CD614-ACAA-4314-A3CC-CD5AB113391F}" type="slidenum">
              <a:rPr lang="zh-CN" altLang="en-US">
                <a:latin typeface="Gulim" pitchFamily="34" charset="-127"/>
                <a:ea typeface="Gulim" pitchFamily="34" charset="-127"/>
              </a:rPr>
              <a:pPr eaLnBrk="1" hangingPunct="1"/>
              <a:t>17</a:t>
            </a:fld>
            <a:endParaRPr lang="en-US" altLang="zh-CN">
              <a:latin typeface="Gulim" pitchFamily="34" charset="-127"/>
              <a:ea typeface="Gulim" pitchFamily="34" charset="-127"/>
            </a:endParaRPr>
          </a:p>
        </p:txBody>
      </p:sp>
      <p:sp>
        <p:nvSpPr>
          <p:cNvPr id="108548" name="Rectangle 2"/>
          <p:cNvSpPr>
            <a:spLocks noGrp="1" noRot="1" noChangeAspect="1" noChangeArrowheads="1" noTextEdit="1"/>
          </p:cNvSpPr>
          <p:nvPr>
            <p:ph type="sldImg"/>
          </p:nvPr>
        </p:nvSpPr>
        <p:spPr>
          <a:ln/>
        </p:spPr>
      </p:sp>
      <p:sp>
        <p:nvSpPr>
          <p:cNvPr id="108549"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ACC7CB2-CDEC-48DC-9AD6-252E57CEE178}"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095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9FFC87B-51F4-4BD3-BA07-4A2174C48A03}" type="slidenum">
              <a:rPr lang="zh-CN" altLang="en-US">
                <a:latin typeface="Gulim" pitchFamily="34" charset="-127"/>
                <a:ea typeface="Gulim" pitchFamily="34" charset="-127"/>
              </a:rPr>
              <a:pPr eaLnBrk="1" hangingPunct="1"/>
              <a:t>18</a:t>
            </a:fld>
            <a:endParaRPr lang="en-US" altLang="zh-CN">
              <a:latin typeface="Gulim" pitchFamily="34" charset="-127"/>
              <a:ea typeface="Gulim" pitchFamily="34" charset="-127"/>
            </a:endParaRPr>
          </a:p>
        </p:txBody>
      </p:sp>
      <p:sp>
        <p:nvSpPr>
          <p:cNvPr id="109572" name="Rectangle 2"/>
          <p:cNvSpPr>
            <a:spLocks noGrp="1" noRot="1" noChangeAspect="1" noChangeArrowheads="1" noTextEdit="1"/>
          </p:cNvSpPr>
          <p:nvPr>
            <p:ph type="sldImg"/>
          </p:nvPr>
        </p:nvSpPr>
        <p:spPr>
          <a:ln/>
        </p:spPr>
      </p:sp>
      <p:sp>
        <p:nvSpPr>
          <p:cNvPr id="109573"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54F8D59-87D1-4C35-AF55-D0D663306823}"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105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96E0E06-8AE5-4C9D-9A3A-FC43F6BCF4BC}" type="slidenum">
              <a:rPr lang="zh-CN" altLang="en-US">
                <a:latin typeface="Gulim" pitchFamily="34" charset="-127"/>
                <a:ea typeface="Gulim" pitchFamily="34" charset="-127"/>
              </a:rPr>
              <a:pPr eaLnBrk="1" hangingPunct="1"/>
              <a:t>19</a:t>
            </a:fld>
            <a:endParaRPr lang="en-US" altLang="zh-CN">
              <a:latin typeface="Gulim" pitchFamily="34" charset="-127"/>
              <a:ea typeface="Gulim" pitchFamily="34" charset="-127"/>
            </a:endParaRPr>
          </a:p>
        </p:txBody>
      </p:sp>
      <p:sp>
        <p:nvSpPr>
          <p:cNvPr id="110596" name="Rectangle 2"/>
          <p:cNvSpPr>
            <a:spLocks noGrp="1" noRot="1" noChangeAspect="1" noChangeArrowheads="1" noTextEdit="1"/>
          </p:cNvSpPr>
          <p:nvPr>
            <p:ph type="sldImg"/>
          </p:nvPr>
        </p:nvSpPr>
        <p:spPr>
          <a:ln/>
        </p:spPr>
      </p:sp>
      <p:sp>
        <p:nvSpPr>
          <p:cNvPr id="110597"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FF21A3B-3B55-4EE4-BEE1-7ED622664D1E}"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116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2FEA45C-9056-44A3-837D-025811F2CEEB}" type="slidenum">
              <a:rPr lang="zh-CN" altLang="en-US">
                <a:latin typeface="Gulim" pitchFamily="34" charset="-127"/>
                <a:ea typeface="Gulim" pitchFamily="34" charset="-127"/>
              </a:rPr>
              <a:pPr eaLnBrk="1" hangingPunct="1"/>
              <a:t>20</a:t>
            </a:fld>
            <a:endParaRPr lang="en-US" altLang="zh-CN">
              <a:latin typeface="Gulim" pitchFamily="34" charset="-127"/>
              <a:ea typeface="Gulim" pitchFamily="34" charset="-127"/>
            </a:endParaRPr>
          </a:p>
        </p:txBody>
      </p:sp>
      <p:sp>
        <p:nvSpPr>
          <p:cNvPr id="111620" name="Rectangle 2"/>
          <p:cNvSpPr>
            <a:spLocks noGrp="1" noRot="1" noChangeAspect="1" noChangeArrowheads="1" noTextEdit="1"/>
          </p:cNvSpPr>
          <p:nvPr>
            <p:ph type="sldImg"/>
          </p:nvPr>
        </p:nvSpPr>
        <p:spPr>
          <a:ln/>
        </p:spPr>
      </p:sp>
      <p:sp>
        <p:nvSpPr>
          <p:cNvPr id="111621"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FE79452-10D4-4BAF-8B2B-CA885E3A9E61}"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126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67274F6-9FBC-4D7C-9AC4-E22B7A7334B8}" type="slidenum">
              <a:rPr lang="zh-CN" altLang="en-US">
                <a:latin typeface="Gulim" pitchFamily="34" charset="-127"/>
                <a:ea typeface="Gulim" pitchFamily="34" charset="-127"/>
              </a:rPr>
              <a:pPr eaLnBrk="1" hangingPunct="1"/>
              <a:t>21</a:t>
            </a:fld>
            <a:endParaRPr lang="en-US" altLang="zh-CN">
              <a:latin typeface="Gulim" pitchFamily="34" charset="-127"/>
              <a:ea typeface="Gulim" pitchFamily="34" charset="-127"/>
            </a:endParaRPr>
          </a:p>
        </p:txBody>
      </p:sp>
      <p:sp>
        <p:nvSpPr>
          <p:cNvPr id="112644" name="Rectangle 2"/>
          <p:cNvSpPr>
            <a:spLocks noGrp="1" noRot="1" noChangeAspect="1" noChangeArrowheads="1" noTextEdit="1"/>
          </p:cNvSpPr>
          <p:nvPr>
            <p:ph type="sldImg"/>
          </p:nvPr>
        </p:nvSpPr>
        <p:spPr>
          <a:ln/>
        </p:spPr>
      </p:sp>
      <p:sp>
        <p:nvSpPr>
          <p:cNvPr id="112645"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离散正弦信号周期的求解方法</a:t>
            </a:r>
            <a:r>
              <a:rPr lang="en-US" altLang="zh-CN" smtClean="0"/>
              <a:t>,</a:t>
            </a:r>
            <a:r>
              <a:rPr lang="zh-CN" altLang="en-US" smtClean="0"/>
              <a:t>要说明</a:t>
            </a:r>
          </a:p>
          <a:p>
            <a:pPr eaLnBrk="1" hangingPunct="1"/>
            <a:r>
              <a:rPr lang="zh-CN" altLang="en-US" smtClean="0"/>
              <a:t>举例</a:t>
            </a:r>
            <a:r>
              <a:rPr lang="en-US" altLang="zh-CN" smtClean="0"/>
              <a:t>w0=pi/3</a:t>
            </a:r>
            <a:r>
              <a:rPr lang="zh-CN" altLang="en-US" smtClean="0"/>
              <a:t>，</a:t>
            </a:r>
            <a:r>
              <a:rPr lang="en-US" altLang="zh-CN" smtClean="0"/>
              <a:t>T=6</a:t>
            </a:r>
            <a:r>
              <a:rPr lang="zh-CN" altLang="en-US" smtClean="0"/>
              <a:t>整数</a:t>
            </a:r>
          </a:p>
          <a:p>
            <a:pPr eaLnBrk="1" hangingPunct="1"/>
            <a:r>
              <a:rPr lang="en-US" altLang="zh-CN" smtClean="0"/>
              <a:t>w0=4/5pi,T=5/2,T=5</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449825C-40BF-4B3B-A46B-9C1D50E3BFD1}"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136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18BE3A3-2F06-4761-90E6-CAEEA33C656E}" type="slidenum">
              <a:rPr lang="zh-CN" altLang="en-US">
                <a:latin typeface="Gulim" pitchFamily="34" charset="-127"/>
                <a:ea typeface="Gulim" pitchFamily="34" charset="-127"/>
              </a:rPr>
              <a:pPr eaLnBrk="1" hangingPunct="1"/>
              <a:t>22</a:t>
            </a:fld>
            <a:endParaRPr lang="en-US" altLang="zh-CN">
              <a:latin typeface="Gulim" pitchFamily="34" charset="-127"/>
              <a:ea typeface="Gulim" pitchFamily="34" charset="-127"/>
            </a:endParaRPr>
          </a:p>
        </p:txBody>
      </p:sp>
      <p:sp>
        <p:nvSpPr>
          <p:cNvPr id="113668" name="Rectangle 2"/>
          <p:cNvSpPr>
            <a:spLocks noGrp="1" noRot="1" noChangeAspect="1" noChangeArrowheads="1" noTextEdit="1"/>
          </p:cNvSpPr>
          <p:nvPr>
            <p:ph type="sldImg"/>
          </p:nvPr>
        </p:nvSpPr>
        <p:spPr>
          <a:ln/>
        </p:spPr>
      </p:sp>
      <p:sp>
        <p:nvSpPr>
          <p:cNvPr id="113669"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3EF32C9-DB96-4FA1-A2B5-C2176D6B6C2A}"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146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F302384-A910-4EB0-9310-6DCE58E03BBD}" type="slidenum">
              <a:rPr lang="zh-CN" altLang="en-US">
                <a:latin typeface="Gulim" pitchFamily="34" charset="-127"/>
                <a:ea typeface="Gulim" pitchFamily="34" charset="-127"/>
              </a:rPr>
              <a:pPr eaLnBrk="1" hangingPunct="1"/>
              <a:t>23</a:t>
            </a:fld>
            <a:endParaRPr lang="en-US" altLang="zh-CN">
              <a:latin typeface="Gulim" pitchFamily="34" charset="-127"/>
              <a:ea typeface="Gulim" pitchFamily="34" charset="-127"/>
            </a:endParaRPr>
          </a:p>
        </p:txBody>
      </p:sp>
      <p:sp>
        <p:nvSpPr>
          <p:cNvPr id="114692" name="Rectangle 2"/>
          <p:cNvSpPr>
            <a:spLocks noGrp="1" noRot="1" noChangeAspect="1" noChangeArrowheads="1" noTextEdit="1"/>
          </p:cNvSpPr>
          <p:nvPr>
            <p:ph type="sldImg"/>
          </p:nvPr>
        </p:nvSpPr>
        <p:spPr>
          <a:ln/>
        </p:spPr>
      </p:sp>
      <p:sp>
        <p:nvSpPr>
          <p:cNvPr id="114693"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16835CC-5EB7-4627-B384-DEEC5E676702}"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157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A0C3A08-3ADF-40E2-8C23-E3A9EB9B04CE}" type="slidenum">
              <a:rPr lang="zh-CN" altLang="en-US">
                <a:latin typeface="Gulim" pitchFamily="34" charset="-127"/>
                <a:ea typeface="Gulim" pitchFamily="34" charset="-127"/>
              </a:rPr>
              <a:pPr eaLnBrk="1" hangingPunct="1"/>
              <a:t>24</a:t>
            </a:fld>
            <a:endParaRPr lang="en-US" altLang="zh-CN">
              <a:latin typeface="Gulim" pitchFamily="34" charset="-127"/>
              <a:ea typeface="Gulim" pitchFamily="34" charset="-127"/>
            </a:endParaRPr>
          </a:p>
        </p:txBody>
      </p:sp>
      <p:sp>
        <p:nvSpPr>
          <p:cNvPr id="115716" name="Rectangle 2"/>
          <p:cNvSpPr>
            <a:spLocks noGrp="1" noRot="1" noChangeAspect="1" noChangeArrowheads="1" noTextEdit="1"/>
          </p:cNvSpPr>
          <p:nvPr>
            <p:ph type="sldImg"/>
          </p:nvPr>
        </p:nvSpPr>
        <p:spPr>
          <a:ln/>
        </p:spPr>
      </p:sp>
      <p:sp>
        <p:nvSpPr>
          <p:cNvPr id="115717"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0B70AF7-DF66-4BA4-9AD4-5E2EA91A134A}"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983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BDC9CA5-B3BB-48D0-BFA6-DBA651D044C1}" type="slidenum">
              <a:rPr lang="zh-CN" altLang="en-US">
                <a:latin typeface="Gulim" pitchFamily="34" charset="-127"/>
                <a:ea typeface="Gulim" pitchFamily="34" charset="-127"/>
              </a:rPr>
              <a:pPr eaLnBrk="1" hangingPunct="1"/>
              <a:t>3</a:t>
            </a:fld>
            <a:endParaRPr lang="en-US" altLang="zh-CN">
              <a:latin typeface="Gulim" pitchFamily="34" charset="-127"/>
              <a:ea typeface="Gulim" pitchFamily="34" charset="-127"/>
            </a:endParaRPr>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448B03A-6993-4ADF-9017-10D385F11A08}"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167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1C99D14-7467-4C8C-9C21-DFDB170600D1}" type="slidenum">
              <a:rPr lang="zh-CN" altLang="en-US">
                <a:latin typeface="Gulim" pitchFamily="34" charset="-127"/>
                <a:ea typeface="Gulim" pitchFamily="34" charset="-127"/>
              </a:rPr>
              <a:pPr eaLnBrk="1" hangingPunct="1"/>
              <a:t>25</a:t>
            </a:fld>
            <a:endParaRPr lang="en-US" altLang="zh-CN">
              <a:latin typeface="Gulim" pitchFamily="34" charset="-127"/>
              <a:ea typeface="Gulim" pitchFamily="34" charset="-127"/>
            </a:endParaRPr>
          </a:p>
        </p:txBody>
      </p:sp>
      <p:sp>
        <p:nvSpPr>
          <p:cNvPr id="116740" name="Rectangle 2"/>
          <p:cNvSpPr>
            <a:spLocks noGrp="1" noRot="1" noChangeAspect="1" noChangeArrowheads="1" noTextEdit="1"/>
          </p:cNvSpPr>
          <p:nvPr>
            <p:ph type="sldImg"/>
          </p:nvPr>
        </p:nvSpPr>
        <p:spPr>
          <a:ln/>
        </p:spPr>
      </p:sp>
      <p:sp>
        <p:nvSpPr>
          <p:cNvPr id="116741"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5B642CF-F14A-4950-9C1E-C4166369D67D}"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177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DE25C8-F2D6-479F-BDCE-A478E3F13280}" type="slidenum">
              <a:rPr lang="zh-CN" altLang="en-US">
                <a:latin typeface="Gulim" pitchFamily="34" charset="-127"/>
                <a:ea typeface="Gulim" pitchFamily="34" charset="-127"/>
              </a:rPr>
              <a:pPr eaLnBrk="1" hangingPunct="1"/>
              <a:t>26</a:t>
            </a:fld>
            <a:endParaRPr lang="en-US" altLang="zh-CN">
              <a:latin typeface="Gulim" pitchFamily="34" charset="-127"/>
              <a:ea typeface="Gulim" pitchFamily="34" charset="-127"/>
            </a:endParaRPr>
          </a:p>
        </p:txBody>
      </p:sp>
      <p:sp>
        <p:nvSpPr>
          <p:cNvPr id="117764" name="Rectangle 2"/>
          <p:cNvSpPr>
            <a:spLocks noGrp="1" noRot="1" noChangeAspect="1" noChangeArrowheads="1" noTextEdit="1"/>
          </p:cNvSpPr>
          <p:nvPr>
            <p:ph type="sldImg"/>
          </p:nvPr>
        </p:nvSpPr>
        <p:spPr>
          <a:ln/>
        </p:spPr>
      </p:sp>
      <p:sp>
        <p:nvSpPr>
          <p:cNvPr id="117765"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FF5AB91-B7FD-4F9E-8EDC-E0929C930696}"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187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9571CBC-F6C1-41D7-A003-6DB34BB135C6}" type="slidenum">
              <a:rPr lang="zh-CN" altLang="en-US">
                <a:latin typeface="Gulim" pitchFamily="34" charset="-127"/>
                <a:ea typeface="Gulim" pitchFamily="34" charset="-127"/>
              </a:rPr>
              <a:pPr eaLnBrk="1" hangingPunct="1"/>
              <a:t>27</a:t>
            </a:fld>
            <a:endParaRPr lang="en-US" altLang="zh-CN">
              <a:latin typeface="Gulim" pitchFamily="34" charset="-127"/>
              <a:ea typeface="Gulim" pitchFamily="34" charset="-127"/>
            </a:endParaRPr>
          </a:p>
        </p:txBody>
      </p:sp>
      <p:sp>
        <p:nvSpPr>
          <p:cNvPr id="118788" name="Rectangle 2"/>
          <p:cNvSpPr>
            <a:spLocks noGrp="1" noRot="1" noChangeAspect="1" noChangeArrowheads="1" noTextEdit="1"/>
          </p:cNvSpPr>
          <p:nvPr>
            <p:ph type="sldImg"/>
          </p:nvPr>
        </p:nvSpPr>
        <p:spPr>
          <a:ln/>
        </p:spPr>
      </p:sp>
      <p:sp>
        <p:nvSpPr>
          <p:cNvPr id="118789"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31721F3-E3DF-48F1-9659-6A85C2331D92}"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198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8EB3C20-1BEA-4FFB-8DE0-3BE7CCBF90A2}" type="slidenum">
              <a:rPr lang="zh-CN" altLang="en-US">
                <a:latin typeface="Gulim" pitchFamily="34" charset="-127"/>
                <a:ea typeface="Gulim" pitchFamily="34" charset="-127"/>
              </a:rPr>
              <a:pPr eaLnBrk="1" hangingPunct="1"/>
              <a:t>28</a:t>
            </a:fld>
            <a:endParaRPr lang="en-US" altLang="zh-CN">
              <a:latin typeface="Gulim" pitchFamily="34" charset="-127"/>
              <a:ea typeface="Gulim" pitchFamily="34" charset="-127"/>
            </a:endParaRPr>
          </a:p>
        </p:txBody>
      </p:sp>
      <p:sp>
        <p:nvSpPr>
          <p:cNvPr id="119812" name="Rectangle 2"/>
          <p:cNvSpPr>
            <a:spLocks noGrp="1" noRot="1" noChangeAspect="1" noChangeArrowheads="1" noTextEdit="1"/>
          </p:cNvSpPr>
          <p:nvPr>
            <p:ph type="sldImg"/>
          </p:nvPr>
        </p:nvSpPr>
        <p:spPr>
          <a:ln/>
        </p:spPr>
      </p:sp>
      <p:sp>
        <p:nvSpPr>
          <p:cNvPr id="119813"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C7884DD-443B-4A2A-A2D2-25C03D4CDCBB}"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208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55DCDFC-7804-4086-83BF-E0BD30E2CBA4}" type="slidenum">
              <a:rPr lang="zh-CN" altLang="en-US">
                <a:latin typeface="Gulim" pitchFamily="34" charset="-127"/>
                <a:ea typeface="Gulim" pitchFamily="34" charset="-127"/>
              </a:rPr>
              <a:pPr eaLnBrk="1" hangingPunct="1"/>
              <a:t>29</a:t>
            </a:fld>
            <a:endParaRPr lang="en-US" altLang="zh-CN">
              <a:latin typeface="Gulim" pitchFamily="34" charset="-127"/>
              <a:ea typeface="Gulim" pitchFamily="34" charset="-127"/>
            </a:endParaRPr>
          </a:p>
        </p:txBody>
      </p:sp>
      <p:sp>
        <p:nvSpPr>
          <p:cNvPr id="120836" name="Rectangle 2"/>
          <p:cNvSpPr>
            <a:spLocks noGrp="1" noRot="1" noChangeAspect="1" noChangeArrowheads="1" noTextEdit="1"/>
          </p:cNvSpPr>
          <p:nvPr>
            <p:ph type="sldImg"/>
          </p:nvPr>
        </p:nvSpPr>
        <p:spPr>
          <a:ln/>
        </p:spPr>
      </p:sp>
      <p:sp>
        <p:nvSpPr>
          <p:cNvPr id="120837"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举一个标准变换的例子</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451A57A-4F38-4733-A044-EB4451A95ABD}"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218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33B0AAC-AD01-470F-9E60-DD46F99A7A59}" type="slidenum">
              <a:rPr lang="zh-CN" altLang="en-US">
                <a:latin typeface="Gulim" pitchFamily="34" charset="-127"/>
                <a:ea typeface="Gulim" pitchFamily="34" charset="-127"/>
              </a:rPr>
              <a:pPr eaLnBrk="1" hangingPunct="1"/>
              <a:t>30</a:t>
            </a:fld>
            <a:endParaRPr lang="en-US" altLang="zh-CN">
              <a:latin typeface="Gulim" pitchFamily="34" charset="-127"/>
              <a:ea typeface="Gulim" pitchFamily="34" charset="-127"/>
            </a:endParaRPr>
          </a:p>
        </p:txBody>
      </p:sp>
      <p:sp>
        <p:nvSpPr>
          <p:cNvPr id="121860" name="Rectangle 2"/>
          <p:cNvSpPr>
            <a:spLocks noGrp="1" noRot="1" noChangeAspect="1" noChangeArrowheads="1" noTextEdit="1"/>
          </p:cNvSpPr>
          <p:nvPr>
            <p:ph type="sldImg"/>
          </p:nvPr>
        </p:nvSpPr>
        <p:spPr>
          <a:ln/>
        </p:spPr>
      </p:sp>
      <p:sp>
        <p:nvSpPr>
          <p:cNvPr id="121861"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B08A987-DC0A-4EA9-881B-DA92E19C612E}"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228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BCFC893-1EB1-4406-9802-DCD32DADF98B}" type="slidenum">
              <a:rPr lang="zh-CN" altLang="en-US">
                <a:latin typeface="Gulim" pitchFamily="34" charset="-127"/>
                <a:ea typeface="Gulim" pitchFamily="34" charset="-127"/>
              </a:rPr>
              <a:pPr eaLnBrk="1" hangingPunct="1"/>
              <a:t>31</a:t>
            </a:fld>
            <a:endParaRPr lang="en-US" altLang="zh-CN">
              <a:latin typeface="Gulim" pitchFamily="34" charset="-127"/>
              <a:ea typeface="Gulim" pitchFamily="34" charset="-127"/>
            </a:endParaRPr>
          </a:p>
        </p:txBody>
      </p:sp>
      <p:sp>
        <p:nvSpPr>
          <p:cNvPr id="122884" name="Rectangle 2"/>
          <p:cNvSpPr>
            <a:spLocks noGrp="1" noRot="1" noChangeAspect="1" noChangeArrowheads="1" noTextEdit="1"/>
          </p:cNvSpPr>
          <p:nvPr>
            <p:ph type="sldImg"/>
          </p:nvPr>
        </p:nvSpPr>
        <p:spPr>
          <a:ln/>
        </p:spPr>
      </p:sp>
      <p:sp>
        <p:nvSpPr>
          <p:cNvPr id="122885"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BBB66C4-E35D-419A-8474-C7F6AC125763}"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239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FDC25FF-08E1-4018-BCEB-1257F03733F7}" type="slidenum">
              <a:rPr lang="zh-CN" altLang="en-US">
                <a:latin typeface="Gulim" pitchFamily="34" charset="-127"/>
                <a:ea typeface="Gulim" pitchFamily="34" charset="-127"/>
              </a:rPr>
              <a:pPr eaLnBrk="1" hangingPunct="1"/>
              <a:t>32</a:t>
            </a:fld>
            <a:endParaRPr lang="en-US" altLang="zh-CN">
              <a:latin typeface="Gulim" pitchFamily="34" charset="-127"/>
              <a:ea typeface="Gulim" pitchFamily="34" charset="-127"/>
            </a:endParaRPr>
          </a:p>
        </p:txBody>
      </p:sp>
      <p:sp>
        <p:nvSpPr>
          <p:cNvPr id="123908" name="Rectangle 2"/>
          <p:cNvSpPr>
            <a:spLocks noGrp="1" noRot="1" noChangeAspect="1" noChangeArrowheads="1" noTextEdit="1"/>
          </p:cNvSpPr>
          <p:nvPr>
            <p:ph type="sldImg"/>
          </p:nvPr>
        </p:nvSpPr>
        <p:spPr>
          <a:ln/>
        </p:spPr>
      </p:sp>
      <p:sp>
        <p:nvSpPr>
          <p:cNvPr id="123909"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0D2C775-0F56-4430-8FB2-D0D12A1B751F}"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249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CFA6406-2DB9-4B51-B8D4-815CD8CDD5B0}" type="slidenum">
              <a:rPr lang="zh-CN" altLang="en-US">
                <a:latin typeface="Gulim" pitchFamily="34" charset="-127"/>
                <a:ea typeface="Gulim" pitchFamily="34" charset="-127"/>
              </a:rPr>
              <a:pPr eaLnBrk="1" hangingPunct="1"/>
              <a:t>33</a:t>
            </a:fld>
            <a:endParaRPr lang="en-US" altLang="zh-CN">
              <a:latin typeface="Gulim" pitchFamily="34" charset="-127"/>
              <a:ea typeface="Gulim" pitchFamily="34" charset="-127"/>
            </a:endParaRPr>
          </a:p>
        </p:txBody>
      </p:sp>
      <p:sp>
        <p:nvSpPr>
          <p:cNvPr id="124932" name="Rectangle 2"/>
          <p:cNvSpPr>
            <a:spLocks noGrp="1" noRot="1" noChangeAspect="1" noChangeArrowheads="1" noTextEdit="1"/>
          </p:cNvSpPr>
          <p:nvPr>
            <p:ph type="sldImg"/>
          </p:nvPr>
        </p:nvSpPr>
        <p:spPr>
          <a:ln/>
        </p:spPr>
      </p:sp>
      <p:sp>
        <p:nvSpPr>
          <p:cNvPr id="124933"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F054FDE-3184-4A60-A1A7-4360B87A20A1}"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259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684DE29-676F-4490-90A2-76142E838607}" type="slidenum">
              <a:rPr lang="zh-CN" altLang="en-US">
                <a:latin typeface="Gulim" pitchFamily="34" charset="-127"/>
                <a:ea typeface="Gulim" pitchFamily="34" charset="-127"/>
              </a:rPr>
              <a:pPr eaLnBrk="1" hangingPunct="1"/>
              <a:t>34</a:t>
            </a:fld>
            <a:endParaRPr lang="en-US" altLang="zh-CN">
              <a:latin typeface="Gulim" pitchFamily="34" charset="-127"/>
              <a:ea typeface="Gulim" pitchFamily="34" charset="-127"/>
            </a:endParaRPr>
          </a:p>
        </p:txBody>
      </p:sp>
      <p:sp>
        <p:nvSpPr>
          <p:cNvPr id="125956" name="Rectangle 2"/>
          <p:cNvSpPr>
            <a:spLocks noGrp="1" noRot="1" noChangeAspect="1" noChangeArrowheads="1" noTextEdit="1"/>
          </p:cNvSpPr>
          <p:nvPr>
            <p:ph type="sldImg"/>
          </p:nvPr>
        </p:nvSpPr>
        <p:spPr>
          <a:ln/>
        </p:spPr>
      </p:sp>
      <p:sp>
        <p:nvSpPr>
          <p:cNvPr id="125957"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37A87E2-C457-49C4-BE9F-C1A34A4345C9}"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993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F91C6AD-8A46-490C-B792-EB2BA38FCD6E}" type="slidenum">
              <a:rPr lang="zh-CN" altLang="en-US">
                <a:latin typeface="Gulim" pitchFamily="34" charset="-127"/>
                <a:ea typeface="Gulim" pitchFamily="34" charset="-127"/>
              </a:rPr>
              <a:pPr eaLnBrk="1" hangingPunct="1"/>
              <a:t>4</a:t>
            </a:fld>
            <a:endParaRPr lang="en-US" altLang="zh-CN">
              <a:latin typeface="Gulim" pitchFamily="34" charset="-127"/>
              <a:ea typeface="Gulim" pitchFamily="34" charset="-127"/>
            </a:endParaRPr>
          </a:p>
        </p:txBody>
      </p:sp>
      <p:sp>
        <p:nvSpPr>
          <p:cNvPr id="99332" name="Rectangle 2"/>
          <p:cNvSpPr>
            <a:spLocks noGrp="1" noRot="1" noChangeAspect="1" noChangeArrowheads="1" noTextEdit="1"/>
          </p:cNvSpPr>
          <p:nvPr>
            <p:ph type="sldImg"/>
          </p:nvPr>
        </p:nvSpPr>
        <p:spPr>
          <a:ln/>
        </p:spPr>
      </p:sp>
      <p:sp>
        <p:nvSpPr>
          <p:cNvPr id="99333"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A71CB74-EA15-4086-BE73-BE62DA339427}"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269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B43EEB9-2250-4E8D-A4CB-1544BA6DCEEA}" type="slidenum">
              <a:rPr lang="zh-CN" altLang="en-US">
                <a:latin typeface="Gulim" pitchFamily="34" charset="-127"/>
                <a:ea typeface="Gulim" pitchFamily="34" charset="-127"/>
              </a:rPr>
              <a:pPr eaLnBrk="1" hangingPunct="1"/>
              <a:t>35</a:t>
            </a:fld>
            <a:endParaRPr lang="en-US" altLang="zh-CN">
              <a:latin typeface="Gulim" pitchFamily="34" charset="-127"/>
              <a:ea typeface="Gulim" pitchFamily="34" charset="-127"/>
            </a:endParaRPr>
          </a:p>
        </p:txBody>
      </p:sp>
      <p:sp>
        <p:nvSpPr>
          <p:cNvPr id="126980" name="Rectangle 2"/>
          <p:cNvSpPr>
            <a:spLocks noGrp="1" noRot="1" noChangeAspect="1" noChangeArrowheads="1" noTextEdit="1"/>
          </p:cNvSpPr>
          <p:nvPr>
            <p:ph type="sldImg"/>
          </p:nvPr>
        </p:nvSpPr>
        <p:spPr>
          <a:ln/>
        </p:spPr>
      </p:sp>
      <p:sp>
        <p:nvSpPr>
          <p:cNvPr id="126981"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E619E9-B82A-4E36-884C-7B4310533C5E}"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280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4ABB9F6-6221-4DC6-9C07-50B8A56A6A40}" type="slidenum">
              <a:rPr lang="zh-CN" altLang="en-US">
                <a:latin typeface="Gulim" pitchFamily="34" charset="-127"/>
                <a:ea typeface="Gulim" pitchFamily="34" charset="-127"/>
              </a:rPr>
              <a:pPr eaLnBrk="1" hangingPunct="1"/>
              <a:t>36</a:t>
            </a:fld>
            <a:endParaRPr lang="en-US" altLang="zh-CN">
              <a:latin typeface="Gulim" pitchFamily="34" charset="-127"/>
              <a:ea typeface="Gulim" pitchFamily="34" charset="-127"/>
            </a:endParaRPr>
          </a:p>
        </p:txBody>
      </p:sp>
      <p:sp>
        <p:nvSpPr>
          <p:cNvPr id="128004" name="Rectangle 2"/>
          <p:cNvSpPr>
            <a:spLocks noGrp="1" noRot="1" noChangeAspect="1" noChangeArrowheads="1" noTextEdit="1"/>
          </p:cNvSpPr>
          <p:nvPr>
            <p:ph type="sldImg"/>
          </p:nvPr>
        </p:nvSpPr>
        <p:spPr>
          <a:ln/>
        </p:spPr>
      </p:sp>
      <p:sp>
        <p:nvSpPr>
          <p:cNvPr id="128005"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D1179A6-B674-4762-AE5F-C7C0C9636DEB}"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290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ECFDA24-F4E3-4FC9-81E4-944FA25CC9B1}" type="slidenum">
              <a:rPr lang="zh-CN" altLang="en-US">
                <a:latin typeface="Gulim" pitchFamily="34" charset="-127"/>
                <a:ea typeface="Gulim" pitchFamily="34" charset="-127"/>
              </a:rPr>
              <a:pPr eaLnBrk="1" hangingPunct="1"/>
              <a:t>37</a:t>
            </a:fld>
            <a:endParaRPr lang="en-US" altLang="zh-CN">
              <a:latin typeface="Gulim" pitchFamily="34" charset="-127"/>
              <a:ea typeface="Gulim" pitchFamily="34" charset="-127"/>
            </a:endParaRPr>
          </a:p>
        </p:txBody>
      </p:sp>
      <p:sp>
        <p:nvSpPr>
          <p:cNvPr id="129028" name="Rectangle 2"/>
          <p:cNvSpPr>
            <a:spLocks noGrp="1" noRot="1" noChangeAspect="1" noChangeArrowheads="1" noTextEdit="1"/>
          </p:cNvSpPr>
          <p:nvPr>
            <p:ph type="sldImg"/>
          </p:nvPr>
        </p:nvSpPr>
        <p:spPr>
          <a:ln/>
        </p:spPr>
      </p:sp>
      <p:sp>
        <p:nvSpPr>
          <p:cNvPr id="129029"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5C58A83-FE6F-4641-954A-98EE7D9CB4E4}"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300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E051E79-C245-476F-8500-88402FDD0B92}" type="slidenum">
              <a:rPr lang="zh-CN" altLang="en-US">
                <a:latin typeface="Gulim" pitchFamily="34" charset="-127"/>
                <a:ea typeface="Gulim" pitchFamily="34" charset="-127"/>
              </a:rPr>
              <a:pPr eaLnBrk="1" hangingPunct="1"/>
              <a:t>38</a:t>
            </a:fld>
            <a:endParaRPr lang="en-US" altLang="zh-CN">
              <a:latin typeface="Gulim" pitchFamily="34" charset="-127"/>
              <a:ea typeface="Gulim" pitchFamily="34" charset="-127"/>
            </a:endParaRPr>
          </a:p>
        </p:txBody>
      </p:sp>
      <p:sp>
        <p:nvSpPr>
          <p:cNvPr id="130052" name="Rectangle 2"/>
          <p:cNvSpPr>
            <a:spLocks noGrp="1" noRot="1" noChangeAspect="1" noChangeArrowheads="1" noTextEdit="1"/>
          </p:cNvSpPr>
          <p:nvPr>
            <p:ph type="sldImg"/>
          </p:nvPr>
        </p:nvSpPr>
        <p:spPr>
          <a:ln/>
        </p:spPr>
      </p:sp>
      <p:sp>
        <p:nvSpPr>
          <p:cNvPr id="130053"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C11E8FD-08E9-457B-B3BC-5DC32C396D9F}"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310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1761277-677D-48E0-87D3-6EB20417E972}" type="slidenum">
              <a:rPr lang="zh-CN" altLang="en-US">
                <a:latin typeface="Gulim" pitchFamily="34" charset="-127"/>
                <a:ea typeface="Gulim" pitchFamily="34" charset="-127"/>
              </a:rPr>
              <a:pPr eaLnBrk="1" hangingPunct="1"/>
              <a:t>39</a:t>
            </a:fld>
            <a:endParaRPr lang="en-US" altLang="zh-CN">
              <a:latin typeface="Gulim" pitchFamily="34" charset="-127"/>
              <a:ea typeface="Gulim" pitchFamily="34" charset="-127"/>
            </a:endParaRPr>
          </a:p>
        </p:txBody>
      </p:sp>
      <p:sp>
        <p:nvSpPr>
          <p:cNvPr id="131076" name="Rectangle 2"/>
          <p:cNvSpPr>
            <a:spLocks noGrp="1" noRot="1" noChangeAspect="1" noChangeArrowheads="1" noTextEdit="1"/>
          </p:cNvSpPr>
          <p:nvPr>
            <p:ph type="sldImg"/>
          </p:nvPr>
        </p:nvSpPr>
        <p:spPr>
          <a:ln/>
        </p:spPr>
      </p:sp>
      <p:sp>
        <p:nvSpPr>
          <p:cNvPr id="131077"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B619FE0-D1DC-4E37-BE82-2AB736205836}"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331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C3617DD-8AE4-4879-A32E-759B010DBDC1}" type="slidenum">
              <a:rPr lang="zh-CN" altLang="en-US">
                <a:latin typeface="Gulim" pitchFamily="34" charset="-127"/>
                <a:ea typeface="Gulim" pitchFamily="34" charset="-127"/>
              </a:rPr>
              <a:pPr eaLnBrk="1" hangingPunct="1"/>
              <a:t>40</a:t>
            </a:fld>
            <a:endParaRPr lang="en-US" altLang="zh-CN">
              <a:latin typeface="Gulim" pitchFamily="34" charset="-127"/>
              <a:ea typeface="Gulim" pitchFamily="34" charset="-127"/>
            </a:endParaRPr>
          </a:p>
        </p:txBody>
      </p:sp>
      <p:sp>
        <p:nvSpPr>
          <p:cNvPr id="133124" name="Rectangle 2"/>
          <p:cNvSpPr>
            <a:spLocks noGrp="1" noRot="1" noChangeAspect="1" noChangeArrowheads="1" noTextEdit="1"/>
          </p:cNvSpPr>
          <p:nvPr>
            <p:ph type="sldImg"/>
          </p:nvPr>
        </p:nvSpPr>
        <p:spPr>
          <a:ln/>
        </p:spPr>
      </p:sp>
      <p:sp>
        <p:nvSpPr>
          <p:cNvPr id="133125"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38BFA5D-1AC1-47DB-BD56-44B2CAE8C12E}"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34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A219D47-8C30-47F1-B427-E283B0BE0F98}" type="slidenum">
              <a:rPr lang="zh-CN" altLang="en-US">
                <a:latin typeface="Gulim" pitchFamily="34" charset="-127"/>
                <a:ea typeface="Gulim" pitchFamily="34" charset="-127"/>
              </a:rPr>
              <a:pPr eaLnBrk="1" hangingPunct="1"/>
              <a:t>41</a:t>
            </a:fld>
            <a:endParaRPr lang="en-US" altLang="zh-CN">
              <a:latin typeface="Gulim" pitchFamily="34" charset="-127"/>
              <a:ea typeface="Gulim" pitchFamily="34" charset="-127"/>
            </a:endParaRPr>
          </a:p>
        </p:txBody>
      </p:sp>
      <p:sp>
        <p:nvSpPr>
          <p:cNvPr id="134148" name="Rectangle 2"/>
          <p:cNvSpPr>
            <a:spLocks noGrp="1" noRot="1" noChangeAspect="1" noChangeArrowheads="1" noTextEdit="1"/>
          </p:cNvSpPr>
          <p:nvPr>
            <p:ph type="sldImg"/>
          </p:nvPr>
        </p:nvSpPr>
        <p:spPr>
          <a:ln/>
        </p:spPr>
      </p:sp>
      <p:sp>
        <p:nvSpPr>
          <p:cNvPr id="134149"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090E309-CBB0-4CA3-B86A-21E04D1B2466}"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351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9CE3CCF-5787-4B89-8B5F-AD1B6669755B}" type="slidenum">
              <a:rPr lang="zh-CN" altLang="en-US">
                <a:latin typeface="Gulim" pitchFamily="34" charset="-127"/>
                <a:ea typeface="Gulim" pitchFamily="34" charset="-127"/>
              </a:rPr>
              <a:pPr eaLnBrk="1" hangingPunct="1"/>
              <a:t>42</a:t>
            </a:fld>
            <a:endParaRPr lang="en-US" altLang="zh-CN">
              <a:latin typeface="Gulim" pitchFamily="34" charset="-127"/>
              <a:ea typeface="Gulim" pitchFamily="34" charset="-127"/>
            </a:endParaRPr>
          </a:p>
        </p:txBody>
      </p:sp>
      <p:sp>
        <p:nvSpPr>
          <p:cNvPr id="135172" name="Rectangle 2"/>
          <p:cNvSpPr>
            <a:spLocks noGrp="1" noRot="1" noChangeAspect="1" noChangeArrowheads="1" noTextEdit="1"/>
          </p:cNvSpPr>
          <p:nvPr>
            <p:ph type="sldImg"/>
          </p:nvPr>
        </p:nvSpPr>
        <p:spPr>
          <a:ln/>
        </p:spPr>
      </p:sp>
      <p:sp>
        <p:nvSpPr>
          <p:cNvPr id="135173"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D788C7E-38CE-4CF3-81CC-DE320E243477}"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361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69264E-F8B5-4A93-85CC-D515644B041C}" type="slidenum">
              <a:rPr lang="zh-CN" altLang="en-US">
                <a:latin typeface="Gulim" pitchFamily="34" charset="-127"/>
                <a:ea typeface="Gulim" pitchFamily="34" charset="-127"/>
              </a:rPr>
              <a:pPr eaLnBrk="1" hangingPunct="1"/>
              <a:t>43</a:t>
            </a:fld>
            <a:endParaRPr lang="en-US" altLang="zh-CN">
              <a:latin typeface="Gulim" pitchFamily="34" charset="-127"/>
              <a:ea typeface="Gulim" pitchFamily="34" charset="-127"/>
            </a:endParaRPr>
          </a:p>
        </p:txBody>
      </p:sp>
      <p:sp>
        <p:nvSpPr>
          <p:cNvPr id="136196" name="Rectangle 2"/>
          <p:cNvSpPr>
            <a:spLocks noGrp="1" noRot="1" noChangeAspect="1" noChangeArrowheads="1" noTextEdit="1"/>
          </p:cNvSpPr>
          <p:nvPr>
            <p:ph type="sldImg"/>
          </p:nvPr>
        </p:nvSpPr>
        <p:spPr>
          <a:ln/>
        </p:spPr>
      </p:sp>
      <p:sp>
        <p:nvSpPr>
          <p:cNvPr id="136197"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BAF1EB0-DD6D-447F-A8D5-4D4523306C34}"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392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B8DCD7D-359D-4F29-9A57-CD9C84E4A935}" type="slidenum">
              <a:rPr lang="zh-CN" altLang="en-US">
                <a:latin typeface="Gulim" pitchFamily="34" charset="-127"/>
                <a:ea typeface="Gulim" pitchFamily="34" charset="-127"/>
              </a:rPr>
              <a:pPr eaLnBrk="1" hangingPunct="1"/>
              <a:t>44</a:t>
            </a:fld>
            <a:endParaRPr lang="en-US" altLang="zh-CN">
              <a:latin typeface="Gulim" pitchFamily="34" charset="-127"/>
              <a:ea typeface="Gulim" pitchFamily="34" charset="-127"/>
            </a:endParaRPr>
          </a:p>
        </p:txBody>
      </p:sp>
      <p:sp>
        <p:nvSpPr>
          <p:cNvPr id="139268" name="Rectangle 2"/>
          <p:cNvSpPr>
            <a:spLocks noGrp="1" noRot="1" noChangeAspect="1" noChangeArrowheads="1" noTextEdit="1"/>
          </p:cNvSpPr>
          <p:nvPr>
            <p:ph type="sldImg"/>
          </p:nvPr>
        </p:nvSpPr>
        <p:spPr>
          <a:ln/>
        </p:spPr>
      </p:sp>
      <p:sp>
        <p:nvSpPr>
          <p:cNvPr id="139269"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2099EC2-DFA1-4623-B144-8C8341B75C46}"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003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CE5BDE2-E44F-489E-AF3B-8C582599936F}" type="slidenum">
              <a:rPr lang="zh-CN" altLang="en-US">
                <a:latin typeface="Gulim" pitchFamily="34" charset="-127"/>
                <a:ea typeface="Gulim" pitchFamily="34" charset="-127"/>
              </a:rPr>
              <a:pPr eaLnBrk="1" hangingPunct="1"/>
              <a:t>9</a:t>
            </a:fld>
            <a:endParaRPr lang="en-US" altLang="zh-CN">
              <a:latin typeface="Gulim" pitchFamily="34" charset="-127"/>
              <a:ea typeface="Gulim" pitchFamily="34" charset="-127"/>
            </a:endParaRPr>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5CF0ED3-B7C4-48A9-B4AD-4A62594C219C}"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402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A306384-294F-491A-AFF7-FC0D004DF5EE}" type="slidenum">
              <a:rPr lang="zh-CN" altLang="en-US">
                <a:latin typeface="Gulim" pitchFamily="34" charset="-127"/>
                <a:ea typeface="Gulim" pitchFamily="34" charset="-127"/>
              </a:rPr>
              <a:pPr eaLnBrk="1" hangingPunct="1"/>
              <a:t>45</a:t>
            </a:fld>
            <a:endParaRPr lang="en-US" altLang="zh-CN">
              <a:latin typeface="Gulim" pitchFamily="34" charset="-127"/>
              <a:ea typeface="Gulim" pitchFamily="34" charset="-127"/>
            </a:endParaRPr>
          </a:p>
        </p:txBody>
      </p:sp>
      <p:sp>
        <p:nvSpPr>
          <p:cNvPr id="140292" name="Rectangle 2"/>
          <p:cNvSpPr>
            <a:spLocks noGrp="1" noRot="1" noChangeAspect="1" noChangeArrowheads="1" noTextEdit="1"/>
          </p:cNvSpPr>
          <p:nvPr>
            <p:ph type="sldImg"/>
          </p:nvPr>
        </p:nvSpPr>
        <p:spPr>
          <a:ln/>
        </p:spPr>
      </p:sp>
      <p:sp>
        <p:nvSpPr>
          <p:cNvPr id="140293"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D26EC9D-722F-41C8-8B19-A12ACAF36683}"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413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787E67B-F3BD-491F-85F0-2A32DEC167ED}" type="slidenum">
              <a:rPr lang="zh-CN" altLang="en-US">
                <a:latin typeface="Gulim" pitchFamily="34" charset="-127"/>
                <a:ea typeface="Gulim" pitchFamily="34" charset="-127"/>
              </a:rPr>
              <a:pPr eaLnBrk="1" hangingPunct="1"/>
              <a:t>46</a:t>
            </a:fld>
            <a:endParaRPr lang="en-US" altLang="zh-CN">
              <a:latin typeface="Gulim" pitchFamily="34" charset="-127"/>
              <a:ea typeface="Gulim" pitchFamily="34" charset="-127"/>
            </a:endParaRPr>
          </a:p>
        </p:txBody>
      </p:sp>
      <p:sp>
        <p:nvSpPr>
          <p:cNvPr id="141316" name="Rectangle 2"/>
          <p:cNvSpPr>
            <a:spLocks noGrp="1" noRot="1" noChangeAspect="1" noChangeArrowheads="1" noTextEdit="1"/>
          </p:cNvSpPr>
          <p:nvPr>
            <p:ph type="sldImg"/>
          </p:nvPr>
        </p:nvSpPr>
        <p:spPr>
          <a:ln/>
        </p:spPr>
      </p:sp>
      <p:sp>
        <p:nvSpPr>
          <p:cNvPr id="141317"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327F8B8-E1BE-43CC-8C1E-4AC6A607C5C1}"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423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D84AA2A-4969-4B6E-ADD8-D282D0A551E4}" type="slidenum">
              <a:rPr lang="zh-CN" altLang="en-US">
                <a:latin typeface="Gulim" pitchFamily="34" charset="-127"/>
                <a:ea typeface="Gulim" pitchFamily="34" charset="-127"/>
              </a:rPr>
              <a:pPr eaLnBrk="1" hangingPunct="1"/>
              <a:t>47</a:t>
            </a:fld>
            <a:endParaRPr lang="en-US" altLang="zh-CN">
              <a:latin typeface="Gulim" pitchFamily="34" charset="-127"/>
              <a:ea typeface="Gulim" pitchFamily="34" charset="-127"/>
            </a:endParaRPr>
          </a:p>
        </p:txBody>
      </p:sp>
      <p:sp>
        <p:nvSpPr>
          <p:cNvPr id="142340" name="Rectangle 2"/>
          <p:cNvSpPr>
            <a:spLocks noGrp="1" noRot="1" noChangeAspect="1" noChangeArrowheads="1" noTextEdit="1"/>
          </p:cNvSpPr>
          <p:nvPr>
            <p:ph type="sldImg"/>
          </p:nvPr>
        </p:nvSpPr>
        <p:spPr>
          <a:ln/>
        </p:spPr>
      </p:sp>
      <p:sp>
        <p:nvSpPr>
          <p:cNvPr id="142341"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A2C9CC7-17B6-4D79-8CE0-2EB24417225E}"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433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6C44DE3-FE1C-4711-B181-788CAD447A01}" type="slidenum">
              <a:rPr lang="zh-CN" altLang="en-US">
                <a:latin typeface="Gulim" pitchFamily="34" charset="-127"/>
                <a:ea typeface="Gulim" pitchFamily="34" charset="-127"/>
              </a:rPr>
              <a:pPr eaLnBrk="1" hangingPunct="1"/>
              <a:t>48</a:t>
            </a:fld>
            <a:endParaRPr lang="en-US" altLang="zh-CN">
              <a:latin typeface="Gulim" pitchFamily="34" charset="-127"/>
              <a:ea typeface="Gulim" pitchFamily="34" charset="-127"/>
            </a:endParaRPr>
          </a:p>
        </p:txBody>
      </p:sp>
      <p:sp>
        <p:nvSpPr>
          <p:cNvPr id="143364" name="Rectangle 2"/>
          <p:cNvSpPr>
            <a:spLocks noGrp="1" noRot="1" noChangeAspect="1" noChangeArrowheads="1" noTextEdit="1"/>
          </p:cNvSpPr>
          <p:nvPr>
            <p:ph type="sldImg"/>
          </p:nvPr>
        </p:nvSpPr>
        <p:spPr>
          <a:ln/>
        </p:spPr>
      </p:sp>
      <p:sp>
        <p:nvSpPr>
          <p:cNvPr id="143365"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781DC38-95AC-4CDC-AD5D-7A3AE9E30D10}"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443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6097646-47D4-4A29-869D-DD72F1ACA2F8}" type="slidenum">
              <a:rPr lang="zh-CN" altLang="en-US">
                <a:latin typeface="Gulim" pitchFamily="34" charset="-127"/>
                <a:ea typeface="Gulim" pitchFamily="34" charset="-127"/>
              </a:rPr>
              <a:pPr eaLnBrk="1" hangingPunct="1"/>
              <a:t>49</a:t>
            </a:fld>
            <a:endParaRPr lang="en-US" altLang="zh-CN">
              <a:latin typeface="Gulim" pitchFamily="34" charset="-127"/>
              <a:ea typeface="Gulim" pitchFamily="34" charset="-127"/>
            </a:endParaRPr>
          </a:p>
        </p:txBody>
      </p:sp>
      <p:sp>
        <p:nvSpPr>
          <p:cNvPr id="144388" name="Rectangle 2"/>
          <p:cNvSpPr>
            <a:spLocks noGrp="1" noRot="1" noChangeAspect="1" noChangeArrowheads="1" noTextEdit="1"/>
          </p:cNvSpPr>
          <p:nvPr>
            <p:ph type="sldImg"/>
          </p:nvPr>
        </p:nvSpPr>
        <p:spPr>
          <a:ln/>
        </p:spPr>
      </p:sp>
      <p:sp>
        <p:nvSpPr>
          <p:cNvPr id="144389"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B71664F-D2E1-40E6-BBE3-6F562C22A430}"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454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6D17025-4F45-4E6F-8D3C-9A19272176D9}" type="slidenum">
              <a:rPr lang="zh-CN" altLang="en-US">
                <a:latin typeface="Gulim" pitchFamily="34" charset="-127"/>
                <a:ea typeface="Gulim" pitchFamily="34" charset="-127"/>
              </a:rPr>
              <a:pPr eaLnBrk="1" hangingPunct="1"/>
              <a:t>50</a:t>
            </a:fld>
            <a:endParaRPr lang="en-US" altLang="zh-CN">
              <a:latin typeface="Gulim" pitchFamily="34" charset="-127"/>
              <a:ea typeface="Gulim" pitchFamily="34" charset="-127"/>
            </a:endParaRPr>
          </a:p>
        </p:txBody>
      </p:sp>
      <p:sp>
        <p:nvSpPr>
          <p:cNvPr id="145412" name="Rectangle 2"/>
          <p:cNvSpPr>
            <a:spLocks noGrp="1" noRot="1" noChangeAspect="1" noChangeArrowheads="1" noTextEdit="1"/>
          </p:cNvSpPr>
          <p:nvPr>
            <p:ph type="sldImg"/>
          </p:nvPr>
        </p:nvSpPr>
        <p:spPr>
          <a:ln/>
        </p:spPr>
      </p:sp>
      <p:sp>
        <p:nvSpPr>
          <p:cNvPr id="145413"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Yzi(-1)</a:t>
            </a:r>
            <a:r>
              <a:rPr lang="zh-CN" altLang="en-US" smtClean="0"/>
              <a:t>可以改成</a:t>
            </a:r>
            <a:r>
              <a:rPr lang="en-US" altLang="zh-CN" smtClean="0"/>
              <a:t>yzi(0)</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F1D738A-1311-403A-BA8B-C138C4BBDC0D}"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464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9A7FEC7-C16B-4E26-8EFB-CB1E5CEED4BF}" type="slidenum">
              <a:rPr lang="zh-CN" altLang="en-US">
                <a:latin typeface="Gulim" pitchFamily="34" charset="-127"/>
                <a:ea typeface="Gulim" pitchFamily="34" charset="-127"/>
              </a:rPr>
              <a:pPr eaLnBrk="1" hangingPunct="1"/>
              <a:t>52</a:t>
            </a:fld>
            <a:endParaRPr lang="en-US" altLang="zh-CN">
              <a:latin typeface="Gulim" pitchFamily="34" charset="-127"/>
              <a:ea typeface="Gulim" pitchFamily="34" charset="-127"/>
            </a:endParaRPr>
          </a:p>
        </p:txBody>
      </p:sp>
      <p:sp>
        <p:nvSpPr>
          <p:cNvPr id="146436" name="Rectangle 2"/>
          <p:cNvSpPr>
            <a:spLocks noGrp="1" noRot="1" noChangeAspect="1" noChangeArrowheads="1" noTextEdit="1"/>
          </p:cNvSpPr>
          <p:nvPr>
            <p:ph type="sldImg"/>
          </p:nvPr>
        </p:nvSpPr>
        <p:spPr>
          <a:ln/>
        </p:spPr>
      </p:sp>
      <p:sp>
        <p:nvSpPr>
          <p:cNvPr id="146437"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1ADD802-A1F9-4205-88BB-B4466A4015B7}"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47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22FC3EF-1B52-4300-980D-3F56CC85303C}" type="slidenum">
              <a:rPr lang="zh-CN" altLang="en-US">
                <a:latin typeface="Gulim" pitchFamily="34" charset="-127"/>
                <a:ea typeface="Gulim" pitchFamily="34" charset="-127"/>
              </a:rPr>
              <a:pPr eaLnBrk="1" hangingPunct="1"/>
              <a:t>53</a:t>
            </a:fld>
            <a:endParaRPr lang="en-US" altLang="zh-CN">
              <a:latin typeface="Gulim" pitchFamily="34" charset="-127"/>
              <a:ea typeface="Gulim" pitchFamily="34" charset="-127"/>
            </a:endParaRPr>
          </a:p>
        </p:txBody>
      </p:sp>
      <p:sp>
        <p:nvSpPr>
          <p:cNvPr id="147460" name="Rectangle 2"/>
          <p:cNvSpPr>
            <a:spLocks noGrp="1" noRot="1" noChangeAspect="1" noChangeArrowheads="1" noTextEdit="1"/>
          </p:cNvSpPr>
          <p:nvPr>
            <p:ph type="sldImg"/>
          </p:nvPr>
        </p:nvSpPr>
        <p:spPr>
          <a:ln/>
        </p:spPr>
      </p:sp>
      <p:sp>
        <p:nvSpPr>
          <p:cNvPr id="147461"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7A0A074-7110-44B1-A14C-844ED4E901A7}"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484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5E7483C-F0C5-4DC1-93D4-87C0A27B83E1}" type="slidenum">
              <a:rPr lang="zh-CN" altLang="en-US">
                <a:latin typeface="Gulim" pitchFamily="34" charset="-127"/>
                <a:ea typeface="Gulim" pitchFamily="34" charset="-127"/>
              </a:rPr>
              <a:pPr eaLnBrk="1" hangingPunct="1"/>
              <a:t>54</a:t>
            </a:fld>
            <a:endParaRPr lang="en-US" altLang="zh-CN">
              <a:latin typeface="Gulim" pitchFamily="34" charset="-127"/>
              <a:ea typeface="Gulim" pitchFamily="34" charset="-127"/>
            </a:endParaRPr>
          </a:p>
        </p:txBody>
      </p:sp>
      <p:sp>
        <p:nvSpPr>
          <p:cNvPr id="148484" name="Rectangle 2"/>
          <p:cNvSpPr>
            <a:spLocks noGrp="1" noRot="1" noChangeAspect="1" noChangeArrowheads="1" noTextEdit="1"/>
          </p:cNvSpPr>
          <p:nvPr>
            <p:ph type="sldImg"/>
          </p:nvPr>
        </p:nvSpPr>
        <p:spPr>
          <a:ln/>
        </p:spPr>
      </p:sp>
      <p:sp>
        <p:nvSpPr>
          <p:cNvPr id="148485"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AA71050-12D1-436E-90FC-672DE1D36689}"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495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95FA611-98F8-4D97-928B-E9157C89D6F3}" type="slidenum">
              <a:rPr lang="zh-CN" altLang="en-US">
                <a:latin typeface="Gulim" pitchFamily="34" charset="-127"/>
                <a:ea typeface="Gulim" pitchFamily="34" charset="-127"/>
              </a:rPr>
              <a:pPr eaLnBrk="1" hangingPunct="1"/>
              <a:t>56</a:t>
            </a:fld>
            <a:endParaRPr lang="en-US" altLang="zh-CN">
              <a:latin typeface="Gulim" pitchFamily="34" charset="-127"/>
              <a:ea typeface="Gulim" pitchFamily="34" charset="-127"/>
            </a:endParaRPr>
          </a:p>
        </p:txBody>
      </p:sp>
      <p:sp>
        <p:nvSpPr>
          <p:cNvPr id="149508" name="Rectangle 2"/>
          <p:cNvSpPr>
            <a:spLocks noGrp="1" noRot="1" noChangeAspect="1" noChangeArrowheads="1" noTextEdit="1"/>
          </p:cNvSpPr>
          <p:nvPr>
            <p:ph type="sldImg"/>
          </p:nvPr>
        </p:nvSpPr>
        <p:spPr>
          <a:ln/>
        </p:spPr>
      </p:sp>
      <p:sp>
        <p:nvSpPr>
          <p:cNvPr id="149509"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B31A2FF-7907-46C1-B160-9DBCB6480980}"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013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B98159D-E25B-4014-B1CA-13C178FB393F}" type="slidenum">
              <a:rPr lang="zh-CN" altLang="en-US">
                <a:latin typeface="Gulim" pitchFamily="34" charset="-127"/>
                <a:ea typeface="Gulim" pitchFamily="34" charset="-127"/>
              </a:rPr>
              <a:pPr eaLnBrk="1" hangingPunct="1"/>
              <a:t>10</a:t>
            </a:fld>
            <a:endParaRPr lang="en-US" altLang="zh-CN">
              <a:latin typeface="Gulim" pitchFamily="34" charset="-127"/>
              <a:ea typeface="Gulim" pitchFamily="34" charset="-127"/>
            </a:endParaRPr>
          </a:p>
        </p:txBody>
      </p:sp>
      <p:sp>
        <p:nvSpPr>
          <p:cNvPr id="101380" name="Rectangle 2"/>
          <p:cNvSpPr>
            <a:spLocks noGrp="1" noRot="1" noChangeAspect="1" noChangeArrowheads="1" noTextEdit="1"/>
          </p:cNvSpPr>
          <p:nvPr>
            <p:ph type="sldImg"/>
          </p:nvPr>
        </p:nvSpPr>
        <p:spPr>
          <a:ln/>
        </p:spPr>
      </p:sp>
      <p:sp>
        <p:nvSpPr>
          <p:cNvPr id="101381"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B355668-F8F0-4D85-859B-5037251ECB0B}"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505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89AE3DB-4637-4FAE-BACC-14D0617ED22E}" type="slidenum">
              <a:rPr lang="zh-CN" altLang="en-US">
                <a:latin typeface="Gulim" pitchFamily="34" charset="-127"/>
                <a:ea typeface="Gulim" pitchFamily="34" charset="-127"/>
              </a:rPr>
              <a:pPr eaLnBrk="1" hangingPunct="1"/>
              <a:t>57</a:t>
            </a:fld>
            <a:endParaRPr lang="en-US" altLang="zh-CN">
              <a:latin typeface="Gulim" pitchFamily="34" charset="-127"/>
              <a:ea typeface="Gulim" pitchFamily="34" charset="-127"/>
            </a:endParaRPr>
          </a:p>
        </p:txBody>
      </p:sp>
      <p:sp>
        <p:nvSpPr>
          <p:cNvPr id="150532" name="Rectangle 2"/>
          <p:cNvSpPr>
            <a:spLocks noGrp="1" noRot="1" noChangeAspect="1" noChangeArrowheads="1" noTextEdit="1"/>
          </p:cNvSpPr>
          <p:nvPr>
            <p:ph type="sldImg"/>
          </p:nvPr>
        </p:nvSpPr>
        <p:spPr>
          <a:ln/>
        </p:spPr>
      </p:sp>
      <p:sp>
        <p:nvSpPr>
          <p:cNvPr id="150533"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A6DD38F-4809-4083-9618-B484ECAFA32F}"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51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B25B5B0-85BE-461A-B775-6BD83921B24D}" type="slidenum">
              <a:rPr lang="zh-CN" altLang="en-US">
                <a:latin typeface="Gulim" pitchFamily="34" charset="-127"/>
                <a:ea typeface="Gulim" pitchFamily="34" charset="-127"/>
              </a:rPr>
              <a:pPr eaLnBrk="1" hangingPunct="1"/>
              <a:t>58</a:t>
            </a:fld>
            <a:endParaRPr lang="en-US" altLang="zh-CN">
              <a:latin typeface="Gulim" pitchFamily="34" charset="-127"/>
              <a:ea typeface="Gulim" pitchFamily="34" charset="-127"/>
            </a:endParaRPr>
          </a:p>
        </p:txBody>
      </p:sp>
      <p:sp>
        <p:nvSpPr>
          <p:cNvPr id="151556" name="Rectangle 2"/>
          <p:cNvSpPr>
            <a:spLocks noGrp="1" noRot="1" noChangeAspect="1" noChangeArrowheads="1" noTextEdit="1"/>
          </p:cNvSpPr>
          <p:nvPr>
            <p:ph type="sldImg"/>
          </p:nvPr>
        </p:nvSpPr>
        <p:spPr>
          <a:ln/>
        </p:spPr>
      </p:sp>
      <p:sp>
        <p:nvSpPr>
          <p:cNvPr id="151557"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9EA55C5-4FEB-449F-B623-00A0F5468EEC}"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525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35C197B-EB79-4958-9DBF-2827613C4955}" type="slidenum">
              <a:rPr lang="zh-CN" altLang="en-US">
                <a:latin typeface="Gulim" pitchFamily="34" charset="-127"/>
                <a:ea typeface="Gulim" pitchFamily="34" charset="-127"/>
              </a:rPr>
              <a:pPr eaLnBrk="1" hangingPunct="1"/>
              <a:t>59</a:t>
            </a:fld>
            <a:endParaRPr lang="en-US" altLang="zh-CN">
              <a:latin typeface="Gulim" pitchFamily="34" charset="-127"/>
              <a:ea typeface="Gulim" pitchFamily="34" charset="-127"/>
            </a:endParaRPr>
          </a:p>
        </p:txBody>
      </p:sp>
      <p:sp>
        <p:nvSpPr>
          <p:cNvPr id="152580" name="Rectangle 2"/>
          <p:cNvSpPr>
            <a:spLocks noGrp="1" noRot="1" noChangeAspect="1" noChangeArrowheads="1" noTextEdit="1"/>
          </p:cNvSpPr>
          <p:nvPr>
            <p:ph type="sldImg"/>
          </p:nvPr>
        </p:nvSpPr>
        <p:spPr>
          <a:ln/>
        </p:spPr>
      </p:sp>
      <p:sp>
        <p:nvSpPr>
          <p:cNvPr id="152581"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9BA0F50-1A46-4B4D-B451-CE27ECC11B15}"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536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75A34DC-BDCB-4FCA-86D1-ABAF532B67D3}" type="slidenum">
              <a:rPr lang="zh-CN" altLang="en-US">
                <a:latin typeface="Gulim" pitchFamily="34" charset="-127"/>
                <a:ea typeface="Gulim" pitchFamily="34" charset="-127"/>
              </a:rPr>
              <a:pPr eaLnBrk="1" hangingPunct="1"/>
              <a:t>60</a:t>
            </a:fld>
            <a:endParaRPr lang="en-US" altLang="zh-CN">
              <a:latin typeface="Gulim" pitchFamily="34" charset="-127"/>
              <a:ea typeface="Gulim" pitchFamily="34" charset="-127"/>
            </a:endParaRPr>
          </a:p>
        </p:txBody>
      </p:sp>
      <p:sp>
        <p:nvSpPr>
          <p:cNvPr id="153604" name="Rectangle 2"/>
          <p:cNvSpPr>
            <a:spLocks noGrp="1" noRot="1" noChangeAspect="1" noChangeArrowheads="1" noTextEdit="1"/>
          </p:cNvSpPr>
          <p:nvPr>
            <p:ph type="sldImg"/>
          </p:nvPr>
        </p:nvSpPr>
        <p:spPr>
          <a:ln/>
        </p:spPr>
      </p:sp>
      <p:sp>
        <p:nvSpPr>
          <p:cNvPr id="153605"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4E5C62A-52B6-4E9A-A3F2-9CF921994BEF}"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546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0849302-AC57-4E29-A255-53E77954A5A7}" type="slidenum">
              <a:rPr lang="zh-CN" altLang="en-US">
                <a:latin typeface="Gulim" pitchFamily="34" charset="-127"/>
                <a:ea typeface="Gulim" pitchFamily="34" charset="-127"/>
              </a:rPr>
              <a:pPr eaLnBrk="1" hangingPunct="1"/>
              <a:t>61</a:t>
            </a:fld>
            <a:endParaRPr lang="en-US" altLang="zh-CN">
              <a:latin typeface="Gulim" pitchFamily="34" charset="-127"/>
              <a:ea typeface="Gulim" pitchFamily="34" charset="-127"/>
            </a:endParaRPr>
          </a:p>
        </p:txBody>
      </p:sp>
      <p:sp>
        <p:nvSpPr>
          <p:cNvPr id="154628" name="Rectangle 2"/>
          <p:cNvSpPr>
            <a:spLocks noGrp="1" noRot="1" noChangeAspect="1" noChangeArrowheads="1" noTextEdit="1"/>
          </p:cNvSpPr>
          <p:nvPr>
            <p:ph type="sldImg"/>
          </p:nvPr>
        </p:nvSpPr>
        <p:spPr>
          <a:ln/>
        </p:spPr>
      </p:sp>
      <p:sp>
        <p:nvSpPr>
          <p:cNvPr id="154629"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0B8BFD2-2EDA-47EC-B2BB-2F8712019A3C}"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556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85BD29B-6DF6-450C-8409-E0F3D831D6B2}" type="slidenum">
              <a:rPr lang="zh-CN" altLang="en-US">
                <a:latin typeface="Gulim" pitchFamily="34" charset="-127"/>
                <a:ea typeface="Gulim" pitchFamily="34" charset="-127"/>
              </a:rPr>
              <a:pPr eaLnBrk="1" hangingPunct="1"/>
              <a:t>62</a:t>
            </a:fld>
            <a:endParaRPr lang="en-US" altLang="zh-CN">
              <a:latin typeface="Gulim" pitchFamily="34" charset="-127"/>
              <a:ea typeface="Gulim" pitchFamily="34" charset="-127"/>
            </a:endParaRPr>
          </a:p>
        </p:txBody>
      </p:sp>
      <p:sp>
        <p:nvSpPr>
          <p:cNvPr id="155652" name="Rectangle 2"/>
          <p:cNvSpPr>
            <a:spLocks noGrp="1" noRot="1" noChangeAspect="1" noChangeArrowheads="1" noTextEdit="1"/>
          </p:cNvSpPr>
          <p:nvPr>
            <p:ph type="sldImg"/>
          </p:nvPr>
        </p:nvSpPr>
        <p:spPr>
          <a:ln/>
        </p:spPr>
      </p:sp>
      <p:sp>
        <p:nvSpPr>
          <p:cNvPr id="155653"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228355A-32F7-46FB-B06A-43AC8D1A569D}"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566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9F4C07A-EB99-4840-BB15-316FA2CEDC97}" type="slidenum">
              <a:rPr lang="zh-CN" altLang="en-US">
                <a:latin typeface="Gulim" pitchFamily="34" charset="-127"/>
                <a:ea typeface="Gulim" pitchFamily="34" charset="-127"/>
              </a:rPr>
              <a:pPr eaLnBrk="1" hangingPunct="1"/>
              <a:t>63</a:t>
            </a:fld>
            <a:endParaRPr lang="en-US" altLang="zh-CN">
              <a:latin typeface="Gulim" pitchFamily="34" charset="-127"/>
              <a:ea typeface="Gulim" pitchFamily="34" charset="-127"/>
            </a:endParaRPr>
          </a:p>
        </p:txBody>
      </p:sp>
      <p:sp>
        <p:nvSpPr>
          <p:cNvPr id="156676" name="Rectangle 2"/>
          <p:cNvSpPr>
            <a:spLocks noGrp="1" noRot="1" noChangeAspect="1" noChangeArrowheads="1" noTextEdit="1"/>
          </p:cNvSpPr>
          <p:nvPr>
            <p:ph type="sldImg"/>
          </p:nvPr>
        </p:nvSpPr>
        <p:spPr>
          <a:ln/>
        </p:spPr>
      </p:sp>
      <p:sp>
        <p:nvSpPr>
          <p:cNvPr id="156677"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01DB806-3C80-4D2F-B144-9F5647CD85C5}"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024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77BF7A3-CD23-4FE4-ACED-46C5A400C3F0}" type="slidenum">
              <a:rPr lang="zh-CN" altLang="en-US">
                <a:latin typeface="Gulim" pitchFamily="34" charset="-127"/>
                <a:ea typeface="Gulim" pitchFamily="34" charset="-127"/>
              </a:rPr>
              <a:pPr eaLnBrk="1" hangingPunct="1"/>
              <a:t>11</a:t>
            </a:fld>
            <a:endParaRPr lang="en-US" altLang="zh-CN">
              <a:latin typeface="Gulim" pitchFamily="34" charset="-127"/>
              <a:ea typeface="Gulim" pitchFamily="34" charset="-127"/>
            </a:endParaRPr>
          </a:p>
        </p:txBody>
      </p:sp>
      <p:sp>
        <p:nvSpPr>
          <p:cNvPr id="102404" name="Rectangle 2"/>
          <p:cNvSpPr>
            <a:spLocks noGrp="1" noRot="1" noChangeAspect="1" noChangeArrowheads="1" noTextEdit="1"/>
          </p:cNvSpPr>
          <p:nvPr>
            <p:ph type="sldImg"/>
          </p:nvPr>
        </p:nvSpPr>
        <p:spPr>
          <a:ln/>
        </p:spPr>
      </p:sp>
      <p:sp>
        <p:nvSpPr>
          <p:cNvPr id="102405"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843F439-DCD9-4AF6-80DA-84C38FEF7AF2}"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034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C24A1BA-B529-4103-B902-564D7BD23130}" type="slidenum">
              <a:rPr lang="zh-CN" altLang="en-US">
                <a:latin typeface="Gulim" pitchFamily="34" charset="-127"/>
                <a:ea typeface="Gulim" pitchFamily="34" charset="-127"/>
              </a:rPr>
              <a:pPr eaLnBrk="1" hangingPunct="1"/>
              <a:t>12</a:t>
            </a:fld>
            <a:endParaRPr lang="en-US" altLang="zh-CN">
              <a:latin typeface="Gulim" pitchFamily="34" charset="-127"/>
              <a:ea typeface="Gulim" pitchFamily="34" charset="-127"/>
            </a:endParaRPr>
          </a:p>
        </p:txBody>
      </p:sp>
      <p:sp>
        <p:nvSpPr>
          <p:cNvPr id="103428" name="Rectangle 2"/>
          <p:cNvSpPr>
            <a:spLocks noGrp="1" noRot="1" noChangeAspect="1" noChangeArrowheads="1" noTextEdit="1"/>
          </p:cNvSpPr>
          <p:nvPr>
            <p:ph type="sldImg"/>
          </p:nvPr>
        </p:nvSpPr>
        <p:spPr>
          <a:ln/>
        </p:spPr>
      </p:sp>
      <p:sp>
        <p:nvSpPr>
          <p:cNvPr id="103429"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9DE04C-3BBC-431A-B3E3-2F3B04FBD2DA}"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044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68A2046-5B24-46F0-A78C-1BD81F8F31AD}" type="slidenum">
              <a:rPr lang="zh-CN" altLang="en-US">
                <a:latin typeface="Gulim" pitchFamily="34" charset="-127"/>
                <a:ea typeface="Gulim" pitchFamily="34" charset="-127"/>
              </a:rPr>
              <a:pPr eaLnBrk="1" hangingPunct="1"/>
              <a:t>13</a:t>
            </a:fld>
            <a:endParaRPr lang="en-US" altLang="zh-CN">
              <a:latin typeface="Gulim" pitchFamily="34" charset="-127"/>
              <a:ea typeface="Gulim" pitchFamily="34" charset="-127"/>
            </a:endParaRPr>
          </a:p>
        </p:txBody>
      </p:sp>
      <p:sp>
        <p:nvSpPr>
          <p:cNvPr id="104452" name="Rectangle 2"/>
          <p:cNvSpPr>
            <a:spLocks noGrp="1" noRot="1" noChangeAspect="1" noChangeArrowheads="1" noTextEdit="1"/>
          </p:cNvSpPr>
          <p:nvPr>
            <p:ph type="sldImg"/>
          </p:nvPr>
        </p:nvSpPr>
        <p:spPr>
          <a:ln/>
        </p:spPr>
      </p:sp>
      <p:sp>
        <p:nvSpPr>
          <p:cNvPr id="104453"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484D25E-48AF-4AE2-B2C1-4FE368F22377}" type="datetime1">
              <a:rPr lang="zh-CN" altLang="en-US">
                <a:latin typeface="Gulim" pitchFamily="34" charset="-127"/>
                <a:ea typeface="Gulim" pitchFamily="34" charset="-127"/>
              </a:rPr>
              <a:pPr eaLnBrk="1" hangingPunct="1"/>
              <a:t>2013-11-24</a:t>
            </a:fld>
            <a:endParaRPr lang="en-US" altLang="zh-CN">
              <a:latin typeface="Gulim" pitchFamily="34" charset="-127"/>
              <a:ea typeface="Gulim" pitchFamily="34" charset="-127"/>
            </a:endParaRPr>
          </a:p>
        </p:txBody>
      </p:sp>
      <p:sp>
        <p:nvSpPr>
          <p:cNvPr id="1054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9AF26C3-59C9-4473-8C19-1C0B8A6CD429}" type="slidenum">
              <a:rPr lang="zh-CN" altLang="en-US">
                <a:latin typeface="Gulim" pitchFamily="34" charset="-127"/>
                <a:ea typeface="Gulim" pitchFamily="34" charset="-127"/>
              </a:rPr>
              <a:pPr eaLnBrk="1" hangingPunct="1"/>
              <a:t>14</a:t>
            </a:fld>
            <a:endParaRPr lang="en-US" altLang="zh-CN">
              <a:latin typeface="Gulim" pitchFamily="34" charset="-127"/>
              <a:ea typeface="Gulim" pitchFamily="34" charset="-127"/>
            </a:endParaRPr>
          </a:p>
        </p:txBody>
      </p:sp>
      <p:sp>
        <p:nvSpPr>
          <p:cNvPr id="105476" name="Rectangle 2"/>
          <p:cNvSpPr>
            <a:spLocks noGrp="1" noRot="1" noChangeAspect="1" noChangeArrowheads="1" noTextEdit="1"/>
          </p:cNvSpPr>
          <p:nvPr>
            <p:ph type="sldImg"/>
          </p:nvPr>
        </p:nvSpPr>
        <p:spPr>
          <a:ln/>
        </p:spPr>
      </p:sp>
      <p:sp>
        <p:nvSpPr>
          <p:cNvPr id="105477" name="Rectangle 3"/>
          <p:cNvSpPr>
            <a:spLocks noGrp="1" noChangeArrowheads="1"/>
          </p:cNvSpPr>
          <p:nvPr>
            <p:ph type="body" idx="1"/>
          </p:nvPr>
        </p:nvSpPr>
        <p:spPr>
          <a:xfrm>
            <a:off x="914183" y="4343913"/>
            <a:ext cx="5029635"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752600" y="1600200"/>
            <a:ext cx="7391400" cy="4191000"/>
            <a:chOff x="528" y="1296"/>
            <a:chExt cx="4848" cy="2496"/>
          </a:xfrm>
        </p:grpSpPr>
        <p:sp>
          <p:nvSpPr>
            <p:cNvPr id="5" name="AutoShape 3"/>
            <p:cNvSpPr>
              <a:spLocks noChangeArrowheads="1"/>
            </p:cNvSpPr>
            <p:nvPr/>
          </p:nvSpPr>
          <p:spPr bwMode="auto">
            <a:xfrm flipH="1">
              <a:off x="528" y="1296"/>
              <a:ext cx="1776" cy="2496"/>
            </a:xfrm>
            <a:prstGeom prst="flowChartDelay">
              <a:avLst/>
            </a:prstGeom>
            <a:gradFill rotWithShape="0">
              <a:gsLst>
                <a:gs pos="0">
                  <a:srgbClr val="ADC3DD"/>
                </a:gs>
                <a:gs pos="100000">
                  <a:srgbClr val="FFFFFF"/>
                </a:gs>
              </a:gsLst>
              <a:lin ang="5400000" scaled="1"/>
            </a:gradFill>
            <a:ln w="9525">
              <a:noFill/>
              <a:miter lim="800000"/>
              <a:headEnd/>
              <a:tailEnd/>
            </a:ln>
            <a:effectLst/>
          </p:spPr>
          <p:txBody>
            <a:bodyPr wrap="none" anchor="ctr"/>
            <a:lstStyle/>
            <a:p>
              <a:pPr>
                <a:defRPr/>
              </a:pPr>
              <a:endParaRPr lang="zh-CN" altLang="en-US">
                <a:latin typeface="Arial" pitchFamily="34" charset="0"/>
              </a:endParaRPr>
            </a:p>
          </p:txBody>
        </p:sp>
        <p:sp>
          <p:nvSpPr>
            <p:cNvPr id="6" name="Rectangle 4"/>
            <p:cNvSpPr>
              <a:spLocks noChangeArrowheads="1"/>
            </p:cNvSpPr>
            <p:nvPr/>
          </p:nvSpPr>
          <p:spPr bwMode="auto">
            <a:xfrm>
              <a:off x="2304" y="1296"/>
              <a:ext cx="3072" cy="2496"/>
            </a:xfrm>
            <a:prstGeom prst="rect">
              <a:avLst/>
            </a:prstGeom>
            <a:gradFill rotWithShape="0">
              <a:gsLst>
                <a:gs pos="0">
                  <a:srgbClr val="ADC3DD"/>
                </a:gs>
                <a:gs pos="100000">
                  <a:srgbClr val="FFFFFF"/>
                </a:gs>
              </a:gsLst>
              <a:lin ang="5400000" scaled="1"/>
            </a:gradFill>
            <a:ln w="9525">
              <a:noFill/>
              <a:miter lim="800000"/>
              <a:headEnd/>
              <a:tailEnd/>
            </a:ln>
            <a:effectLst/>
          </p:spPr>
          <p:txBody>
            <a:bodyPr wrap="none" anchor="ctr"/>
            <a:lstStyle/>
            <a:p>
              <a:pPr>
                <a:defRPr/>
              </a:pPr>
              <a:endParaRPr lang="zh-CN" altLang="en-US">
                <a:latin typeface="Arial" pitchFamily="34" charset="0"/>
              </a:endParaRPr>
            </a:p>
          </p:txBody>
        </p:sp>
      </p:grpSp>
      <p:sp>
        <p:nvSpPr>
          <p:cNvPr id="7" name="Rectangle 5"/>
          <p:cNvSpPr>
            <a:spLocks noChangeArrowheads="1"/>
          </p:cNvSpPr>
          <p:nvPr/>
        </p:nvSpPr>
        <p:spPr bwMode="auto">
          <a:xfrm>
            <a:off x="5776913" y="1219200"/>
            <a:ext cx="3367087" cy="533400"/>
          </a:xfrm>
          <a:prstGeom prst="rect">
            <a:avLst/>
          </a:prstGeom>
          <a:solidFill>
            <a:srgbClr val="99CCFF">
              <a:alpha val="50000"/>
            </a:srgbClr>
          </a:solidFill>
          <a:ln w="9525">
            <a:noFill/>
            <a:miter lim="800000"/>
            <a:headEnd/>
            <a:tailEnd/>
          </a:ln>
          <a:effectLst/>
        </p:spPr>
        <p:txBody>
          <a:bodyPr wrap="none" anchor="ctr"/>
          <a:lstStyle/>
          <a:p>
            <a:pPr>
              <a:defRPr/>
            </a:pPr>
            <a:endParaRPr lang="zh-CN" altLang="en-US">
              <a:latin typeface="Arial" pitchFamily="34" charset="0"/>
            </a:endParaRPr>
          </a:p>
        </p:txBody>
      </p:sp>
      <p:sp>
        <p:nvSpPr>
          <p:cNvPr id="8" name="Rectangle 6"/>
          <p:cNvSpPr>
            <a:spLocks noChangeArrowheads="1"/>
          </p:cNvSpPr>
          <p:nvPr/>
        </p:nvSpPr>
        <p:spPr bwMode="auto">
          <a:xfrm>
            <a:off x="0" y="1219200"/>
            <a:ext cx="9155113" cy="381000"/>
          </a:xfrm>
          <a:prstGeom prst="rect">
            <a:avLst/>
          </a:prstGeom>
          <a:solidFill>
            <a:srgbClr val="36429B"/>
          </a:solidFill>
          <a:ln w="0">
            <a:noFill/>
            <a:miter lim="800000"/>
            <a:headEnd/>
            <a:tailEnd/>
          </a:ln>
        </p:spPr>
        <p:txBody>
          <a:bodyPr/>
          <a:lstStyle/>
          <a:p>
            <a:pPr>
              <a:defRPr/>
            </a:pPr>
            <a:endParaRPr lang="zh-CN" altLang="en-US">
              <a:latin typeface="Arial" pitchFamily="34" charset="0"/>
            </a:endParaRPr>
          </a:p>
        </p:txBody>
      </p:sp>
      <p:grpSp>
        <p:nvGrpSpPr>
          <p:cNvPr id="9" name="Group 7"/>
          <p:cNvGrpSpPr>
            <a:grpSpLocks/>
          </p:cNvGrpSpPr>
          <p:nvPr/>
        </p:nvGrpSpPr>
        <p:grpSpPr bwMode="auto">
          <a:xfrm>
            <a:off x="1981200" y="1600200"/>
            <a:ext cx="7162800" cy="3657600"/>
            <a:chOff x="528" y="1296"/>
            <a:chExt cx="4848" cy="2496"/>
          </a:xfrm>
        </p:grpSpPr>
        <p:sp>
          <p:nvSpPr>
            <p:cNvPr id="10" name="AutoShape 8"/>
            <p:cNvSpPr>
              <a:spLocks noChangeArrowheads="1"/>
            </p:cNvSpPr>
            <p:nvPr/>
          </p:nvSpPr>
          <p:spPr bwMode="auto">
            <a:xfrm flipH="1">
              <a:off x="528" y="1296"/>
              <a:ext cx="1776" cy="2496"/>
            </a:xfrm>
            <a:prstGeom prst="flowChartDelay">
              <a:avLst/>
            </a:prstGeom>
            <a:solidFill>
              <a:srgbClr val="DEE7F2"/>
            </a:solidFill>
            <a:ln w="9525">
              <a:noFill/>
              <a:miter lim="800000"/>
              <a:headEnd/>
              <a:tailEnd/>
            </a:ln>
            <a:effectLst/>
          </p:spPr>
          <p:txBody>
            <a:bodyPr wrap="none" anchor="ctr"/>
            <a:lstStyle/>
            <a:p>
              <a:pPr>
                <a:defRPr/>
              </a:pPr>
              <a:endParaRPr lang="zh-CN" altLang="en-US">
                <a:latin typeface="Arial" pitchFamily="34" charset="0"/>
              </a:endParaRPr>
            </a:p>
          </p:txBody>
        </p:sp>
        <p:sp>
          <p:nvSpPr>
            <p:cNvPr id="11" name="Rectangle 9"/>
            <p:cNvSpPr>
              <a:spLocks noChangeArrowheads="1"/>
            </p:cNvSpPr>
            <p:nvPr/>
          </p:nvSpPr>
          <p:spPr bwMode="auto">
            <a:xfrm>
              <a:off x="2304" y="1296"/>
              <a:ext cx="3072" cy="2496"/>
            </a:xfrm>
            <a:prstGeom prst="rect">
              <a:avLst/>
            </a:prstGeom>
            <a:solidFill>
              <a:srgbClr val="DEE7F2"/>
            </a:solidFill>
            <a:ln w="9525">
              <a:noFill/>
              <a:miter lim="800000"/>
              <a:headEnd/>
              <a:tailEnd/>
            </a:ln>
            <a:effectLst/>
          </p:spPr>
          <p:txBody>
            <a:bodyPr wrap="none" anchor="ctr"/>
            <a:lstStyle/>
            <a:p>
              <a:pPr>
                <a:defRPr/>
              </a:pPr>
              <a:endParaRPr lang="zh-CN" altLang="en-US">
                <a:latin typeface="Arial" pitchFamily="34" charset="0"/>
              </a:endParaRPr>
            </a:p>
          </p:txBody>
        </p:sp>
      </p:grpSp>
      <p:sp>
        <p:nvSpPr>
          <p:cNvPr id="12" name="Rectangle 10"/>
          <p:cNvSpPr>
            <a:spLocks noChangeArrowheads="1"/>
          </p:cNvSpPr>
          <p:nvPr/>
        </p:nvSpPr>
        <p:spPr bwMode="auto">
          <a:xfrm>
            <a:off x="0" y="6324600"/>
            <a:ext cx="3886200" cy="533400"/>
          </a:xfrm>
          <a:prstGeom prst="rect">
            <a:avLst/>
          </a:prstGeom>
          <a:solidFill>
            <a:srgbClr val="B5DAFF"/>
          </a:solidFill>
          <a:ln w="9525">
            <a:noFill/>
            <a:miter lim="800000"/>
            <a:headEnd/>
            <a:tailEnd/>
          </a:ln>
          <a:effectLst/>
        </p:spPr>
        <p:txBody>
          <a:bodyPr wrap="none" anchor="ctr"/>
          <a:lstStyle/>
          <a:p>
            <a:pPr>
              <a:defRPr/>
            </a:pPr>
            <a:endParaRPr lang="zh-CN" altLang="en-US">
              <a:latin typeface="Arial" pitchFamily="34" charset="0"/>
            </a:endParaRPr>
          </a:p>
        </p:txBody>
      </p:sp>
      <p:sp>
        <p:nvSpPr>
          <p:cNvPr id="13" name="Rectangle 11"/>
          <p:cNvSpPr>
            <a:spLocks noChangeArrowheads="1"/>
          </p:cNvSpPr>
          <p:nvPr/>
        </p:nvSpPr>
        <p:spPr bwMode="auto">
          <a:xfrm>
            <a:off x="3219450" y="6319838"/>
            <a:ext cx="5924550" cy="538162"/>
          </a:xfrm>
          <a:prstGeom prst="rect">
            <a:avLst/>
          </a:prstGeom>
          <a:solidFill>
            <a:srgbClr val="77A4FF"/>
          </a:solidFill>
          <a:ln w="9525">
            <a:noFill/>
            <a:miter lim="800000"/>
            <a:headEnd/>
            <a:tailEnd/>
          </a:ln>
          <a:effectLst/>
        </p:spPr>
        <p:txBody>
          <a:bodyPr wrap="none" anchor="ctr"/>
          <a:lstStyle/>
          <a:p>
            <a:pPr>
              <a:defRPr/>
            </a:pPr>
            <a:endParaRPr lang="zh-CN" altLang="en-US">
              <a:latin typeface="Arial" pitchFamily="34" charset="0"/>
            </a:endParaRPr>
          </a:p>
        </p:txBody>
      </p:sp>
      <p:pic>
        <p:nvPicPr>
          <p:cNvPr id="14" name="Picture 12" descr="Image-00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511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3"/>
          <p:cNvSpPr>
            <a:spLocks noChangeArrowheads="1"/>
          </p:cNvSpPr>
          <p:nvPr/>
        </p:nvSpPr>
        <p:spPr bwMode="auto">
          <a:xfrm>
            <a:off x="0" y="6172200"/>
            <a:ext cx="9153525" cy="152400"/>
          </a:xfrm>
          <a:prstGeom prst="rect">
            <a:avLst/>
          </a:prstGeom>
          <a:solidFill>
            <a:srgbClr val="36429B"/>
          </a:solidFill>
          <a:ln w="9525">
            <a:noFill/>
            <a:miter lim="800000"/>
            <a:headEnd/>
            <a:tailEnd/>
          </a:ln>
          <a:effectLst/>
        </p:spPr>
        <p:txBody>
          <a:bodyPr wrap="none" anchor="ctr"/>
          <a:lstStyle/>
          <a:p>
            <a:pPr>
              <a:defRPr/>
            </a:pPr>
            <a:endParaRPr lang="zh-CN" altLang="en-US">
              <a:latin typeface="Arial" pitchFamily="34" charset="0"/>
            </a:endParaRPr>
          </a:p>
        </p:txBody>
      </p:sp>
      <p:sp>
        <p:nvSpPr>
          <p:cNvPr id="16" name="Freeform 16"/>
          <p:cNvSpPr>
            <a:spLocks noEditPoints="1"/>
          </p:cNvSpPr>
          <p:nvPr/>
        </p:nvSpPr>
        <p:spPr bwMode="auto">
          <a:xfrm rot="16200000">
            <a:off x="22225" y="838200"/>
            <a:ext cx="293688" cy="293688"/>
          </a:xfrm>
          <a:custGeom>
            <a:avLst/>
            <a:gdLst/>
            <a:ahLst/>
            <a:cxnLst>
              <a:cxn ang="0">
                <a:pos x="30" y="30"/>
              </a:cxn>
              <a:cxn ang="0">
                <a:pos x="103" y="0"/>
              </a:cxn>
              <a:cxn ang="0">
                <a:pos x="176" y="30"/>
              </a:cxn>
              <a:cxn ang="0">
                <a:pos x="207" y="103"/>
              </a:cxn>
              <a:cxn ang="0">
                <a:pos x="176" y="176"/>
              </a:cxn>
              <a:cxn ang="0">
                <a:pos x="103" y="207"/>
              </a:cxn>
              <a:cxn ang="0">
                <a:pos x="30" y="176"/>
              </a:cxn>
              <a:cxn ang="0">
                <a:pos x="0" y="103"/>
              </a:cxn>
              <a:cxn ang="0">
                <a:pos x="30" y="30"/>
              </a:cxn>
              <a:cxn ang="0">
                <a:pos x="45" y="57"/>
              </a:cxn>
              <a:cxn ang="0">
                <a:pos x="37" y="62"/>
              </a:cxn>
              <a:cxn ang="0">
                <a:pos x="38" y="71"/>
              </a:cxn>
              <a:cxn ang="0">
                <a:pos x="95" y="167"/>
              </a:cxn>
              <a:cxn ang="0">
                <a:pos x="98" y="171"/>
              </a:cxn>
              <a:cxn ang="0">
                <a:pos x="103" y="172"/>
              </a:cxn>
              <a:cxn ang="0">
                <a:pos x="108" y="171"/>
              </a:cxn>
              <a:cxn ang="0">
                <a:pos x="111" y="167"/>
              </a:cxn>
              <a:cxn ang="0">
                <a:pos x="169" y="72"/>
              </a:cxn>
              <a:cxn ang="0">
                <a:pos x="169" y="62"/>
              </a:cxn>
              <a:cxn ang="0">
                <a:pos x="162" y="57"/>
              </a:cxn>
              <a:cxn ang="0">
                <a:pos x="45" y="57"/>
              </a:cxn>
              <a:cxn ang="0">
                <a:pos x="103" y="159"/>
              </a:cxn>
              <a:cxn ang="0">
                <a:pos x="49" y="69"/>
              </a:cxn>
              <a:cxn ang="0">
                <a:pos x="158" y="69"/>
              </a:cxn>
              <a:cxn ang="0">
                <a:pos x="103" y="15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000"/>
            </a:srgbClr>
          </a:solidFill>
          <a:ln w="0">
            <a:noFill/>
            <a:prstDash val="solid"/>
            <a:round/>
            <a:headEnd/>
            <a:tailEnd/>
          </a:ln>
        </p:spPr>
        <p:txBody>
          <a:bodyPr/>
          <a:lstStyle/>
          <a:p>
            <a:pPr>
              <a:defRPr/>
            </a:pPr>
            <a:endParaRPr lang="zh-CN" altLang="en-US">
              <a:latin typeface="Arial" pitchFamily="34" charset="0"/>
            </a:endParaRPr>
          </a:p>
        </p:txBody>
      </p:sp>
      <p:grpSp>
        <p:nvGrpSpPr>
          <p:cNvPr id="17" name="Group 17"/>
          <p:cNvGrpSpPr>
            <a:grpSpLocks/>
          </p:cNvGrpSpPr>
          <p:nvPr/>
        </p:nvGrpSpPr>
        <p:grpSpPr bwMode="auto">
          <a:xfrm>
            <a:off x="339725" y="61913"/>
            <a:ext cx="923925" cy="1114425"/>
            <a:chOff x="178" y="138"/>
            <a:chExt cx="595" cy="738"/>
          </a:xfrm>
        </p:grpSpPr>
        <p:sp>
          <p:nvSpPr>
            <p:cNvPr id="18" name="Freeform 18"/>
            <p:cNvSpPr>
              <a:spLocks/>
            </p:cNvSpPr>
            <p:nvPr userDrawn="1"/>
          </p:nvSpPr>
          <p:spPr bwMode="auto">
            <a:xfrm>
              <a:off x="178" y="159"/>
              <a:ext cx="155" cy="258"/>
            </a:xfrm>
            <a:custGeom>
              <a:avLst/>
              <a:gdLst/>
              <a:ahLst/>
              <a:cxnLst>
                <a:cxn ang="0">
                  <a:pos x="10" y="27"/>
                </a:cxn>
                <a:cxn ang="0">
                  <a:pos x="13" y="1"/>
                </a:cxn>
                <a:cxn ang="0">
                  <a:pos x="15" y="0"/>
                </a:cxn>
                <a:cxn ang="0">
                  <a:pos x="15" y="0"/>
                </a:cxn>
                <a:cxn ang="0">
                  <a:pos x="3" y="7"/>
                </a:cxn>
                <a:cxn ang="0">
                  <a:pos x="0" y="20"/>
                </a:cxn>
                <a:cxn ang="0">
                  <a:pos x="7" y="32"/>
                </a:cxn>
                <a:cxn ang="0">
                  <a:pos x="23" y="38"/>
                </a:cxn>
                <a:cxn ang="0">
                  <a:pos x="23" y="38"/>
                </a:cxn>
                <a:cxn ang="0">
                  <a:pos x="10" y="27"/>
                </a:cxn>
              </a:cxnLst>
              <a:rect l="0" t="0" r="r" b="b"/>
              <a:pathLst>
                <a:path w="23" h="38">
                  <a:moveTo>
                    <a:pt x="10" y="27"/>
                  </a:moveTo>
                  <a:cubicBezTo>
                    <a:pt x="6" y="18"/>
                    <a:pt x="7" y="8"/>
                    <a:pt x="13" y="1"/>
                  </a:cubicBezTo>
                  <a:cubicBezTo>
                    <a:pt x="14" y="1"/>
                    <a:pt x="14" y="0"/>
                    <a:pt x="15" y="0"/>
                  </a:cubicBezTo>
                  <a:lnTo>
                    <a:pt x="15" y="0"/>
                  </a:lnTo>
                  <a:lnTo>
                    <a:pt x="3" y="7"/>
                  </a:lnTo>
                  <a:cubicBezTo>
                    <a:pt x="3" y="7"/>
                    <a:pt x="0" y="12"/>
                    <a:pt x="0" y="20"/>
                  </a:cubicBezTo>
                  <a:cubicBezTo>
                    <a:pt x="0" y="28"/>
                    <a:pt x="6" y="31"/>
                    <a:pt x="7" y="32"/>
                  </a:cubicBezTo>
                  <a:cubicBezTo>
                    <a:pt x="8" y="33"/>
                    <a:pt x="15" y="37"/>
                    <a:pt x="23" y="38"/>
                  </a:cubicBezTo>
                  <a:lnTo>
                    <a:pt x="23" y="38"/>
                  </a:lnTo>
                  <a:cubicBezTo>
                    <a:pt x="18" y="36"/>
                    <a:pt x="13" y="33"/>
                    <a:pt x="10" y="27"/>
                  </a:cubicBezTo>
                  <a:close/>
                </a:path>
              </a:pathLst>
            </a:custGeom>
            <a:solidFill>
              <a:schemeClr val="accent2"/>
            </a:solidFill>
            <a:ln w="0">
              <a:solidFill>
                <a:schemeClr val="accent2"/>
              </a:solidFill>
              <a:prstDash val="solid"/>
              <a:round/>
              <a:headEnd/>
              <a:tailEnd/>
            </a:ln>
          </p:spPr>
          <p:txBody>
            <a:bodyPr/>
            <a:lstStyle/>
            <a:p>
              <a:pPr>
                <a:defRPr/>
              </a:pPr>
              <a:endParaRPr lang="zh-CN" altLang="en-US">
                <a:latin typeface="Arial" pitchFamily="34" charset="0"/>
              </a:endParaRPr>
            </a:p>
          </p:txBody>
        </p:sp>
        <p:sp>
          <p:nvSpPr>
            <p:cNvPr id="19" name="Freeform 19"/>
            <p:cNvSpPr>
              <a:spLocks/>
            </p:cNvSpPr>
            <p:nvPr userDrawn="1"/>
          </p:nvSpPr>
          <p:spPr bwMode="auto">
            <a:xfrm>
              <a:off x="212" y="424"/>
              <a:ext cx="297" cy="407"/>
            </a:xfrm>
            <a:custGeom>
              <a:avLst/>
              <a:gdLst/>
              <a:ahLst/>
              <a:cxnLst>
                <a:cxn ang="0">
                  <a:pos x="15" y="45"/>
                </a:cxn>
                <a:cxn ang="0">
                  <a:pos x="28" y="36"/>
                </a:cxn>
                <a:cxn ang="0">
                  <a:pos x="41" y="22"/>
                </a:cxn>
                <a:cxn ang="0">
                  <a:pos x="38" y="6"/>
                </a:cxn>
                <a:cxn ang="0">
                  <a:pos x="23" y="0"/>
                </a:cxn>
                <a:cxn ang="0">
                  <a:pos x="26" y="4"/>
                </a:cxn>
                <a:cxn ang="0">
                  <a:pos x="26" y="18"/>
                </a:cxn>
                <a:cxn ang="0">
                  <a:pos x="16" y="26"/>
                </a:cxn>
                <a:cxn ang="0">
                  <a:pos x="5" y="33"/>
                </a:cxn>
                <a:cxn ang="0">
                  <a:pos x="3" y="47"/>
                </a:cxn>
                <a:cxn ang="0">
                  <a:pos x="10" y="60"/>
                </a:cxn>
                <a:cxn ang="0">
                  <a:pos x="10" y="60"/>
                </a:cxn>
                <a:cxn ang="0">
                  <a:pos x="15" y="45"/>
                </a:cxn>
              </a:cxnLst>
              <a:rect l="0" t="0" r="r" b="b"/>
              <a:pathLst>
                <a:path w="44" h="60">
                  <a:moveTo>
                    <a:pt x="15" y="45"/>
                  </a:moveTo>
                  <a:cubicBezTo>
                    <a:pt x="16" y="45"/>
                    <a:pt x="20" y="39"/>
                    <a:pt x="28" y="36"/>
                  </a:cubicBezTo>
                  <a:cubicBezTo>
                    <a:pt x="36" y="33"/>
                    <a:pt x="40" y="24"/>
                    <a:pt x="41" y="22"/>
                  </a:cubicBezTo>
                  <a:cubicBezTo>
                    <a:pt x="41" y="21"/>
                    <a:pt x="44" y="11"/>
                    <a:pt x="38" y="6"/>
                  </a:cubicBezTo>
                  <a:cubicBezTo>
                    <a:pt x="33" y="0"/>
                    <a:pt x="29" y="0"/>
                    <a:pt x="23" y="0"/>
                  </a:cubicBezTo>
                  <a:cubicBezTo>
                    <a:pt x="23" y="0"/>
                    <a:pt x="26" y="3"/>
                    <a:pt x="26" y="4"/>
                  </a:cubicBezTo>
                  <a:cubicBezTo>
                    <a:pt x="27" y="6"/>
                    <a:pt x="30" y="12"/>
                    <a:pt x="26" y="18"/>
                  </a:cubicBezTo>
                  <a:cubicBezTo>
                    <a:pt x="22" y="23"/>
                    <a:pt x="19" y="25"/>
                    <a:pt x="16" y="26"/>
                  </a:cubicBezTo>
                  <a:cubicBezTo>
                    <a:pt x="11" y="27"/>
                    <a:pt x="7" y="30"/>
                    <a:pt x="5" y="33"/>
                  </a:cubicBezTo>
                  <a:cubicBezTo>
                    <a:pt x="4" y="35"/>
                    <a:pt x="0" y="40"/>
                    <a:pt x="3" y="47"/>
                  </a:cubicBezTo>
                  <a:lnTo>
                    <a:pt x="10" y="60"/>
                  </a:lnTo>
                  <a:lnTo>
                    <a:pt x="10" y="60"/>
                  </a:lnTo>
                  <a:cubicBezTo>
                    <a:pt x="9" y="54"/>
                    <a:pt x="15" y="46"/>
                    <a:pt x="15" y="45"/>
                  </a:cubicBezTo>
                  <a:close/>
                </a:path>
              </a:pathLst>
            </a:custGeom>
            <a:solidFill>
              <a:schemeClr val="accent2"/>
            </a:solidFill>
            <a:ln w="0">
              <a:solidFill>
                <a:schemeClr val="accent2"/>
              </a:solidFill>
              <a:prstDash val="solid"/>
              <a:round/>
              <a:headEnd/>
              <a:tailEnd/>
            </a:ln>
          </p:spPr>
          <p:txBody>
            <a:bodyPr/>
            <a:lstStyle/>
            <a:p>
              <a:pPr>
                <a:defRPr/>
              </a:pPr>
              <a:endParaRPr lang="zh-CN" altLang="en-US">
                <a:latin typeface="Arial" pitchFamily="34" charset="0"/>
              </a:endParaRPr>
            </a:p>
          </p:txBody>
        </p:sp>
        <p:sp>
          <p:nvSpPr>
            <p:cNvPr id="20" name="Freeform 20"/>
            <p:cNvSpPr>
              <a:spLocks/>
            </p:cNvSpPr>
            <p:nvPr userDrawn="1"/>
          </p:nvSpPr>
          <p:spPr bwMode="auto">
            <a:xfrm>
              <a:off x="671" y="723"/>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lnTo>
                    <a:pt x="0" y="0"/>
                  </a:lnTo>
                  <a:close/>
                </a:path>
              </a:pathLst>
            </a:custGeom>
            <a:solidFill>
              <a:schemeClr val="accent2"/>
            </a:solidFill>
            <a:ln w="0">
              <a:solidFill>
                <a:schemeClr val="accent2"/>
              </a:solidFill>
              <a:prstDash val="solid"/>
              <a:round/>
              <a:headEnd/>
              <a:tailEnd/>
            </a:ln>
          </p:spPr>
          <p:txBody>
            <a:bodyPr/>
            <a:lstStyle/>
            <a:p>
              <a:pPr>
                <a:defRPr/>
              </a:pPr>
              <a:endParaRPr lang="zh-CN" altLang="en-US">
                <a:latin typeface="Arial" pitchFamily="34" charset="0"/>
              </a:endParaRPr>
            </a:p>
          </p:txBody>
        </p:sp>
        <p:sp>
          <p:nvSpPr>
            <p:cNvPr id="21" name="Freeform 21"/>
            <p:cNvSpPr>
              <a:spLocks/>
            </p:cNvSpPr>
            <p:nvPr userDrawn="1"/>
          </p:nvSpPr>
          <p:spPr bwMode="auto">
            <a:xfrm>
              <a:off x="543" y="607"/>
              <a:ext cx="121" cy="108"/>
            </a:xfrm>
            <a:custGeom>
              <a:avLst/>
              <a:gdLst/>
              <a:ahLst/>
              <a:cxnLst>
                <a:cxn ang="0">
                  <a:pos x="15" y="9"/>
                </a:cxn>
                <a:cxn ang="0">
                  <a:pos x="10" y="0"/>
                </a:cxn>
                <a:cxn ang="0">
                  <a:pos x="1" y="3"/>
                </a:cxn>
                <a:cxn ang="0">
                  <a:pos x="3" y="7"/>
                </a:cxn>
                <a:cxn ang="0">
                  <a:pos x="18" y="16"/>
                </a:cxn>
                <a:cxn ang="0">
                  <a:pos x="15" y="9"/>
                </a:cxn>
              </a:cxnLst>
              <a:rect l="0" t="0" r="r" b="b"/>
              <a:pathLst>
                <a:path w="18" h="16">
                  <a:moveTo>
                    <a:pt x="15" y="9"/>
                  </a:moveTo>
                  <a:cubicBezTo>
                    <a:pt x="15" y="4"/>
                    <a:pt x="12" y="0"/>
                    <a:pt x="10" y="0"/>
                  </a:cubicBezTo>
                  <a:cubicBezTo>
                    <a:pt x="9" y="0"/>
                    <a:pt x="4" y="0"/>
                    <a:pt x="1" y="3"/>
                  </a:cubicBezTo>
                  <a:cubicBezTo>
                    <a:pt x="1" y="3"/>
                    <a:pt x="0" y="5"/>
                    <a:pt x="3" y="7"/>
                  </a:cubicBezTo>
                  <a:lnTo>
                    <a:pt x="18" y="16"/>
                  </a:lnTo>
                  <a:cubicBezTo>
                    <a:pt x="16" y="15"/>
                    <a:pt x="15" y="13"/>
                    <a:pt x="15" y="9"/>
                  </a:cubicBezTo>
                  <a:close/>
                </a:path>
              </a:pathLst>
            </a:custGeom>
            <a:solidFill>
              <a:schemeClr val="accent2"/>
            </a:solidFill>
            <a:ln w="0">
              <a:solidFill>
                <a:schemeClr val="accent2"/>
              </a:solidFill>
              <a:prstDash val="solid"/>
              <a:round/>
              <a:headEnd/>
              <a:tailEnd/>
            </a:ln>
          </p:spPr>
          <p:txBody>
            <a:bodyPr/>
            <a:lstStyle/>
            <a:p>
              <a:pPr>
                <a:defRPr/>
              </a:pPr>
              <a:endParaRPr lang="zh-CN" altLang="en-US">
                <a:latin typeface="Arial" pitchFamily="34" charset="0"/>
              </a:endParaRPr>
            </a:p>
          </p:txBody>
        </p:sp>
        <p:sp>
          <p:nvSpPr>
            <p:cNvPr id="22" name="Freeform 22"/>
            <p:cNvSpPr>
              <a:spLocks/>
            </p:cNvSpPr>
            <p:nvPr userDrawn="1"/>
          </p:nvSpPr>
          <p:spPr bwMode="auto">
            <a:xfrm>
              <a:off x="664" y="546"/>
              <a:ext cx="60" cy="27"/>
            </a:xfrm>
            <a:custGeom>
              <a:avLst/>
              <a:gdLst/>
              <a:ahLst/>
              <a:cxnLst>
                <a:cxn ang="0">
                  <a:pos x="3" y="3"/>
                </a:cxn>
                <a:cxn ang="0">
                  <a:pos x="9" y="3"/>
                </a:cxn>
                <a:cxn ang="0">
                  <a:pos x="9" y="3"/>
                </a:cxn>
                <a:cxn ang="0">
                  <a:pos x="0" y="0"/>
                </a:cxn>
                <a:cxn ang="0">
                  <a:pos x="3" y="3"/>
                </a:cxn>
              </a:cxnLst>
              <a:rect l="0" t="0" r="r" b="b"/>
              <a:pathLst>
                <a:path w="9" h="4">
                  <a:moveTo>
                    <a:pt x="3" y="3"/>
                  </a:moveTo>
                  <a:cubicBezTo>
                    <a:pt x="5" y="4"/>
                    <a:pt x="7" y="3"/>
                    <a:pt x="9" y="3"/>
                  </a:cubicBezTo>
                  <a:cubicBezTo>
                    <a:pt x="9" y="3"/>
                    <a:pt x="9" y="3"/>
                    <a:pt x="9" y="3"/>
                  </a:cubicBezTo>
                  <a:lnTo>
                    <a:pt x="0" y="0"/>
                  </a:lnTo>
                  <a:cubicBezTo>
                    <a:pt x="1" y="2"/>
                    <a:pt x="2" y="3"/>
                    <a:pt x="3" y="3"/>
                  </a:cubicBezTo>
                  <a:close/>
                </a:path>
              </a:pathLst>
            </a:custGeom>
            <a:solidFill>
              <a:schemeClr val="accent2"/>
            </a:solidFill>
            <a:ln w="0">
              <a:solidFill>
                <a:schemeClr val="accent2"/>
              </a:solidFill>
              <a:prstDash val="solid"/>
              <a:round/>
              <a:headEnd/>
              <a:tailEnd/>
            </a:ln>
          </p:spPr>
          <p:txBody>
            <a:bodyPr/>
            <a:lstStyle/>
            <a:p>
              <a:pPr>
                <a:defRPr/>
              </a:pPr>
              <a:endParaRPr lang="zh-CN" altLang="en-US">
                <a:latin typeface="Arial" pitchFamily="34" charset="0"/>
              </a:endParaRPr>
            </a:p>
          </p:txBody>
        </p:sp>
        <p:sp>
          <p:nvSpPr>
            <p:cNvPr id="23" name="Freeform 23"/>
            <p:cNvSpPr>
              <a:spLocks/>
            </p:cNvSpPr>
            <p:nvPr userDrawn="1"/>
          </p:nvSpPr>
          <p:spPr bwMode="auto">
            <a:xfrm>
              <a:off x="515" y="206"/>
              <a:ext cx="189" cy="204"/>
            </a:xfrm>
            <a:custGeom>
              <a:avLst/>
              <a:gdLst/>
              <a:ahLst/>
              <a:cxnLst>
                <a:cxn ang="0">
                  <a:pos x="10" y="30"/>
                </a:cxn>
                <a:cxn ang="0">
                  <a:pos x="20" y="19"/>
                </a:cxn>
                <a:cxn ang="0">
                  <a:pos x="22" y="9"/>
                </a:cxn>
                <a:cxn ang="0">
                  <a:pos x="28" y="0"/>
                </a:cxn>
                <a:cxn ang="0">
                  <a:pos x="11" y="3"/>
                </a:cxn>
                <a:cxn ang="0">
                  <a:pos x="5" y="11"/>
                </a:cxn>
                <a:cxn ang="0">
                  <a:pos x="0" y="24"/>
                </a:cxn>
                <a:cxn ang="0">
                  <a:pos x="10" y="30"/>
                </a:cxn>
              </a:cxnLst>
              <a:rect l="0" t="0" r="r" b="b"/>
              <a:pathLst>
                <a:path w="28" h="30">
                  <a:moveTo>
                    <a:pt x="10" y="30"/>
                  </a:moveTo>
                  <a:cubicBezTo>
                    <a:pt x="16" y="30"/>
                    <a:pt x="20" y="21"/>
                    <a:pt x="20" y="19"/>
                  </a:cubicBezTo>
                  <a:cubicBezTo>
                    <a:pt x="21" y="16"/>
                    <a:pt x="21" y="13"/>
                    <a:pt x="22" y="9"/>
                  </a:cubicBezTo>
                  <a:cubicBezTo>
                    <a:pt x="22" y="6"/>
                    <a:pt x="25" y="0"/>
                    <a:pt x="28" y="0"/>
                  </a:cubicBezTo>
                  <a:lnTo>
                    <a:pt x="11" y="3"/>
                  </a:lnTo>
                  <a:cubicBezTo>
                    <a:pt x="11" y="3"/>
                    <a:pt x="6" y="5"/>
                    <a:pt x="5" y="11"/>
                  </a:cubicBezTo>
                  <a:cubicBezTo>
                    <a:pt x="4" y="15"/>
                    <a:pt x="4" y="22"/>
                    <a:pt x="0" y="24"/>
                  </a:cubicBezTo>
                  <a:cubicBezTo>
                    <a:pt x="0" y="24"/>
                    <a:pt x="3" y="30"/>
                    <a:pt x="10" y="30"/>
                  </a:cubicBezTo>
                  <a:close/>
                </a:path>
              </a:pathLst>
            </a:custGeom>
            <a:solidFill>
              <a:schemeClr val="accent2"/>
            </a:solidFill>
            <a:ln w="0">
              <a:solidFill>
                <a:schemeClr val="accent2"/>
              </a:solidFill>
              <a:prstDash val="solid"/>
              <a:round/>
              <a:headEnd/>
              <a:tailEnd/>
            </a:ln>
          </p:spPr>
          <p:txBody>
            <a:bodyPr/>
            <a:lstStyle/>
            <a:p>
              <a:pPr>
                <a:defRPr/>
              </a:pPr>
              <a:endParaRPr lang="zh-CN" altLang="en-US">
                <a:latin typeface="Arial" pitchFamily="34" charset="0"/>
              </a:endParaRPr>
            </a:p>
          </p:txBody>
        </p:sp>
        <p:sp>
          <p:nvSpPr>
            <p:cNvPr id="24" name="Freeform 24"/>
            <p:cNvSpPr>
              <a:spLocks/>
            </p:cNvSpPr>
            <p:nvPr userDrawn="1"/>
          </p:nvSpPr>
          <p:spPr bwMode="auto">
            <a:xfrm>
              <a:off x="213" y="138"/>
              <a:ext cx="560" cy="738"/>
            </a:xfrm>
            <a:custGeom>
              <a:avLst/>
              <a:gdLst/>
              <a:ahLst/>
              <a:cxnLst>
                <a:cxn ang="0">
                  <a:pos x="77" y="37"/>
                </a:cxn>
                <a:cxn ang="0">
                  <a:pos x="82" y="27"/>
                </a:cxn>
                <a:cxn ang="0">
                  <a:pos x="80" y="14"/>
                </a:cxn>
                <a:cxn ang="0">
                  <a:pos x="72" y="11"/>
                </a:cxn>
                <a:cxn ang="0">
                  <a:pos x="66" y="20"/>
                </a:cxn>
                <a:cxn ang="0">
                  <a:pos x="64" y="30"/>
                </a:cxn>
                <a:cxn ang="0">
                  <a:pos x="54" y="41"/>
                </a:cxn>
                <a:cxn ang="0">
                  <a:pos x="44" y="35"/>
                </a:cxn>
                <a:cxn ang="0">
                  <a:pos x="40" y="20"/>
                </a:cxn>
                <a:cxn ang="0">
                  <a:pos x="26" y="2"/>
                </a:cxn>
                <a:cxn ang="0">
                  <a:pos x="9" y="4"/>
                </a:cxn>
                <a:cxn ang="0">
                  <a:pos x="7" y="5"/>
                </a:cxn>
                <a:cxn ang="0">
                  <a:pos x="4" y="31"/>
                </a:cxn>
                <a:cxn ang="0">
                  <a:pos x="17" y="42"/>
                </a:cxn>
                <a:cxn ang="0">
                  <a:pos x="22" y="43"/>
                </a:cxn>
                <a:cxn ang="0">
                  <a:pos x="37" y="49"/>
                </a:cxn>
                <a:cxn ang="0">
                  <a:pos x="40" y="65"/>
                </a:cxn>
                <a:cxn ang="0">
                  <a:pos x="27" y="79"/>
                </a:cxn>
                <a:cxn ang="0">
                  <a:pos x="14" y="88"/>
                </a:cxn>
                <a:cxn ang="0">
                  <a:pos x="9" y="103"/>
                </a:cxn>
                <a:cxn ang="0">
                  <a:pos x="11" y="107"/>
                </a:cxn>
                <a:cxn ang="0">
                  <a:pos x="33" y="105"/>
                </a:cxn>
                <a:cxn ang="0">
                  <a:pos x="41" y="89"/>
                </a:cxn>
                <a:cxn ang="0">
                  <a:pos x="46" y="76"/>
                </a:cxn>
                <a:cxn ang="0">
                  <a:pos x="49" y="73"/>
                </a:cxn>
                <a:cxn ang="0">
                  <a:pos x="58" y="70"/>
                </a:cxn>
                <a:cxn ang="0">
                  <a:pos x="63" y="79"/>
                </a:cxn>
                <a:cxn ang="0">
                  <a:pos x="66" y="86"/>
                </a:cxn>
                <a:cxn ang="0">
                  <a:pos x="67" y="87"/>
                </a:cxn>
                <a:cxn ang="0">
                  <a:pos x="67" y="87"/>
                </a:cxn>
                <a:cxn ang="0">
                  <a:pos x="68" y="87"/>
                </a:cxn>
                <a:cxn ang="0">
                  <a:pos x="78" y="75"/>
                </a:cxn>
                <a:cxn ang="0">
                  <a:pos x="75" y="64"/>
                </a:cxn>
                <a:cxn ang="0">
                  <a:pos x="75" y="64"/>
                </a:cxn>
                <a:cxn ang="0">
                  <a:pos x="69" y="64"/>
                </a:cxn>
                <a:cxn ang="0">
                  <a:pos x="66" y="61"/>
                </a:cxn>
                <a:cxn ang="0">
                  <a:pos x="65" y="50"/>
                </a:cxn>
                <a:cxn ang="0">
                  <a:pos x="77" y="37"/>
                </a:cxn>
              </a:cxnLst>
              <a:rect l="0" t="0" r="r" b="b"/>
              <a:pathLst>
                <a:path w="83" h="114">
                  <a:moveTo>
                    <a:pt x="77" y="37"/>
                  </a:moveTo>
                  <a:cubicBezTo>
                    <a:pt x="81" y="34"/>
                    <a:pt x="82" y="29"/>
                    <a:pt x="82" y="27"/>
                  </a:cubicBezTo>
                  <a:cubicBezTo>
                    <a:pt x="82" y="25"/>
                    <a:pt x="83" y="18"/>
                    <a:pt x="80" y="14"/>
                  </a:cubicBezTo>
                  <a:cubicBezTo>
                    <a:pt x="77" y="10"/>
                    <a:pt x="74" y="11"/>
                    <a:pt x="72" y="11"/>
                  </a:cubicBezTo>
                  <a:cubicBezTo>
                    <a:pt x="69" y="11"/>
                    <a:pt x="66" y="17"/>
                    <a:pt x="66" y="20"/>
                  </a:cubicBezTo>
                  <a:cubicBezTo>
                    <a:pt x="65" y="24"/>
                    <a:pt x="65" y="27"/>
                    <a:pt x="64" y="30"/>
                  </a:cubicBezTo>
                  <a:cubicBezTo>
                    <a:pt x="64" y="32"/>
                    <a:pt x="60" y="41"/>
                    <a:pt x="54" y="41"/>
                  </a:cubicBezTo>
                  <a:cubicBezTo>
                    <a:pt x="47" y="41"/>
                    <a:pt x="44" y="35"/>
                    <a:pt x="44" y="35"/>
                  </a:cubicBezTo>
                  <a:cubicBezTo>
                    <a:pt x="41" y="33"/>
                    <a:pt x="41" y="31"/>
                    <a:pt x="40" y="20"/>
                  </a:cubicBezTo>
                  <a:cubicBezTo>
                    <a:pt x="38" y="8"/>
                    <a:pt x="30" y="4"/>
                    <a:pt x="26" y="2"/>
                  </a:cubicBezTo>
                  <a:cubicBezTo>
                    <a:pt x="23" y="1"/>
                    <a:pt x="15" y="0"/>
                    <a:pt x="9" y="4"/>
                  </a:cubicBezTo>
                  <a:cubicBezTo>
                    <a:pt x="8" y="4"/>
                    <a:pt x="8" y="5"/>
                    <a:pt x="7" y="5"/>
                  </a:cubicBezTo>
                  <a:cubicBezTo>
                    <a:pt x="1" y="12"/>
                    <a:pt x="0" y="22"/>
                    <a:pt x="4" y="31"/>
                  </a:cubicBezTo>
                  <a:cubicBezTo>
                    <a:pt x="7" y="37"/>
                    <a:pt x="12" y="40"/>
                    <a:pt x="17" y="42"/>
                  </a:cubicBezTo>
                  <a:cubicBezTo>
                    <a:pt x="19" y="43"/>
                    <a:pt x="21" y="43"/>
                    <a:pt x="22" y="43"/>
                  </a:cubicBezTo>
                  <a:cubicBezTo>
                    <a:pt x="28" y="43"/>
                    <a:pt x="32" y="43"/>
                    <a:pt x="37" y="49"/>
                  </a:cubicBezTo>
                  <a:cubicBezTo>
                    <a:pt x="43" y="54"/>
                    <a:pt x="40" y="64"/>
                    <a:pt x="40" y="65"/>
                  </a:cubicBezTo>
                  <a:cubicBezTo>
                    <a:pt x="39" y="67"/>
                    <a:pt x="35" y="76"/>
                    <a:pt x="27" y="79"/>
                  </a:cubicBezTo>
                  <a:cubicBezTo>
                    <a:pt x="19" y="82"/>
                    <a:pt x="15" y="88"/>
                    <a:pt x="14" y="88"/>
                  </a:cubicBezTo>
                  <a:cubicBezTo>
                    <a:pt x="14" y="89"/>
                    <a:pt x="8" y="97"/>
                    <a:pt x="9" y="103"/>
                  </a:cubicBezTo>
                  <a:cubicBezTo>
                    <a:pt x="9" y="105"/>
                    <a:pt x="10" y="106"/>
                    <a:pt x="11" y="107"/>
                  </a:cubicBezTo>
                  <a:cubicBezTo>
                    <a:pt x="18" y="114"/>
                    <a:pt x="26" y="112"/>
                    <a:pt x="33" y="105"/>
                  </a:cubicBezTo>
                  <a:cubicBezTo>
                    <a:pt x="40" y="99"/>
                    <a:pt x="41" y="91"/>
                    <a:pt x="41" y="89"/>
                  </a:cubicBezTo>
                  <a:cubicBezTo>
                    <a:pt x="41" y="88"/>
                    <a:pt x="41" y="83"/>
                    <a:pt x="46" y="76"/>
                  </a:cubicBezTo>
                  <a:cubicBezTo>
                    <a:pt x="47" y="75"/>
                    <a:pt x="48" y="74"/>
                    <a:pt x="49" y="73"/>
                  </a:cubicBezTo>
                  <a:cubicBezTo>
                    <a:pt x="52" y="70"/>
                    <a:pt x="57" y="70"/>
                    <a:pt x="58" y="70"/>
                  </a:cubicBezTo>
                  <a:cubicBezTo>
                    <a:pt x="60" y="70"/>
                    <a:pt x="63" y="74"/>
                    <a:pt x="63" y="79"/>
                  </a:cubicBezTo>
                  <a:cubicBezTo>
                    <a:pt x="63" y="83"/>
                    <a:pt x="64" y="85"/>
                    <a:pt x="66" y="86"/>
                  </a:cubicBezTo>
                  <a:cubicBezTo>
                    <a:pt x="66" y="86"/>
                    <a:pt x="67" y="86"/>
                    <a:pt x="67" y="87"/>
                  </a:cubicBezTo>
                  <a:cubicBezTo>
                    <a:pt x="67" y="87"/>
                    <a:pt x="67" y="87"/>
                    <a:pt x="67" y="87"/>
                  </a:cubicBezTo>
                  <a:cubicBezTo>
                    <a:pt x="67" y="87"/>
                    <a:pt x="68" y="87"/>
                    <a:pt x="68" y="87"/>
                  </a:cubicBezTo>
                  <a:cubicBezTo>
                    <a:pt x="70" y="87"/>
                    <a:pt x="77" y="84"/>
                    <a:pt x="78" y="75"/>
                  </a:cubicBezTo>
                  <a:cubicBezTo>
                    <a:pt x="79" y="66"/>
                    <a:pt x="77" y="65"/>
                    <a:pt x="75" y="64"/>
                  </a:cubicBezTo>
                  <a:cubicBezTo>
                    <a:pt x="75" y="64"/>
                    <a:pt x="75" y="64"/>
                    <a:pt x="75" y="64"/>
                  </a:cubicBezTo>
                  <a:cubicBezTo>
                    <a:pt x="73" y="64"/>
                    <a:pt x="71" y="65"/>
                    <a:pt x="69" y="64"/>
                  </a:cubicBezTo>
                  <a:cubicBezTo>
                    <a:pt x="68" y="64"/>
                    <a:pt x="67" y="63"/>
                    <a:pt x="66" y="61"/>
                  </a:cubicBezTo>
                  <a:cubicBezTo>
                    <a:pt x="64" y="59"/>
                    <a:pt x="64" y="55"/>
                    <a:pt x="65" y="50"/>
                  </a:cubicBezTo>
                  <a:cubicBezTo>
                    <a:pt x="67" y="39"/>
                    <a:pt x="72" y="40"/>
                    <a:pt x="77" y="37"/>
                  </a:cubicBezTo>
                  <a:close/>
                </a:path>
              </a:pathLst>
            </a:custGeom>
            <a:solidFill>
              <a:srgbClr val="99CCFF"/>
            </a:solidFill>
            <a:ln w="0">
              <a:solidFill>
                <a:schemeClr val="bg1"/>
              </a:solidFill>
              <a:prstDash val="solid"/>
              <a:round/>
              <a:headEnd/>
              <a:tailEnd/>
            </a:ln>
          </p:spPr>
          <p:txBody>
            <a:bodyPr/>
            <a:lstStyle/>
            <a:p>
              <a:pPr>
                <a:defRPr/>
              </a:pPr>
              <a:endParaRPr lang="zh-CN" altLang="en-US">
                <a:latin typeface="Arial" pitchFamily="34" charset="0"/>
              </a:endParaRPr>
            </a:p>
          </p:txBody>
        </p:sp>
      </p:grpSp>
      <p:sp>
        <p:nvSpPr>
          <p:cNvPr id="25" name="Freeform 25"/>
          <p:cNvSpPr>
            <a:spLocks noEditPoints="1"/>
          </p:cNvSpPr>
          <p:nvPr/>
        </p:nvSpPr>
        <p:spPr bwMode="auto">
          <a:xfrm rot="16200000">
            <a:off x="3705225" y="109538"/>
            <a:ext cx="434975" cy="434975"/>
          </a:xfrm>
          <a:custGeom>
            <a:avLst/>
            <a:gdLst/>
            <a:ahLst/>
            <a:cxnLst>
              <a:cxn ang="0">
                <a:pos x="30" y="30"/>
              </a:cxn>
              <a:cxn ang="0">
                <a:pos x="103" y="0"/>
              </a:cxn>
              <a:cxn ang="0">
                <a:pos x="176" y="30"/>
              </a:cxn>
              <a:cxn ang="0">
                <a:pos x="207" y="103"/>
              </a:cxn>
              <a:cxn ang="0">
                <a:pos x="176" y="176"/>
              </a:cxn>
              <a:cxn ang="0">
                <a:pos x="103" y="207"/>
              </a:cxn>
              <a:cxn ang="0">
                <a:pos x="30" y="176"/>
              </a:cxn>
              <a:cxn ang="0">
                <a:pos x="0" y="103"/>
              </a:cxn>
              <a:cxn ang="0">
                <a:pos x="30" y="30"/>
              </a:cxn>
              <a:cxn ang="0">
                <a:pos x="45" y="57"/>
              </a:cxn>
              <a:cxn ang="0">
                <a:pos x="37" y="62"/>
              </a:cxn>
              <a:cxn ang="0">
                <a:pos x="38" y="71"/>
              </a:cxn>
              <a:cxn ang="0">
                <a:pos x="95" y="167"/>
              </a:cxn>
              <a:cxn ang="0">
                <a:pos x="98" y="171"/>
              </a:cxn>
              <a:cxn ang="0">
                <a:pos x="103" y="172"/>
              </a:cxn>
              <a:cxn ang="0">
                <a:pos x="108" y="171"/>
              </a:cxn>
              <a:cxn ang="0">
                <a:pos x="111" y="167"/>
              </a:cxn>
              <a:cxn ang="0">
                <a:pos x="169" y="72"/>
              </a:cxn>
              <a:cxn ang="0">
                <a:pos x="169" y="62"/>
              </a:cxn>
              <a:cxn ang="0">
                <a:pos x="162" y="57"/>
              </a:cxn>
              <a:cxn ang="0">
                <a:pos x="45" y="57"/>
              </a:cxn>
              <a:cxn ang="0">
                <a:pos x="103" y="159"/>
              </a:cxn>
              <a:cxn ang="0">
                <a:pos x="49" y="69"/>
              </a:cxn>
              <a:cxn ang="0">
                <a:pos x="158" y="69"/>
              </a:cxn>
              <a:cxn ang="0">
                <a:pos x="103" y="15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000"/>
            </a:srgbClr>
          </a:solidFill>
          <a:ln w="0">
            <a:noFill/>
            <a:prstDash val="solid"/>
            <a:round/>
            <a:headEnd/>
            <a:tailEnd/>
          </a:ln>
        </p:spPr>
        <p:txBody>
          <a:bodyPr/>
          <a:lstStyle/>
          <a:p>
            <a:pPr>
              <a:defRPr/>
            </a:pPr>
            <a:endParaRPr lang="zh-CN" altLang="en-US">
              <a:latin typeface="Arial" pitchFamily="34" charset="0"/>
            </a:endParaRPr>
          </a:p>
        </p:txBody>
      </p:sp>
      <p:sp>
        <p:nvSpPr>
          <p:cNvPr id="26" name="Freeform 26"/>
          <p:cNvSpPr>
            <a:spLocks noEditPoints="1"/>
          </p:cNvSpPr>
          <p:nvPr/>
        </p:nvSpPr>
        <p:spPr bwMode="auto">
          <a:xfrm rot="16200000">
            <a:off x="8332788" y="544513"/>
            <a:ext cx="576262" cy="576262"/>
          </a:xfrm>
          <a:custGeom>
            <a:avLst/>
            <a:gdLst/>
            <a:ahLst/>
            <a:cxnLst>
              <a:cxn ang="0">
                <a:pos x="30" y="30"/>
              </a:cxn>
              <a:cxn ang="0">
                <a:pos x="103" y="0"/>
              </a:cxn>
              <a:cxn ang="0">
                <a:pos x="176" y="30"/>
              </a:cxn>
              <a:cxn ang="0">
                <a:pos x="207" y="103"/>
              </a:cxn>
              <a:cxn ang="0">
                <a:pos x="176" y="176"/>
              </a:cxn>
              <a:cxn ang="0">
                <a:pos x="103" y="207"/>
              </a:cxn>
              <a:cxn ang="0">
                <a:pos x="30" y="176"/>
              </a:cxn>
              <a:cxn ang="0">
                <a:pos x="0" y="103"/>
              </a:cxn>
              <a:cxn ang="0">
                <a:pos x="30" y="30"/>
              </a:cxn>
              <a:cxn ang="0">
                <a:pos x="45" y="57"/>
              </a:cxn>
              <a:cxn ang="0">
                <a:pos x="37" y="62"/>
              </a:cxn>
              <a:cxn ang="0">
                <a:pos x="38" y="71"/>
              </a:cxn>
              <a:cxn ang="0">
                <a:pos x="95" y="167"/>
              </a:cxn>
              <a:cxn ang="0">
                <a:pos x="98" y="171"/>
              </a:cxn>
              <a:cxn ang="0">
                <a:pos x="103" y="172"/>
              </a:cxn>
              <a:cxn ang="0">
                <a:pos x="108" y="171"/>
              </a:cxn>
              <a:cxn ang="0">
                <a:pos x="111" y="167"/>
              </a:cxn>
              <a:cxn ang="0">
                <a:pos x="169" y="72"/>
              </a:cxn>
              <a:cxn ang="0">
                <a:pos x="169" y="62"/>
              </a:cxn>
              <a:cxn ang="0">
                <a:pos x="162" y="57"/>
              </a:cxn>
              <a:cxn ang="0">
                <a:pos x="45" y="57"/>
              </a:cxn>
              <a:cxn ang="0">
                <a:pos x="103" y="159"/>
              </a:cxn>
              <a:cxn ang="0">
                <a:pos x="49" y="69"/>
              </a:cxn>
              <a:cxn ang="0">
                <a:pos x="158" y="69"/>
              </a:cxn>
              <a:cxn ang="0">
                <a:pos x="103" y="15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000"/>
            </a:srgbClr>
          </a:solidFill>
          <a:ln w="0">
            <a:noFill/>
            <a:prstDash val="solid"/>
            <a:round/>
            <a:headEnd/>
            <a:tailEnd/>
          </a:ln>
        </p:spPr>
        <p:txBody>
          <a:bodyPr/>
          <a:lstStyle/>
          <a:p>
            <a:pPr>
              <a:defRPr/>
            </a:pPr>
            <a:endParaRPr lang="zh-CN" altLang="en-US">
              <a:latin typeface="Arial" pitchFamily="34" charset="0"/>
            </a:endParaRPr>
          </a:p>
        </p:txBody>
      </p:sp>
      <p:sp>
        <p:nvSpPr>
          <p:cNvPr id="27" name="Freeform 27"/>
          <p:cNvSpPr>
            <a:spLocks noEditPoints="1"/>
          </p:cNvSpPr>
          <p:nvPr/>
        </p:nvSpPr>
        <p:spPr bwMode="auto">
          <a:xfrm rot="16200000">
            <a:off x="5329238" y="457200"/>
            <a:ext cx="746125" cy="746125"/>
          </a:xfrm>
          <a:custGeom>
            <a:avLst/>
            <a:gdLst/>
            <a:ahLst/>
            <a:cxnLst>
              <a:cxn ang="0">
                <a:pos x="30" y="30"/>
              </a:cxn>
              <a:cxn ang="0">
                <a:pos x="103" y="0"/>
              </a:cxn>
              <a:cxn ang="0">
                <a:pos x="176" y="30"/>
              </a:cxn>
              <a:cxn ang="0">
                <a:pos x="207" y="103"/>
              </a:cxn>
              <a:cxn ang="0">
                <a:pos x="176" y="176"/>
              </a:cxn>
              <a:cxn ang="0">
                <a:pos x="103" y="207"/>
              </a:cxn>
              <a:cxn ang="0">
                <a:pos x="30" y="176"/>
              </a:cxn>
              <a:cxn ang="0">
                <a:pos x="0" y="103"/>
              </a:cxn>
              <a:cxn ang="0">
                <a:pos x="30" y="30"/>
              </a:cxn>
              <a:cxn ang="0">
                <a:pos x="45" y="57"/>
              </a:cxn>
              <a:cxn ang="0">
                <a:pos x="37" y="62"/>
              </a:cxn>
              <a:cxn ang="0">
                <a:pos x="38" y="71"/>
              </a:cxn>
              <a:cxn ang="0">
                <a:pos x="95" y="167"/>
              </a:cxn>
              <a:cxn ang="0">
                <a:pos x="98" y="171"/>
              </a:cxn>
              <a:cxn ang="0">
                <a:pos x="103" y="172"/>
              </a:cxn>
              <a:cxn ang="0">
                <a:pos x="108" y="171"/>
              </a:cxn>
              <a:cxn ang="0">
                <a:pos x="111" y="167"/>
              </a:cxn>
              <a:cxn ang="0">
                <a:pos x="169" y="72"/>
              </a:cxn>
              <a:cxn ang="0">
                <a:pos x="169" y="62"/>
              </a:cxn>
              <a:cxn ang="0">
                <a:pos x="162" y="57"/>
              </a:cxn>
              <a:cxn ang="0">
                <a:pos x="45" y="57"/>
              </a:cxn>
              <a:cxn ang="0">
                <a:pos x="103" y="159"/>
              </a:cxn>
              <a:cxn ang="0">
                <a:pos x="49" y="69"/>
              </a:cxn>
              <a:cxn ang="0">
                <a:pos x="158" y="69"/>
              </a:cxn>
              <a:cxn ang="0">
                <a:pos x="103" y="15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000"/>
            </a:srgbClr>
          </a:solidFill>
          <a:ln w="0">
            <a:noFill/>
            <a:prstDash val="solid"/>
            <a:round/>
            <a:headEnd/>
            <a:tailEnd/>
          </a:ln>
        </p:spPr>
        <p:txBody>
          <a:bodyPr/>
          <a:lstStyle/>
          <a:p>
            <a:pPr>
              <a:defRPr/>
            </a:pPr>
            <a:endParaRPr lang="zh-CN" altLang="en-US">
              <a:latin typeface="Arial" pitchFamily="34" charset="0"/>
            </a:endParaRPr>
          </a:p>
        </p:txBody>
      </p:sp>
      <p:sp>
        <p:nvSpPr>
          <p:cNvPr id="231438" name="Rectangle 14"/>
          <p:cNvSpPr>
            <a:spLocks noGrp="1" noChangeArrowheads="1"/>
          </p:cNvSpPr>
          <p:nvPr>
            <p:ph type="ctrTitle"/>
          </p:nvPr>
        </p:nvSpPr>
        <p:spPr>
          <a:xfrm>
            <a:off x="2286000" y="2819400"/>
            <a:ext cx="6629400" cy="1143000"/>
          </a:xfrm>
        </p:spPr>
        <p:txBody>
          <a:bodyPr/>
          <a:lstStyle>
            <a:lvl1pPr>
              <a:defRPr/>
            </a:lvl1pPr>
          </a:lstStyle>
          <a:p>
            <a:r>
              <a:rPr lang="ko-KR" altLang="en-US"/>
              <a:t>마스터 제목 스타일 편집</a:t>
            </a:r>
          </a:p>
        </p:txBody>
      </p:sp>
      <p:sp>
        <p:nvSpPr>
          <p:cNvPr id="231439" name="Rectangle 15"/>
          <p:cNvSpPr>
            <a:spLocks noGrp="1" noChangeArrowheads="1"/>
          </p:cNvSpPr>
          <p:nvPr>
            <p:ph type="subTitle" idx="1"/>
          </p:nvPr>
        </p:nvSpPr>
        <p:spPr>
          <a:xfrm>
            <a:off x="2286000" y="3962400"/>
            <a:ext cx="6629400" cy="685800"/>
          </a:xfrm>
        </p:spPr>
        <p:txBody>
          <a:bodyPr/>
          <a:lstStyle>
            <a:lvl1pPr marL="0" indent="0" algn="ctr">
              <a:buFont typeface="Wingdings" pitchFamily="2" charset="2"/>
              <a:buNone/>
              <a:defRPr/>
            </a:lvl1pPr>
          </a:lstStyle>
          <a:p>
            <a:r>
              <a:rPr lang="ko-KR" altLang="en-US"/>
              <a:t>마스터 부제목 스타일 편집</a:t>
            </a:r>
          </a:p>
        </p:txBody>
      </p:sp>
      <p:sp>
        <p:nvSpPr>
          <p:cNvPr id="28" name="Rectangle 28"/>
          <p:cNvSpPr>
            <a:spLocks noGrp="1" noChangeArrowheads="1"/>
          </p:cNvSpPr>
          <p:nvPr>
            <p:ph type="dt" sz="half" idx="10"/>
          </p:nvPr>
        </p:nvSpPr>
        <p:spPr/>
        <p:txBody>
          <a:bodyPr/>
          <a:lstStyle>
            <a:lvl1pPr>
              <a:defRPr/>
            </a:lvl1pPr>
          </a:lstStyle>
          <a:p>
            <a:pPr>
              <a:defRPr/>
            </a:pPr>
            <a:fld id="{33483E14-A007-4C9B-8E84-F60B58C00623}" type="datetime1">
              <a:rPr lang="zh-CN" altLang="en-US"/>
              <a:pPr>
                <a:defRPr/>
              </a:pPr>
              <a:t>2013-11-24</a:t>
            </a:fld>
            <a:endParaRPr lang="zh-CN" altLang="zh-CN"/>
          </a:p>
        </p:txBody>
      </p:sp>
      <p:sp>
        <p:nvSpPr>
          <p:cNvPr id="29" name="Rectangle 29"/>
          <p:cNvSpPr>
            <a:spLocks noGrp="1" noChangeArrowheads="1"/>
          </p:cNvSpPr>
          <p:nvPr>
            <p:ph type="ftr" sz="quarter" idx="11"/>
          </p:nvPr>
        </p:nvSpPr>
        <p:spPr/>
        <p:txBody>
          <a:bodyPr/>
          <a:lstStyle>
            <a:lvl1pPr>
              <a:defRPr/>
            </a:lvl1pPr>
          </a:lstStyle>
          <a:p>
            <a:pPr>
              <a:defRPr/>
            </a:pPr>
            <a:r>
              <a:rPr lang="zh-CN" altLang="en-US"/>
              <a:t>厦门大学电子工程系硕士论文答辩</a:t>
            </a:r>
          </a:p>
        </p:txBody>
      </p:sp>
      <p:sp>
        <p:nvSpPr>
          <p:cNvPr id="30" name="Rectangle 30"/>
          <p:cNvSpPr>
            <a:spLocks noGrp="1" noChangeArrowheads="1"/>
          </p:cNvSpPr>
          <p:nvPr>
            <p:ph type="sldNum" sz="quarter" idx="12"/>
          </p:nvPr>
        </p:nvSpPr>
        <p:spPr/>
        <p:txBody>
          <a:bodyPr/>
          <a:lstStyle>
            <a:lvl1pPr>
              <a:defRPr/>
            </a:lvl1pPr>
          </a:lstStyle>
          <a:p>
            <a:pPr>
              <a:defRPr/>
            </a:pPr>
            <a:fld id="{6F31E740-0F3C-4127-AF71-912FA4B3EBFA}" type="slidenum">
              <a:rPr lang="en-US" altLang="ko-KR"/>
              <a:pPr>
                <a:defRPr/>
              </a:pPr>
              <a:t>‹#›</a:t>
            </a:fld>
            <a:endParaRPr lang="en-US" altLang="ko-KR"/>
          </a:p>
        </p:txBody>
      </p:sp>
    </p:spTree>
    <p:extLst>
      <p:ext uri="{BB962C8B-B14F-4D97-AF65-F5344CB8AC3E}">
        <p14:creationId xmlns:p14="http://schemas.microsoft.com/office/powerpoint/2010/main" val="3226991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2"/>
          <p:cNvSpPr>
            <a:spLocks noGrp="1" noChangeArrowheads="1"/>
          </p:cNvSpPr>
          <p:nvPr>
            <p:ph type="dt" sz="half" idx="10"/>
          </p:nvPr>
        </p:nvSpPr>
        <p:spPr>
          <a:ln/>
        </p:spPr>
        <p:txBody>
          <a:bodyPr/>
          <a:lstStyle>
            <a:lvl1pPr>
              <a:defRPr/>
            </a:lvl1pPr>
          </a:lstStyle>
          <a:p>
            <a:pPr>
              <a:defRPr/>
            </a:pPr>
            <a:fld id="{74A3C7BD-3C4F-460E-BA65-9C444C7CE9BA}" type="datetime1">
              <a:rPr lang="zh-CN" altLang="en-US"/>
              <a:pPr>
                <a:defRPr/>
              </a:pPr>
              <a:t>2013-11-24</a:t>
            </a:fld>
            <a:endParaRPr lang="zh-CN" altLang="zh-CN"/>
          </a:p>
        </p:txBody>
      </p:sp>
      <p:sp>
        <p:nvSpPr>
          <p:cNvPr id="5"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6" name="Rectangle 24"/>
          <p:cNvSpPr>
            <a:spLocks noGrp="1" noChangeArrowheads="1"/>
          </p:cNvSpPr>
          <p:nvPr>
            <p:ph type="sldNum" sz="quarter" idx="12"/>
          </p:nvPr>
        </p:nvSpPr>
        <p:spPr>
          <a:ln/>
        </p:spPr>
        <p:txBody>
          <a:bodyPr/>
          <a:lstStyle>
            <a:lvl1pPr>
              <a:defRPr/>
            </a:lvl1pPr>
          </a:lstStyle>
          <a:p>
            <a:pPr>
              <a:defRPr/>
            </a:pPr>
            <a:fld id="{FEA30BA5-7B21-4E59-AF90-8EEEFBE281B9}" type="slidenum">
              <a:rPr lang="en-US" altLang="ko-KR"/>
              <a:pPr>
                <a:defRPr/>
              </a:pPr>
              <a:t>‹#›</a:t>
            </a:fld>
            <a:endParaRPr lang="en-US" altLang="ko-KR"/>
          </a:p>
        </p:txBody>
      </p:sp>
    </p:spTree>
    <p:extLst>
      <p:ext uri="{BB962C8B-B14F-4D97-AF65-F5344CB8AC3E}">
        <p14:creationId xmlns:p14="http://schemas.microsoft.com/office/powerpoint/2010/main" val="152713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4025" y="152400"/>
            <a:ext cx="2111375" cy="5797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152400"/>
            <a:ext cx="6183312" cy="5797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2"/>
          <p:cNvSpPr>
            <a:spLocks noGrp="1" noChangeArrowheads="1"/>
          </p:cNvSpPr>
          <p:nvPr>
            <p:ph type="dt" sz="half" idx="10"/>
          </p:nvPr>
        </p:nvSpPr>
        <p:spPr>
          <a:ln/>
        </p:spPr>
        <p:txBody>
          <a:bodyPr/>
          <a:lstStyle>
            <a:lvl1pPr>
              <a:defRPr/>
            </a:lvl1pPr>
          </a:lstStyle>
          <a:p>
            <a:pPr>
              <a:defRPr/>
            </a:pPr>
            <a:fld id="{5BF78CF1-7A24-4702-8BCD-20F41C227974}" type="datetime1">
              <a:rPr lang="zh-CN" altLang="en-US"/>
              <a:pPr>
                <a:defRPr/>
              </a:pPr>
              <a:t>2013-11-24</a:t>
            </a:fld>
            <a:endParaRPr lang="zh-CN" altLang="zh-CN"/>
          </a:p>
        </p:txBody>
      </p:sp>
      <p:sp>
        <p:nvSpPr>
          <p:cNvPr id="5"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6" name="Rectangle 24"/>
          <p:cNvSpPr>
            <a:spLocks noGrp="1" noChangeArrowheads="1"/>
          </p:cNvSpPr>
          <p:nvPr>
            <p:ph type="sldNum" sz="quarter" idx="12"/>
          </p:nvPr>
        </p:nvSpPr>
        <p:spPr>
          <a:ln/>
        </p:spPr>
        <p:txBody>
          <a:bodyPr/>
          <a:lstStyle>
            <a:lvl1pPr>
              <a:defRPr/>
            </a:lvl1pPr>
          </a:lstStyle>
          <a:p>
            <a:pPr>
              <a:defRPr/>
            </a:pPr>
            <a:fld id="{62318C1A-512C-408A-BCEE-899E7EF61D86}" type="slidenum">
              <a:rPr lang="en-US" altLang="ko-KR"/>
              <a:pPr>
                <a:defRPr/>
              </a:pPr>
              <a:t>‹#›</a:t>
            </a:fld>
            <a:endParaRPr lang="en-US" altLang="ko-KR"/>
          </a:p>
        </p:txBody>
      </p:sp>
    </p:spTree>
    <p:extLst>
      <p:ext uri="{BB962C8B-B14F-4D97-AF65-F5344CB8AC3E}">
        <p14:creationId xmlns:p14="http://schemas.microsoft.com/office/powerpoint/2010/main" val="220722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152400"/>
            <a:ext cx="7772400" cy="1066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600200"/>
            <a:ext cx="4135437" cy="4349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56150" y="1600200"/>
            <a:ext cx="4137025" cy="2098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56150" y="3851275"/>
            <a:ext cx="4137025" cy="2098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2"/>
          <p:cNvSpPr>
            <a:spLocks noGrp="1" noChangeArrowheads="1"/>
          </p:cNvSpPr>
          <p:nvPr>
            <p:ph type="dt" sz="half" idx="10"/>
          </p:nvPr>
        </p:nvSpPr>
        <p:spPr>
          <a:ln/>
        </p:spPr>
        <p:txBody>
          <a:bodyPr/>
          <a:lstStyle>
            <a:lvl1pPr>
              <a:defRPr/>
            </a:lvl1pPr>
          </a:lstStyle>
          <a:p>
            <a:pPr>
              <a:defRPr/>
            </a:pPr>
            <a:fld id="{35986C40-F9DE-459E-9D76-BA7BFFA8A27A}" type="datetime1">
              <a:rPr lang="zh-CN" altLang="en-US"/>
              <a:pPr>
                <a:defRPr/>
              </a:pPr>
              <a:t>2013-11-24</a:t>
            </a:fld>
            <a:endParaRPr lang="zh-CN" altLang="zh-CN"/>
          </a:p>
        </p:txBody>
      </p:sp>
      <p:sp>
        <p:nvSpPr>
          <p:cNvPr id="7"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8" name="Rectangle 24"/>
          <p:cNvSpPr>
            <a:spLocks noGrp="1" noChangeArrowheads="1"/>
          </p:cNvSpPr>
          <p:nvPr>
            <p:ph type="sldNum" sz="quarter" idx="12"/>
          </p:nvPr>
        </p:nvSpPr>
        <p:spPr>
          <a:ln/>
        </p:spPr>
        <p:txBody>
          <a:bodyPr/>
          <a:lstStyle>
            <a:lvl1pPr>
              <a:defRPr/>
            </a:lvl1pPr>
          </a:lstStyle>
          <a:p>
            <a:pPr>
              <a:defRPr/>
            </a:pPr>
            <a:fld id="{5F20FAAA-133B-4FFE-B18D-314AF2D1BF07}" type="slidenum">
              <a:rPr lang="en-US" altLang="ko-KR"/>
              <a:pPr>
                <a:defRPr/>
              </a:pPr>
              <a:t>‹#›</a:t>
            </a:fld>
            <a:endParaRPr lang="en-US" altLang="ko-KR"/>
          </a:p>
        </p:txBody>
      </p:sp>
    </p:spTree>
    <p:extLst>
      <p:ext uri="{BB962C8B-B14F-4D97-AF65-F5344CB8AC3E}">
        <p14:creationId xmlns:p14="http://schemas.microsoft.com/office/powerpoint/2010/main" val="4073689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152400"/>
            <a:ext cx="7772400" cy="1066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600200"/>
            <a:ext cx="4135437" cy="4349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56150" y="1600200"/>
            <a:ext cx="4137025" cy="4349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2"/>
          <p:cNvSpPr>
            <a:spLocks noGrp="1" noChangeArrowheads="1"/>
          </p:cNvSpPr>
          <p:nvPr>
            <p:ph type="dt" sz="half" idx="10"/>
          </p:nvPr>
        </p:nvSpPr>
        <p:spPr>
          <a:ln/>
        </p:spPr>
        <p:txBody>
          <a:bodyPr/>
          <a:lstStyle>
            <a:lvl1pPr>
              <a:defRPr/>
            </a:lvl1pPr>
          </a:lstStyle>
          <a:p>
            <a:pPr>
              <a:defRPr/>
            </a:pPr>
            <a:fld id="{1B3AA204-1F12-4992-BC85-B714480E1BED}" type="datetime1">
              <a:rPr lang="zh-CN" altLang="en-US"/>
              <a:pPr>
                <a:defRPr/>
              </a:pPr>
              <a:t>2013-11-24</a:t>
            </a:fld>
            <a:endParaRPr lang="zh-CN" altLang="zh-CN"/>
          </a:p>
        </p:txBody>
      </p:sp>
      <p:sp>
        <p:nvSpPr>
          <p:cNvPr id="6"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7" name="Rectangle 24"/>
          <p:cNvSpPr>
            <a:spLocks noGrp="1" noChangeArrowheads="1"/>
          </p:cNvSpPr>
          <p:nvPr>
            <p:ph type="sldNum" sz="quarter" idx="12"/>
          </p:nvPr>
        </p:nvSpPr>
        <p:spPr>
          <a:ln/>
        </p:spPr>
        <p:txBody>
          <a:bodyPr/>
          <a:lstStyle>
            <a:lvl1pPr>
              <a:defRPr/>
            </a:lvl1pPr>
          </a:lstStyle>
          <a:p>
            <a:pPr>
              <a:defRPr/>
            </a:pPr>
            <a:fld id="{00D10DD4-3A89-4BBA-B8D0-AB69F0DB84FE}" type="slidenum">
              <a:rPr lang="en-US" altLang="ko-KR"/>
              <a:pPr>
                <a:defRPr/>
              </a:pPr>
              <a:t>‹#›</a:t>
            </a:fld>
            <a:endParaRPr lang="en-US" altLang="ko-KR"/>
          </a:p>
        </p:txBody>
      </p:sp>
    </p:spTree>
    <p:extLst>
      <p:ext uri="{BB962C8B-B14F-4D97-AF65-F5344CB8AC3E}">
        <p14:creationId xmlns:p14="http://schemas.microsoft.com/office/powerpoint/2010/main" val="2408674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2"/>
          <p:cNvSpPr>
            <a:spLocks noGrp="1" noChangeArrowheads="1"/>
          </p:cNvSpPr>
          <p:nvPr>
            <p:ph type="dt" sz="half" idx="10"/>
          </p:nvPr>
        </p:nvSpPr>
        <p:spPr>
          <a:ln/>
        </p:spPr>
        <p:txBody>
          <a:bodyPr/>
          <a:lstStyle>
            <a:lvl1pPr>
              <a:defRPr/>
            </a:lvl1pPr>
          </a:lstStyle>
          <a:p>
            <a:pPr>
              <a:defRPr/>
            </a:pPr>
            <a:fld id="{6CE6DFC8-CCC0-4181-ABDB-DF9BF615AB2D}" type="datetime1">
              <a:rPr lang="zh-CN" altLang="en-US"/>
              <a:pPr>
                <a:defRPr/>
              </a:pPr>
              <a:t>2013-11-24</a:t>
            </a:fld>
            <a:endParaRPr lang="zh-CN" altLang="zh-CN"/>
          </a:p>
        </p:txBody>
      </p:sp>
      <p:sp>
        <p:nvSpPr>
          <p:cNvPr id="5"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6" name="Rectangle 24"/>
          <p:cNvSpPr>
            <a:spLocks noGrp="1" noChangeArrowheads="1"/>
          </p:cNvSpPr>
          <p:nvPr>
            <p:ph type="sldNum" sz="quarter" idx="12"/>
          </p:nvPr>
        </p:nvSpPr>
        <p:spPr>
          <a:ln/>
        </p:spPr>
        <p:txBody>
          <a:bodyPr/>
          <a:lstStyle>
            <a:lvl1pPr>
              <a:defRPr/>
            </a:lvl1pPr>
          </a:lstStyle>
          <a:p>
            <a:pPr>
              <a:defRPr/>
            </a:pPr>
            <a:fld id="{C6E8ADB6-0DED-478E-BF14-3096F3C736C3}" type="slidenum">
              <a:rPr lang="en-US" altLang="ko-KR"/>
              <a:pPr>
                <a:defRPr/>
              </a:pPr>
              <a:t>‹#›</a:t>
            </a:fld>
            <a:endParaRPr lang="en-US" altLang="ko-KR"/>
          </a:p>
        </p:txBody>
      </p:sp>
    </p:spTree>
    <p:extLst>
      <p:ext uri="{BB962C8B-B14F-4D97-AF65-F5344CB8AC3E}">
        <p14:creationId xmlns:p14="http://schemas.microsoft.com/office/powerpoint/2010/main" val="651494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2"/>
          <p:cNvSpPr>
            <a:spLocks noGrp="1" noChangeArrowheads="1"/>
          </p:cNvSpPr>
          <p:nvPr>
            <p:ph type="dt" sz="half" idx="10"/>
          </p:nvPr>
        </p:nvSpPr>
        <p:spPr>
          <a:ln/>
        </p:spPr>
        <p:txBody>
          <a:bodyPr/>
          <a:lstStyle>
            <a:lvl1pPr>
              <a:defRPr/>
            </a:lvl1pPr>
          </a:lstStyle>
          <a:p>
            <a:pPr>
              <a:defRPr/>
            </a:pPr>
            <a:fld id="{2E59685E-92AE-4E13-B2A0-E132C00CC9B3}" type="datetime1">
              <a:rPr lang="zh-CN" altLang="en-US"/>
              <a:pPr>
                <a:defRPr/>
              </a:pPr>
              <a:t>2013-11-24</a:t>
            </a:fld>
            <a:endParaRPr lang="zh-CN" altLang="zh-CN"/>
          </a:p>
        </p:txBody>
      </p:sp>
      <p:sp>
        <p:nvSpPr>
          <p:cNvPr id="5"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6" name="Rectangle 24"/>
          <p:cNvSpPr>
            <a:spLocks noGrp="1" noChangeArrowheads="1"/>
          </p:cNvSpPr>
          <p:nvPr>
            <p:ph type="sldNum" sz="quarter" idx="12"/>
          </p:nvPr>
        </p:nvSpPr>
        <p:spPr>
          <a:ln/>
        </p:spPr>
        <p:txBody>
          <a:bodyPr/>
          <a:lstStyle>
            <a:lvl1pPr>
              <a:defRPr/>
            </a:lvl1pPr>
          </a:lstStyle>
          <a:p>
            <a:pPr>
              <a:defRPr/>
            </a:pPr>
            <a:fld id="{83CBFE22-1902-4352-8CEF-F1820733D7B5}" type="slidenum">
              <a:rPr lang="en-US" altLang="ko-KR"/>
              <a:pPr>
                <a:defRPr/>
              </a:pPr>
              <a:t>‹#›</a:t>
            </a:fld>
            <a:endParaRPr lang="en-US" altLang="ko-KR"/>
          </a:p>
        </p:txBody>
      </p:sp>
    </p:spTree>
    <p:extLst>
      <p:ext uri="{BB962C8B-B14F-4D97-AF65-F5344CB8AC3E}">
        <p14:creationId xmlns:p14="http://schemas.microsoft.com/office/powerpoint/2010/main" val="299787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600200"/>
            <a:ext cx="4135437" cy="4349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56150" y="1600200"/>
            <a:ext cx="4137025" cy="4349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2"/>
          <p:cNvSpPr>
            <a:spLocks noGrp="1" noChangeArrowheads="1"/>
          </p:cNvSpPr>
          <p:nvPr>
            <p:ph type="dt" sz="half" idx="10"/>
          </p:nvPr>
        </p:nvSpPr>
        <p:spPr>
          <a:ln/>
        </p:spPr>
        <p:txBody>
          <a:bodyPr/>
          <a:lstStyle>
            <a:lvl1pPr>
              <a:defRPr/>
            </a:lvl1pPr>
          </a:lstStyle>
          <a:p>
            <a:pPr>
              <a:defRPr/>
            </a:pPr>
            <a:fld id="{8DD87173-DF5F-419F-A4DA-3A900C5D3660}" type="datetime1">
              <a:rPr lang="zh-CN" altLang="en-US"/>
              <a:pPr>
                <a:defRPr/>
              </a:pPr>
              <a:t>2013-11-24</a:t>
            </a:fld>
            <a:endParaRPr lang="zh-CN" altLang="zh-CN"/>
          </a:p>
        </p:txBody>
      </p:sp>
      <p:sp>
        <p:nvSpPr>
          <p:cNvPr id="6"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7" name="Rectangle 24"/>
          <p:cNvSpPr>
            <a:spLocks noGrp="1" noChangeArrowheads="1"/>
          </p:cNvSpPr>
          <p:nvPr>
            <p:ph type="sldNum" sz="quarter" idx="12"/>
          </p:nvPr>
        </p:nvSpPr>
        <p:spPr>
          <a:ln/>
        </p:spPr>
        <p:txBody>
          <a:bodyPr/>
          <a:lstStyle>
            <a:lvl1pPr>
              <a:defRPr/>
            </a:lvl1pPr>
          </a:lstStyle>
          <a:p>
            <a:pPr>
              <a:defRPr/>
            </a:pPr>
            <a:fld id="{3F9AD0CF-D9B9-4A3A-BFD1-E93D935B05EF}" type="slidenum">
              <a:rPr lang="en-US" altLang="ko-KR"/>
              <a:pPr>
                <a:defRPr/>
              </a:pPr>
              <a:t>‹#›</a:t>
            </a:fld>
            <a:endParaRPr lang="en-US" altLang="ko-KR"/>
          </a:p>
        </p:txBody>
      </p:sp>
    </p:spTree>
    <p:extLst>
      <p:ext uri="{BB962C8B-B14F-4D97-AF65-F5344CB8AC3E}">
        <p14:creationId xmlns:p14="http://schemas.microsoft.com/office/powerpoint/2010/main" val="215225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2"/>
          <p:cNvSpPr>
            <a:spLocks noGrp="1" noChangeArrowheads="1"/>
          </p:cNvSpPr>
          <p:nvPr>
            <p:ph type="dt" sz="half" idx="10"/>
          </p:nvPr>
        </p:nvSpPr>
        <p:spPr>
          <a:ln/>
        </p:spPr>
        <p:txBody>
          <a:bodyPr/>
          <a:lstStyle>
            <a:lvl1pPr>
              <a:defRPr/>
            </a:lvl1pPr>
          </a:lstStyle>
          <a:p>
            <a:pPr>
              <a:defRPr/>
            </a:pPr>
            <a:fld id="{54680DEA-0B8A-47C0-8E38-268234FD743D}" type="datetime1">
              <a:rPr lang="zh-CN" altLang="en-US"/>
              <a:pPr>
                <a:defRPr/>
              </a:pPr>
              <a:t>2013-11-24</a:t>
            </a:fld>
            <a:endParaRPr lang="zh-CN" altLang="zh-CN"/>
          </a:p>
        </p:txBody>
      </p:sp>
      <p:sp>
        <p:nvSpPr>
          <p:cNvPr id="8"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9" name="Rectangle 24"/>
          <p:cNvSpPr>
            <a:spLocks noGrp="1" noChangeArrowheads="1"/>
          </p:cNvSpPr>
          <p:nvPr>
            <p:ph type="sldNum" sz="quarter" idx="12"/>
          </p:nvPr>
        </p:nvSpPr>
        <p:spPr>
          <a:ln/>
        </p:spPr>
        <p:txBody>
          <a:bodyPr/>
          <a:lstStyle>
            <a:lvl1pPr>
              <a:defRPr/>
            </a:lvl1pPr>
          </a:lstStyle>
          <a:p>
            <a:pPr>
              <a:defRPr/>
            </a:pPr>
            <a:fld id="{E6CC6165-8477-4513-BC67-DAB88BB5692B}" type="slidenum">
              <a:rPr lang="en-US" altLang="ko-KR"/>
              <a:pPr>
                <a:defRPr/>
              </a:pPr>
              <a:t>‹#›</a:t>
            </a:fld>
            <a:endParaRPr lang="en-US" altLang="ko-KR"/>
          </a:p>
        </p:txBody>
      </p:sp>
    </p:spTree>
    <p:extLst>
      <p:ext uri="{BB962C8B-B14F-4D97-AF65-F5344CB8AC3E}">
        <p14:creationId xmlns:p14="http://schemas.microsoft.com/office/powerpoint/2010/main" val="312202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2"/>
          <p:cNvSpPr>
            <a:spLocks noGrp="1" noChangeArrowheads="1"/>
          </p:cNvSpPr>
          <p:nvPr>
            <p:ph type="dt" sz="half" idx="10"/>
          </p:nvPr>
        </p:nvSpPr>
        <p:spPr>
          <a:ln/>
        </p:spPr>
        <p:txBody>
          <a:bodyPr/>
          <a:lstStyle>
            <a:lvl1pPr>
              <a:defRPr/>
            </a:lvl1pPr>
          </a:lstStyle>
          <a:p>
            <a:pPr>
              <a:defRPr/>
            </a:pPr>
            <a:fld id="{F98E4F59-926E-45BA-A829-92EF45915C42}" type="datetime1">
              <a:rPr lang="zh-CN" altLang="en-US"/>
              <a:pPr>
                <a:defRPr/>
              </a:pPr>
              <a:t>2013-11-24</a:t>
            </a:fld>
            <a:endParaRPr lang="zh-CN" altLang="zh-CN"/>
          </a:p>
        </p:txBody>
      </p:sp>
      <p:sp>
        <p:nvSpPr>
          <p:cNvPr id="4"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5" name="Rectangle 24"/>
          <p:cNvSpPr>
            <a:spLocks noGrp="1" noChangeArrowheads="1"/>
          </p:cNvSpPr>
          <p:nvPr>
            <p:ph type="sldNum" sz="quarter" idx="12"/>
          </p:nvPr>
        </p:nvSpPr>
        <p:spPr>
          <a:ln/>
        </p:spPr>
        <p:txBody>
          <a:bodyPr/>
          <a:lstStyle>
            <a:lvl1pPr>
              <a:defRPr/>
            </a:lvl1pPr>
          </a:lstStyle>
          <a:p>
            <a:pPr>
              <a:defRPr/>
            </a:pPr>
            <a:fld id="{A5C8D6BD-F10C-46DD-830C-F86C51684F6E}" type="slidenum">
              <a:rPr lang="en-US" altLang="ko-KR"/>
              <a:pPr>
                <a:defRPr/>
              </a:pPr>
              <a:t>‹#›</a:t>
            </a:fld>
            <a:endParaRPr lang="en-US" altLang="ko-KR"/>
          </a:p>
        </p:txBody>
      </p:sp>
    </p:spTree>
    <p:extLst>
      <p:ext uri="{BB962C8B-B14F-4D97-AF65-F5344CB8AC3E}">
        <p14:creationId xmlns:p14="http://schemas.microsoft.com/office/powerpoint/2010/main" val="3194614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2"/>
          <p:cNvSpPr>
            <a:spLocks noGrp="1" noChangeArrowheads="1"/>
          </p:cNvSpPr>
          <p:nvPr>
            <p:ph type="dt" sz="half" idx="10"/>
          </p:nvPr>
        </p:nvSpPr>
        <p:spPr>
          <a:ln/>
        </p:spPr>
        <p:txBody>
          <a:bodyPr/>
          <a:lstStyle>
            <a:lvl1pPr>
              <a:defRPr/>
            </a:lvl1pPr>
          </a:lstStyle>
          <a:p>
            <a:pPr>
              <a:defRPr/>
            </a:pPr>
            <a:fld id="{D75DC380-71B0-403C-B7A0-261BF886ED83}" type="datetime1">
              <a:rPr lang="zh-CN" altLang="en-US"/>
              <a:pPr>
                <a:defRPr/>
              </a:pPr>
              <a:t>2013-11-24</a:t>
            </a:fld>
            <a:endParaRPr lang="zh-CN" altLang="zh-CN"/>
          </a:p>
        </p:txBody>
      </p:sp>
      <p:sp>
        <p:nvSpPr>
          <p:cNvPr id="3"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4" name="Rectangle 24"/>
          <p:cNvSpPr>
            <a:spLocks noGrp="1" noChangeArrowheads="1"/>
          </p:cNvSpPr>
          <p:nvPr>
            <p:ph type="sldNum" sz="quarter" idx="12"/>
          </p:nvPr>
        </p:nvSpPr>
        <p:spPr>
          <a:ln/>
        </p:spPr>
        <p:txBody>
          <a:bodyPr/>
          <a:lstStyle>
            <a:lvl1pPr>
              <a:defRPr/>
            </a:lvl1pPr>
          </a:lstStyle>
          <a:p>
            <a:pPr>
              <a:defRPr/>
            </a:pPr>
            <a:fld id="{4253C16C-E816-448F-924B-306F4ABB4960}" type="slidenum">
              <a:rPr lang="en-US" altLang="ko-KR"/>
              <a:pPr>
                <a:defRPr/>
              </a:pPr>
              <a:t>‹#›</a:t>
            </a:fld>
            <a:endParaRPr lang="en-US" altLang="ko-KR"/>
          </a:p>
        </p:txBody>
      </p:sp>
    </p:spTree>
    <p:extLst>
      <p:ext uri="{BB962C8B-B14F-4D97-AF65-F5344CB8AC3E}">
        <p14:creationId xmlns:p14="http://schemas.microsoft.com/office/powerpoint/2010/main" val="1923877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2"/>
          <p:cNvSpPr>
            <a:spLocks noGrp="1" noChangeArrowheads="1"/>
          </p:cNvSpPr>
          <p:nvPr>
            <p:ph type="dt" sz="half" idx="10"/>
          </p:nvPr>
        </p:nvSpPr>
        <p:spPr>
          <a:ln/>
        </p:spPr>
        <p:txBody>
          <a:bodyPr/>
          <a:lstStyle>
            <a:lvl1pPr>
              <a:defRPr/>
            </a:lvl1pPr>
          </a:lstStyle>
          <a:p>
            <a:pPr>
              <a:defRPr/>
            </a:pPr>
            <a:fld id="{5E4966CF-F4A2-4B2E-8E9C-292AF0573966}" type="datetime1">
              <a:rPr lang="zh-CN" altLang="en-US"/>
              <a:pPr>
                <a:defRPr/>
              </a:pPr>
              <a:t>2013-11-24</a:t>
            </a:fld>
            <a:endParaRPr lang="zh-CN" altLang="zh-CN"/>
          </a:p>
        </p:txBody>
      </p:sp>
      <p:sp>
        <p:nvSpPr>
          <p:cNvPr id="6"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7" name="Rectangle 24"/>
          <p:cNvSpPr>
            <a:spLocks noGrp="1" noChangeArrowheads="1"/>
          </p:cNvSpPr>
          <p:nvPr>
            <p:ph type="sldNum" sz="quarter" idx="12"/>
          </p:nvPr>
        </p:nvSpPr>
        <p:spPr>
          <a:ln/>
        </p:spPr>
        <p:txBody>
          <a:bodyPr/>
          <a:lstStyle>
            <a:lvl1pPr>
              <a:defRPr/>
            </a:lvl1pPr>
          </a:lstStyle>
          <a:p>
            <a:pPr>
              <a:defRPr/>
            </a:pPr>
            <a:fld id="{60146811-BBB5-4845-80DB-BB0D3C2D0CBC}" type="slidenum">
              <a:rPr lang="en-US" altLang="ko-KR"/>
              <a:pPr>
                <a:defRPr/>
              </a:pPr>
              <a:t>‹#›</a:t>
            </a:fld>
            <a:endParaRPr lang="en-US" altLang="ko-KR"/>
          </a:p>
        </p:txBody>
      </p:sp>
    </p:spTree>
    <p:extLst>
      <p:ext uri="{BB962C8B-B14F-4D97-AF65-F5344CB8AC3E}">
        <p14:creationId xmlns:p14="http://schemas.microsoft.com/office/powerpoint/2010/main" val="4031039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2"/>
          <p:cNvSpPr>
            <a:spLocks noGrp="1" noChangeArrowheads="1"/>
          </p:cNvSpPr>
          <p:nvPr>
            <p:ph type="dt" sz="half" idx="10"/>
          </p:nvPr>
        </p:nvSpPr>
        <p:spPr>
          <a:ln/>
        </p:spPr>
        <p:txBody>
          <a:bodyPr/>
          <a:lstStyle>
            <a:lvl1pPr>
              <a:defRPr/>
            </a:lvl1pPr>
          </a:lstStyle>
          <a:p>
            <a:pPr>
              <a:defRPr/>
            </a:pPr>
            <a:fld id="{9EFD62BF-9A6D-4671-83BB-9760A3E53093}" type="datetime1">
              <a:rPr lang="zh-CN" altLang="en-US"/>
              <a:pPr>
                <a:defRPr/>
              </a:pPr>
              <a:t>2013-11-24</a:t>
            </a:fld>
            <a:endParaRPr lang="zh-CN" altLang="zh-CN"/>
          </a:p>
        </p:txBody>
      </p:sp>
      <p:sp>
        <p:nvSpPr>
          <p:cNvPr id="6"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7" name="Rectangle 24"/>
          <p:cNvSpPr>
            <a:spLocks noGrp="1" noChangeArrowheads="1"/>
          </p:cNvSpPr>
          <p:nvPr>
            <p:ph type="sldNum" sz="quarter" idx="12"/>
          </p:nvPr>
        </p:nvSpPr>
        <p:spPr>
          <a:ln/>
        </p:spPr>
        <p:txBody>
          <a:bodyPr/>
          <a:lstStyle>
            <a:lvl1pPr>
              <a:defRPr/>
            </a:lvl1pPr>
          </a:lstStyle>
          <a:p>
            <a:pPr>
              <a:defRPr/>
            </a:pPr>
            <a:fld id="{FA117A80-1873-45B7-B379-1BACCE98994F}" type="slidenum">
              <a:rPr lang="en-US" altLang="ko-KR"/>
              <a:pPr>
                <a:defRPr/>
              </a:pPr>
              <a:t>‹#›</a:t>
            </a:fld>
            <a:endParaRPr lang="en-US" altLang="ko-KR"/>
          </a:p>
        </p:txBody>
      </p:sp>
    </p:spTree>
    <p:extLst>
      <p:ext uri="{BB962C8B-B14F-4D97-AF65-F5344CB8AC3E}">
        <p14:creationId xmlns:p14="http://schemas.microsoft.com/office/powerpoint/2010/main" val="3793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0402" name="Rectangle 2"/>
          <p:cNvSpPr>
            <a:spLocks noChangeArrowheads="1"/>
          </p:cNvSpPr>
          <p:nvPr/>
        </p:nvSpPr>
        <p:spPr bwMode="auto">
          <a:xfrm>
            <a:off x="0" y="6324600"/>
            <a:ext cx="3886200" cy="533400"/>
          </a:xfrm>
          <a:prstGeom prst="rect">
            <a:avLst/>
          </a:prstGeom>
          <a:solidFill>
            <a:srgbClr val="B5DAFF"/>
          </a:solidFill>
          <a:ln w="9525">
            <a:noFill/>
            <a:miter lim="800000"/>
            <a:headEnd/>
            <a:tailEnd/>
          </a:ln>
          <a:effectLst/>
        </p:spPr>
        <p:txBody>
          <a:bodyPr wrap="none" anchor="ctr"/>
          <a:lstStyle/>
          <a:p>
            <a:pPr>
              <a:defRPr/>
            </a:pPr>
            <a:endParaRPr lang="zh-CN" altLang="en-US">
              <a:latin typeface="Arial" pitchFamily="34" charset="0"/>
            </a:endParaRPr>
          </a:p>
        </p:txBody>
      </p:sp>
      <p:sp>
        <p:nvSpPr>
          <p:cNvPr id="230403" name="Rectangle 3"/>
          <p:cNvSpPr>
            <a:spLocks noChangeArrowheads="1"/>
          </p:cNvSpPr>
          <p:nvPr/>
        </p:nvSpPr>
        <p:spPr bwMode="auto">
          <a:xfrm>
            <a:off x="3219450" y="6319838"/>
            <a:ext cx="5924550" cy="538162"/>
          </a:xfrm>
          <a:prstGeom prst="rect">
            <a:avLst/>
          </a:prstGeom>
          <a:solidFill>
            <a:srgbClr val="77A4FF"/>
          </a:solidFill>
          <a:ln w="9525">
            <a:noFill/>
            <a:miter lim="800000"/>
            <a:headEnd/>
            <a:tailEnd/>
          </a:ln>
          <a:effectLst/>
        </p:spPr>
        <p:txBody>
          <a:bodyPr wrap="none" anchor="ctr"/>
          <a:lstStyle/>
          <a:p>
            <a:pPr>
              <a:defRPr/>
            </a:pPr>
            <a:endParaRPr lang="zh-CN" altLang="en-US">
              <a:latin typeface="Arial" pitchFamily="34" charset="0"/>
            </a:endParaRPr>
          </a:p>
        </p:txBody>
      </p:sp>
      <p:sp>
        <p:nvSpPr>
          <p:cNvPr id="230404" name="Rectangle 4"/>
          <p:cNvSpPr>
            <a:spLocks noChangeArrowheads="1"/>
          </p:cNvSpPr>
          <p:nvPr/>
        </p:nvSpPr>
        <p:spPr bwMode="auto">
          <a:xfrm>
            <a:off x="0" y="1284288"/>
            <a:ext cx="9156700" cy="5040312"/>
          </a:xfrm>
          <a:prstGeom prst="rect">
            <a:avLst/>
          </a:prstGeom>
          <a:solidFill>
            <a:srgbClr val="F3F8FB"/>
          </a:solidFill>
          <a:ln w="0">
            <a:noFill/>
            <a:miter lim="800000"/>
            <a:headEnd/>
            <a:tailEnd/>
          </a:ln>
        </p:spPr>
        <p:txBody>
          <a:bodyPr/>
          <a:lstStyle/>
          <a:p>
            <a:pPr>
              <a:defRPr/>
            </a:pPr>
            <a:endParaRPr lang="zh-CN" altLang="en-US">
              <a:latin typeface="Arial" pitchFamily="34" charset="0"/>
            </a:endParaRPr>
          </a:p>
        </p:txBody>
      </p:sp>
      <p:pic>
        <p:nvPicPr>
          <p:cNvPr id="160773" name="Picture 5" descr="Image-000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5511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0406" name="Rectangle 6"/>
          <p:cNvSpPr>
            <a:spLocks noChangeArrowheads="1"/>
          </p:cNvSpPr>
          <p:nvPr/>
        </p:nvSpPr>
        <p:spPr bwMode="auto">
          <a:xfrm>
            <a:off x="0" y="1136650"/>
            <a:ext cx="9155113" cy="234950"/>
          </a:xfrm>
          <a:prstGeom prst="rect">
            <a:avLst/>
          </a:prstGeom>
          <a:solidFill>
            <a:srgbClr val="36429B"/>
          </a:solidFill>
          <a:ln w="0">
            <a:noFill/>
            <a:miter lim="800000"/>
            <a:headEnd/>
            <a:tailEnd/>
          </a:ln>
        </p:spPr>
        <p:txBody>
          <a:bodyPr/>
          <a:lstStyle/>
          <a:p>
            <a:pPr>
              <a:defRPr/>
            </a:pPr>
            <a:endParaRPr lang="zh-CN" altLang="en-US">
              <a:latin typeface="Arial" pitchFamily="34" charset="0"/>
            </a:endParaRPr>
          </a:p>
        </p:txBody>
      </p:sp>
      <p:sp>
        <p:nvSpPr>
          <p:cNvPr id="230407" name="Freeform 7"/>
          <p:cNvSpPr>
            <a:spLocks/>
          </p:cNvSpPr>
          <p:nvPr/>
        </p:nvSpPr>
        <p:spPr bwMode="auto">
          <a:xfrm>
            <a:off x="3765550" y="1238250"/>
            <a:ext cx="5391150" cy="352425"/>
          </a:xfrm>
          <a:custGeom>
            <a:avLst/>
            <a:gdLst/>
            <a:ahLst/>
            <a:cxnLst>
              <a:cxn ang="0">
                <a:pos x="534" y="0"/>
              </a:cxn>
              <a:cxn ang="0">
                <a:pos x="15" y="0"/>
              </a:cxn>
              <a:cxn ang="0">
                <a:pos x="0" y="17"/>
              </a:cxn>
              <a:cxn ang="0">
                <a:pos x="15" y="35"/>
              </a:cxn>
              <a:cxn ang="0">
                <a:pos x="534" y="35"/>
              </a:cxn>
              <a:cxn ang="0">
                <a:pos x="534" y="0"/>
              </a:cxn>
            </a:cxnLst>
            <a:rect l="0" t="0" r="r" b="b"/>
            <a:pathLst>
              <a:path w="534" h="35">
                <a:moveTo>
                  <a:pt x="534" y="0"/>
                </a:moveTo>
                <a:lnTo>
                  <a:pt x="15" y="0"/>
                </a:lnTo>
                <a:cubicBezTo>
                  <a:pt x="7" y="0"/>
                  <a:pt x="0" y="8"/>
                  <a:pt x="0" y="17"/>
                </a:cubicBezTo>
                <a:cubicBezTo>
                  <a:pt x="0" y="27"/>
                  <a:pt x="7" y="35"/>
                  <a:pt x="15" y="35"/>
                </a:cubicBezTo>
                <a:lnTo>
                  <a:pt x="534" y="35"/>
                </a:lnTo>
                <a:lnTo>
                  <a:pt x="534" y="0"/>
                </a:lnTo>
                <a:close/>
              </a:path>
            </a:pathLst>
          </a:custGeom>
          <a:solidFill>
            <a:srgbClr val="ADC3DD"/>
          </a:solidFill>
          <a:ln w="0">
            <a:noFill/>
            <a:prstDash val="solid"/>
            <a:round/>
            <a:headEnd/>
            <a:tailEnd/>
          </a:ln>
        </p:spPr>
        <p:txBody>
          <a:bodyPr/>
          <a:lstStyle/>
          <a:p>
            <a:pPr>
              <a:defRPr/>
            </a:pPr>
            <a:endParaRPr lang="zh-CN" altLang="en-US">
              <a:latin typeface="Arial" pitchFamily="34" charset="0"/>
            </a:endParaRPr>
          </a:p>
        </p:txBody>
      </p:sp>
      <p:grpSp>
        <p:nvGrpSpPr>
          <p:cNvPr id="160776" name="Group 8"/>
          <p:cNvGrpSpPr>
            <a:grpSpLocks/>
          </p:cNvGrpSpPr>
          <p:nvPr/>
        </p:nvGrpSpPr>
        <p:grpSpPr bwMode="auto">
          <a:xfrm>
            <a:off x="254000" y="161925"/>
            <a:ext cx="738188" cy="915988"/>
            <a:chOff x="178" y="138"/>
            <a:chExt cx="595" cy="738"/>
          </a:xfrm>
        </p:grpSpPr>
        <p:sp>
          <p:nvSpPr>
            <p:cNvPr id="230409" name="Freeform 9"/>
            <p:cNvSpPr>
              <a:spLocks/>
            </p:cNvSpPr>
            <p:nvPr/>
          </p:nvSpPr>
          <p:spPr bwMode="auto">
            <a:xfrm>
              <a:off x="178" y="158"/>
              <a:ext cx="155" cy="257"/>
            </a:xfrm>
            <a:custGeom>
              <a:avLst/>
              <a:gdLst/>
              <a:ahLst/>
              <a:cxnLst>
                <a:cxn ang="0">
                  <a:pos x="10" y="27"/>
                </a:cxn>
                <a:cxn ang="0">
                  <a:pos x="13" y="1"/>
                </a:cxn>
                <a:cxn ang="0">
                  <a:pos x="15" y="0"/>
                </a:cxn>
                <a:cxn ang="0">
                  <a:pos x="15" y="0"/>
                </a:cxn>
                <a:cxn ang="0">
                  <a:pos x="3" y="7"/>
                </a:cxn>
                <a:cxn ang="0">
                  <a:pos x="0" y="20"/>
                </a:cxn>
                <a:cxn ang="0">
                  <a:pos x="7" y="32"/>
                </a:cxn>
                <a:cxn ang="0">
                  <a:pos x="23" y="38"/>
                </a:cxn>
                <a:cxn ang="0">
                  <a:pos x="23" y="38"/>
                </a:cxn>
                <a:cxn ang="0">
                  <a:pos x="10" y="27"/>
                </a:cxn>
              </a:cxnLst>
              <a:rect l="0" t="0" r="r" b="b"/>
              <a:pathLst>
                <a:path w="23" h="38">
                  <a:moveTo>
                    <a:pt x="10" y="27"/>
                  </a:moveTo>
                  <a:cubicBezTo>
                    <a:pt x="6" y="18"/>
                    <a:pt x="7" y="8"/>
                    <a:pt x="13" y="1"/>
                  </a:cubicBezTo>
                  <a:cubicBezTo>
                    <a:pt x="14" y="1"/>
                    <a:pt x="14" y="0"/>
                    <a:pt x="15" y="0"/>
                  </a:cubicBezTo>
                  <a:lnTo>
                    <a:pt x="15" y="0"/>
                  </a:lnTo>
                  <a:lnTo>
                    <a:pt x="3" y="7"/>
                  </a:lnTo>
                  <a:cubicBezTo>
                    <a:pt x="3" y="7"/>
                    <a:pt x="0" y="12"/>
                    <a:pt x="0" y="20"/>
                  </a:cubicBezTo>
                  <a:cubicBezTo>
                    <a:pt x="0" y="28"/>
                    <a:pt x="6" y="31"/>
                    <a:pt x="7" y="32"/>
                  </a:cubicBezTo>
                  <a:cubicBezTo>
                    <a:pt x="8" y="33"/>
                    <a:pt x="15" y="37"/>
                    <a:pt x="23" y="38"/>
                  </a:cubicBezTo>
                  <a:lnTo>
                    <a:pt x="23" y="38"/>
                  </a:lnTo>
                  <a:cubicBezTo>
                    <a:pt x="18" y="36"/>
                    <a:pt x="13" y="33"/>
                    <a:pt x="10" y="27"/>
                  </a:cubicBezTo>
                  <a:close/>
                </a:path>
              </a:pathLst>
            </a:custGeom>
            <a:solidFill>
              <a:schemeClr val="accent2"/>
            </a:solidFill>
            <a:ln w="0">
              <a:solidFill>
                <a:schemeClr val="accent2"/>
              </a:solidFill>
              <a:prstDash val="solid"/>
              <a:round/>
              <a:headEnd/>
              <a:tailEnd/>
            </a:ln>
          </p:spPr>
          <p:txBody>
            <a:bodyPr/>
            <a:lstStyle/>
            <a:p>
              <a:pPr>
                <a:defRPr/>
              </a:pPr>
              <a:endParaRPr lang="zh-CN" altLang="en-US">
                <a:latin typeface="Arial" pitchFamily="34" charset="0"/>
              </a:endParaRPr>
            </a:p>
          </p:txBody>
        </p:sp>
        <p:sp>
          <p:nvSpPr>
            <p:cNvPr id="230410" name="Freeform 10"/>
            <p:cNvSpPr>
              <a:spLocks/>
            </p:cNvSpPr>
            <p:nvPr/>
          </p:nvSpPr>
          <p:spPr bwMode="auto">
            <a:xfrm>
              <a:off x="213" y="425"/>
              <a:ext cx="297" cy="408"/>
            </a:xfrm>
            <a:custGeom>
              <a:avLst/>
              <a:gdLst/>
              <a:ahLst/>
              <a:cxnLst>
                <a:cxn ang="0">
                  <a:pos x="15" y="45"/>
                </a:cxn>
                <a:cxn ang="0">
                  <a:pos x="28" y="36"/>
                </a:cxn>
                <a:cxn ang="0">
                  <a:pos x="41" y="22"/>
                </a:cxn>
                <a:cxn ang="0">
                  <a:pos x="38" y="6"/>
                </a:cxn>
                <a:cxn ang="0">
                  <a:pos x="23" y="0"/>
                </a:cxn>
                <a:cxn ang="0">
                  <a:pos x="26" y="4"/>
                </a:cxn>
                <a:cxn ang="0">
                  <a:pos x="26" y="18"/>
                </a:cxn>
                <a:cxn ang="0">
                  <a:pos x="16" y="26"/>
                </a:cxn>
                <a:cxn ang="0">
                  <a:pos x="5" y="33"/>
                </a:cxn>
                <a:cxn ang="0">
                  <a:pos x="3" y="47"/>
                </a:cxn>
                <a:cxn ang="0">
                  <a:pos x="10" y="60"/>
                </a:cxn>
                <a:cxn ang="0">
                  <a:pos x="10" y="60"/>
                </a:cxn>
                <a:cxn ang="0">
                  <a:pos x="15" y="45"/>
                </a:cxn>
              </a:cxnLst>
              <a:rect l="0" t="0" r="r" b="b"/>
              <a:pathLst>
                <a:path w="44" h="60">
                  <a:moveTo>
                    <a:pt x="15" y="45"/>
                  </a:moveTo>
                  <a:cubicBezTo>
                    <a:pt x="16" y="45"/>
                    <a:pt x="20" y="39"/>
                    <a:pt x="28" y="36"/>
                  </a:cubicBezTo>
                  <a:cubicBezTo>
                    <a:pt x="36" y="33"/>
                    <a:pt x="40" y="24"/>
                    <a:pt x="41" y="22"/>
                  </a:cubicBezTo>
                  <a:cubicBezTo>
                    <a:pt x="41" y="21"/>
                    <a:pt x="44" y="11"/>
                    <a:pt x="38" y="6"/>
                  </a:cubicBezTo>
                  <a:cubicBezTo>
                    <a:pt x="33" y="0"/>
                    <a:pt x="29" y="0"/>
                    <a:pt x="23" y="0"/>
                  </a:cubicBezTo>
                  <a:cubicBezTo>
                    <a:pt x="23" y="0"/>
                    <a:pt x="26" y="3"/>
                    <a:pt x="26" y="4"/>
                  </a:cubicBezTo>
                  <a:cubicBezTo>
                    <a:pt x="27" y="6"/>
                    <a:pt x="30" y="12"/>
                    <a:pt x="26" y="18"/>
                  </a:cubicBezTo>
                  <a:cubicBezTo>
                    <a:pt x="22" y="23"/>
                    <a:pt x="19" y="25"/>
                    <a:pt x="16" y="26"/>
                  </a:cubicBezTo>
                  <a:cubicBezTo>
                    <a:pt x="11" y="27"/>
                    <a:pt x="7" y="30"/>
                    <a:pt x="5" y="33"/>
                  </a:cubicBezTo>
                  <a:cubicBezTo>
                    <a:pt x="4" y="35"/>
                    <a:pt x="0" y="40"/>
                    <a:pt x="3" y="47"/>
                  </a:cubicBezTo>
                  <a:lnTo>
                    <a:pt x="10" y="60"/>
                  </a:lnTo>
                  <a:lnTo>
                    <a:pt x="10" y="60"/>
                  </a:lnTo>
                  <a:cubicBezTo>
                    <a:pt x="9" y="54"/>
                    <a:pt x="15" y="46"/>
                    <a:pt x="15" y="45"/>
                  </a:cubicBezTo>
                  <a:close/>
                </a:path>
              </a:pathLst>
            </a:custGeom>
            <a:solidFill>
              <a:schemeClr val="accent2"/>
            </a:solidFill>
            <a:ln w="0">
              <a:solidFill>
                <a:schemeClr val="accent2"/>
              </a:solidFill>
              <a:prstDash val="solid"/>
              <a:round/>
              <a:headEnd/>
              <a:tailEnd/>
            </a:ln>
          </p:spPr>
          <p:txBody>
            <a:bodyPr/>
            <a:lstStyle/>
            <a:p>
              <a:pPr>
                <a:defRPr/>
              </a:pPr>
              <a:endParaRPr lang="zh-CN" altLang="en-US">
                <a:latin typeface="Arial" pitchFamily="34" charset="0"/>
              </a:endParaRPr>
            </a:p>
          </p:txBody>
        </p:sp>
        <p:sp>
          <p:nvSpPr>
            <p:cNvPr id="230411" name="Freeform 11"/>
            <p:cNvSpPr>
              <a:spLocks/>
            </p:cNvSpPr>
            <p:nvPr/>
          </p:nvSpPr>
          <p:spPr bwMode="auto">
            <a:xfrm>
              <a:off x="671" y="723"/>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lnTo>
                    <a:pt x="0" y="0"/>
                  </a:lnTo>
                  <a:close/>
                </a:path>
              </a:pathLst>
            </a:custGeom>
            <a:solidFill>
              <a:schemeClr val="accent2"/>
            </a:solidFill>
            <a:ln w="0">
              <a:solidFill>
                <a:schemeClr val="accent2"/>
              </a:solidFill>
              <a:prstDash val="solid"/>
              <a:round/>
              <a:headEnd/>
              <a:tailEnd/>
            </a:ln>
          </p:spPr>
          <p:txBody>
            <a:bodyPr/>
            <a:lstStyle/>
            <a:p>
              <a:pPr>
                <a:defRPr/>
              </a:pPr>
              <a:endParaRPr lang="zh-CN" altLang="en-US">
                <a:latin typeface="Arial" pitchFamily="34" charset="0"/>
              </a:endParaRPr>
            </a:p>
          </p:txBody>
        </p:sp>
        <p:sp>
          <p:nvSpPr>
            <p:cNvPr id="230412" name="Freeform 12"/>
            <p:cNvSpPr>
              <a:spLocks/>
            </p:cNvSpPr>
            <p:nvPr/>
          </p:nvSpPr>
          <p:spPr bwMode="auto">
            <a:xfrm>
              <a:off x="543" y="607"/>
              <a:ext cx="123" cy="106"/>
            </a:xfrm>
            <a:custGeom>
              <a:avLst/>
              <a:gdLst/>
              <a:ahLst/>
              <a:cxnLst>
                <a:cxn ang="0">
                  <a:pos x="15" y="9"/>
                </a:cxn>
                <a:cxn ang="0">
                  <a:pos x="10" y="0"/>
                </a:cxn>
                <a:cxn ang="0">
                  <a:pos x="1" y="3"/>
                </a:cxn>
                <a:cxn ang="0">
                  <a:pos x="3" y="7"/>
                </a:cxn>
                <a:cxn ang="0">
                  <a:pos x="18" y="16"/>
                </a:cxn>
                <a:cxn ang="0">
                  <a:pos x="15" y="9"/>
                </a:cxn>
              </a:cxnLst>
              <a:rect l="0" t="0" r="r" b="b"/>
              <a:pathLst>
                <a:path w="18" h="16">
                  <a:moveTo>
                    <a:pt x="15" y="9"/>
                  </a:moveTo>
                  <a:cubicBezTo>
                    <a:pt x="15" y="4"/>
                    <a:pt x="12" y="0"/>
                    <a:pt x="10" y="0"/>
                  </a:cubicBezTo>
                  <a:cubicBezTo>
                    <a:pt x="9" y="0"/>
                    <a:pt x="4" y="0"/>
                    <a:pt x="1" y="3"/>
                  </a:cubicBezTo>
                  <a:cubicBezTo>
                    <a:pt x="1" y="3"/>
                    <a:pt x="0" y="5"/>
                    <a:pt x="3" y="7"/>
                  </a:cubicBezTo>
                  <a:lnTo>
                    <a:pt x="18" y="16"/>
                  </a:lnTo>
                  <a:cubicBezTo>
                    <a:pt x="16" y="15"/>
                    <a:pt x="15" y="13"/>
                    <a:pt x="15" y="9"/>
                  </a:cubicBezTo>
                  <a:close/>
                </a:path>
              </a:pathLst>
            </a:custGeom>
            <a:solidFill>
              <a:schemeClr val="accent2"/>
            </a:solidFill>
            <a:ln w="0">
              <a:solidFill>
                <a:schemeClr val="accent2"/>
              </a:solidFill>
              <a:prstDash val="solid"/>
              <a:round/>
              <a:headEnd/>
              <a:tailEnd/>
            </a:ln>
          </p:spPr>
          <p:txBody>
            <a:bodyPr/>
            <a:lstStyle/>
            <a:p>
              <a:pPr>
                <a:defRPr/>
              </a:pPr>
              <a:endParaRPr lang="zh-CN" altLang="en-US">
                <a:latin typeface="Arial" pitchFamily="34" charset="0"/>
              </a:endParaRPr>
            </a:p>
          </p:txBody>
        </p:sp>
        <p:sp>
          <p:nvSpPr>
            <p:cNvPr id="230413" name="Freeform 13"/>
            <p:cNvSpPr>
              <a:spLocks/>
            </p:cNvSpPr>
            <p:nvPr/>
          </p:nvSpPr>
          <p:spPr bwMode="auto">
            <a:xfrm>
              <a:off x="664" y="546"/>
              <a:ext cx="60" cy="27"/>
            </a:xfrm>
            <a:custGeom>
              <a:avLst/>
              <a:gdLst/>
              <a:ahLst/>
              <a:cxnLst>
                <a:cxn ang="0">
                  <a:pos x="3" y="3"/>
                </a:cxn>
                <a:cxn ang="0">
                  <a:pos x="9" y="3"/>
                </a:cxn>
                <a:cxn ang="0">
                  <a:pos x="9" y="3"/>
                </a:cxn>
                <a:cxn ang="0">
                  <a:pos x="0" y="0"/>
                </a:cxn>
                <a:cxn ang="0">
                  <a:pos x="3" y="3"/>
                </a:cxn>
              </a:cxnLst>
              <a:rect l="0" t="0" r="r" b="b"/>
              <a:pathLst>
                <a:path w="9" h="4">
                  <a:moveTo>
                    <a:pt x="3" y="3"/>
                  </a:moveTo>
                  <a:cubicBezTo>
                    <a:pt x="5" y="4"/>
                    <a:pt x="7" y="3"/>
                    <a:pt x="9" y="3"/>
                  </a:cubicBezTo>
                  <a:cubicBezTo>
                    <a:pt x="9" y="3"/>
                    <a:pt x="9" y="3"/>
                    <a:pt x="9" y="3"/>
                  </a:cubicBezTo>
                  <a:lnTo>
                    <a:pt x="0" y="0"/>
                  </a:lnTo>
                  <a:cubicBezTo>
                    <a:pt x="1" y="2"/>
                    <a:pt x="2" y="3"/>
                    <a:pt x="3" y="3"/>
                  </a:cubicBezTo>
                  <a:close/>
                </a:path>
              </a:pathLst>
            </a:custGeom>
            <a:solidFill>
              <a:schemeClr val="accent2"/>
            </a:solidFill>
            <a:ln w="0">
              <a:solidFill>
                <a:schemeClr val="accent2"/>
              </a:solidFill>
              <a:prstDash val="solid"/>
              <a:round/>
              <a:headEnd/>
              <a:tailEnd/>
            </a:ln>
          </p:spPr>
          <p:txBody>
            <a:bodyPr/>
            <a:lstStyle/>
            <a:p>
              <a:pPr>
                <a:defRPr/>
              </a:pPr>
              <a:endParaRPr lang="zh-CN" altLang="en-US">
                <a:latin typeface="Arial" pitchFamily="34" charset="0"/>
              </a:endParaRPr>
            </a:p>
          </p:txBody>
        </p:sp>
        <p:sp>
          <p:nvSpPr>
            <p:cNvPr id="230414" name="Freeform 14"/>
            <p:cNvSpPr>
              <a:spLocks/>
            </p:cNvSpPr>
            <p:nvPr/>
          </p:nvSpPr>
          <p:spPr bwMode="auto">
            <a:xfrm>
              <a:off x="515" y="206"/>
              <a:ext cx="189" cy="205"/>
            </a:xfrm>
            <a:custGeom>
              <a:avLst/>
              <a:gdLst/>
              <a:ahLst/>
              <a:cxnLst>
                <a:cxn ang="0">
                  <a:pos x="10" y="30"/>
                </a:cxn>
                <a:cxn ang="0">
                  <a:pos x="20" y="19"/>
                </a:cxn>
                <a:cxn ang="0">
                  <a:pos x="22" y="9"/>
                </a:cxn>
                <a:cxn ang="0">
                  <a:pos x="28" y="0"/>
                </a:cxn>
                <a:cxn ang="0">
                  <a:pos x="11" y="3"/>
                </a:cxn>
                <a:cxn ang="0">
                  <a:pos x="5" y="11"/>
                </a:cxn>
                <a:cxn ang="0">
                  <a:pos x="0" y="24"/>
                </a:cxn>
                <a:cxn ang="0">
                  <a:pos x="10" y="30"/>
                </a:cxn>
              </a:cxnLst>
              <a:rect l="0" t="0" r="r" b="b"/>
              <a:pathLst>
                <a:path w="28" h="30">
                  <a:moveTo>
                    <a:pt x="10" y="30"/>
                  </a:moveTo>
                  <a:cubicBezTo>
                    <a:pt x="16" y="30"/>
                    <a:pt x="20" y="21"/>
                    <a:pt x="20" y="19"/>
                  </a:cubicBezTo>
                  <a:cubicBezTo>
                    <a:pt x="21" y="16"/>
                    <a:pt x="21" y="13"/>
                    <a:pt x="22" y="9"/>
                  </a:cubicBezTo>
                  <a:cubicBezTo>
                    <a:pt x="22" y="6"/>
                    <a:pt x="25" y="0"/>
                    <a:pt x="28" y="0"/>
                  </a:cubicBezTo>
                  <a:lnTo>
                    <a:pt x="11" y="3"/>
                  </a:lnTo>
                  <a:cubicBezTo>
                    <a:pt x="11" y="3"/>
                    <a:pt x="6" y="5"/>
                    <a:pt x="5" y="11"/>
                  </a:cubicBezTo>
                  <a:cubicBezTo>
                    <a:pt x="4" y="15"/>
                    <a:pt x="4" y="22"/>
                    <a:pt x="0" y="24"/>
                  </a:cubicBezTo>
                  <a:cubicBezTo>
                    <a:pt x="0" y="24"/>
                    <a:pt x="3" y="30"/>
                    <a:pt x="10" y="30"/>
                  </a:cubicBezTo>
                  <a:close/>
                </a:path>
              </a:pathLst>
            </a:custGeom>
            <a:solidFill>
              <a:schemeClr val="accent2"/>
            </a:solidFill>
            <a:ln w="0">
              <a:solidFill>
                <a:schemeClr val="accent2"/>
              </a:solidFill>
              <a:prstDash val="solid"/>
              <a:round/>
              <a:headEnd/>
              <a:tailEnd/>
            </a:ln>
          </p:spPr>
          <p:txBody>
            <a:bodyPr/>
            <a:lstStyle/>
            <a:p>
              <a:pPr>
                <a:defRPr/>
              </a:pPr>
              <a:endParaRPr lang="zh-CN" altLang="en-US">
                <a:latin typeface="Arial" pitchFamily="34" charset="0"/>
              </a:endParaRPr>
            </a:p>
          </p:txBody>
        </p:sp>
        <p:sp>
          <p:nvSpPr>
            <p:cNvPr id="230415" name="Freeform 15"/>
            <p:cNvSpPr>
              <a:spLocks/>
            </p:cNvSpPr>
            <p:nvPr/>
          </p:nvSpPr>
          <p:spPr bwMode="auto">
            <a:xfrm>
              <a:off x="213" y="138"/>
              <a:ext cx="560" cy="738"/>
            </a:xfrm>
            <a:custGeom>
              <a:avLst/>
              <a:gdLst/>
              <a:ahLst/>
              <a:cxnLst>
                <a:cxn ang="0">
                  <a:pos x="77" y="37"/>
                </a:cxn>
                <a:cxn ang="0">
                  <a:pos x="82" y="27"/>
                </a:cxn>
                <a:cxn ang="0">
                  <a:pos x="80" y="14"/>
                </a:cxn>
                <a:cxn ang="0">
                  <a:pos x="72" y="11"/>
                </a:cxn>
                <a:cxn ang="0">
                  <a:pos x="66" y="20"/>
                </a:cxn>
                <a:cxn ang="0">
                  <a:pos x="64" y="30"/>
                </a:cxn>
                <a:cxn ang="0">
                  <a:pos x="54" y="41"/>
                </a:cxn>
                <a:cxn ang="0">
                  <a:pos x="44" y="35"/>
                </a:cxn>
                <a:cxn ang="0">
                  <a:pos x="40" y="20"/>
                </a:cxn>
                <a:cxn ang="0">
                  <a:pos x="26" y="2"/>
                </a:cxn>
                <a:cxn ang="0">
                  <a:pos x="9" y="4"/>
                </a:cxn>
                <a:cxn ang="0">
                  <a:pos x="7" y="5"/>
                </a:cxn>
                <a:cxn ang="0">
                  <a:pos x="4" y="31"/>
                </a:cxn>
                <a:cxn ang="0">
                  <a:pos x="17" y="42"/>
                </a:cxn>
                <a:cxn ang="0">
                  <a:pos x="22" y="43"/>
                </a:cxn>
                <a:cxn ang="0">
                  <a:pos x="37" y="49"/>
                </a:cxn>
                <a:cxn ang="0">
                  <a:pos x="40" y="65"/>
                </a:cxn>
                <a:cxn ang="0">
                  <a:pos x="27" y="79"/>
                </a:cxn>
                <a:cxn ang="0">
                  <a:pos x="14" y="88"/>
                </a:cxn>
                <a:cxn ang="0">
                  <a:pos x="9" y="103"/>
                </a:cxn>
                <a:cxn ang="0">
                  <a:pos x="11" y="107"/>
                </a:cxn>
                <a:cxn ang="0">
                  <a:pos x="33" y="105"/>
                </a:cxn>
                <a:cxn ang="0">
                  <a:pos x="41" y="89"/>
                </a:cxn>
                <a:cxn ang="0">
                  <a:pos x="46" y="76"/>
                </a:cxn>
                <a:cxn ang="0">
                  <a:pos x="49" y="73"/>
                </a:cxn>
                <a:cxn ang="0">
                  <a:pos x="58" y="70"/>
                </a:cxn>
                <a:cxn ang="0">
                  <a:pos x="63" y="79"/>
                </a:cxn>
                <a:cxn ang="0">
                  <a:pos x="66" y="86"/>
                </a:cxn>
                <a:cxn ang="0">
                  <a:pos x="67" y="87"/>
                </a:cxn>
                <a:cxn ang="0">
                  <a:pos x="67" y="87"/>
                </a:cxn>
                <a:cxn ang="0">
                  <a:pos x="68" y="87"/>
                </a:cxn>
                <a:cxn ang="0">
                  <a:pos x="78" y="75"/>
                </a:cxn>
                <a:cxn ang="0">
                  <a:pos x="75" y="64"/>
                </a:cxn>
                <a:cxn ang="0">
                  <a:pos x="75" y="64"/>
                </a:cxn>
                <a:cxn ang="0">
                  <a:pos x="69" y="64"/>
                </a:cxn>
                <a:cxn ang="0">
                  <a:pos x="66" y="61"/>
                </a:cxn>
                <a:cxn ang="0">
                  <a:pos x="65" y="50"/>
                </a:cxn>
                <a:cxn ang="0">
                  <a:pos x="77" y="37"/>
                </a:cxn>
              </a:cxnLst>
              <a:rect l="0" t="0" r="r" b="b"/>
              <a:pathLst>
                <a:path w="83" h="114">
                  <a:moveTo>
                    <a:pt x="77" y="37"/>
                  </a:moveTo>
                  <a:cubicBezTo>
                    <a:pt x="81" y="34"/>
                    <a:pt x="82" y="29"/>
                    <a:pt x="82" y="27"/>
                  </a:cubicBezTo>
                  <a:cubicBezTo>
                    <a:pt x="82" y="25"/>
                    <a:pt x="83" y="18"/>
                    <a:pt x="80" y="14"/>
                  </a:cubicBezTo>
                  <a:cubicBezTo>
                    <a:pt x="77" y="10"/>
                    <a:pt x="74" y="11"/>
                    <a:pt x="72" y="11"/>
                  </a:cubicBezTo>
                  <a:cubicBezTo>
                    <a:pt x="69" y="11"/>
                    <a:pt x="66" y="17"/>
                    <a:pt x="66" y="20"/>
                  </a:cubicBezTo>
                  <a:cubicBezTo>
                    <a:pt x="65" y="24"/>
                    <a:pt x="65" y="27"/>
                    <a:pt x="64" y="30"/>
                  </a:cubicBezTo>
                  <a:cubicBezTo>
                    <a:pt x="64" y="32"/>
                    <a:pt x="60" y="41"/>
                    <a:pt x="54" y="41"/>
                  </a:cubicBezTo>
                  <a:cubicBezTo>
                    <a:pt x="47" y="41"/>
                    <a:pt x="44" y="35"/>
                    <a:pt x="44" y="35"/>
                  </a:cubicBezTo>
                  <a:cubicBezTo>
                    <a:pt x="41" y="33"/>
                    <a:pt x="41" y="31"/>
                    <a:pt x="40" y="20"/>
                  </a:cubicBezTo>
                  <a:cubicBezTo>
                    <a:pt x="38" y="8"/>
                    <a:pt x="30" y="4"/>
                    <a:pt x="26" y="2"/>
                  </a:cubicBezTo>
                  <a:cubicBezTo>
                    <a:pt x="23" y="1"/>
                    <a:pt x="15" y="0"/>
                    <a:pt x="9" y="4"/>
                  </a:cubicBezTo>
                  <a:cubicBezTo>
                    <a:pt x="8" y="4"/>
                    <a:pt x="8" y="5"/>
                    <a:pt x="7" y="5"/>
                  </a:cubicBezTo>
                  <a:cubicBezTo>
                    <a:pt x="1" y="12"/>
                    <a:pt x="0" y="22"/>
                    <a:pt x="4" y="31"/>
                  </a:cubicBezTo>
                  <a:cubicBezTo>
                    <a:pt x="7" y="37"/>
                    <a:pt x="12" y="40"/>
                    <a:pt x="17" y="42"/>
                  </a:cubicBezTo>
                  <a:cubicBezTo>
                    <a:pt x="19" y="43"/>
                    <a:pt x="21" y="43"/>
                    <a:pt x="22" y="43"/>
                  </a:cubicBezTo>
                  <a:cubicBezTo>
                    <a:pt x="28" y="43"/>
                    <a:pt x="32" y="43"/>
                    <a:pt x="37" y="49"/>
                  </a:cubicBezTo>
                  <a:cubicBezTo>
                    <a:pt x="43" y="54"/>
                    <a:pt x="40" y="64"/>
                    <a:pt x="40" y="65"/>
                  </a:cubicBezTo>
                  <a:cubicBezTo>
                    <a:pt x="39" y="67"/>
                    <a:pt x="35" y="76"/>
                    <a:pt x="27" y="79"/>
                  </a:cubicBezTo>
                  <a:cubicBezTo>
                    <a:pt x="19" y="82"/>
                    <a:pt x="15" y="88"/>
                    <a:pt x="14" y="88"/>
                  </a:cubicBezTo>
                  <a:cubicBezTo>
                    <a:pt x="14" y="89"/>
                    <a:pt x="8" y="97"/>
                    <a:pt x="9" y="103"/>
                  </a:cubicBezTo>
                  <a:cubicBezTo>
                    <a:pt x="9" y="105"/>
                    <a:pt x="10" y="106"/>
                    <a:pt x="11" y="107"/>
                  </a:cubicBezTo>
                  <a:cubicBezTo>
                    <a:pt x="18" y="114"/>
                    <a:pt x="26" y="112"/>
                    <a:pt x="33" y="105"/>
                  </a:cubicBezTo>
                  <a:cubicBezTo>
                    <a:pt x="40" y="99"/>
                    <a:pt x="41" y="91"/>
                    <a:pt x="41" y="89"/>
                  </a:cubicBezTo>
                  <a:cubicBezTo>
                    <a:pt x="41" y="88"/>
                    <a:pt x="41" y="83"/>
                    <a:pt x="46" y="76"/>
                  </a:cubicBezTo>
                  <a:cubicBezTo>
                    <a:pt x="47" y="75"/>
                    <a:pt x="48" y="74"/>
                    <a:pt x="49" y="73"/>
                  </a:cubicBezTo>
                  <a:cubicBezTo>
                    <a:pt x="52" y="70"/>
                    <a:pt x="57" y="70"/>
                    <a:pt x="58" y="70"/>
                  </a:cubicBezTo>
                  <a:cubicBezTo>
                    <a:pt x="60" y="70"/>
                    <a:pt x="63" y="74"/>
                    <a:pt x="63" y="79"/>
                  </a:cubicBezTo>
                  <a:cubicBezTo>
                    <a:pt x="63" y="83"/>
                    <a:pt x="64" y="85"/>
                    <a:pt x="66" y="86"/>
                  </a:cubicBezTo>
                  <a:cubicBezTo>
                    <a:pt x="66" y="86"/>
                    <a:pt x="67" y="86"/>
                    <a:pt x="67" y="87"/>
                  </a:cubicBezTo>
                  <a:cubicBezTo>
                    <a:pt x="67" y="87"/>
                    <a:pt x="67" y="87"/>
                    <a:pt x="67" y="87"/>
                  </a:cubicBezTo>
                  <a:cubicBezTo>
                    <a:pt x="67" y="87"/>
                    <a:pt x="68" y="87"/>
                    <a:pt x="68" y="87"/>
                  </a:cubicBezTo>
                  <a:cubicBezTo>
                    <a:pt x="70" y="87"/>
                    <a:pt x="77" y="84"/>
                    <a:pt x="78" y="75"/>
                  </a:cubicBezTo>
                  <a:cubicBezTo>
                    <a:pt x="79" y="66"/>
                    <a:pt x="77" y="65"/>
                    <a:pt x="75" y="64"/>
                  </a:cubicBezTo>
                  <a:cubicBezTo>
                    <a:pt x="75" y="64"/>
                    <a:pt x="75" y="64"/>
                    <a:pt x="75" y="64"/>
                  </a:cubicBezTo>
                  <a:cubicBezTo>
                    <a:pt x="73" y="64"/>
                    <a:pt x="71" y="65"/>
                    <a:pt x="69" y="64"/>
                  </a:cubicBezTo>
                  <a:cubicBezTo>
                    <a:pt x="68" y="64"/>
                    <a:pt x="67" y="63"/>
                    <a:pt x="66" y="61"/>
                  </a:cubicBezTo>
                  <a:cubicBezTo>
                    <a:pt x="64" y="59"/>
                    <a:pt x="64" y="55"/>
                    <a:pt x="65" y="50"/>
                  </a:cubicBezTo>
                  <a:cubicBezTo>
                    <a:pt x="67" y="39"/>
                    <a:pt x="72" y="40"/>
                    <a:pt x="77" y="37"/>
                  </a:cubicBezTo>
                  <a:close/>
                </a:path>
              </a:pathLst>
            </a:custGeom>
            <a:solidFill>
              <a:srgbClr val="99CCFF"/>
            </a:solidFill>
            <a:ln w="0">
              <a:solidFill>
                <a:schemeClr val="bg1"/>
              </a:solidFill>
              <a:prstDash val="solid"/>
              <a:round/>
              <a:headEnd/>
              <a:tailEnd/>
            </a:ln>
          </p:spPr>
          <p:txBody>
            <a:bodyPr/>
            <a:lstStyle/>
            <a:p>
              <a:pPr>
                <a:defRPr/>
              </a:pPr>
              <a:endParaRPr lang="zh-CN" altLang="en-US">
                <a:latin typeface="Arial" pitchFamily="34" charset="0"/>
              </a:endParaRPr>
            </a:p>
          </p:txBody>
        </p:sp>
      </p:grpSp>
      <p:sp>
        <p:nvSpPr>
          <p:cNvPr id="230416" name="Freeform 16"/>
          <p:cNvSpPr>
            <a:spLocks noEditPoints="1"/>
          </p:cNvSpPr>
          <p:nvPr/>
        </p:nvSpPr>
        <p:spPr bwMode="auto">
          <a:xfrm rot="-5400000">
            <a:off x="2822575" y="28575"/>
            <a:ext cx="434975" cy="434975"/>
          </a:xfrm>
          <a:custGeom>
            <a:avLst/>
            <a:gdLst/>
            <a:ahLst/>
            <a:cxnLst>
              <a:cxn ang="0">
                <a:pos x="30" y="30"/>
              </a:cxn>
              <a:cxn ang="0">
                <a:pos x="103" y="0"/>
              </a:cxn>
              <a:cxn ang="0">
                <a:pos x="176" y="30"/>
              </a:cxn>
              <a:cxn ang="0">
                <a:pos x="207" y="103"/>
              </a:cxn>
              <a:cxn ang="0">
                <a:pos x="176" y="176"/>
              </a:cxn>
              <a:cxn ang="0">
                <a:pos x="103" y="207"/>
              </a:cxn>
              <a:cxn ang="0">
                <a:pos x="30" y="176"/>
              </a:cxn>
              <a:cxn ang="0">
                <a:pos x="0" y="103"/>
              </a:cxn>
              <a:cxn ang="0">
                <a:pos x="30" y="30"/>
              </a:cxn>
              <a:cxn ang="0">
                <a:pos x="45" y="57"/>
              </a:cxn>
              <a:cxn ang="0">
                <a:pos x="37" y="62"/>
              </a:cxn>
              <a:cxn ang="0">
                <a:pos x="38" y="71"/>
              </a:cxn>
              <a:cxn ang="0">
                <a:pos x="95" y="167"/>
              </a:cxn>
              <a:cxn ang="0">
                <a:pos x="98" y="171"/>
              </a:cxn>
              <a:cxn ang="0">
                <a:pos x="103" y="172"/>
              </a:cxn>
              <a:cxn ang="0">
                <a:pos x="108" y="171"/>
              </a:cxn>
              <a:cxn ang="0">
                <a:pos x="111" y="167"/>
              </a:cxn>
              <a:cxn ang="0">
                <a:pos x="169" y="72"/>
              </a:cxn>
              <a:cxn ang="0">
                <a:pos x="169" y="62"/>
              </a:cxn>
              <a:cxn ang="0">
                <a:pos x="162" y="57"/>
              </a:cxn>
              <a:cxn ang="0">
                <a:pos x="45" y="57"/>
              </a:cxn>
              <a:cxn ang="0">
                <a:pos x="103" y="159"/>
              </a:cxn>
              <a:cxn ang="0">
                <a:pos x="49" y="69"/>
              </a:cxn>
              <a:cxn ang="0">
                <a:pos x="158" y="69"/>
              </a:cxn>
              <a:cxn ang="0">
                <a:pos x="103" y="15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000"/>
            </a:srgbClr>
          </a:solidFill>
          <a:ln w="0">
            <a:noFill/>
            <a:prstDash val="solid"/>
            <a:round/>
            <a:headEnd/>
            <a:tailEnd/>
          </a:ln>
        </p:spPr>
        <p:txBody>
          <a:bodyPr/>
          <a:lstStyle/>
          <a:p>
            <a:pPr>
              <a:defRPr/>
            </a:pPr>
            <a:endParaRPr lang="zh-CN" altLang="en-US">
              <a:latin typeface="Arial" pitchFamily="34" charset="0"/>
            </a:endParaRPr>
          </a:p>
        </p:txBody>
      </p:sp>
      <p:sp>
        <p:nvSpPr>
          <p:cNvPr id="230417" name="Freeform 17"/>
          <p:cNvSpPr>
            <a:spLocks noEditPoints="1"/>
          </p:cNvSpPr>
          <p:nvPr/>
        </p:nvSpPr>
        <p:spPr bwMode="auto">
          <a:xfrm rot="-5400000">
            <a:off x="7793037" y="222251"/>
            <a:ext cx="665163" cy="665162"/>
          </a:xfrm>
          <a:custGeom>
            <a:avLst/>
            <a:gdLst/>
            <a:ahLst/>
            <a:cxnLst>
              <a:cxn ang="0">
                <a:pos x="30" y="30"/>
              </a:cxn>
              <a:cxn ang="0">
                <a:pos x="103" y="0"/>
              </a:cxn>
              <a:cxn ang="0">
                <a:pos x="176" y="30"/>
              </a:cxn>
              <a:cxn ang="0">
                <a:pos x="207" y="103"/>
              </a:cxn>
              <a:cxn ang="0">
                <a:pos x="176" y="176"/>
              </a:cxn>
              <a:cxn ang="0">
                <a:pos x="103" y="207"/>
              </a:cxn>
              <a:cxn ang="0">
                <a:pos x="30" y="176"/>
              </a:cxn>
              <a:cxn ang="0">
                <a:pos x="0" y="103"/>
              </a:cxn>
              <a:cxn ang="0">
                <a:pos x="30" y="30"/>
              </a:cxn>
              <a:cxn ang="0">
                <a:pos x="45" y="57"/>
              </a:cxn>
              <a:cxn ang="0">
                <a:pos x="37" y="62"/>
              </a:cxn>
              <a:cxn ang="0">
                <a:pos x="38" y="71"/>
              </a:cxn>
              <a:cxn ang="0">
                <a:pos x="95" y="167"/>
              </a:cxn>
              <a:cxn ang="0">
                <a:pos x="98" y="171"/>
              </a:cxn>
              <a:cxn ang="0">
                <a:pos x="103" y="172"/>
              </a:cxn>
              <a:cxn ang="0">
                <a:pos x="108" y="171"/>
              </a:cxn>
              <a:cxn ang="0">
                <a:pos x="111" y="167"/>
              </a:cxn>
              <a:cxn ang="0">
                <a:pos x="169" y="72"/>
              </a:cxn>
              <a:cxn ang="0">
                <a:pos x="169" y="62"/>
              </a:cxn>
              <a:cxn ang="0">
                <a:pos x="162" y="57"/>
              </a:cxn>
              <a:cxn ang="0">
                <a:pos x="45" y="57"/>
              </a:cxn>
              <a:cxn ang="0">
                <a:pos x="103" y="159"/>
              </a:cxn>
              <a:cxn ang="0">
                <a:pos x="49" y="69"/>
              </a:cxn>
              <a:cxn ang="0">
                <a:pos x="158" y="69"/>
              </a:cxn>
              <a:cxn ang="0">
                <a:pos x="103" y="15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000"/>
            </a:srgbClr>
          </a:solidFill>
          <a:ln w="0">
            <a:noFill/>
            <a:prstDash val="solid"/>
            <a:round/>
            <a:headEnd/>
            <a:tailEnd/>
          </a:ln>
        </p:spPr>
        <p:txBody>
          <a:bodyPr/>
          <a:lstStyle/>
          <a:p>
            <a:pPr>
              <a:defRPr/>
            </a:pPr>
            <a:endParaRPr lang="zh-CN" altLang="en-US">
              <a:latin typeface="Arial" pitchFamily="34" charset="0"/>
            </a:endParaRPr>
          </a:p>
        </p:txBody>
      </p:sp>
      <p:sp>
        <p:nvSpPr>
          <p:cNvPr id="230418" name="Rectangle 18"/>
          <p:cNvSpPr>
            <a:spLocks noChangeArrowheads="1"/>
          </p:cNvSpPr>
          <p:nvPr/>
        </p:nvSpPr>
        <p:spPr bwMode="auto">
          <a:xfrm>
            <a:off x="0" y="6172200"/>
            <a:ext cx="9153525" cy="152400"/>
          </a:xfrm>
          <a:prstGeom prst="rect">
            <a:avLst/>
          </a:prstGeom>
          <a:solidFill>
            <a:srgbClr val="36429B"/>
          </a:solidFill>
          <a:ln w="9525">
            <a:noFill/>
            <a:miter lim="800000"/>
            <a:headEnd/>
            <a:tailEnd/>
          </a:ln>
          <a:effectLst/>
        </p:spPr>
        <p:txBody>
          <a:bodyPr wrap="none" anchor="ctr"/>
          <a:lstStyle/>
          <a:p>
            <a:pPr>
              <a:defRPr/>
            </a:pPr>
            <a:endParaRPr lang="zh-CN" altLang="en-US">
              <a:latin typeface="Arial" pitchFamily="34" charset="0"/>
            </a:endParaRPr>
          </a:p>
        </p:txBody>
      </p:sp>
      <p:sp>
        <p:nvSpPr>
          <p:cNvPr id="230419" name="Freeform 19"/>
          <p:cNvSpPr>
            <a:spLocks noEditPoints="1"/>
          </p:cNvSpPr>
          <p:nvPr/>
        </p:nvSpPr>
        <p:spPr bwMode="auto">
          <a:xfrm rot="-5400000">
            <a:off x="1066800" y="762000"/>
            <a:ext cx="293688" cy="293688"/>
          </a:xfrm>
          <a:custGeom>
            <a:avLst/>
            <a:gdLst/>
            <a:ahLst/>
            <a:cxnLst>
              <a:cxn ang="0">
                <a:pos x="30" y="30"/>
              </a:cxn>
              <a:cxn ang="0">
                <a:pos x="103" y="0"/>
              </a:cxn>
              <a:cxn ang="0">
                <a:pos x="176" y="30"/>
              </a:cxn>
              <a:cxn ang="0">
                <a:pos x="207" y="103"/>
              </a:cxn>
              <a:cxn ang="0">
                <a:pos x="176" y="176"/>
              </a:cxn>
              <a:cxn ang="0">
                <a:pos x="103" y="207"/>
              </a:cxn>
              <a:cxn ang="0">
                <a:pos x="30" y="176"/>
              </a:cxn>
              <a:cxn ang="0">
                <a:pos x="0" y="103"/>
              </a:cxn>
              <a:cxn ang="0">
                <a:pos x="30" y="30"/>
              </a:cxn>
              <a:cxn ang="0">
                <a:pos x="45" y="57"/>
              </a:cxn>
              <a:cxn ang="0">
                <a:pos x="37" y="62"/>
              </a:cxn>
              <a:cxn ang="0">
                <a:pos x="38" y="71"/>
              </a:cxn>
              <a:cxn ang="0">
                <a:pos x="95" y="167"/>
              </a:cxn>
              <a:cxn ang="0">
                <a:pos x="98" y="171"/>
              </a:cxn>
              <a:cxn ang="0">
                <a:pos x="103" y="172"/>
              </a:cxn>
              <a:cxn ang="0">
                <a:pos x="108" y="171"/>
              </a:cxn>
              <a:cxn ang="0">
                <a:pos x="111" y="167"/>
              </a:cxn>
              <a:cxn ang="0">
                <a:pos x="169" y="72"/>
              </a:cxn>
              <a:cxn ang="0">
                <a:pos x="169" y="62"/>
              </a:cxn>
              <a:cxn ang="0">
                <a:pos x="162" y="57"/>
              </a:cxn>
              <a:cxn ang="0">
                <a:pos x="45" y="57"/>
              </a:cxn>
              <a:cxn ang="0">
                <a:pos x="103" y="159"/>
              </a:cxn>
              <a:cxn ang="0">
                <a:pos x="49" y="69"/>
              </a:cxn>
              <a:cxn ang="0">
                <a:pos x="158" y="69"/>
              </a:cxn>
              <a:cxn ang="0">
                <a:pos x="103" y="15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000"/>
            </a:srgbClr>
          </a:solidFill>
          <a:ln w="0">
            <a:noFill/>
            <a:prstDash val="solid"/>
            <a:round/>
            <a:headEnd/>
            <a:tailEnd/>
          </a:ln>
        </p:spPr>
        <p:txBody>
          <a:bodyPr/>
          <a:lstStyle/>
          <a:p>
            <a:pPr>
              <a:defRPr/>
            </a:pPr>
            <a:endParaRPr lang="zh-CN" altLang="en-US">
              <a:latin typeface="Arial" pitchFamily="34" charset="0"/>
            </a:endParaRPr>
          </a:p>
        </p:txBody>
      </p:sp>
      <p:sp>
        <p:nvSpPr>
          <p:cNvPr id="160781" name="Rectangle 20"/>
          <p:cNvSpPr>
            <a:spLocks noGrp="1" noChangeArrowheads="1"/>
          </p:cNvSpPr>
          <p:nvPr>
            <p:ph type="title"/>
          </p:nvPr>
        </p:nvSpPr>
        <p:spPr bwMode="auto">
          <a:xfrm>
            <a:off x="1143000" y="152400"/>
            <a:ext cx="777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60782" name="Rectangle 21"/>
          <p:cNvSpPr>
            <a:spLocks noGrp="1" noChangeArrowheads="1"/>
          </p:cNvSpPr>
          <p:nvPr>
            <p:ph type="body" idx="1"/>
          </p:nvPr>
        </p:nvSpPr>
        <p:spPr bwMode="auto">
          <a:xfrm>
            <a:off x="468313" y="1600200"/>
            <a:ext cx="8424862"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230422" name="Rectangle 22"/>
          <p:cNvSpPr>
            <a:spLocks noGrp="1" noChangeArrowheads="1"/>
          </p:cNvSpPr>
          <p:nvPr>
            <p:ph type="dt" sz="half" idx="2"/>
          </p:nvPr>
        </p:nvSpPr>
        <p:spPr bwMode="auto">
          <a:xfrm>
            <a:off x="180975" y="6324600"/>
            <a:ext cx="3022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latinLnBrk="1" hangingPunct="1">
              <a:defRPr kumimoji="1" sz="2000" b="1">
                <a:solidFill>
                  <a:srgbClr val="002B80"/>
                </a:solidFill>
                <a:latin typeface="-윤체L" pitchFamily="18" charset="-127"/>
                <a:ea typeface="+mn-ea"/>
              </a:defRPr>
            </a:lvl1pPr>
          </a:lstStyle>
          <a:p>
            <a:pPr>
              <a:defRPr/>
            </a:pPr>
            <a:fld id="{22ADB461-7ECA-427E-B42B-E7C061E1E336}" type="datetime1">
              <a:rPr lang="zh-CN" altLang="en-US"/>
              <a:pPr>
                <a:defRPr/>
              </a:pPr>
              <a:t>2013-11-24</a:t>
            </a:fld>
            <a:endParaRPr lang="zh-CN" altLang="zh-CN"/>
          </a:p>
        </p:txBody>
      </p:sp>
      <p:sp>
        <p:nvSpPr>
          <p:cNvPr id="230423" name="Rectangle 23"/>
          <p:cNvSpPr>
            <a:spLocks noGrp="1" noChangeArrowheads="1"/>
          </p:cNvSpPr>
          <p:nvPr>
            <p:ph type="ftr" sz="quarter" idx="3"/>
          </p:nvPr>
        </p:nvSpPr>
        <p:spPr bwMode="auto">
          <a:xfrm>
            <a:off x="3203575" y="6308725"/>
            <a:ext cx="42481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kumimoji="1" sz="2000" b="1">
                <a:solidFill>
                  <a:srgbClr val="002B80"/>
                </a:solidFill>
                <a:latin typeface="+mj-lt"/>
                <a:ea typeface="+mj-ea"/>
              </a:defRPr>
            </a:lvl1pPr>
          </a:lstStyle>
          <a:p>
            <a:pPr>
              <a:defRPr/>
            </a:pPr>
            <a:r>
              <a:rPr lang="zh-CN" altLang="en-US"/>
              <a:t>信号与系统</a:t>
            </a:r>
          </a:p>
        </p:txBody>
      </p:sp>
      <p:sp>
        <p:nvSpPr>
          <p:cNvPr id="230424" name="Rectangle 24"/>
          <p:cNvSpPr>
            <a:spLocks noGrp="1" noChangeArrowheads="1"/>
          </p:cNvSpPr>
          <p:nvPr>
            <p:ph type="sldNum" sz="quarter" idx="4"/>
          </p:nvPr>
        </p:nvSpPr>
        <p:spPr bwMode="auto">
          <a:xfrm>
            <a:off x="6948488" y="63246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kumimoji="1" sz="2000" b="1">
                <a:solidFill>
                  <a:srgbClr val="003399"/>
                </a:solidFill>
                <a:latin typeface="-윤체L" pitchFamily="18" charset="-127"/>
                <a:ea typeface="-윤체L" pitchFamily="18" charset="-127"/>
              </a:defRPr>
            </a:lvl1pPr>
          </a:lstStyle>
          <a:p>
            <a:pPr>
              <a:defRPr/>
            </a:pPr>
            <a:fld id="{1CACB471-3959-4BB2-AEA8-128EB15BC8D1}"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771"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Lst>
  <p:timing>
    <p:tnLst>
      <p:par>
        <p:cTn id="1" dur="indefinite" restart="never" nodeType="tmRoot"/>
      </p:par>
    </p:tnLst>
  </p:timing>
  <p:hf hdr="0"/>
  <p:txStyles>
    <p:titleStyle>
      <a:lvl1pPr algn="ctr" rtl="0" eaLnBrk="0" fontAlgn="base" latinLnBrk="1" hangingPunct="0">
        <a:spcBef>
          <a:spcPct val="0"/>
        </a:spcBef>
        <a:spcAft>
          <a:spcPct val="0"/>
        </a:spcAft>
        <a:defRPr kumimoji="1" sz="4000" b="1">
          <a:solidFill>
            <a:srgbClr val="003399"/>
          </a:solidFill>
          <a:latin typeface="+mj-lt"/>
          <a:ea typeface="+mj-ea"/>
          <a:cs typeface="+mj-cs"/>
        </a:defRPr>
      </a:lvl1pPr>
      <a:lvl2pPr algn="ctr" rtl="0" eaLnBrk="0" fontAlgn="base" latinLnBrk="1" hangingPunct="0">
        <a:spcBef>
          <a:spcPct val="0"/>
        </a:spcBef>
        <a:spcAft>
          <a:spcPct val="0"/>
        </a:spcAft>
        <a:defRPr kumimoji="1" sz="4000" b="1">
          <a:solidFill>
            <a:srgbClr val="003399"/>
          </a:solidFill>
          <a:latin typeface="黑体" pitchFamily="2" charset="-122"/>
          <a:ea typeface="黑体" pitchFamily="2" charset="-122"/>
        </a:defRPr>
      </a:lvl2pPr>
      <a:lvl3pPr algn="ctr" rtl="0" eaLnBrk="0" fontAlgn="base" latinLnBrk="1" hangingPunct="0">
        <a:spcBef>
          <a:spcPct val="0"/>
        </a:spcBef>
        <a:spcAft>
          <a:spcPct val="0"/>
        </a:spcAft>
        <a:defRPr kumimoji="1" sz="4000" b="1">
          <a:solidFill>
            <a:srgbClr val="003399"/>
          </a:solidFill>
          <a:latin typeface="黑体" pitchFamily="2" charset="-122"/>
          <a:ea typeface="黑体" pitchFamily="2" charset="-122"/>
        </a:defRPr>
      </a:lvl3pPr>
      <a:lvl4pPr algn="ctr" rtl="0" eaLnBrk="0" fontAlgn="base" latinLnBrk="1" hangingPunct="0">
        <a:spcBef>
          <a:spcPct val="0"/>
        </a:spcBef>
        <a:spcAft>
          <a:spcPct val="0"/>
        </a:spcAft>
        <a:defRPr kumimoji="1" sz="4000" b="1">
          <a:solidFill>
            <a:srgbClr val="003399"/>
          </a:solidFill>
          <a:latin typeface="黑体" pitchFamily="2" charset="-122"/>
          <a:ea typeface="黑体" pitchFamily="2" charset="-122"/>
        </a:defRPr>
      </a:lvl4pPr>
      <a:lvl5pPr algn="ctr" rtl="0" eaLnBrk="0" fontAlgn="base" latinLnBrk="1" hangingPunct="0">
        <a:spcBef>
          <a:spcPct val="0"/>
        </a:spcBef>
        <a:spcAft>
          <a:spcPct val="0"/>
        </a:spcAft>
        <a:defRPr kumimoji="1" sz="4000" b="1">
          <a:solidFill>
            <a:srgbClr val="003399"/>
          </a:solidFill>
          <a:latin typeface="黑体" pitchFamily="2" charset="-122"/>
          <a:ea typeface="黑体" pitchFamily="2" charset="-122"/>
        </a:defRPr>
      </a:lvl5pPr>
      <a:lvl6pPr marL="457200" algn="ctr" rtl="0" fontAlgn="base" latinLnBrk="1">
        <a:spcBef>
          <a:spcPct val="0"/>
        </a:spcBef>
        <a:spcAft>
          <a:spcPct val="0"/>
        </a:spcAft>
        <a:defRPr kumimoji="1" sz="4000" b="1">
          <a:solidFill>
            <a:srgbClr val="003399"/>
          </a:solidFill>
          <a:latin typeface="黑体" pitchFamily="2" charset="-122"/>
          <a:ea typeface="黑体" pitchFamily="2" charset="-122"/>
        </a:defRPr>
      </a:lvl6pPr>
      <a:lvl7pPr marL="914400" algn="ctr" rtl="0" fontAlgn="base" latinLnBrk="1">
        <a:spcBef>
          <a:spcPct val="0"/>
        </a:spcBef>
        <a:spcAft>
          <a:spcPct val="0"/>
        </a:spcAft>
        <a:defRPr kumimoji="1" sz="4000" b="1">
          <a:solidFill>
            <a:srgbClr val="003399"/>
          </a:solidFill>
          <a:latin typeface="黑体" pitchFamily="2" charset="-122"/>
          <a:ea typeface="黑体" pitchFamily="2" charset="-122"/>
        </a:defRPr>
      </a:lvl7pPr>
      <a:lvl8pPr marL="1371600" algn="ctr" rtl="0" fontAlgn="base" latinLnBrk="1">
        <a:spcBef>
          <a:spcPct val="0"/>
        </a:spcBef>
        <a:spcAft>
          <a:spcPct val="0"/>
        </a:spcAft>
        <a:defRPr kumimoji="1" sz="4000" b="1">
          <a:solidFill>
            <a:srgbClr val="003399"/>
          </a:solidFill>
          <a:latin typeface="黑体" pitchFamily="2" charset="-122"/>
          <a:ea typeface="黑体" pitchFamily="2" charset="-122"/>
        </a:defRPr>
      </a:lvl8pPr>
      <a:lvl9pPr marL="1828800" algn="ctr" rtl="0" fontAlgn="base" latinLnBrk="1">
        <a:spcBef>
          <a:spcPct val="0"/>
        </a:spcBef>
        <a:spcAft>
          <a:spcPct val="0"/>
        </a:spcAft>
        <a:defRPr kumimoji="1" sz="4000" b="1">
          <a:solidFill>
            <a:srgbClr val="003399"/>
          </a:solidFill>
          <a:latin typeface="黑体" pitchFamily="2" charset="-122"/>
          <a:ea typeface="黑体" pitchFamily="2" charset="-122"/>
        </a:defRPr>
      </a:lvl9pPr>
    </p:titleStyle>
    <p:bodyStyle>
      <a:lvl1pPr marL="342900" indent="-342900" algn="l" rtl="0" eaLnBrk="0" fontAlgn="base" latinLnBrk="1" hangingPunct="0">
        <a:spcBef>
          <a:spcPct val="20000"/>
        </a:spcBef>
        <a:spcAft>
          <a:spcPct val="0"/>
        </a:spcAft>
        <a:buSzPct val="70000"/>
        <a:buFont typeface="Wingdings" pitchFamily="2" charset="2"/>
        <a:buChar char="l"/>
        <a:defRPr kumimoji="1" sz="2800" b="1">
          <a:solidFill>
            <a:srgbClr val="003399"/>
          </a:solidFill>
          <a:latin typeface="+mn-lt"/>
          <a:ea typeface="+mn-ea"/>
          <a:cs typeface="+mn-cs"/>
        </a:defRPr>
      </a:lvl1pPr>
      <a:lvl2pPr marL="742950" indent="-285750" algn="l" rtl="0" eaLnBrk="0" fontAlgn="base" latinLnBrk="1" hangingPunct="0">
        <a:spcBef>
          <a:spcPct val="20000"/>
        </a:spcBef>
        <a:spcAft>
          <a:spcPct val="0"/>
        </a:spcAft>
        <a:buSzPct val="60000"/>
        <a:buFont typeface="Wingdings" pitchFamily="2" charset="2"/>
        <a:buChar char="u"/>
        <a:defRPr kumimoji="1" sz="2600" b="1">
          <a:solidFill>
            <a:srgbClr val="003399"/>
          </a:solidFill>
          <a:latin typeface="+mn-lt"/>
          <a:ea typeface="+mn-ea"/>
        </a:defRPr>
      </a:lvl2pPr>
      <a:lvl3pPr marL="1143000" indent="-228600" algn="l" rtl="0" eaLnBrk="0" fontAlgn="base" latinLnBrk="1" hangingPunct="0">
        <a:spcBef>
          <a:spcPct val="20000"/>
        </a:spcBef>
        <a:spcAft>
          <a:spcPct val="0"/>
        </a:spcAft>
        <a:buSzPct val="50000"/>
        <a:buFont typeface="Wingdings" pitchFamily="2" charset="2"/>
        <a:buChar char="Ø"/>
        <a:defRPr kumimoji="1" sz="2400" b="1">
          <a:solidFill>
            <a:srgbClr val="003399"/>
          </a:solidFill>
          <a:latin typeface="+mn-lt"/>
          <a:ea typeface="+mn-ea"/>
        </a:defRPr>
      </a:lvl3pPr>
      <a:lvl4pPr marL="1600200" indent="-228600" algn="l" rtl="0" eaLnBrk="0" fontAlgn="base" latinLnBrk="1" hangingPunct="0">
        <a:spcBef>
          <a:spcPct val="20000"/>
        </a:spcBef>
        <a:spcAft>
          <a:spcPct val="0"/>
        </a:spcAft>
        <a:buChar char="–"/>
        <a:defRPr kumimoji="1" sz="2000" b="1">
          <a:solidFill>
            <a:srgbClr val="003399"/>
          </a:solidFill>
          <a:latin typeface="+mn-lt"/>
          <a:ea typeface="+mn-ea"/>
        </a:defRPr>
      </a:lvl4pPr>
      <a:lvl5pPr marL="2057400" indent="-228600" algn="l" rtl="0" eaLnBrk="0" fontAlgn="base" latinLnBrk="1" hangingPunct="0">
        <a:spcBef>
          <a:spcPct val="20000"/>
        </a:spcBef>
        <a:spcAft>
          <a:spcPct val="0"/>
        </a:spcAft>
        <a:buChar char="»"/>
        <a:defRPr kumimoji="1">
          <a:solidFill>
            <a:srgbClr val="003399"/>
          </a:solidFill>
          <a:latin typeface="+mn-lt"/>
          <a:ea typeface="+mn-ea"/>
        </a:defRPr>
      </a:lvl5pPr>
      <a:lvl6pPr marL="2514600" indent="-228600" algn="l" rtl="0" fontAlgn="base" latinLnBrk="1">
        <a:spcBef>
          <a:spcPct val="20000"/>
        </a:spcBef>
        <a:spcAft>
          <a:spcPct val="0"/>
        </a:spcAft>
        <a:buChar char="»"/>
        <a:defRPr kumimoji="1">
          <a:solidFill>
            <a:srgbClr val="003399"/>
          </a:solidFill>
          <a:latin typeface="+mn-lt"/>
          <a:ea typeface="+mn-ea"/>
        </a:defRPr>
      </a:lvl6pPr>
      <a:lvl7pPr marL="2971800" indent="-228600" algn="l" rtl="0" fontAlgn="base" latinLnBrk="1">
        <a:spcBef>
          <a:spcPct val="20000"/>
        </a:spcBef>
        <a:spcAft>
          <a:spcPct val="0"/>
        </a:spcAft>
        <a:buChar char="»"/>
        <a:defRPr kumimoji="1">
          <a:solidFill>
            <a:srgbClr val="003399"/>
          </a:solidFill>
          <a:latin typeface="+mn-lt"/>
          <a:ea typeface="+mn-ea"/>
        </a:defRPr>
      </a:lvl7pPr>
      <a:lvl8pPr marL="3429000" indent="-228600" algn="l" rtl="0" fontAlgn="base" latinLnBrk="1">
        <a:spcBef>
          <a:spcPct val="20000"/>
        </a:spcBef>
        <a:spcAft>
          <a:spcPct val="0"/>
        </a:spcAft>
        <a:buChar char="»"/>
        <a:defRPr kumimoji="1">
          <a:solidFill>
            <a:srgbClr val="003399"/>
          </a:solidFill>
          <a:latin typeface="+mn-lt"/>
          <a:ea typeface="+mn-ea"/>
        </a:defRPr>
      </a:lvl8pPr>
      <a:lvl9pPr marL="3886200" indent="-228600" algn="l" rtl="0" fontAlgn="base" latinLnBrk="1">
        <a:spcBef>
          <a:spcPct val="20000"/>
        </a:spcBef>
        <a:spcAft>
          <a:spcPct val="0"/>
        </a:spcAft>
        <a:buChar char="»"/>
        <a:defRPr kumimoji="1">
          <a:solidFill>
            <a:srgbClr val="0033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4.wmf"/><Relationship Id="rId3" Type="http://schemas.openxmlformats.org/officeDocument/2006/relationships/notesSlide" Target="../notesSlides/notesSlide6.xml"/><Relationship Id="rId7" Type="http://schemas.openxmlformats.org/officeDocument/2006/relationships/image" Target="../media/image11.wmf"/><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11" Type="http://schemas.openxmlformats.org/officeDocument/2006/relationships/image" Target="../media/image13.wmf"/><Relationship Id="rId5" Type="http://schemas.openxmlformats.org/officeDocument/2006/relationships/image" Target="../media/image10.wmf"/><Relationship Id="rId15" Type="http://schemas.openxmlformats.org/officeDocument/2006/relationships/image" Target="../media/image15.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2.wmf"/><Relationship Id="rId14"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20.wmf"/><Relationship Id="rId3" Type="http://schemas.openxmlformats.org/officeDocument/2006/relationships/notesSlide" Target="../notesSlides/notesSlide7.xml"/><Relationship Id="rId7" Type="http://schemas.openxmlformats.org/officeDocument/2006/relationships/image" Target="../media/image17.wmf"/><Relationship Id="rId12"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6.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18.wmf"/></Relationships>
</file>

<file path=ppt/slides/_rels/slide13.xml.rels><?xml version="1.0" encoding="UTF-8" standalone="yes"?>
<Relationships xmlns="http://schemas.openxmlformats.org/package/2006/relationships"><Relationship Id="rId13" Type="http://schemas.openxmlformats.org/officeDocument/2006/relationships/image" Target="../media/image25.wmf"/><Relationship Id="rId18" Type="http://schemas.openxmlformats.org/officeDocument/2006/relationships/oleObject" Target="../embeddings/oleObject27.bin"/><Relationship Id="rId26" Type="http://schemas.openxmlformats.org/officeDocument/2006/relationships/oleObject" Target="../embeddings/oleObject31.bin"/><Relationship Id="rId39" Type="http://schemas.openxmlformats.org/officeDocument/2006/relationships/image" Target="../media/image35.wmf"/><Relationship Id="rId21" Type="http://schemas.openxmlformats.org/officeDocument/2006/relationships/image" Target="../media/image29.wmf"/><Relationship Id="rId34" Type="http://schemas.openxmlformats.org/officeDocument/2006/relationships/oleObject" Target="../embeddings/oleObject37.bin"/><Relationship Id="rId42" Type="http://schemas.openxmlformats.org/officeDocument/2006/relationships/oleObject" Target="../embeddings/oleObject43.bin"/><Relationship Id="rId47" Type="http://schemas.openxmlformats.org/officeDocument/2006/relationships/oleObject" Target="../embeddings/oleObject47.bin"/><Relationship Id="rId50" Type="http://schemas.openxmlformats.org/officeDocument/2006/relationships/image" Target="../media/image37.wmf"/><Relationship Id="rId55" Type="http://schemas.openxmlformats.org/officeDocument/2006/relationships/oleObject" Target="../embeddings/oleObject52.bin"/><Relationship Id="rId63" Type="http://schemas.openxmlformats.org/officeDocument/2006/relationships/oleObject" Target="../embeddings/oleObject59.bin"/><Relationship Id="rId68" Type="http://schemas.openxmlformats.org/officeDocument/2006/relationships/image" Target="../media/image42.wmf"/><Relationship Id="rId7" Type="http://schemas.openxmlformats.org/officeDocument/2006/relationships/image" Target="../media/image22.wmf"/><Relationship Id="rId2" Type="http://schemas.openxmlformats.org/officeDocument/2006/relationships/slideLayout" Target="../slideLayouts/slideLayout2.xml"/><Relationship Id="rId16" Type="http://schemas.openxmlformats.org/officeDocument/2006/relationships/oleObject" Target="../embeddings/oleObject26.bin"/><Relationship Id="rId29" Type="http://schemas.openxmlformats.org/officeDocument/2006/relationships/image" Target="../media/image33.wmf"/><Relationship Id="rId1" Type="http://schemas.openxmlformats.org/officeDocument/2006/relationships/vmlDrawing" Target="../drawings/vmlDrawing6.vml"/><Relationship Id="rId6" Type="http://schemas.openxmlformats.org/officeDocument/2006/relationships/oleObject" Target="../embeddings/oleObject21.bin"/><Relationship Id="rId11" Type="http://schemas.openxmlformats.org/officeDocument/2006/relationships/image" Target="../media/image24.wmf"/><Relationship Id="rId24" Type="http://schemas.openxmlformats.org/officeDocument/2006/relationships/oleObject" Target="../embeddings/oleObject30.bin"/><Relationship Id="rId32" Type="http://schemas.openxmlformats.org/officeDocument/2006/relationships/oleObject" Target="../embeddings/oleObject35.bin"/><Relationship Id="rId37" Type="http://schemas.openxmlformats.org/officeDocument/2006/relationships/oleObject" Target="../embeddings/oleObject39.bin"/><Relationship Id="rId40" Type="http://schemas.openxmlformats.org/officeDocument/2006/relationships/oleObject" Target="../embeddings/oleObject41.bin"/><Relationship Id="rId45" Type="http://schemas.openxmlformats.org/officeDocument/2006/relationships/oleObject" Target="../embeddings/oleObject46.bin"/><Relationship Id="rId53" Type="http://schemas.openxmlformats.org/officeDocument/2006/relationships/oleObject" Target="../embeddings/oleObject51.bin"/><Relationship Id="rId58" Type="http://schemas.openxmlformats.org/officeDocument/2006/relationships/oleObject" Target="../embeddings/oleObject55.bin"/><Relationship Id="rId66" Type="http://schemas.openxmlformats.org/officeDocument/2006/relationships/image" Target="../media/image41.wmf"/><Relationship Id="rId5" Type="http://schemas.openxmlformats.org/officeDocument/2006/relationships/image" Target="../media/image21.wmf"/><Relationship Id="rId15" Type="http://schemas.openxmlformats.org/officeDocument/2006/relationships/image" Target="../media/image26.wmf"/><Relationship Id="rId23" Type="http://schemas.openxmlformats.org/officeDocument/2006/relationships/image" Target="../media/image30.wmf"/><Relationship Id="rId28" Type="http://schemas.openxmlformats.org/officeDocument/2006/relationships/oleObject" Target="../embeddings/oleObject32.bin"/><Relationship Id="rId36" Type="http://schemas.openxmlformats.org/officeDocument/2006/relationships/oleObject" Target="../embeddings/oleObject38.bin"/><Relationship Id="rId49" Type="http://schemas.openxmlformats.org/officeDocument/2006/relationships/oleObject" Target="../embeddings/oleObject49.bin"/><Relationship Id="rId57" Type="http://schemas.openxmlformats.org/officeDocument/2006/relationships/oleObject" Target="../embeddings/oleObject54.bin"/><Relationship Id="rId61" Type="http://schemas.openxmlformats.org/officeDocument/2006/relationships/oleObject" Target="../embeddings/oleObject58.bin"/><Relationship Id="rId10" Type="http://schemas.openxmlformats.org/officeDocument/2006/relationships/oleObject" Target="../embeddings/oleObject23.bin"/><Relationship Id="rId19" Type="http://schemas.openxmlformats.org/officeDocument/2006/relationships/image" Target="../media/image28.wmf"/><Relationship Id="rId31" Type="http://schemas.openxmlformats.org/officeDocument/2006/relationships/oleObject" Target="../embeddings/oleObject34.bin"/><Relationship Id="rId44" Type="http://schemas.openxmlformats.org/officeDocument/2006/relationships/oleObject" Target="../embeddings/oleObject45.bin"/><Relationship Id="rId52" Type="http://schemas.openxmlformats.org/officeDocument/2006/relationships/image" Target="../media/image38.wmf"/><Relationship Id="rId60" Type="http://schemas.openxmlformats.org/officeDocument/2006/relationships/oleObject" Target="../embeddings/oleObject57.bin"/><Relationship Id="rId65" Type="http://schemas.openxmlformats.org/officeDocument/2006/relationships/oleObject" Target="../embeddings/oleObject61.bin"/><Relationship Id="rId4" Type="http://schemas.openxmlformats.org/officeDocument/2006/relationships/oleObject" Target="../embeddings/oleObject20.bin"/><Relationship Id="rId9" Type="http://schemas.openxmlformats.org/officeDocument/2006/relationships/image" Target="../media/image23.wmf"/><Relationship Id="rId14" Type="http://schemas.openxmlformats.org/officeDocument/2006/relationships/oleObject" Target="../embeddings/oleObject25.bin"/><Relationship Id="rId22" Type="http://schemas.openxmlformats.org/officeDocument/2006/relationships/oleObject" Target="../embeddings/oleObject29.bin"/><Relationship Id="rId27" Type="http://schemas.openxmlformats.org/officeDocument/2006/relationships/image" Target="../media/image32.wmf"/><Relationship Id="rId30" Type="http://schemas.openxmlformats.org/officeDocument/2006/relationships/oleObject" Target="../embeddings/oleObject33.bin"/><Relationship Id="rId35" Type="http://schemas.openxmlformats.org/officeDocument/2006/relationships/image" Target="../media/image34.wmf"/><Relationship Id="rId43" Type="http://schemas.openxmlformats.org/officeDocument/2006/relationships/oleObject" Target="../embeddings/oleObject44.bin"/><Relationship Id="rId48" Type="http://schemas.openxmlformats.org/officeDocument/2006/relationships/oleObject" Target="../embeddings/oleObject48.bin"/><Relationship Id="rId56" Type="http://schemas.openxmlformats.org/officeDocument/2006/relationships/oleObject" Target="../embeddings/oleObject53.bin"/><Relationship Id="rId64" Type="http://schemas.openxmlformats.org/officeDocument/2006/relationships/oleObject" Target="../embeddings/oleObject60.bin"/><Relationship Id="rId8" Type="http://schemas.openxmlformats.org/officeDocument/2006/relationships/oleObject" Target="../embeddings/oleObject22.bin"/><Relationship Id="rId51" Type="http://schemas.openxmlformats.org/officeDocument/2006/relationships/oleObject" Target="../embeddings/oleObject50.bin"/><Relationship Id="rId3" Type="http://schemas.openxmlformats.org/officeDocument/2006/relationships/notesSlide" Target="../notesSlides/notesSlide8.xml"/><Relationship Id="rId12" Type="http://schemas.openxmlformats.org/officeDocument/2006/relationships/oleObject" Target="../embeddings/oleObject24.bin"/><Relationship Id="rId17" Type="http://schemas.openxmlformats.org/officeDocument/2006/relationships/image" Target="../media/image27.wmf"/><Relationship Id="rId25" Type="http://schemas.openxmlformats.org/officeDocument/2006/relationships/image" Target="../media/image31.wmf"/><Relationship Id="rId33" Type="http://schemas.openxmlformats.org/officeDocument/2006/relationships/oleObject" Target="../embeddings/oleObject36.bin"/><Relationship Id="rId38" Type="http://schemas.openxmlformats.org/officeDocument/2006/relationships/oleObject" Target="../embeddings/oleObject40.bin"/><Relationship Id="rId46" Type="http://schemas.openxmlformats.org/officeDocument/2006/relationships/image" Target="../media/image36.wmf"/><Relationship Id="rId59" Type="http://schemas.openxmlformats.org/officeDocument/2006/relationships/oleObject" Target="../embeddings/oleObject56.bin"/><Relationship Id="rId67" Type="http://schemas.openxmlformats.org/officeDocument/2006/relationships/oleObject" Target="../embeddings/oleObject62.bin"/><Relationship Id="rId20" Type="http://schemas.openxmlformats.org/officeDocument/2006/relationships/oleObject" Target="../embeddings/oleObject28.bin"/><Relationship Id="rId41" Type="http://schemas.openxmlformats.org/officeDocument/2006/relationships/oleObject" Target="../embeddings/oleObject42.bin"/><Relationship Id="rId54" Type="http://schemas.openxmlformats.org/officeDocument/2006/relationships/image" Target="../media/image39.wmf"/><Relationship Id="rId62" Type="http://schemas.openxmlformats.org/officeDocument/2006/relationships/image" Target="../media/image40.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notesSlide" Target="../notesSlides/notesSlide9.xml"/><Relationship Id="rId7"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64.bin"/><Relationship Id="rId11" Type="http://schemas.openxmlformats.org/officeDocument/2006/relationships/image" Target="../media/image46.wmf"/><Relationship Id="rId5" Type="http://schemas.openxmlformats.org/officeDocument/2006/relationships/image" Target="../media/image43.wmf"/><Relationship Id="rId10" Type="http://schemas.openxmlformats.org/officeDocument/2006/relationships/oleObject" Target="../embeddings/oleObject66.bin"/><Relationship Id="rId4" Type="http://schemas.openxmlformats.org/officeDocument/2006/relationships/oleObject" Target="../embeddings/oleObject63.bin"/><Relationship Id="rId9" Type="http://schemas.openxmlformats.org/officeDocument/2006/relationships/image" Target="../media/image45.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notesSlide" Target="../notesSlides/notesSlide10.xml"/><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68.bin"/><Relationship Id="rId11" Type="http://schemas.openxmlformats.org/officeDocument/2006/relationships/image" Target="../media/image50.wmf"/><Relationship Id="rId5" Type="http://schemas.openxmlformats.org/officeDocument/2006/relationships/image" Target="../media/image47.w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49.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image" Target="../media/image34.wmf"/><Relationship Id="rId18" Type="http://schemas.openxmlformats.org/officeDocument/2006/relationships/oleObject" Target="../embeddings/oleObject78.bin"/><Relationship Id="rId26" Type="http://schemas.openxmlformats.org/officeDocument/2006/relationships/oleObject" Target="../embeddings/oleObject84.bin"/><Relationship Id="rId3" Type="http://schemas.openxmlformats.org/officeDocument/2006/relationships/notesSlide" Target="../notesSlides/notesSlide11.xml"/><Relationship Id="rId21" Type="http://schemas.openxmlformats.org/officeDocument/2006/relationships/image" Target="../media/image54.wmf"/><Relationship Id="rId7" Type="http://schemas.openxmlformats.org/officeDocument/2006/relationships/image" Target="../media/image52.wmf"/><Relationship Id="rId12" Type="http://schemas.openxmlformats.org/officeDocument/2006/relationships/oleObject" Target="../embeddings/oleObject75.bin"/><Relationship Id="rId17" Type="http://schemas.openxmlformats.org/officeDocument/2006/relationships/image" Target="../media/image53.wmf"/><Relationship Id="rId25" Type="http://schemas.openxmlformats.org/officeDocument/2006/relationships/oleObject" Target="../embeddings/oleObject83.bin"/><Relationship Id="rId2" Type="http://schemas.openxmlformats.org/officeDocument/2006/relationships/slideLayout" Target="../slideLayouts/slideLayout2.xml"/><Relationship Id="rId16" Type="http://schemas.openxmlformats.org/officeDocument/2006/relationships/oleObject" Target="../embeddings/oleObject77.bin"/><Relationship Id="rId20" Type="http://schemas.openxmlformats.org/officeDocument/2006/relationships/oleObject" Target="../embeddings/oleObject79.bin"/><Relationship Id="rId29" Type="http://schemas.openxmlformats.org/officeDocument/2006/relationships/oleObject" Target="../embeddings/oleObject86.bin"/><Relationship Id="rId1" Type="http://schemas.openxmlformats.org/officeDocument/2006/relationships/vmlDrawing" Target="../drawings/vmlDrawing9.vml"/><Relationship Id="rId6" Type="http://schemas.openxmlformats.org/officeDocument/2006/relationships/oleObject" Target="../embeddings/oleObject72.bin"/><Relationship Id="rId11" Type="http://schemas.openxmlformats.org/officeDocument/2006/relationships/image" Target="../media/image23.wmf"/><Relationship Id="rId24" Type="http://schemas.openxmlformats.org/officeDocument/2006/relationships/oleObject" Target="../embeddings/oleObject82.bin"/><Relationship Id="rId5" Type="http://schemas.openxmlformats.org/officeDocument/2006/relationships/image" Target="../media/image51.wmf"/><Relationship Id="rId15" Type="http://schemas.openxmlformats.org/officeDocument/2006/relationships/image" Target="../media/image26.wmf"/><Relationship Id="rId23" Type="http://schemas.openxmlformats.org/officeDocument/2006/relationships/oleObject" Target="../embeddings/oleObject81.bin"/><Relationship Id="rId28" Type="http://schemas.openxmlformats.org/officeDocument/2006/relationships/oleObject" Target="../embeddings/oleObject85.bin"/><Relationship Id="rId10" Type="http://schemas.openxmlformats.org/officeDocument/2006/relationships/oleObject" Target="../embeddings/oleObject74.bin"/><Relationship Id="rId19" Type="http://schemas.openxmlformats.org/officeDocument/2006/relationships/image" Target="../media/image31.wmf"/><Relationship Id="rId31" Type="http://schemas.openxmlformats.org/officeDocument/2006/relationships/image" Target="../media/image56.emf"/><Relationship Id="rId4" Type="http://schemas.openxmlformats.org/officeDocument/2006/relationships/oleObject" Target="../embeddings/oleObject71.bin"/><Relationship Id="rId9" Type="http://schemas.openxmlformats.org/officeDocument/2006/relationships/image" Target="../media/image22.wmf"/><Relationship Id="rId14" Type="http://schemas.openxmlformats.org/officeDocument/2006/relationships/oleObject" Target="../embeddings/oleObject76.bin"/><Relationship Id="rId22" Type="http://schemas.openxmlformats.org/officeDocument/2006/relationships/oleObject" Target="../embeddings/oleObject80.bin"/><Relationship Id="rId27" Type="http://schemas.openxmlformats.org/officeDocument/2006/relationships/image" Target="../media/image55.emf"/><Relationship Id="rId30" Type="http://schemas.openxmlformats.org/officeDocument/2006/relationships/oleObject" Target="../embeddings/oleObject87.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90.bin"/><Relationship Id="rId13" Type="http://schemas.openxmlformats.org/officeDocument/2006/relationships/image" Target="../media/image22.wmf"/><Relationship Id="rId18" Type="http://schemas.openxmlformats.org/officeDocument/2006/relationships/oleObject" Target="../embeddings/oleObject95.bin"/><Relationship Id="rId26" Type="http://schemas.openxmlformats.org/officeDocument/2006/relationships/oleObject" Target="../embeddings/oleObject99.bin"/><Relationship Id="rId39" Type="http://schemas.openxmlformats.org/officeDocument/2006/relationships/image" Target="../media/image66.wmf"/><Relationship Id="rId3" Type="http://schemas.openxmlformats.org/officeDocument/2006/relationships/notesSlide" Target="../notesSlides/notesSlide12.xml"/><Relationship Id="rId21" Type="http://schemas.openxmlformats.org/officeDocument/2006/relationships/image" Target="../media/image42.wmf"/><Relationship Id="rId34" Type="http://schemas.openxmlformats.org/officeDocument/2006/relationships/oleObject" Target="../embeddings/oleObject103.bin"/><Relationship Id="rId42" Type="http://schemas.openxmlformats.org/officeDocument/2006/relationships/image" Target="../media/image67.emf"/><Relationship Id="rId7" Type="http://schemas.openxmlformats.org/officeDocument/2006/relationships/image" Target="../media/image58.wmf"/><Relationship Id="rId12" Type="http://schemas.openxmlformats.org/officeDocument/2006/relationships/oleObject" Target="../embeddings/oleObject92.bin"/><Relationship Id="rId17" Type="http://schemas.openxmlformats.org/officeDocument/2006/relationships/image" Target="../media/image61.wmf"/><Relationship Id="rId25" Type="http://schemas.openxmlformats.org/officeDocument/2006/relationships/image" Target="../media/image26.wmf"/><Relationship Id="rId33" Type="http://schemas.openxmlformats.org/officeDocument/2006/relationships/image" Target="../media/image30.wmf"/><Relationship Id="rId38" Type="http://schemas.openxmlformats.org/officeDocument/2006/relationships/oleObject" Target="../embeddings/oleObject106.bin"/><Relationship Id="rId46" Type="http://schemas.openxmlformats.org/officeDocument/2006/relationships/oleObject" Target="../embeddings/oleObject112.bin"/><Relationship Id="rId2" Type="http://schemas.openxmlformats.org/officeDocument/2006/relationships/slideLayout" Target="../slideLayouts/slideLayout2.xml"/><Relationship Id="rId16" Type="http://schemas.openxmlformats.org/officeDocument/2006/relationships/oleObject" Target="../embeddings/oleObject94.bin"/><Relationship Id="rId20" Type="http://schemas.openxmlformats.org/officeDocument/2006/relationships/oleObject" Target="../embeddings/oleObject96.bin"/><Relationship Id="rId29" Type="http://schemas.openxmlformats.org/officeDocument/2006/relationships/image" Target="../media/image28.wmf"/><Relationship Id="rId41" Type="http://schemas.openxmlformats.org/officeDocument/2006/relationships/oleObject" Target="../embeddings/oleObject108.bin"/><Relationship Id="rId1" Type="http://schemas.openxmlformats.org/officeDocument/2006/relationships/vmlDrawing" Target="../drawings/vmlDrawing10.vml"/><Relationship Id="rId6" Type="http://schemas.openxmlformats.org/officeDocument/2006/relationships/oleObject" Target="../embeddings/oleObject89.bin"/><Relationship Id="rId11" Type="http://schemas.openxmlformats.org/officeDocument/2006/relationships/image" Target="../media/image60.wmf"/><Relationship Id="rId24" Type="http://schemas.openxmlformats.org/officeDocument/2006/relationships/oleObject" Target="../embeddings/oleObject98.bin"/><Relationship Id="rId32" Type="http://schemas.openxmlformats.org/officeDocument/2006/relationships/oleObject" Target="../embeddings/oleObject102.bin"/><Relationship Id="rId37" Type="http://schemas.openxmlformats.org/officeDocument/2006/relationships/oleObject" Target="../embeddings/oleObject105.bin"/><Relationship Id="rId40" Type="http://schemas.openxmlformats.org/officeDocument/2006/relationships/oleObject" Target="../embeddings/oleObject107.bin"/><Relationship Id="rId45" Type="http://schemas.openxmlformats.org/officeDocument/2006/relationships/oleObject" Target="../embeddings/oleObject111.bin"/><Relationship Id="rId5" Type="http://schemas.openxmlformats.org/officeDocument/2006/relationships/image" Target="../media/image57.wmf"/><Relationship Id="rId15" Type="http://schemas.openxmlformats.org/officeDocument/2006/relationships/image" Target="../media/image23.wmf"/><Relationship Id="rId23" Type="http://schemas.openxmlformats.org/officeDocument/2006/relationships/image" Target="../media/image63.wmf"/><Relationship Id="rId28" Type="http://schemas.openxmlformats.org/officeDocument/2006/relationships/oleObject" Target="../embeddings/oleObject100.bin"/><Relationship Id="rId36" Type="http://schemas.openxmlformats.org/officeDocument/2006/relationships/oleObject" Target="../embeddings/oleObject104.bin"/><Relationship Id="rId10" Type="http://schemas.openxmlformats.org/officeDocument/2006/relationships/oleObject" Target="../embeddings/oleObject91.bin"/><Relationship Id="rId19" Type="http://schemas.openxmlformats.org/officeDocument/2006/relationships/image" Target="../media/image62.wmf"/><Relationship Id="rId31" Type="http://schemas.openxmlformats.org/officeDocument/2006/relationships/image" Target="../media/image29.wmf"/><Relationship Id="rId44" Type="http://schemas.openxmlformats.org/officeDocument/2006/relationships/oleObject" Target="../embeddings/oleObject110.bin"/><Relationship Id="rId4" Type="http://schemas.openxmlformats.org/officeDocument/2006/relationships/oleObject" Target="../embeddings/oleObject88.bin"/><Relationship Id="rId9" Type="http://schemas.openxmlformats.org/officeDocument/2006/relationships/image" Target="../media/image59.wmf"/><Relationship Id="rId14" Type="http://schemas.openxmlformats.org/officeDocument/2006/relationships/oleObject" Target="../embeddings/oleObject93.bin"/><Relationship Id="rId22" Type="http://schemas.openxmlformats.org/officeDocument/2006/relationships/oleObject" Target="../embeddings/oleObject97.bin"/><Relationship Id="rId27" Type="http://schemas.openxmlformats.org/officeDocument/2006/relationships/image" Target="../media/image64.wmf"/><Relationship Id="rId30" Type="http://schemas.openxmlformats.org/officeDocument/2006/relationships/oleObject" Target="../embeddings/oleObject101.bin"/><Relationship Id="rId35" Type="http://schemas.openxmlformats.org/officeDocument/2006/relationships/image" Target="../media/image65.wmf"/><Relationship Id="rId43" Type="http://schemas.openxmlformats.org/officeDocument/2006/relationships/oleObject" Target="../embeddings/oleObject109.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15.bin"/><Relationship Id="rId13" Type="http://schemas.openxmlformats.org/officeDocument/2006/relationships/image" Target="../media/image23.wmf"/><Relationship Id="rId18" Type="http://schemas.openxmlformats.org/officeDocument/2006/relationships/oleObject" Target="../embeddings/oleObject120.bin"/><Relationship Id="rId26" Type="http://schemas.openxmlformats.org/officeDocument/2006/relationships/oleObject" Target="../embeddings/oleObject124.bin"/><Relationship Id="rId3" Type="http://schemas.openxmlformats.org/officeDocument/2006/relationships/notesSlide" Target="../notesSlides/notesSlide13.xml"/><Relationship Id="rId21" Type="http://schemas.openxmlformats.org/officeDocument/2006/relationships/image" Target="../media/image73.wmf"/><Relationship Id="rId7" Type="http://schemas.openxmlformats.org/officeDocument/2006/relationships/image" Target="../media/image69.wmf"/><Relationship Id="rId12" Type="http://schemas.openxmlformats.org/officeDocument/2006/relationships/oleObject" Target="../embeddings/oleObject117.bin"/><Relationship Id="rId17" Type="http://schemas.openxmlformats.org/officeDocument/2006/relationships/image" Target="../media/image71.emf"/><Relationship Id="rId25" Type="http://schemas.openxmlformats.org/officeDocument/2006/relationships/image" Target="../media/image74.wmf"/><Relationship Id="rId2" Type="http://schemas.openxmlformats.org/officeDocument/2006/relationships/slideLayout" Target="../slideLayouts/slideLayout2.xml"/><Relationship Id="rId16" Type="http://schemas.openxmlformats.org/officeDocument/2006/relationships/oleObject" Target="../embeddings/oleObject119.bin"/><Relationship Id="rId20" Type="http://schemas.openxmlformats.org/officeDocument/2006/relationships/oleObject" Target="../embeddings/oleObject121.bin"/><Relationship Id="rId29" Type="http://schemas.openxmlformats.org/officeDocument/2006/relationships/image" Target="../media/image29.wmf"/><Relationship Id="rId1" Type="http://schemas.openxmlformats.org/officeDocument/2006/relationships/vmlDrawing" Target="../drawings/vmlDrawing11.vml"/><Relationship Id="rId6" Type="http://schemas.openxmlformats.org/officeDocument/2006/relationships/oleObject" Target="../embeddings/oleObject114.bin"/><Relationship Id="rId11" Type="http://schemas.openxmlformats.org/officeDocument/2006/relationships/image" Target="../media/image22.wmf"/><Relationship Id="rId24" Type="http://schemas.openxmlformats.org/officeDocument/2006/relationships/oleObject" Target="../embeddings/oleObject123.bin"/><Relationship Id="rId5" Type="http://schemas.openxmlformats.org/officeDocument/2006/relationships/image" Target="../media/image68.wmf"/><Relationship Id="rId15" Type="http://schemas.openxmlformats.org/officeDocument/2006/relationships/image" Target="../media/image61.wmf"/><Relationship Id="rId23" Type="http://schemas.openxmlformats.org/officeDocument/2006/relationships/image" Target="../media/image26.wmf"/><Relationship Id="rId28" Type="http://schemas.openxmlformats.org/officeDocument/2006/relationships/oleObject" Target="../embeddings/oleObject125.bin"/><Relationship Id="rId10" Type="http://schemas.openxmlformats.org/officeDocument/2006/relationships/oleObject" Target="../embeddings/oleObject116.bin"/><Relationship Id="rId19" Type="http://schemas.openxmlformats.org/officeDocument/2006/relationships/image" Target="../media/image72.wmf"/><Relationship Id="rId31" Type="http://schemas.openxmlformats.org/officeDocument/2006/relationships/image" Target="../media/image30.wmf"/><Relationship Id="rId4" Type="http://schemas.openxmlformats.org/officeDocument/2006/relationships/oleObject" Target="../embeddings/oleObject113.bin"/><Relationship Id="rId9" Type="http://schemas.openxmlformats.org/officeDocument/2006/relationships/image" Target="../media/image70.wmf"/><Relationship Id="rId14" Type="http://schemas.openxmlformats.org/officeDocument/2006/relationships/oleObject" Target="../embeddings/oleObject118.bin"/><Relationship Id="rId22" Type="http://schemas.openxmlformats.org/officeDocument/2006/relationships/oleObject" Target="../embeddings/oleObject122.bin"/><Relationship Id="rId27" Type="http://schemas.openxmlformats.org/officeDocument/2006/relationships/image" Target="../media/image28.wmf"/><Relationship Id="rId30" Type="http://schemas.openxmlformats.org/officeDocument/2006/relationships/oleObject" Target="../embeddings/oleObject126.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29.bin"/><Relationship Id="rId13" Type="http://schemas.openxmlformats.org/officeDocument/2006/relationships/image" Target="../media/image61.wmf"/><Relationship Id="rId18" Type="http://schemas.openxmlformats.org/officeDocument/2006/relationships/oleObject" Target="../embeddings/oleObject134.bin"/><Relationship Id="rId26" Type="http://schemas.openxmlformats.org/officeDocument/2006/relationships/oleObject" Target="../embeddings/oleObject138.bin"/><Relationship Id="rId3" Type="http://schemas.openxmlformats.org/officeDocument/2006/relationships/notesSlide" Target="../notesSlides/notesSlide14.xml"/><Relationship Id="rId21" Type="http://schemas.openxmlformats.org/officeDocument/2006/relationships/image" Target="../media/image26.wmf"/><Relationship Id="rId7" Type="http://schemas.openxmlformats.org/officeDocument/2006/relationships/image" Target="../media/image76.wmf"/><Relationship Id="rId12" Type="http://schemas.openxmlformats.org/officeDocument/2006/relationships/oleObject" Target="../embeddings/oleObject131.bin"/><Relationship Id="rId17" Type="http://schemas.openxmlformats.org/officeDocument/2006/relationships/image" Target="../media/image72.wmf"/><Relationship Id="rId25" Type="http://schemas.openxmlformats.org/officeDocument/2006/relationships/image" Target="../media/image28.wmf"/><Relationship Id="rId2" Type="http://schemas.openxmlformats.org/officeDocument/2006/relationships/slideLayout" Target="../slideLayouts/slideLayout2.xml"/><Relationship Id="rId16" Type="http://schemas.openxmlformats.org/officeDocument/2006/relationships/oleObject" Target="../embeddings/oleObject133.bin"/><Relationship Id="rId20" Type="http://schemas.openxmlformats.org/officeDocument/2006/relationships/oleObject" Target="../embeddings/oleObject135.bin"/><Relationship Id="rId29" Type="http://schemas.openxmlformats.org/officeDocument/2006/relationships/image" Target="../media/image30.wmf"/><Relationship Id="rId1" Type="http://schemas.openxmlformats.org/officeDocument/2006/relationships/vmlDrawing" Target="../drawings/vmlDrawing12.vml"/><Relationship Id="rId6" Type="http://schemas.openxmlformats.org/officeDocument/2006/relationships/oleObject" Target="../embeddings/oleObject128.bin"/><Relationship Id="rId11" Type="http://schemas.openxmlformats.org/officeDocument/2006/relationships/image" Target="../media/image23.wmf"/><Relationship Id="rId24" Type="http://schemas.openxmlformats.org/officeDocument/2006/relationships/oleObject" Target="../embeddings/oleObject137.bin"/><Relationship Id="rId5" Type="http://schemas.openxmlformats.org/officeDocument/2006/relationships/image" Target="../media/image75.wmf"/><Relationship Id="rId15" Type="http://schemas.openxmlformats.org/officeDocument/2006/relationships/image" Target="../media/image77.emf"/><Relationship Id="rId23" Type="http://schemas.openxmlformats.org/officeDocument/2006/relationships/image" Target="../media/image74.wmf"/><Relationship Id="rId28" Type="http://schemas.openxmlformats.org/officeDocument/2006/relationships/oleObject" Target="../embeddings/oleObject139.bin"/><Relationship Id="rId10" Type="http://schemas.openxmlformats.org/officeDocument/2006/relationships/oleObject" Target="../embeddings/oleObject130.bin"/><Relationship Id="rId19" Type="http://schemas.openxmlformats.org/officeDocument/2006/relationships/image" Target="../media/image73.wmf"/><Relationship Id="rId4" Type="http://schemas.openxmlformats.org/officeDocument/2006/relationships/oleObject" Target="../embeddings/oleObject127.bin"/><Relationship Id="rId9" Type="http://schemas.openxmlformats.org/officeDocument/2006/relationships/image" Target="../media/image22.wmf"/><Relationship Id="rId14" Type="http://schemas.openxmlformats.org/officeDocument/2006/relationships/oleObject" Target="../embeddings/oleObject132.bin"/><Relationship Id="rId22" Type="http://schemas.openxmlformats.org/officeDocument/2006/relationships/oleObject" Target="../embeddings/oleObject136.bin"/><Relationship Id="rId27" Type="http://schemas.openxmlformats.org/officeDocument/2006/relationships/image" Target="../media/image29.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42.bin"/><Relationship Id="rId13" Type="http://schemas.openxmlformats.org/officeDocument/2006/relationships/image" Target="../media/image23.wmf"/><Relationship Id="rId18" Type="http://schemas.openxmlformats.org/officeDocument/2006/relationships/oleObject" Target="../embeddings/oleObject147.bin"/><Relationship Id="rId26" Type="http://schemas.openxmlformats.org/officeDocument/2006/relationships/oleObject" Target="../embeddings/oleObject151.bin"/><Relationship Id="rId39" Type="http://schemas.openxmlformats.org/officeDocument/2006/relationships/oleObject" Target="../embeddings/oleObject160.bin"/><Relationship Id="rId3" Type="http://schemas.openxmlformats.org/officeDocument/2006/relationships/notesSlide" Target="../notesSlides/notesSlide15.xml"/><Relationship Id="rId21" Type="http://schemas.openxmlformats.org/officeDocument/2006/relationships/image" Target="../media/image63.wmf"/><Relationship Id="rId34" Type="http://schemas.openxmlformats.org/officeDocument/2006/relationships/oleObject" Target="../embeddings/oleObject155.bin"/><Relationship Id="rId42" Type="http://schemas.openxmlformats.org/officeDocument/2006/relationships/oleObject" Target="../embeddings/oleObject163.bin"/><Relationship Id="rId7" Type="http://schemas.openxmlformats.org/officeDocument/2006/relationships/image" Target="../media/image79.wmf"/><Relationship Id="rId12" Type="http://schemas.openxmlformats.org/officeDocument/2006/relationships/oleObject" Target="../embeddings/oleObject144.bin"/><Relationship Id="rId17" Type="http://schemas.openxmlformats.org/officeDocument/2006/relationships/image" Target="../media/image62.wmf"/><Relationship Id="rId25" Type="http://schemas.openxmlformats.org/officeDocument/2006/relationships/image" Target="../media/image27.wmf"/><Relationship Id="rId33" Type="http://schemas.openxmlformats.org/officeDocument/2006/relationships/image" Target="../media/image81.emf"/><Relationship Id="rId38" Type="http://schemas.openxmlformats.org/officeDocument/2006/relationships/oleObject" Target="../embeddings/oleObject159.bin"/><Relationship Id="rId46" Type="http://schemas.openxmlformats.org/officeDocument/2006/relationships/image" Target="../media/image82.emf"/><Relationship Id="rId2" Type="http://schemas.openxmlformats.org/officeDocument/2006/relationships/slideLayout" Target="../slideLayouts/slideLayout2.xml"/><Relationship Id="rId16" Type="http://schemas.openxmlformats.org/officeDocument/2006/relationships/oleObject" Target="../embeddings/oleObject146.bin"/><Relationship Id="rId20" Type="http://schemas.openxmlformats.org/officeDocument/2006/relationships/oleObject" Target="../embeddings/oleObject148.bin"/><Relationship Id="rId29" Type="http://schemas.openxmlformats.org/officeDocument/2006/relationships/image" Target="../media/image29.wmf"/><Relationship Id="rId41" Type="http://schemas.openxmlformats.org/officeDocument/2006/relationships/oleObject" Target="../embeddings/oleObject162.bin"/><Relationship Id="rId1" Type="http://schemas.openxmlformats.org/officeDocument/2006/relationships/vmlDrawing" Target="../drawings/vmlDrawing13.vml"/><Relationship Id="rId6" Type="http://schemas.openxmlformats.org/officeDocument/2006/relationships/oleObject" Target="../embeddings/oleObject141.bin"/><Relationship Id="rId11" Type="http://schemas.openxmlformats.org/officeDocument/2006/relationships/image" Target="../media/image22.wmf"/><Relationship Id="rId24" Type="http://schemas.openxmlformats.org/officeDocument/2006/relationships/oleObject" Target="../embeddings/oleObject150.bin"/><Relationship Id="rId32" Type="http://schemas.openxmlformats.org/officeDocument/2006/relationships/oleObject" Target="../embeddings/oleObject154.bin"/><Relationship Id="rId37" Type="http://schemas.openxmlformats.org/officeDocument/2006/relationships/oleObject" Target="../embeddings/oleObject158.bin"/><Relationship Id="rId40" Type="http://schemas.openxmlformats.org/officeDocument/2006/relationships/oleObject" Target="../embeddings/oleObject161.bin"/><Relationship Id="rId45" Type="http://schemas.openxmlformats.org/officeDocument/2006/relationships/oleObject" Target="../embeddings/oleObject166.bin"/><Relationship Id="rId5" Type="http://schemas.openxmlformats.org/officeDocument/2006/relationships/image" Target="../media/image78.wmf"/><Relationship Id="rId15" Type="http://schemas.openxmlformats.org/officeDocument/2006/relationships/image" Target="../media/image61.wmf"/><Relationship Id="rId23" Type="http://schemas.openxmlformats.org/officeDocument/2006/relationships/image" Target="../media/image26.wmf"/><Relationship Id="rId28" Type="http://schemas.openxmlformats.org/officeDocument/2006/relationships/oleObject" Target="../embeddings/oleObject152.bin"/><Relationship Id="rId36" Type="http://schemas.openxmlformats.org/officeDocument/2006/relationships/oleObject" Target="../embeddings/oleObject157.bin"/><Relationship Id="rId10" Type="http://schemas.openxmlformats.org/officeDocument/2006/relationships/oleObject" Target="../embeddings/oleObject143.bin"/><Relationship Id="rId19" Type="http://schemas.openxmlformats.org/officeDocument/2006/relationships/image" Target="../media/image42.wmf"/><Relationship Id="rId31" Type="http://schemas.openxmlformats.org/officeDocument/2006/relationships/image" Target="../media/image30.wmf"/><Relationship Id="rId44" Type="http://schemas.openxmlformats.org/officeDocument/2006/relationships/oleObject" Target="../embeddings/oleObject165.bin"/><Relationship Id="rId4" Type="http://schemas.openxmlformats.org/officeDocument/2006/relationships/oleObject" Target="../embeddings/oleObject140.bin"/><Relationship Id="rId9" Type="http://schemas.openxmlformats.org/officeDocument/2006/relationships/image" Target="../media/image80.wmf"/><Relationship Id="rId14" Type="http://schemas.openxmlformats.org/officeDocument/2006/relationships/oleObject" Target="../embeddings/oleObject145.bin"/><Relationship Id="rId22" Type="http://schemas.openxmlformats.org/officeDocument/2006/relationships/oleObject" Target="../embeddings/oleObject149.bin"/><Relationship Id="rId27" Type="http://schemas.openxmlformats.org/officeDocument/2006/relationships/image" Target="../media/image28.wmf"/><Relationship Id="rId30" Type="http://schemas.openxmlformats.org/officeDocument/2006/relationships/oleObject" Target="../embeddings/oleObject153.bin"/><Relationship Id="rId35" Type="http://schemas.openxmlformats.org/officeDocument/2006/relationships/oleObject" Target="../embeddings/oleObject156.bin"/><Relationship Id="rId43" Type="http://schemas.openxmlformats.org/officeDocument/2006/relationships/oleObject" Target="../embeddings/oleObject164.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69.bin"/><Relationship Id="rId13" Type="http://schemas.openxmlformats.org/officeDocument/2006/relationships/image" Target="../media/image22.wmf"/><Relationship Id="rId18" Type="http://schemas.openxmlformats.org/officeDocument/2006/relationships/oleObject" Target="../embeddings/oleObject174.bin"/><Relationship Id="rId26" Type="http://schemas.openxmlformats.org/officeDocument/2006/relationships/oleObject" Target="../embeddings/oleObject178.bin"/><Relationship Id="rId3" Type="http://schemas.openxmlformats.org/officeDocument/2006/relationships/notesSlide" Target="../notesSlides/notesSlide16.xml"/><Relationship Id="rId21" Type="http://schemas.openxmlformats.org/officeDocument/2006/relationships/image" Target="../media/image42.wmf"/><Relationship Id="rId34" Type="http://schemas.openxmlformats.org/officeDocument/2006/relationships/oleObject" Target="../embeddings/oleObject182.bin"/><Relationship Id="rId7" Type="http://schemas.openxmlformats.org/officeDocument/2006/relationships/image" Target="../media/image84.wmf"/><Relationship Id="rId12" Type="http://schemas.openxmlformats.org/officeDocument/2006/relationships/oleObject" Target="../embeddings/oleObject171.bin"/><Relationship Id="rId17" Type="http://schemas.openxmlformats.org/officeDocument/2006/relationships/image" Target="../media/image61.wmf"/><Relationship Id="rId25" Type="http://schemas.openxmlformats.org/officeDocument/2006/relationships/image" Target="../media/image26.wmf"/><Relationship Id="rId33" Type="http://schemas.openxmlformats.org/officeDocument/2006/relationships/image" Target="../media/image30.wmf"/><Relationship Id="rId2" Type="http://schemas.openxmlformats.org/officeDocument/2006/relationships/slideLayout" Target="../slideLayouts/slideLayout2.xml"/><Relationship Id="rId16" Type="http://schemas.openxmlformats.org/officeDocument/2006/relationships/oleObject" Target="../embeddings/oleObject173.bin"/><Relationship Id="rId20" Type="http://schemas.openxmlformats.org/officeDocument/2006/relationships/oleObject" Target="../embeddings/oleObject175.bin"/><Relationship Id="rId29" Type="http://schemas.openxmlformats.org/officeDocument/2006/relationships/image" Target="../media/image28.wmf"/><Relationship Id="rId1" Type="http://schemas.openxmlformats.org/officeDocument/2006/relationships/vmlDrawing" Target="../drawings/vmlDrawing14.vml"/><Relationship Id="rId6" Type="http://schemas.openxmlformats.org/officeDocument/2006/relationships/oleObject" Target="../embeddings/oleObject168.bin"/><Relationship Id="rId11" Type="http://schemas.openxmlformats.org/officeDocument/2006/relationships/image" Target="../media/image86.wmf"/><Relationship Id="rId24" Type="http://schemas.openxmlformats.org/officeDocument/2006/relationships/oleObject" Target="../embeddings/oleObject177.bin"/><Relationship Id="rId32" Type="http://schemas.openxmlformats.org/officeDocument/2006/relationships/oleObject" Target="../embeddings/oleObject181.bin"/><Relationship Id="rId5" Type="http://schemas.openxmlformats.org/officeDocument/2006/relationships/image" Target="../media/image83.wmf"/><Relationship Id="rId15" Type="http://schemas.openxmlformats.org/officeDocument/2006/relationships/image" Target="../media/image23.wmf"/><Relationship Id="rId23" Type="http://schemas.openxmlformats.org/officeDocument/2006/relationships/image" Target="../media/image63.wmf"/><Relationship Id="rId28" Type="http://schemas.openxmlformats.org/officeDocument/2006/relationships/oleObject" Target="../embeddings/oleObject179.bin"/><Relationship Id="rId10" Type="http://schemas.openxmlformats.org/officeDocument/2006/relationships/oleObject" Target="../embeddings/oleObject170.bin"/><Relationship Id="rId19" Type="http://schemas.openxmlformats.org/officeDocument/2006/relationships/image" Target="../media/image62.wmf"/><Relationship Id="rId31" Type="http://schemas.openxmlformats.org/officeDocument/2006/relationships/image" Target="../media/image29.wmf"/><Relationship Id="rId4" Type="http://schemas.openxmlformats.org/officeDocument/2006/relationships/oleObject" Target="../embeddings/oleObject167.bin"/><Relationship Id="rId9" Type="http://schemas.openxmlformats.org/officeDocument/2006/relationships/image" Target="../media/image85.wmf"/><Relationship Id="rId14" Type="http://schemas.openxmlformats.org/officeDocument/2006/relationships/oleObject" Target="../embeddings/oleObject172.bin"/><Relationship Id="rId22" Type="http://schemas.openxmlformats.org/officeDocument/2006/relationships/oleObject" Target="../embeddings/oleObject176.bin"/><Relationship Id="rId27" Type="http://schemas.openxmlformats.org/officeDocument/2006/relationships/image" Target="../media/image87.wmf"/><Relationship Id="rId30" Type="http://schemas.openxmlformats.org/officeDocument/2006/relationships/oleObject" Target="../embeddings/oleObject180.bin"/><Relationship Id="rId35" Type="http://schemas.openxmlformats.org/officeDocument/2006/relationships/image" Target="../media/image65.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85.bin"/><Relationship Id="rId13" Type="http://schemas.openxmlformats.org/officeDocument/2006/relationships/image" Target="../media/image92.wmf"/><Relationship Id="rId3" Type="http://schemas.openxmlformats.org/officeDocument/2006/relationships/notesSlide" Target="../notesSlides/notesSlide17.xml"/><Relationship Id="rId7" Type="http://schemas.openxmlformats.org/officeDocument/2006/relationships/image" Target="../media/image89.wmf"/><Relationship Id="rId12" Type="http://schemas.openxmlformats.org/officeDocument/2006/relationships/oleObject" Target="../embeddings/oleObject187.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184.bin"/><Relationship Id="rId11" Type="http://schemas.openxmlformats.org/officeDocument/2006/relationships/image" Target="../media/image91.wmf"/><Relationship Id="rId5" Type="http://schemas.openxmlformats.org/officeDocument/2006/relationships/image" Target="../media/image88.wmf"/><Relationship Id="rId10" Type="http://schemas.openxmlformats.org/officeDocument/2006/relationships/oleObject" Target="../embeddings/oleObject186.bin"/><Relationship Id="rId4" Type="http://schemas.openxmlformats.org/officeDocument/2006/relationships/oleObject" Target="../embeddings/oleObject183.bin"/><Relationship Id="rId9" Type="http://schemas.openxmlformats.org/officeDocument/2006/relationships/image" Target="../media/image90.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90.bin"/><Relationship Id="rId3" Type="http://schemas.openxmlformats.org/officeDocument/2006/relationships/notesSlide" Target="../notesSlides/notesSlide18.xml"/><Relationship Id="rId7" Type="http://schemas.openxmlformats.org/officeDocument/2006/relationships/image" Target="../media/image94.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189.bin"/><Relationship Id="rId11" Type="http://schemas.openxmlformats.org/officeDocument/2006/relationships/image" Target="../media/image96.wmf"/><Relationship Id="rId5" Type="http://schemas.openxmlformats.org/officeDocument/2006/relationships/image" Target="../media/image93.wmf"/><Relationship Id="rId10" Type="http://schemas.openxmlformats.org/officeDocument/2006/relationships/oleObject" Target="../embeddings/oleObject191.bin"/><Relationship Id="rId4" Type="http://schemas.openxmlformats.org/officeDocument/2006/relationships/oleObject" Target="../embeddings/oleObject188.bin"/><Relationship Id="rId9" Type="http://schemas.openxmlformats.org/officeDocument/2006/relationships/image" Target="../media/image95.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97.wmf"/><Relationship Id="rId4" Type="http://schemas.openxmlformats.org/officeDocument/2006/relationships/oleObject" Target="../embeddings/oleObject192.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95.bin"/><Relationship Id="rId13" Type="http://schemas.openxmlformats.org/officeDocument/2006/relationships/image" Target="../media/image102.wmf"/><Relationship Id="rId3" Type="http://schemas.openxmlformats.org/officeDocument/2006/relationships/notesSlide" Target="../notesSlides/notesSlide21.xml"/><Relationship Id="rId7" Type="http://schemas.openxmlformats.org/officeDocument/2006/relationships/image" Target="../media/image99.wmf"/><Relationship Id="rId12" Type="http://schemas.openxmlformats.org/officeDocument/2006/relationships/oleObject" Target="../embeddings/oleObject197.bin"/><Relationship Id="rId17" Type="http://schemas.openxmlformats.org/officeDocument/2006/relationships/image" Target="../media/image104.wmf"/><Relationship Id="rId2" Type="http://schemas.openxmlformats.org/officeDocument/2006/relationships/slideLayout" Target="../slideLayouts/slideLayout2.xml"/><Relationship Id="rId16" Type="http://schemas.openxmlformats.org/officeDocument/2006/relationships/oleObject" Target="../embeddings/oleObject199.bin"/><Relationship Id="rId1" Type="http://schemas.openxmlformats.org/officeDocument/2006/relationships/vmlDrawing" Target="../drawings/vmlDrawing18.vml"/><Relationship Id="rId6" Type="http://schemas.openxmlformats.org/officeDocument/2006/relationships/oleObject" Target="../embeddings/oleObject194.bin"/><Relationship Id="rId11" Type="http://schemas.openxmlformats.org/officeDocument/2006/relationships/image" Target="../media/image101.wmf"/><Relationship Id="rId5" Type="http://schemas.openxmlformats.org/officeDocument/2006/relationships/image" Target="../media/image98.wmf"/><Relationship Id="rId15" Type="http://schemas.openxmlformats.org/officeDocument/2006/relationships/image" Target="../media/image103.wmf"/><Relationship Id="rId10" Type="http://schemas.openxmlformats.org/officeDocument/2006/relationships/oleObject" Target="../embeddings/oleObject196.bin"/><Relationship Id="rId4" Type="http://schemas.openxmlformats.org/officeDocument/2006/relationships/oleObject" Target="../embeddings/oleObject193.bin"/><Relationship Id="rId9" Type="http://schemas.openxmlformats.org/officeDocument/2006/relationships/image" Target="../media/image100.wmf"/><Relationship Id="rId14" Type="http://schemas.openxmlformats.org/officeDocument/2006/relationships/oleObject" Target="../embeddings/oleObject198.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02.bin"/><Relationship Id="rId13" Type="http://schemas.openxmlformats.org/officeDocument/2006/relationships/image" Target="../media/image105.wmf"/><Relationship Id="rId18" Type="http://schemas.openxmlformats.org/officeDocument/2006/relationships/oleObject" Target="../embeddings/oleObject208.bin"/><Relationship Id="rId26" Type="http://schemas.openxmlformats.org/officeDocument/2006/relationships/oleObject" Target="../embeddings/oleObject215.bin"/><Relationship Id="rId3" Type="http://schemas.openxmlformats.org/officeDocument/2006/relationships/notesSlide" Target="../notesSlides/notesSlide22.xml"/><Relationship Id="rId21" Type="http://schemas.openxmlformats.org/officeDocument/2006/relationships/image" Target="../media/image106.wmf"/><Relationship Id="rId34" Type="http://schemas.openxmlformats.org/officeDocument/2006/relationships/oleObject" Target="../embeddings/oleObject222.bin"/><Relationship Id="rId7" Type="http://schemas.openxmlformats.org/officeDocument/2006/relationships/image" Target="../media/image23.wmf"/><Relationship Id="rId12" Type="http://schemas.openxmlformats.org/officeDocument/2006/relationships/oleObject" Target="../embeddings/oleObject204.bin"/><Relationship Id="rId17" Type="http://schemas.openxmlformats.org/officeDocument/2006/relationships/oleObject" Target="../embeddings/oleObject207.bin"/><Relationship Id="rId25" Type="http://schemas.openxmlformats.org/officeDocument/2006/relationships/oleObject" Target="../embeddings/oleObject214.bin"/><Relationship Id="rId33" Type="http://schemas.openxmlformats.org/officeDocument/2006/relationships/oleObject" Target="../embeddings/oleObject221.bin"/><Relationship Id="rId38" Type="http://schemas.openxmlformats.org/officeDocument/2006/relationships/image" Target="../media/image108.wmf"/><Relationship Id="rId2" Type="http://schemas.openxmlformats.org/officeDocument/2006/relationships/slideLayout" Target="../slideLayouts/slideLayout2.xml"/><Relationship Id="rId16" Type="http://schemas.openxmlformats.org/officeDocument/2006/relationships/oleObject" Target="../embeddings/oleObject206.bin"/><Relationship Id="rId20" Type="http://schemas.openxmlformats.org/officeDocument/2006/relationships/oleObject" Target="../embeddings/oleObject210.bin"/><Relationship Id="rId29" Type="http://schemas.openxmlformats.org/officeDocument/2006/relationships/oleObject" Target="../embeddings/oleObject217.bin"/><Relationship Id="rId1" Type="http://schemas.openxmlformats.org/officeDocument/2006/relationships/vmlDrawing" Target="../drawings/vmlDrawing19.vml"/><Relationship Id="rId6" Type="http://schemas.openxmlformats.org/officeDocument/2006/relationships/oleObject" Target="../embeddings/oleObject201.bin"/><Relationship Id="rId11" Type="http://schemas.openxmlformats.org/officeDocument/2006/relationships/image" Target="../media/image26.wmf"/><Relationship Id="rId24" Type="http://schemas.openxmlformats.org/officeDocument/2006/relationships/oleObject" Target="../embeddings/oleObject213.bin"/><Relationship Id="rId32" Type="http://schemas.openxmlformats.org/officeDocument/2006/relationships/oleObject" Target="../embeddings/oleObject220.bin"/><Relationship Id="rId37" Type="http://schemas.openxmlformats.org/officeDocument/2006/relationships/oleObject" Target="../embeddings/oleObject224.bin"/><Relationship Id="rId5" Type="http://schemas.openxmlformats.org/officeDocument/2006/relationships/image" Target="../media/image22.wmf"/><Relationship Id="rId15" Type="http://schemas.openxmlformats.org/officeDocument/2006/relationships/image" Target="../media/image31.wmf"/><Relationship Id="rId23" Type="http://schemas.openxmlformats.org/officeDocument/2006/relationships/oleObject" Target="../embeddings/oleObject212.bin"/><Relationship Id="rId28" Type="http://schemas.openxmlformats.org/officeDocument/2006/relationships/image" Target="../media/image27.wmf"/><Relationship Id="rId36" Type="http://schemas.openxmlformats.org/officeDocument/2006/relationships/oleObject" Target="../embeddings/oleObject223.bin"/><Relationship Id="rId10" Type="http://schemas.openxmlformats.org/officeDocument/2006/relationships/oleObject" Target="../embeddings/oleObject203.bin"/><Relationship Id="rId19" Type="http://schemas.openxmlformats.org/officeDocument/2006/relationships/oleObject" Target="../embeddings/oleObject209.bin"/><Relationship Id="rId31" Type="http://schemas.openxmlformats.org/officeDocument/2006/relationships/oleObject" Target="../embeddings/oleObject219.bin"/><Relationship Id="rId4" Type="http://schemas.openxmlformats.org/officeDocument/2006/relationships/oleObject" Target="../embeddings/oleObject200.bin"/><Relationship Id="rId9" Type="http://schemas.openxmlformats.org/officeDocument/2006/relationships/image" Target="../media/image34.wmf"/><Relationship Id="rId14" Type="http://schemas.openxmlformats.org/officeDocument/2006/relationships/oleObject" Target="../embeddings/oleObject205.bin"/><Relationship Id="rId22" Type="http://schemas.openxmlformats.org/officeDocument/2006/relationships/oleObject" Target="../embeddings/oleObject211.bin"/><Relationship Id="rId27" Type="http://schemas.openxmlformats.org/officeDocument/2006/relationships/oleObject" Target="../embeddings/oleObject216.bin"/><Relationship Id="rId30" Type="http://schemas.openxmlformats.org/officeDocument/2006/relationships/oleObject" Target="../embeddings/oleObject218.bin"/><Relationship Id="rId35" Type="http://schemas.openxmlformats.org/officeDocument/2006/relationships/image" Target="../media/image107.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27.bin"/><Relationship Id="rId13" Type="http://schemas.openxmlformats.org/officeDocument/2006/relationships/image" Target="../media/image113.wmf"/><Relationship Id="rId18" Type="http://schemas.openxmlformats.org/officeDocument/2006/relationships/oleObject" Target="../embeddings/oleObject232.bin"/><Relationship Id="rId26" Type="http://schemas.openxmlformats.org/officeDocument/2006/relationships/image" Target="../media/image117.wmf"/><Relationship Id="rId3" Type="http://schemas.openxmlformats.org/officeDocument/2006/relationships/notesSlide" Target="../notesSlides/notesSlide23.xml"/><Relationship Id="rId21" Type="http://schemas.openxmlformats.org/officeDocument/2006/relationships/image" Target="../media/image115.wmf"/><Relationship Id="rId34" Type="http://schemas.openxmlformats.org/officeDocument/2006/relationships/oleObject" Target="../embeddings/oleObject243.bin"/><Relationship Id="rId7" Type="http://schemas.openxmlformats.org/officeDocument/2006/relationships/image" Target="../media/image110.wmf"/><Relationship Id="rId12" Type="http://schemas.openxmlformats.org/officeDocument/2006/relationships/oleObject" Target="../embeddings/oleObject229.bin"/><Relationship Id="rId17" Type="http://schemas.openxmlformats.org/officeDocument/2006/relationships/image" Target="../media/image114.wmf"/><Relationship Id="rId25" Type="http://schemas.openxmlformats.org/officeDocument/2006/relationships/oleObject" Target="../embeddings/oleObject236.bin"/><Relationship Id="rId33" Type="http://schemas.openxmlformats.org/officeDocument/2006/relationships/oleObject" Target="../embeddings/oleObject242.bin"/><Relationship Id="rId2" Type="http://schemas.openxmlformats.org/officeDocument/2006/relationships/slideLayout" Target="../slideLayouts/slideLayout2.xml"/><Relationship Id="rId16" Type="http://schemas.openxmlformats.org/officeDocument/2006/relationships/oleObject" Target="../embeddings/oleObject231.bin"/><Relationship Id="rId20" Type="http://schemas.openxmlformats.org/officeDocument/2006/relationships/oleObject" Target="../embeddings/oleObject233.bin"/><Relationship Id="rId29" Type="http://schemas.openxmlformats.org/officeDocument/2006/relationships/oleObject" Target="../embeddings/oleObject238.bin"/><Relationship Id="rId1" Type="http://schemas.openxmlformats.org/officeDocument/2006/relationships/vmlDrawing" Target="../drawings/vmlDrawing20.vml"/><Relationship Id="rId6" Type="http://schemas.openxmlformats.org/officeDocument/2006/relationships/oleObject" Target="../embeddings/oleObject226.bin"/><Relationship Id="rId11" Type="http://schemas.openxmlformats.org/officeDocument/2006/relationships/image" Target="../media/image112.wmf"/><Relationship Id="rId24" Type="http://schemas.openxmlformats.org/officeDocument/2006/relationships/oleObject" Target="../embeddings/oleObject235.bin"/><Relationship Id="rId32" Type="http://schemas.openxmlformats.org/officeDocument/2006/relationships/oleObject" Target="../embeddings/oleObject241.bin"/><Relationship Id="rId5" Type="http://schemas.openxmlformats.org/officeDocument/2006/relationships/image" Target="../media/image109.wmf"/><Relationship Id="rId15" Type="http://schemas.openxmlformats.org/officeDocument/2006/relationships/image" Target="../media/image27.wmf"/><Relationship Id="rId23" Type="http://schemas.openxmlformats.org/officeDocument/2006/relationships/image" Target="../media/image116.wmf"/><Relationship Id="rId28" Type="http://schemas.openxmlformats.org/officeDocument/2006/relationships/image" Target="../media/image118.wmf"/><Relationship Id="rId10" Type="http://schemas.openxmlformats.org/officeDocument/2006/relationships/oleObject" Target="../embeddings/oleObject228.bin"/><Relationship Id="rId19" Type="http://schemas.openxmlformats.org/officeDocument/2006/relationships/image" Target="../media/image107.wmf"/><Relationship Id="rId31" Type="http://schemas.openxmlformats.org/officeDocument/2006/relationships/oleObject" Target="../embeddings/oleObject240.bin"/><Relationship Id="rId4" Type="http://schemas.openxmlformats.org/officeDocument/2006/relationships/oleObject" Target="../embeddings/oleObject225.bin"/><Relationship Id="rId9" Type="http://schemas.openxmlformats.org/officeDocument/2006/relationships/image" Target="../media/image111.wmf"/><Relationship Id="rId14" Type="http://schemas.openxmlformats.org/officeDocument/2006/relationships/oleObject" Target="../embeddings/oleObject230.bin"/><Relationship Id="rId22" Type="http://schemas.openxmlformats.org/officeDocument/2006/relationships/oleObject" Target="../embeddings/oleObject234.bin"/><Relationship Id="rId27" Type="http://schemas.openxmlformats.org/officeDocument/2006/relationships/oleObject" Target="../embeddings/oleObject237.bin"/><Relationship Id="rId30" Type="http://schemas.openxmlformats.org/officeDocument/2006/relationships/oleObject" Target="../embeddings/oleObject239.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46.bin"/><Relationship Id="rId13" Type="http://schemas.openxmlformats.org/officeDocument/2006/relationships/image" Target="../media/image122.wmf"/><Relationship Id="rId18" Type="http://schemas.openxmlformats.org/officeDocument/2006/relationships/oleObject" Target="../embeddings/oleObject251.bin"/><Relationship Id="rId3" Type="http://schemas.openxmlformats.org/officeDocument/2006/relationships/notesSlide" Target="../notesSlides/notesSlide24.xml"/><Relationship Id="rId21" Type="http://schemas.openxmlformats.org/officeDocument/2006/relationships/image" Target="../media/image110.wmf"/><Relationship Id="rId7" Type="http://schemas.openxmlformats.org/officeDocument/2006/relationships/image" Target="../media/image120.wmf"/><Relationship Id="rId12" Type="http://schemas.openxmlformats.org/officeDocument/2006/relationships/oleObject" Target="../embeddings/oleObject248.bin"/><Relationship Id="rId17" Type="http://schemas.openxmlformats.org/officeDocument/2006/relationships/image" Target="../media/image123.wmf"/><Relationship Id="rId2" Type="http://schemas.openxmlformats.org/officeDocument/2006/relationships/slideLayout" Target="../slideLayouts/slideLayout2.xml"/><Relationship Id="rId16" Type="http://schemas.openxmlformats.org/officeDocument/2006/relationships/oleObject" Target="../embeddings/oleObject250.bin"/><Relationship Id="rId20" Type="http://schemas.openxmlformats.org/officeDocument/2006/relationships/oleObject" Target="../embeddings/oleObject252.bin"/><Relationship Id="rId1" Type="http://schemas.openxmlformats.org/officeDocument/2006/relationships/vmlDrawing" Target="../drawings/vmlDrawing21.vml"/><Relationship Id="rId6" Type="http://schemas.openxmlformats.org/officeDocument/2006/relationships/oleObject" Target="../embeddings/oleObject245.bin"/><Relationship Id="rId11" Type="http://schemas.openxmlformats.org/officeDocument/2006/relationships/image" Target="../media/image121.wmf"/><Relationship Id="rId5" Type="http://schemas.openxmlformats.org/officeDocument/2006/relationships/image" Target="../media/image119.wmf"/><Relationship Id="rId15" Type="http://schemas.openxmlformats.org/officeDocument/2006/relationships/image" Target="../media/image115.wmf"/><Relationship Id="rId23" Type="http://schemas.openxmlformats.org/officeDocument/2006/relationships/image" Target="../media/image124.wmf"/><Relationship Id="rId10" Type="http://schemas.openxmlformats.org/officeDocument/2006/relationships/oleObject" Target="../embeddings/oleObject247.bin"/><Relationship Id="rId19" Type="http://schemas.openxmlformats.org/officeDocument/2006/relationships/image" Target="../media/image112.wmf"/><Relationship Id="rId4" Type="http://schemas.openxmlformats.org/officeDocument/2006/relationships/oleObject" Target="../embeddings/oleObject244.bin"/><Relationship Id="rId9" Type="http://schemas.openxmlformats.org/officeDocument/2006/relationships/image" Target="../media/image27.wmf"/><Relationship Id="rId14" Type="http://schemas.openxmlformats.org/officeDocument/2006/relationships/oleObject" Target="../embeddings/oleObject249.bin"/><Relationship Id="rId22" Type="http://schemas.openxmlformats.org/officeDocument/2006/relationships/oleObject" Target="../embeddings/oleObject25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56.bin"/><Relationship Id="rId3" Type="http://schemas.openxmlformats.org/officeDocument/2006/relationships/notesSlide" Target="../notesSlides/notesSlide25.xml"/><Relationship Id="rId7" Type="http://schemas.openxmlformats.org/officeDocument/2006/relationships/image" Target="../media/image126.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255.bin"/><Relationship Id="rId11" Type="http://schemas.openxmlformats.org/officeDocument/2006/relationships/image" Target="../media/image128.wmf"/><Relationship Id="rId5" Type="http://schemas.openxmlformats.org/officeDocument/2006/relationships/image" Target="../media/image125.wmf"/><Relationship Id="rId10" Type="http://schemas.openxmlformats.org/officeDocument/2006/relationships/oleObject" Target="../embeddings/oleObject257.bin"/><Relationship Id="rId4" Type="http://schemas.openxmlformats.org/officeDocument/2006/relationships/oleObject" Target="../embeddings/oleObject254.bin"/><Relationship Id="rId9" Type="http://schemas.openxmlformats.org/officeDocument/2006/relationships/image" Target="../media/image127.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30.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259.bin"/><Relationship Id="rId5" Type="http://schemas.openxmlformats.org/officeDocument/2006/relationships/image" Target="../media/image129.wmf"/><Relationship Id="rId4" Type="http://schemas.openxmlformats.org/officeDocument/2006/relationships/oleObject" Target="../embeddings/oleObject258.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131.wmf"/><Relationship Id="rId4" Type="http://schemas.openxmlformats.org/officeDocument/2006/relationships/oleObject" Target="../embeddings/oleObject260.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63.bin"/><Relationship Id="rId3" Type="http://schemas.openxmlformats.org/officeDocument/2006/relationships/notesSlide" Target="../notesSlides/notesSlide30.xml"/><Relationship Id="rId7" Type="http://schemas.openxmlformats.org/officeDocument/2006/relationships/image" Target="../media/image133.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262.bin"/><Relationship Id="rId5" Type="http://schemas.openxmlformats.org/officeDocument/2006/relationships/image" Target="../media/image132.wmf"/><Relationship Id="rId4" Type="http://schemas.openxmlformats.org/officeDocument/2006/relationships/oleObject" Target="../embeddings/oleObject261.bin"/><Relationship Id="rId9" Type="http://schemas.openxmlformats.org/officeDocument/2006/relationships/image" Target="../media/image134.e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66.bin"/><Relationship Id="rId3" Type="http://schemas.openxmlformats.org/officeDocument/2006/relationships/notesSlide" Target="../notesSlides/notesSlide31.xml"/><Relationship Id="rId7" Type="http://schemas.openxmlformats.org/officeDocument/2006/relationships/image" Target="../media/image136.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265.bin"/><Relationship Id="rId5" Type="http://schemas.openxmlformats.org/officeDocument/2006/relationships/image" Target="../media/image135.wmf"/><Relationship Id="rId4" Type="http://schemas.openxmlformats.org/officeDocument/2006/relationships/oleObject" Target="../embeddings/oleObject264.bin"/><Relationship Id="rId9" Type="http://schemas.openxmlformats.org/officeDocument/2006/relationships/image" Target="../media/image137.w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138.wmf"/><Relationship Id="rId4" Type="http://schemas.openxmlformats.org/officeDocument/2006/relationships/oleObject" Target="../embeddings/oleObject267.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70.bin"/><Relationship Id="rId3" Type="http://schemas.openxmlformats.org/officeDocument/2006/relationships/notesSlide" Target="../notesSlides/notesSlide33.xml"/><Relationship Id="rId7" Type="http://schemas.openxmlformats.org/officeDocument/2006/relationships/image" Target="../media/image140.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269.bin"/><Relationship Id="rId11" Type="http://schemas.openxmlformats.org/officeDocument/2006/relationships/image" Target="../media/image142.wmf"/><Relationship Id="rId5" Type="http://schemas.openxmlformats.org/officeDocument/2006/relationships/image" Target="../media/image139.wmf"/><Relationship Id="rId10" Type="http://schemas.openxmlformats.org/officeDocument/2006/relationships/oleObject" Target="../embeddings/oleObject271.bin"/><Relationship Id="rId4" Type="http://schemas.openxmlformats.org/officeDocument/2006/relationships/oleObject" Target="../embeddings/oleObject268.bin"/><Relationship Id="rId9" Type="http://schemas.openxmlformats.org/officeDocument/2006/relationships/image" Target="../media/image141.w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144.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273.bin"/><Relationship Id="rId5" Type="http://schemas.openxmlformats.org/officeDocument/2006/relationships/image" Target="../media/image143.wmf"/><Relationship Id="rId4" Type="http://schemas.openxmlformats.org/officeDocument/2006/relationships/oleObject" Target="../embeddings/oleObject27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146.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275.bin"/><Relationship Id="rId5" Type="http://schemas.openxmlformats.org/officeDocument/2006/relationships/image" Target="../media/image145.wmf"/><Relationship Id="rId4" Type="http://schemas.openxmlformats.org/officeDocument/2006/relationships/oleObject" Target="../embeddings/oleObject274.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148.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277.bin"/><Relationship Id="rId5" Type="http://schemas.openxmlformats.org/officeDocument/2006/relationships/image" Target="../media/image147.wmf"/><Relationship Id="rId4" Type="http://schemas.openxmlformats.org/officeDocument/2006/relationships/oleObject" Target="../embeddings/oleObject276.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80.bin"/><Relationship Id="rId3" Type="http://schemas.openxmlformats.org/officeDocument/2006/relationships/notesSlide" Target="../notesSlides/notesSlide37.xml"/><Relationship Id="rId7" Type="http://schemas.openxmlformats.org/officeDocument/2006/relationships/image" Target="../media/image150.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279.bin"/><Relationship Id="rId11" Type="http://schemas.openxmlformats.org/officeDocument/2006/relationships/image" Target="../media/image152.wmf"/><Relationship Id="rId5" Type="http://schemas.openxmlformats.org/officeDocument/2006/relationships/image" Target="../media/image149.wmf"/><Relationship Id="rId10" Type="http://schemas.openxmlformats.org/officeDocument/2006/relationships/oleObject" Target="../embeddings/oleObject281.bin"/><Relationship Id="rId4" Type="http://schemas.openxmlformats.org/officeDocument/2006/relationships/oleObject" Target="../embeddings/oleObject278.bin"/><Relationship Id="rId9" Type="http://schemas.openxmlformats.org/officeDocument/2006/relationships/image" Target="../media/image151.w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154.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283.bin"/><Relationship Id="rId5" Type="http://schemas.openxmlformats.org/officeDocument/2006/relationships/image" Target="../media/image153.wmf"/><Relationship Id="rId4" Type="http://schemas.openxmlformats.org/officeDocument/2006/relationships/oleObject" Target="../embeddings/oleObject282.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86.bin"/><Relationship Id="rId3" Type="http://schemas.openxmlformats.org/officeDocument/2006/relationships/notesSlide" Target="../notesSlides/notesSlide39.xml"/><Relationship Id="rId7" Type="http://schemas.openxmlformats.org/officeDocument/2006/relationships/image" Target="../media/image156.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285.bin"/><Relationship Id="rId11" Type="http://schemas.openxmlformats.org/officeDocument/2006/relationships/image" Target="../media/image158.wmf"/><Relationship Id="rId5" Type="http://schemas.openxmlformats.org/officeDocument/2006/relationships/image" Target="../media/image155.wmf"/><Relationship Id="rId10" Type="http://schemas.openxmlformats.org/officeDocument/2006/relationships/oleObject" Target="../embeddings/oleObject287.bin"/><Relationship Id="rId4" Type="http://schemas.openxmlformats.org/officeDocument/2006/relationships/oleObject" Target="../embeddings/oleObject284.bin"/><Relationship Id="rId9" Type="http://schemas.openxmlformats.org/officeDocument/2006/relationships/image" Target="../media/image157.w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160.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289.bin"/><Relationship Id="rId5" Type="http://schemas.openxmlformats.org/officeDocument/2006/relationships/image" Target="../media/image159.wmf"/><Relationship Id="rId4" Type="http://schemas.openxmlformats.org/officeDocument/2006/relationships/oleObject" Target="../embeddings/oleObject288.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162.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291.bin"/><Relationship Id="rId5" Type="http://schemas.openxmlformats.org/officeDocument/2006/relationships/image" Target="../media/image161.wmf"/><Relationship Id="rId4" Type="http://schemas.openxmlformats.org/officeDocument/2006/relationships/oleObject" Target="../embeddings/oleObject290.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294.bin"/><Relationship Id="rId3" Type="http://schemas.openxmlformats.org/officeDocument/2006/relationships/notesSlide" Target="../notesSlides/notesSlide42.xml"/><Relationship Id="rId7" Type="http://schemas.openxmlformats.org/officeDocument/2006/relationships/image" Target="../media/image164.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293.bin"/><Relationship Id="rId11" Type="http://schemas.openxmlformats.org/officeDocument/2006/relationships/image" Target="../media/image166.wmf"/><Relationship Id="rId5" Type="http://schemas.openxmlformats.org/officeDocument/2006/relationships/image" Target="../media/image163.wmf"/><Relationship Id="rId10" Type="http://schemas.openxmlformats.org/officeDocument/2006/relationships/oleObject" Target="../embeddings/oleObject295.bin"/><Relationship Id="rId4" Type="http://schemas.openxmlformats.org/officeDocument/2006/relationships/oleObject" Target="../embeddings/oleObject292.bin"/><Relationship Id="rId9" Type="http://schemas.openxmlformats.org/officeDocument/2006/relationships/image" Target="../media/image165.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98.bin"/><Relationship Id="rId13" Type="http://schemas.openxmlformats.org/officeDocument/2006/relationships/image" Target="../media/image171.wmf"/><Relationship Id="rId3" Type="http://schemas.openxmlformats.org/officeDocument/2006/relationships/notesSlide" Target="../notesSlides/notesSlide43.xml"/><Relationship Id="rId7" Type="http://schemas.openxmlformats.org/officeDocument/2006/relationships/image" Target="../media/image168.wmf"/><Relationship Id="rId12" Type="http://schemas.openxmlformats.org/officeDocument/2006/relationships/oleObject" Target="../embeddings/oleObject300.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297.bin"/><Relationship Id="rId11" Type="http://schemas.openxmlformats.org/officeDocument/2006/relationships/image" Target="../media/image170.wmf"/><Relationship Id="rId5" Type="http://schemas.openxmlformats.org/officeDocument/2006/relationships/image" Target="../media/image167.wmf"/><Relationship Id="rId15" Type="http://schemas.openxmlformats.org/officeDocument/2006/relationships/image" Target="../media/image172.wmf"/><Relationship Id="rId10" Type="http://schemas.openxmlformats.org/officeDocument/2006/relationships/oleObject" Target="../embeddings/oleObject299.bin"/><Relationship Id="rId4" Type="http://schemas.openxmlformats.org/officeDocument/2006/relationships/oleObject" Target="../embeddings/oleObject296.bin"/><Relationship Id="rId9" Type="http://schemas.openxmlformats.org/officeDocument/2006/relationships/image" Target="../media/image169.wmf"/><Relationship Id="rId14" Type="http://schemas.openxmlformats.org/officeDocument/2006/relationships/oleObject" Target="../embeddings/oleObject301.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304.bin"/><Relationship Id="rId13" Type="http://schemas.openxmlformats.org/officeDocument/2006/relationships/image" Target="../media/image177.wmf"/><Relationship Id="rId3" Type="http://schemas.openxmlformats.org/officeDocument/2006/relationships/notesSlide" Target="../notesSlides/notesSlide44.xml"/><Relationship Id="rId7" Type="http://schemas.openxmlformats.org/officeDocument/2006/relationships/image" Target="../media/image174.wmf"/><Relationship Id="rId12" Type="http://schemas.openxmlformats.org/officeDocument/2006/relationships/oleObject" Target="../embeddings/oleObject306.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303.bin"/><Relationship Id="rId11" Type="http://schemas.openxmlformats.org/officeDocument/2006/relationships/image" Target="../media/image176.wmf"/><Relationship Id="rId5" Type="http://schemas.openxmlformats.org/officeDocument/2006/relationships/image" Target="../media/image173.wmf"/><Relationship Id="rId10" Type="http://schemas.openxmlformats.org/officeDocument/2006/relationships/oleObject" Target="../embeddings/oleObject305.bin"/><Relationship Id="rId4" Type="http://schemas.openxmlformats.org/officeDocument/2006/relationships/oleObject" Target="../embeddings/oleObject302.bin"/><Relationship Id="rId9" Type="http://schemas.openxmlformats.org/officeDocument/2006/relationships/image" Target="../media/image17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309.bin"/><Relationship Id="rId13" Type="http://schemas.openxmlformats.org/officeDocument/2006/relationships/image" Target="../media/image182.wmf"/><Relationship Id="rId3" Type="http://schemas.openxmlformats.org/officeDocument/2006/relationships/notesSlide" Target="../notesSlides/notesSlide45.xml"/><Relationship Id="rId7" Type="http://schemas.openxmlformats.org/officeDocument/2006/relationships/image" Target="../media/image179.wmf"/><Relationship Id="rId12" Type="http://schemas.openxmlformats.org/officeDocument/2006/relationships/oleObject" Target="../embeddings/oleObject311.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308.bin"/><Relationship Id="rId11" Type="http://schemas.openxmlformats.org/officeDocument/2006/relationships/image" Target="../media/image181.wmf"/><Relationship Id="rId5" Type="http://schemas.openxmlformats.org/officeDocument/2006/relationships/image" Target="../media/image178.wmf"/><Relationship Id="rId10" Type="http://schemas.openxmlformats.org/officeDocument/2006/relationships/oleObject" Target="../embeddings/oleObject310.bin"/><Relationship Id="rId4" Type="http://schemas.openxmlformats.org/officeDocument/2006/relationships/oleObject" Target="../embeddings/oleObject307.bin"/><Relationship Id="rId9" Type="http://schemas.openxmlformats.org/officeDocument/2006/relationships/image" Target="../media/image180.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314.bin"/><Relationship Id="rId3" Type="http://schemas.openxmlformats.org/officeDocument/2006/relationships/notesSlide" Target="../notesSlides/notesSlide46.xml"/><Relationship Id="rId7" Type="http://schemas.openxmlformats.org/officeDocument/2006/relationships/image" Target="../media/image184.wmf"/><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313.bin"/><Relationship Id="rId5" Type="http://schemas.openxmlformats.org/officeDocument/2006/relationships/image" Target="../media/image183.wmf"/><Relationship Id="rId4" Type="http://schemas.openxmlformats.org/officeDocument/2006/relationships/oleObject" Target="../embeddings/oleObject312.bin"/><Relationship Id="rId9" Type="http://schemas.openxmlformats.org/officeDocument/2006/relationships/image" Target="../media/image185.w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317.bin"/><Relationship Id="rId13" Type="http://schemas.openxmlformats.org/officeDocument/2006/relationships/image" Target="../media/image190.wmf"/><Relationship Id="rId3" Type="http://schemas.openxmlformats.org/officeDocument/2006/relationships/notesSlide" Target="../notesSlides/notesSlide47.xml"/><Relationship Id="rId7" Type="http://schemas.openxmlformats.org/officeDocument/2006/relationships/image" Target="../media/image187.wmf"/><Relationship Id="rId12" Type="http://schemas.openxmlformats.org/officeDocument/2006/relationships/oleObject" Target="../embeddings/oleObject319.bin"/><Relationship Id="rId2" Type="http://schemas.openxmlformats.org/officeDocument/2006/relationships/slideLayout" Target="../slideLayouts/slideLayout13.xml"/><Relationship Id="rId1" Type="http://schemas.openxmlformats.org/officeDocument/2006/relationships/vmlDrawing" Target="../drawings/vmlDrawing42.vml"/><Relationship Id="rId6" Type="http://schemas.openxmlformats.org/officeDocument/2006/relationships/oleObject" Target="../embeddings/oleObject316.bin"/><Relationship Id="rId11" Type="http://schemas.openxmlformats.org/officeDocument/2006/relationships/image" Target="../media/image189.wmf"/><Relationship Id="rId5" Type="http://schemas.openxmlformats.org/officeDocument/2006/relationships/image" Target="../media/image186.wmf"/><Relationship Id="rId15" Type="http://schemas.openxmlformats.org/officeDocument/2006/relationships/image" Target="../media/image191.wmf"/><Relationship Id="rId10" Type="http://schemas.openxmlformats.org/officeDocument/2006/relationships/oleObject" Target="../embeddings/oleObject318.bin"/><Relationship Id="rId4" Type="http://schemas.openxmlformats.org/officeDocument/2006/relationships/oleObject" Target="../embeddings/oleObject315.bin"/><Relationship Id="rId9" Type="http://schemas.openxmlformats.org/officeDocument/2006/relationships/image" Target="../media/image188.wmf"/><Relationship Id="rId14" Type="http://schemas.openxmlformats.org/officeDocument/2006/relationships/oleObject" Target="../embeddings/oleObject320.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323.bin"/><Relationship Id="rId13" Type="http://schemas.openxmlformats.org/officeDocument/2006/relationships/image" Target="../media/image196.wmf"/><Relationship Id="rId3" Type="http://schemas.openxmlformats.org/officeDocument/2006/relationships/notesSlide" Target="../notesSlides/notesSlide48.xml"/><Relationship Id="rId7" Type="http://schemas.openxmlformats.org/officeDocument/2006/relationships/image" Target="../media/image193.wmf"/><Relationship Id="rId12" Type="http://schemas.openxmlformats.org/officeDocument/2006/relationships/oleObject" Target="../embeddings/oleObject325.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322.bin"/><Relationship Id="rId11" Type="http://schemas.openxmlformats.org/officeDocument/2006/relationships/image" Target="../media/image195.wmf"/><Relationship Id="rId5" Type="http://schemas.openxmlformats.org/officeDocument/2006/relationships/image" Target="../media/image192.wmf"/><Relationship Id="rId10" Type="http://schemas.openxmlformats.org/officeDocument/2006/relationships/oleObject" Target="../embeddings/oleObject324.bin"/><Relationship Id="rId4" Type="http://schemas.openxmlformats.org/officeDocument/2006/relationships/oleObject" Target="../embeddings/oleObject321.bin"/><Relationship Id="rId9" Type="http://schemas.openxmlformats.org/officeDocument/2006/relationships/image" Target="../media/image194.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328.bin"/><Relationship Id="rId3" Type="http://schemas.openxmlformats.org/officeDocument/2006/relationships/notesSlide" Target="../notesSlides/notesSlide49.xml"/><Relationship Id="rId7" Type="http://schemas.openxmlformats.org/officeDocument/2006/relationships/image" Target="../media/image198.wmf"/><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327.bin"/><Relationship Id="rId5" Type="http://schemas.openxmlformats.org/officeDocument/2006/relationships/image" Target="../media/image197.wmf"/><Relationship Id="rId4" Type="http://schemas.openxmlformats.org/officeDocument/2006/relationships/oleObject" Target="../embeddings/oleObject326.bin"/><Relationship Id="rId9" Type="http://schemas.openxmlformats.org/officeDocument/2006/relationships/image" Target="../media/image199.wmf"/></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331.bin"/><Relationship Id="rId3" Type="http://schemas.openxmlformats.org/officeDocument/2006/relationships/notesSlide" Target="../notesSlides/notesSlide50.xml"/><Relationship Id="rId7" Type="http://schemas.openxmlformats.org/officeDocument/2006/relationships/image" Target="../media/image201.wmf"/><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oleObject" Target="../embeddings/oleObject330.bin"/><Relationship Id="rId11" Type="http://schemas.openxmlformats.org/officeDocument/2006/relationships/image" Target="../media/image203.wmf"/><Relationship Id="rId5" Type="http://schemas.openxmlformats.org/officeDocument/2006/relationships/image" Target="../media/image200.wmf"/><Relationship Id="rId10" Type="http://schemas.openxmlformats.org/officeDocument/2006/relationships/oleObject" Target="../embeddings/oleObject332.bin"/><Relationship Id="rId4" Type="http://schemas.openxmlformats.org/officeDocument/2006/relationships/oleObject" Target="../embeddings/oleObject329.bin"/><Relationship Id="rId9" Type="http://schemas.openxmlformats.org/officeDocument/2006/relationships/image" Target="../media/image202.wmf"/></Relationships>
</file>

<file path=ppt/slides/_rels/slide58.xml.rels><?xml version="1.0" encoding="UTF-8" standalone="yes"?>
<Relationships xmlns="http://schemas.openxmlformats.org/package/2006/relationships"><Relationship Id="rId13" Type="http://schemas.openxmlformats.org/officeDocument/2006/relationships/image" Target="../media/image23.wmf"/><Relationship Id="rId18" Type="http://schemas.openxmlformats.org/officeDocument/2006/relationships/oleObject" Target="../embeddings/oleObject340.bin"/><Relationship Id="rId26" Type="http://schemas.openxmlformats.org/officeDocument/2006/relationships/oleObject" Target="../embeddings/oleObject344.bin"/><Relationship Id="rId39" Type="http://schemas.openxmlformats.org/officeDocument/2006/relationships/oleObject" Target="../embeddings/oleObject352.bin"/><Relationship Id="rId3" Type="http://schemas.openxmlformats.org/officeDocument/2006/relationships/notesSlide" Target="../notesSlides/notesSlide51.xml"/><Relationship Id="rId21" Type="http://schemas.openxmlformats.org/officeDocument/2006/relationships/image" Target="../media/image73.wmf"/><Relationship Id="rId34" Type="http://schemas.openxmlformats.org/officeDocument/2006/relationships/oleObject" Target="../embeddings/oleObject348.bin"/><Relationship Id="rId42" Type="http://schemas.openxmlformats.org/officeDocument/2006/relationships/image" Target="../media/image63.wmf"/><Relationship Id="rId47" Type="http://schemas.openxmlformats.org/officeDocument/2006/relationships/oleObject" Target="../embeddings/oleObject358.bin"/><Relationship Id="rId50" Type="http://schemas.openxmlformats.org/officeDocument/2006/relationships/image" Target="../media/image211.wmf"/><Relationship Id="rId7" Type="http://schemas.openxmlformats.org/officeDocument/2006/relationships/image" Target="../media/image205.wmf"/><Relationship Id="rId12" Type="http://schemas.openxmlformats.org/officeDocument/2006/relationships/oleObject" Target="../embeddings/oleObject337.bin"/><Relationship Id="rId17" Type="http://schemas.openxmlformats.org/officeDocument/2006/relationships/image" Target="../media/image207.emf"/><Relationship Id="rId25" Type="http://schemas.openxmlformats.org/officeDocument/2006/relationships/image" Target="../media/image208.wmf"/><Relationship Id="rId33" Type="http://schemas.openxmlformats.org/officeDocument/2006/relationships/image" Target="../media/image209.wmf"/><Relationship Id="rId38" Type="http://schemas.openxmlformats.org/officeDocument/2006/relationships/image" Target="../media/image62.wmf"/><Relationship Id="rId46" Type="http://schemas.openxmlformats.org/officeDocument/2006/relationships/oleObject" Target="../embeddings/oleObject357.bin"/><Relationship Id="rId2" Type="http://schemas.openxmlformats.org/officeDocument/2006/relationships/slideLayout" Target="../slideLayouts/slideLayout2.xml"/><Relationship Id="rId16" Type="http://schemas.openxmlformats.org/officeDocument/2006/relationships/oleObject" Target="../embeddings/oleObject339.bin"/><Relationship Id="rId20" Type="http://schemas.openxmlformats.org/officeDocument/2006/relationships/oleObject" Target="../embeddings/oleObject341.bin"/><Relationship Id="rId29" Type="http://schemas.openxmlformats.org/officeDocument/2006/relationships/image" Target="../media/image29.wmf"/><Relationship Id="rId41" Type="http://schemas.openxmlformats.org/officeDocument/2006/relationships/oleObject" Target="../embeddings/oleObject353.bin"/><Relationship Id="rId1" Type="http://schemas.openxmlformats.org/officeDocument/2006/relationships/vmlDrawing" Target="../drawings/vmlDrawing46.vml"/><Relationship Id="rId6" Type="http://schemas.openxmlformats.org/officeDocument/2006/relationships/oleObject" Target="../embeddings/oleObject334.bin"/><Relationship Id="rId11" Type="http://schemas.openxmlformats.org/officeDocument/2006/relationships/image" Target="../media/image22.wmf"/><Relationship Id="rId24" Type="http://schemas.openxmlformats.org/officeDocument/2006/relationships/oleObject" Target="../embeddings/oleObject343.bin"/><Relationship Id="rId32" Type="http://schemas.openxmlformats.org/officeDocument/2006/relationships/oleObject" Target="../embeddings/oleObject347.bin"/><Relationship Id="rId37" Type="http://schemas.openxmlformats.org/officeDocument/2006/relationships/oleObject" Target="../embeddings/oleObject351.bin"/><Relationship Id="rId40" Type="http://schemas.openxmlformats.org/officeDocument/2006/relationships/image" Target="../media/image42.wmf"/><Relationship Id="rId45" Type="http://schemas.openxmlformats.org/officeDocument/2006/relationships/oleObject" Target="../embeddings/oleObject356.bin"/><Relationship Id="rId5" Type="http://schemas.openxmlformats.org/officeDocument/2006/relationships/image" Target="../media/image204.wmf"/><Relationship Id="rId15" Type="http://schemas.openxmlformats.org/officeDocument/2006/relationships/image" Target="../media/image61.wmf"/><Relationship Id="rId23" Type="http://schemas.openxmlformats.org/officeDocument/2006/relationships/image" Target="../media/image26.wmf"/><Relationship Id="rId28" Type="http://schemas.openxmlformats.org/officeDocument/2006/relationships/oleObject" Target="../embeddings/oleObject345.bin"/><Relationship Id="rId36" Type="http://schemas.openxmlformats.org/officeDocument/2006/relationships/oleObject" Target="../embeddings/oleObject350.bin"/><Relationship Id="rId49" Type="http://schemas.openxmlformats.org/officeDocument/2006/relationships/oleObject" Target="../embeddings/oleObject359.bin"/><Relationship Id="rId10" Type="http://schemas.openxmlformats.org/officeDocument/2006/relationships/oleObject" Target="../embeddings/oleObject336.bin"/><Relationship Id="rId19" Type="http://schemas.openxmlformats.org/officeDocument/2006/relationships/image" Target="../media/image72.wmf"/><Relationship Id="rId31" Type="http://schemas.openxmlformats.org/officeDocument/2006/relationships/image" Target="../media/image30.wmf"/><Relationship Id="rId44" Type="http://schemas.openxmlformats.org/officeDocument/2006/relationships/oleObject" Target="../embeddings/oleObject355.bin"/><Relationship Id="rId4" Type="http://schemas.openxmlformats.org/officeDocument/2006/relationships/oleObject" Target="../embeddings/oleObject333.bin"/><Relationship Id="rId9" Type="http://schemas.openxmlformats.org/officeDocument/2006/relationships/image" Target="../media/image206.wmf"/><Relationship Id="rId14" Type="http://schemas.openxmlformats.org/officeDocument/2006/relationships/oleObject" Target="../embeddings/oleObject338.bin"/><Relationship Id="rId22" Type="http://schemas.openxmlformats.org/officeDocument/2006/relationships/oleObject" Target="../embeddings/oleObject342.bin"/><Relationship Id="rId27" Type="http://schemas.openxmlformats.org/officeDocument/2006/relationships/image" Target="../media/image28.wmf"/><Relationship Id="rId30" Type="http://schemas.openxmlformats.org/officeDocument/2006/relationships/oleObject" Target="../embeddings/oleObject346.bin"/><Relationship Id="rId35" Type="http://schemas.openxmlformats.org/officeDocument/2006/relationships/oleObject" Target="../embeddings/oleObject349.bin"/><Relationship Id="rId43" Type="http://schemas.openxmlformats.org/officeDocument/2006/relationships/oleObject" Target="../embeddings/oleObject354.bin"/><Relationship Id="rId48" Type="http://schemas.openxmlformats.org/officeDocument/2006/relationships/image" Target="../media/image210.emf"/><Relationship Id="rId8" Type="http://schemas.openxmlformats.org/officeDocument/2006/relationships/oleObject" Target="../embeddings/oleObject335.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362.bin"/><Relationship Id="rId13" Type="http://schemas.openxmlformats.org/officeDocument/2006/relationships/image" Target="../media/image61.wmf"/><Relationship Id="rId18" Type="http://schemas.openxmlformats.org/officeDocument/2006/relationships/oleObject" Target="../embeddings/oleObject367.bin"/><Relationship Id="rId26" Type="http://schemas.openxmlformats.org/officeDocument/2006/relationships/oleObject" Target="../embeddings/oleObject372.bin"/><Relationship Id="rId39" Type="http://schemas.openxmlformats.org/officeDocument/2006/relationships/oleObject" Target="../embeddings/oleObject380.bin"/><Relationship Id="rId3" Type="http://schemas.openxmlformats.org/officeDocument/2006/relationships/notesSlide" Target="../notesSlides/notesSlide52.xml"/><Relationship Id="rId21" Type="http://schemas.openxmlformats.org/officeDocument/2006/relationships/image" Target="../media/image30.wmf"/><Relationship Id="rId34" Type="http://schemas.openxmlformats.org/officeDocument/2006/relationships/image" Target="../media/image216.wmf"/><Relationship Id="rId7" Type="http://schemas.openxmlformats.org/officeDocument/2006/relationships/image" Target="../media/image213.wmf"/><Relationship Id="rId12" Type="http://schemas.openxmlformats.org/officeDocument/2006/relationships/oleObject" Target="../embeddings/oleObject364.bin"/><Relationship Id="rId17" Type="http://schemas.openxmlformats.org/officeDocument/2006/relationships/image" Target="../media/image28.wmf"/><Relationship Id="rId25" Type="http://schemas.openxmlformats.org/officeDocument/2006/relationships/oleObject" Target="../embeddings/oleObject371.bin"/><Relationship Id="rId33" Type="http://schemas.openxmlformats.org/officeDocument/2006/relationships/oleObject" Target="../embeddings/oleObject376.bin"/><Relationship Id="rId38" Type="http://schemas.openxmlformats.org/officeDocument/2006/relationships/oleObject" Target="../embeddings/oleObject379.bin"/><Relationship Id="rId2" Type="http://schemas.openxmlformats.org/officeDocument/2006/relationships/slideLayout" Target="../slideLayouts/slideLayout2.xml"/><Relationship Id="rId16" Type="http://schemas.openxmlformats.org/officeDocument/2006/relationships/oleObject" Target="../embeddings/oleObject366.bin"/><Relationship Id="rId20" Type="http://schemas.openxmlformats.org/officeDocument/2006/relationships/oleObject" Target="../embeddings/oleObject368.bin"/><Relationship Id="rId29" Type="http://schemas.openxmlformats.org/officeDocument/2006/relationships/oleObject" Target="../embeddings/oleObject374.bin"/><Relationship Id="rId1" Type="http://schemas.openxmlformats.org/officeDocument/2006/relationships/vmlDrawing" Target="../drawings/vmlDrawing47.vml"/><Relationship Id="rId6" Type="http://schemas.openxmlformats.org/officeDocument/2006/relationships/oleObject" Target="../embeddings/oleObject361.bin"/><Relationship Id="rId11" Type="http://schemas.openxmlformats.org/officeDocument/2006/relationships/image" Target="../media/image23.wmf"/><Relationship Id="rId24" Type="http://schemas.openxmlformats.org/officeDocument/2006/relationships/oleObject" Target="../embeddings/oleObject370.bin"/><Relationship Id="rId32" Type="http://schemas.openxmlformats.org/officeDocument/2006/relationships/image" Target="../media/image73.wmf"/><Relationship Id="rId37" Type="http://schemas.openxmlformats.org/officeDocument/2006/relationships/oleObject" Target="../embeddings/oleObject378.bin"/><Relationship Id="rId40" Type="http://schemas.openxmlformats.org/officeDocument/2006/relationships/oleObject" Target="../embeddings/oleObject381.bin"/><Relationship Id="rId5" Type="http://schemas.openxmlformats.org/officeDocument/2006/relationships/image" Target="../media/image212.wmf"/><Relationship Id="rId15" Type="http://schemas.openxmlformats.org/officeDocument/2006/relationships/image" Target="../media/image214.wmf"/><Relationship Id="rId23" Type="http://schemas.openxmlformats.org/officeDocument/2006/relationships/image" Target="../media/image211.wmf"/><Relationship Id="rId28" Type="http://schemas.openxmlformats.org/officeDocument/2006/relationships/image" Target="../media/image215.emf"/><Relationship Id="rId36" Type="http://schemas.openxmlformats.org/officeDocument/2006/relationships/image" Target="../media/image217.wmf"/><Relationship Id="rId10" Type="http://schemas.openxmlformats.org/officeDocument/2006/relationships/oleObject" Target="../embeddings/oleObject363.bin"/><Relationship Id="rId19" Type="http://schemas.openxmlformats.org/officeDocument/2006/relationships/image" Target="../media/image29.wmf"/><Relationship Id="rId31" Type="http://schemas.openxmlformats.org/officeDocument/2006/relationships/oleObject" Target="../embeddings/oleObject375.bin"/><Relationship Id="rId4" Type="http://schemas.openxmlformats.org/officeDocument/2006/relationships/oleObject" Target="../embeddings/oleObject360.bin"/><Relationship Id="rId9" Type="http://schemas.openxmlformats.org/officeDocument/2006/relationships/image" Target="../media/image22.wmf"/><Relationship Id="rId14" Type="http://schemas.openxmlformats.org/officeDocument/2006/relationships/oleObject" Target="../embeddings/oleObject365.bin"/><Relationship Id="rId22" Type="http://schemas.openxmlformats.org/officeDocument/2006/relationships/oleObject" Target="../embeddings/oleObject369.bin"/><Relationship Id="rId27" Type="http://schemas.openxmlformats.org/officeDocument/2006/relationships/oleObject" Target="../embeddings/oleObject373.bin"/><Relationship Id="rId30" Type="http://schemas.openxmlformats.org/officeDocument/2006/relationships/image" Target="../media/image72.wmf"/><Relationship Id="rId35" Type="http://schemas.openxmlformats.org/officeDocument/2006/relationships/oleObject" Target="../embeddings/oleObject377.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384.bin"/><Relationship Id="rId13" Type="http://schemas.openxmlformats.org/officeDocument/2006/relationships/image" Target="../media/image22.wmf"/><Relationship Id="rId18" Type="http://schemas.openxmlformats.org/officeDocument/2006/relationships/oleObject" Target="../embeddings/oleObject389.bin"/><Relationship Id="rId26" Type="http://schemas.openxmlformats.org/officeDocument/2006/relationships/oleObject" Target="../embeddings/oleObject393.bin"/><Relationship Id="rId39" Type="http://schemas.openxmlformats.org/officeDocument/2006/relationships/oleObject" Target="../embeddings/oleObject401.bin"/><Relationship Id="rId3" Type="http://schemas.openxmlformats.org/officeDocument/2006/relationships/notesSlide" Target="../notesSlides/notesSlide53.xml"/><Relationship Id="rId21" Type="http://schemas.openxmlformats.org/officeDocument/2006/relationships/image" Target="../media/image72.wmf"/><Relationship Id="rId34" Type="http://schemas.openxmlformats.org/officeDocument/2006/relationships/oleObject" Target="../embeddings/oleObject397.bin"/><Relationship Id="rId42" Type="http://schemas.openxmlformats.org/officeDocument/2006/relationships/oleObject" Target="../embeddings/oleObject403.bin"/><Relationship Id="rId47" Type="http://schemas.openxmlformats.org/officeDocument/2006/relationships/image" Target="../media/image211.wmf"/><Relationship Id="rId7" Type="http://schemas.openxmlformats.org/officeDocument/2006/relationships/image" Target="../media/image219.wmf"/><Relationship Id="rId12" Type="http://schemas.openxmlformats.org/officeDocument/2006/relationships/oleObject" Target="../embeddings/oleObject386.bin"/><Relationship Id="rId17" Type="http://schemas.openxmlformats.org/officeDocument/2006/relationships/image" Target="../media/image61.wmf"/><Relationship Id="rId25" Type="http://schemas.openxmlformats.org/officeDocument/2006/relationships/image" Target="../media/image216.wmf"/><Relationship Id="rId33" Type="http://schemas.openxmlformats.org/officeDocument/2006/relationships/image" Target="../media/image30.wmf"/><Relationship Id="rId38" Type="http://schemas.openxmlformats.org/officeDocument/2006/relationships/oleObject" Target="../embeddings/oleObject400.bin"/><Relationship Id="rId46" Type="http://schemas.openxmlformats.org/officeDocument/2006/relationships/oleObject" Target="../embeddings/oleObject406.bin"/><Relationship Id="rId2" Type="http://schemas.openxmlformats.org/officeDocument/2006/relationships/slideLayout" Target="../slideLayouts/slideLayout2.xml"/><Relationship Id="rId16" Type="http://schemas.openxmlformats.org/officeDocument/2006/relationships/oleObject" Target="../embeddings/oleObject388.bin"/><Relationship Id="rId20" Type="http://schemas.openxmlformats.org/officeDocument/2006/relationships/oleObject" Target="../embeddings/oleObject390.bin"/><Relationship Id="rId29" Type="http://schemas.openxmlformats.org/officeDocument/2006/relationships/image" Target="../media/image28.wmf"/><Relationship Id="rId41" Type="http://schemas.openxmlformats.org/officeDocument/2006/relationships/image" Target="../media/image214.wmf"/><Relationship Id="rId1" Type="http://schemas.openxmlformats.org/officeDocument/2006/relationships/vmlDrawing" Target="../drawings/vmlDrawing48.vml"/><Relationship Id="rId6" Type="http://schemas.openxmlformats.org/officeDocument/2006/relationships/oleObject" Target="../embeddings/oleObject383.bin"/><Relationship Id="rId11" Type="http://schemas.openxmlformats.org/officeDocument/2006/relationships/image" Target="../media/image221.wmf"/><Relationship Id="rId24" Type="http://schemas.openxmlformats.org/officeDocument/2006/relationships/oleObject" Target="../embeddings/oleObject392.bin"/><Relationship Id="rId32" Type="http://schemas.openxmlformats.org/officeDocument/2006/relationships/oleObject" Target="../embeddings/oleObject396.bin"/><Relationship Id="rId37" Type="http://schemas.openxmlformats.org/officeDocument/2006/relationships/oleObject" Target="../embeddings/oleObject399.bin"/><Relationship Id="rId40" Type="http://schemas.openxmlformats.org/officeDocument/2006/relationships/oleObject" Target="../embeddings/oleObject402.bin"/><Relationship Id="rId45" Type="http://schemas.openxmlformats.org/officeDocument/2006/relationships/image" Target="../media/image224.wmf"/><Relationship Id="rId5" Type="http://schemas.openxmlformats.org/officeDocument/2006/relationships/image" Target="../media/image218.wmf"/><Relationship Id="rId15" Type="http://schemas.openxmlformats.org/officeDocument/2006/relationships/image" Target="../media/image23.wmf"/><Relationship Id="rId23" Type="http://schemas.openxmlformats.org/officeDocument/2006/relationships/image" Target="../media/image73.wmf"/><Relationship Id="rId28" Type="http://schemas.openxmlformats.org/officeDocument/2006/relationships/oleObject" Target="../embeddings/oleObject394.bin"/><Relationship Id="rId36" Type="http://schemas.openxmlformats.org/officeDocument/2006/relationships/image" Target="../media/image223.wmf"/><Relationship Id="rId10" Type="http://schemas.openxmlformats.org/officeDocument/2006/relationships/oleObject" Target="../embeddings/oleObject385.bin"/><Relationship Id="rId19" Type="http://schemas.openxmlformats.org/officeDocument/2006/relationships/image" Target="../media/image222.emf"/><Relationship Id="rId31" Type="http://schemas.openxmlformats.org/officeDocument/2006/relationships/image" Target="../media/image29.wmf"/><Relationship Id="rId44" Type="http://schemas.openxmlformats.org/officeDocument/2006/relationships/oleObject" Target="../embeddings/oleObject405.bin"/><Relationship Id="rId4" Type="http://schemas.openxmlformats.org/officeDocument/2006/relationships/oleObject" Target="../embeddings/oleObject382.bin"/><Relationship Id="rId9" Type="http://schemas.openxmlformats.org/officeDocument/2006/relationships/image" Target="../media/image220.wmf"/><Relationship Id="rId14" Type="http://schemas.openxmlformats.org/officeDocument/2006/relationships/oleObject" Target="../embeddings/oleObject387.bin"/><Relationship Id="rId22" Type="http://schemas.openxmlformats.org/officeDocument/2006/relationships/oleObject" Target="../embeddings/oleObject391.bin"/><Relationship Id="rId27" Type="http://schemas.openxmlformats.org/officeDocument/2006/relationships/image" Target="../media/image217.wmf"/><Relationship Id="rId30" Type="http://schemas.openxmlformats.org/officeDocument/2006/relationships/oleObject" Target="../embeddings/oleObject395.bin"/><Relationship Id="rId35" Type="http://schemas.openxmlformats.org/officeDocument/2006/relationships/oleObject" Target="../embeddings/oleObject398.bin"/><Relationship Id="rId43" Type="http://schemas.openxmlformats.org/officeDocument/2006/relationships/oleObject" Target="../embeddings/oleObject404.bin"/><Relationship Id="rId48" Type="http://schemas.openxmlformats.org/officeDocument/2006/relationships/oleObject" Target="../embeddings/oleObject407.bin"/></Relationships>
</file>

<file path=ppt/slides/_rels/slide61.xml.rels><?xml version="1.0" encoding="UTF-8" standalone="yes"?>
<Relationships xmlns="http://schemas.openxmlformats.org/package/2006/relationships"><Relationship Id="rId13" Type="http://schemas.openxmlformats.org/officeDocument/2006/relationships/image" Target="../media/image22.wmf"/><Relationship Id="rId18" Type="http://schemas.openxmlformats.org/officeDocument/2006/relationships/oleObject" Target="../embeddings/oleObject415.bin"/><Relationship Id="rId26" Type="http://schemas.openxmlformats.org/officeDocument/2006/relationships/oleObject" Target="../embeddings/oleObject419.bin"/><Relationship Id="rId39" Type="http://schemas.openxmlformats.org/officeDocument/2006/relationships/oleObject" Target="../embeddings/oleObject427.bin"/><Relationship Id="rId3" Type="http://schemas.openxmlformats.org/officeDocument/2006/relationships/notesSlide" Target="../notesSlides/notesSlide54.xml"/><Relationship Id="rId21" Type="http://schemas.openxmlformats.org/officeDocument/2006/relationships/image" Target="../media/image72.wmf"/><Relationship Id="rId34" Type="http://schemas.openxmlformats.org/officeDocument/2006/relationships/oleObject" Target="../embeddings/oleObject423.bin"/><Relationship Id="rId42" Type="http://schemas.openxmlformats.org/officeDocument/2006/relationships/oleObject" Target="../embeddings/oleObject429.bin"/><Relationship Id="rId47" Type="http://schemas.openxmlformats.org/officeDocument/2006/relationships/image" Target="../media/image211.wmf"/><Relationship Id="rId7" Type="http://schemas.openxmlformats.org/officeDocument/2006/relationships/image" Target="../media/image226.wmf"/><Relationship Id="rId12" Type="http://schemas.openxmlformats.org/officeDocument/2006/relationships/oleObject" Target="../embeddings/oleObject412.bin"/><Relationship Id="rId17" Type="http://schemas.openxmlformats.org/officeDocument/2006/relationships/image" Target="../media/image61.wmf"/><Relationship Id="rId25" Type="http://schemas.openxmlformats.org/officeDocument/2006/relationships/image" Target="../media/image216.wmf"/><Relationship Id="rId33" Type="http://schemas.openxmlformats.org/officeDocument/2006/relationships/image" Target="../media/image30.wmf"/><Relationship Id="rId38" Type="http://schemas.openxmlformats.org/officeDocument/2006/relationships/oleObject" Target="../embeddings/oleObject426.bin"/><Relationship Id="rId46" Type="http://schemas.openxmlformats.org/officeDocument/2006/relationships/oleObject" Target="../embeddings/oleObject431.bin"/><Relationship Id="rId2" Type="http://schemas.openxmlformats.org/officeDocument/2006/relationships/slideLayout" Target="../slideLayouts/slideLayout2.xml"/><Relationship Id="rId16" Type="http://schemas.openxmlformats.org/officeDocument/2006/relationships/oleObject" Target="../embeddings/oleObject414.bin"/><Relationship Id="rId20" Type="http://schemas.openxmlformats.org/officeDocument/2006/relationships/oleObject" Target="../embeddings/oleObject416.bin"/><Relationship Id="rId29" Type="http://schemas.openxmlformats.org/officeDocument/2006/relationships/image" Target="../media/image28.wmf"/><Relationship Id="rId41" Type="http://schemas.openxmlformats.org/officeDocument/2006/relationships/image" Target="../media/image214.wmf"/><Relationship Id="rId1" Type="http://schemas.openxmlformats.org/officeDocument/2006/relationships/vmlDrawing" Target="../drawings/vmlDrawing49.vml"/><Relationship Id="rId6" Type="http://schemas.openxmlformats.org/officeDocument/2006/relationships/oleObject" Target="../embeddings/oleObject409.bin"/><Relationship Id="rId11" Type="http://schemas.openxmlformats.org/officeDocument/2006/relationships/image" Target="../media/image228.wmf"/><Relationship Id="rId24" Type="http://schemas.openxmlformats.org/officeDocument/2006/relationships/oleObject" Target="../embeddings/oleObject418.bin"/><Relationship Id="rId32" Type="http://schemas.openxmlformats.org/officeDocument/2006/relationships/oleObject" Target="../embeddings/oleObject422.bin"/><Relationship Id="rId37" Type="http://schemas.openxmlformats.org/officeDocument/2006/relationships/oleObject" Target="../embeddings/oleObject425.bin"/><Relationship Id="rId40" Type="http://schemas.openxmlformats.org/officeDocument/2006/relationships/oleObject" Target="../embeddings/oleObject428.bin"/><Relationship Id="rId45" Type="http://schemas.openxmlformats.org/officeDocument/2006/relationships/image" Target="../media/image224.wmf"/><Relationship Id="rId5" Type="http://schemas.openxmlformats.org/officeDocument/2006/relationships/image" Target="../media/image225.wmf"/><Relationship Id="rId15" Type="http://schemas.openxmlformats.org/officeDocument/2006/relationships/image" Target="../media/image23.wmf"/><Relationship Id="rId23" Type="http://schemas.openxmlformats.org/officeDocument/2006/relationships/image" Target="../media/image73.wmf"/><Relationship Id="rId28" Type="http://schemas.openxmlformats.org/officeDocument/2006/relationships/oleObject" Target="../embeddings/oleObject420.bin"/><Relationship Id="rId36" Type="http://schemas.openxmlformats.org/officeDocument/2006/relationships/image" Target="../media/image223.wmf"/><Relationship Id="rId49" Type="http://schemas.openxmlformats.org/officeDocument/2006/relationships/oleObject" Target="../embeddings/oleObject433.bin"/><Relationship Id="rId10" Type="http://schemas.openxmlformats.org/officeDocument/2006/relationships/oleObject" Target="../embeddings/oleObject411.bin"/><Relationship Id="rId19" Type="http://schemas.openxmlformats.org/officeDocument/2006/relationships/image" Target="../media/image229.emf"/><Relationship Id="rId31" Type="http://schemas.openxmlformats.org/officeDocument/2006/relationships/image" Target="../media/image29.wmf"/><Relationship Id="rId44" Type="http://schemas.openxmlformats.org/officeDocument/2006/relationships/oleObject" Target="../embeddings/oleObject430.bin"/><Relationship Id="rId4" Type="http://schemas.openxmlformats.org/officeDocument/2006/relationships/oleObject" Target="../embeddings/oleObject408.bin"/><Relationship Id="rId9" Type="http://schemas.openxmlformats.org/officeDocument/2006/relationships/image" Target="../media/image227.wmf"/><Relationship Id="rId14" Type="http://schemas.openxmlformats.org/officeDocument/2006/relationships/oleObject" Target="../embeddings/oleObject413.bin"/><Relationship Id="rId22" Type="http://schemas.openxmlformats.org/officeDocument/2006/relationships/oleObject" Target="../embeddings/oleObject417.bin"/><Relationship Id="rId27" Type="http://schemas.openxmlformats.org/officeDocument/2006/relationships/image" Target="../media/image217.wmf"/><Relationship Id="rId30" Type="http://schemas.openxmlformats.org/officeDocument/2006/relationships/oleObject" Target="../embeddings/oleObject421.bin"/><Relationship Id="rId35" Type="http://schemas.openxmlformats.org/officeDocument/2006/relationships/oleObject" Target="../embeddings/oleObject424.bin"/><Relationship Id="rId43" Type="http://schemas.openxmlformats.org/officeDocument/2006/relationships/image" Target="../media/image230.wmf"/><Relationship Id="rId48" Type="http://schemas.openxmlformats.org/officeDocument/2006/relationships/oleObject" Target="../embeddings/oleObject432.bin"/><Relationship Id="rId8" Type="http://schemas.openxmlformats.org/officeDocument/2006/relationships/oleObject" Target="../embeddings/oleObject410.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232.wmf"/><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435.bin"/><Relationship Id="rId5" Type="http://schemas.openxmlformats.org/officeDocument/2006/relationships/image" Target="../media/image231.wmf"/><Relationship Id="rId4" Type="http://schemas.openxmlformats.org/officeDocument/2006/relationships/oleObject" Target="../embeddings/oleObject434.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438.bin"/><Relationship Id="rId13" Type="http://schemas.openxmlformats.org/officeDocument/2006/relationships/image" Target="../media/image237.wmf"/><Relationship Id="rId3" Type="http://schemas.openxmlformats.org/officeDocument/2006/relationships/notesSlide" Target="../notesSlides/notesSlide56.xml"/><Relationship Id="rId7" Type="http://schemas.openxmlformats.org/officeDocument/2006/relationships/image" Target="../media/image234.wmf"/><Relationship Id="rId12" Type="http://schemas.openxmlformats.org/officeDocument/2006/relationships/oleObject" Target="../embeddings/oleObject440.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oleObject" Target="../embeddings/oleObject437.bin"/><Relationship Id="rId11" Type="http://schemas.openxmlformats.org/officeDocument/2006/relationships/image" Target="../media/image236.wmf"/><Relationship Id="rId5" Type="http://schemas.openxmlformats.org/officeDocument/2006/relationships/image" Target="../media/image233.wmf"/><Relationship Id="rId15" Type="http://schemas.openxmlformats.org/officeDocument/2006/relationships/image" Target="../media/image238.wmf"/><Relationship Id="rId10" Type="http://schemas.openxmlformats.org/officeDocument/2006/relationships/oleObject" Target="../embeddings/oleObject439.bin"/><Relationship Id="rId4" Type="http://schemas.openxmlformats.org/officeDocument/2006/relationships/oleObject" Target="../embeddings/oleObject436.bin"/><Relationship Id="rId9" Type="http://schemas.openxmlformats.org/officeDocument/2006/relationships/image" Target="../media/image235.wmf"/><Relationship Id="rId14" Type="http://schemas.openxmlformats.org/officeDocument/2006/relationships/oleObject" Target="../embeddings/oleObject441.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8.wmf"/><Relationship Id="rId3" Type="http://schemas.openxmlformats.org/officeDocument/2006/relationships/notesSlide" Target="../notesSlides/notesSlide4.xml"/><Relationship Id="rId7" Type="http://schemas.openxmlformats.org/officeDocument/2006/relationships/image" Target="../media/image5.wmf"/><Relationship Id="rId12"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99A6F01-02EA-4AC5-BDA8-8D3312C9F4A0}" type="datetime1">
              <a:rPr lang="zh-CN" altLang="en-US"/>
              <a:pPr eaLnBrk="1" hangingPunct="1"/>
              <a:t>2013-11-24</a:t>
            </a:fld>
            <a:endParaRPr lang="en-US" altLang="zh-CN"/>
          </a:p>
        </p:txBody>
      </p:sp>
      <p:sp>
        <p:nvSpPr>
          <p:cNvPr id="76803"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7680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07C2D67-D4E8-4586-A216-3462C2630D6A}" type="slidenum">
              <a:rPr lang="zh-CN" altLang="en-US"/>
              <a:pPr eaLnBrk="1" hangingPunct="1"/>
              <a:t>1</a:t>
            </a:fld>
            <a:endParaRPr lang="en-US" altLang="zh-CN"/>
          </a:p>
        </p:txBody>
      </p:sp>
      <p:sp>
        <p:nvSpPr>
          <p:cNvPr id="76805" name="Rectangle 2"/>
          <p:cNvSpPr>
            <a:spLocks noGrp="1" noChangeArrowheads="1"/>
          </p:cNvSpPr>
          <p:nvPr>
            <p:ph type="ctrTitle"/>
          </p:nvPr>
        </p:nvSpPr>
        <p:spPr>
          <a:xfrm>
            <a:off x="827584" y="836712"/>
            <a:ext cx="7010400" cy="4495800"/>
          </a:xfrm>
        </p:spPr>
        <p:txBody>
          <a:bodyPr/>
          <a:lstStyle/>
          <a:p>
            <a:pPr algn="ctr" eaLnBrk="1" hangingPunct="1"/>
            <a:r>
              <a:rPr lang="zh-CN" altLang="en-US" sz="6600" b="1" dirty="0" smtClean="0">
                <a:solidFill>
                  <a:srgbClr val="0000FF"/>
                </a:solidFill>
                <a:ea typeface="华文彩云" pitchFamily="2" charset="-122"/>
              </a:rPr>
              <a:t>第七章</a:t>
            </a:r>
            <a:r>
              <a:rPr lang="en-US" altLang="zh-CN" sz="6600" b="1" dirty="0" smtClean="0">
                <a:solidFill>
                  <a:srgbClr val="0000FF"/>
                </a:solidFill>
                <a:ea typeface="华文彩云" pitchFamily="2" charset="-122"/>
              </a:rPr>
              <a:t/>
            </a:r>
            <a:br>
              <a:rPr lang="en-US" altLang="zh-CN" sz="6600" b="1" dirty="0" smtClean="0">
                <a:solidFill>
                  <a:srgbClr val="0000FF"/>
                </a:solidFill>
                <a:ea typeface="华文彩云" pitchFamily="2" charset="-122"/>
              </a:rPr>
            </a:br>
            <a:r>
              <a:rPr lang="zh-CN" altLang="en-US" sz="6600" b="1" dirty="0" smtClean="0">
                <a:solidFill>
                  <a:srgbClr val="0000FF"/>
                </a:solidFill>
                <a:ea typeface="华文彩云" pitchFamily="2" charset="-122"/>
              </a:rPr>
              <a:t>离散时间系统</a:t>
            </a:r>
            <a:br>
              <a:rPr lang="zh-CN" altLang="en-US" sz="6600" b="1" dirty="0" smtClean="0">
                <a:solidFill>
                  <a:srgbClr val="0000FF"/>
                </a:solidFill>
                <a:ea typeface="华文彩云" pitchFamily="2" charset="-122"/>
              </a:rPr>
            </a:br>
            <a:r>
              <a:rPr lang="zh-CN" altLang="en-US" sz="6600" b="1" dirty="0" smtClean="0">
                <a:solidFill>
                  <a:srgbClr val="0000FF"/>
                </a:solidFill>
                <a:ea typeface="华文彩云" pitchFamily="2" charset="-122"/>
              </a:rPr>
              <a:t>的时域分析</a:t>
            </a:r>
          </a:p>
        </p:txBody>
      </p:sp>
    </p:spTree>
    <p:extLst>
      <p:ext uri="{BB962C8B-B14F-4D97-AF65-F5344CB8AC3E}">
        <p14:creationId xmlns:p14="http://schemas.microsoft.com/office/powerpoint/2010/main" val="2658402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7D9E441-173E-47D8-8381-69C9F0EA3BD5}" type="datetime1">
              <a:rPr lang="zh-CN" altLang="en-US"/>
              <a:pPr eaLnBrk="1" hangingPunct="1"/>
              <a:t>2013-11-24</a:t>
            </a:fld>
            <a:endParaRPr lang="en-US" altLang="zh-CN"/>
          </a:p>
        </p:txBody>
      </p:sp>
      <p:sp>
        <p:nvSpPr>
          <p:cNvPr id="3076"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307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B93D56C-DD25-4619-A58C-0BF2EA351F3C}" type="slidenum">
              <a:rPr lang="zh-CN" altLang="en-US"/>
              <a:pPr eaLnBrk="1" hangingPunct="1"/>
              <a:t>10</a:t>
            </a:fld>
            <a:endParaRPr lang="en-US" altLang="zh-CN"/>
          </a:p>
        </p:txBody>
      </p:sp>
      <p:graphicFrame>
        <p:nvGraphicFramePr>
          <p:cNvPr id="665602" name="Object 2"/>
          <p:cNvGraphicFramePr>
            <a:graphicFrameLocks noChangeAspect="1"/>
          </p:cNvGraphicFramePr>
          <p:nvPr>
            <p:extLst>
              <p:ext uri="{D42A27DB-BD31-4B8C-83A1-F6EECF244321}">
                <p14:modId xmlns:p14="http://schemas.microsoft.com/office/powerpoint/2010/main" val="445326736"/>
              </p:ext>
            </p:extLst>
          </p:nvPr>
        </p:nvGraphicFramePr>
        <p:xfrm>
          <a:off x="762000" y="1772816"/>
          <a:ext cx="6508750" cy="919163"/>
        </p:xfrm>
        <a:graphic>
          <a:graphicData uri="http://schemas.openxmlformats.org/presentationml/2006/ole">
            <mc:AlternateContent xmlns:mc="http://schemas.openxmlformats.org/markup-compatibility/2006">
              <mc:Choice xmlns:v="urn:schemas-microsoft-com:vml" Requires="v">
                <p:oleObj spid="_x0000_s262160" name="Equation" r:id="rId4" imgW="3416040" imgH="482400" progId="Equation.DSMT4">
                  <p:embed/>
                </p:oleObj>
              </mc:Choice>
              <mc:Fallback>
                <p:oleObj name="Equation" r:id="rId4" imgW="3416040" imgH="482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772816"/>
                        <a:ext cx="6508750" cy="91916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8" name="Rectangle 3"/>
          <p:cNvSpPr>
            <a:spLocks noGrp="1" noChangeArrowheads="1"/>
          </p:cNvSpPr>
          <p:nvPr>
            <p:ph type="body" idx="1"/>
          </p:nvPr>
        </p:nvSpPr>
        <p:spPr>
          <a:xfrm>
            <a:off x="3203575" y="333375"/>
            <a:ext cx="2662238" cy="549275"/>
          </a:xfrm>
          <a:noFill/>
        </p:spPr>
        <p:txBody>
          <a:bodyPr/>
          <a:lstStyle/>
          <a:p>
            <a:pPr eaLnBrk="1" hangingPunct="1">
              <a:buFont typeface="Wingdings" pitchFamily="2" charset="2"/>
              <a:buNone/>
            </a:pPr>
            <a:r>
              <a:rPr lang="zh-CN" altLang="en-US" b="1" smtClean="0">
                <a:solidFill>
                  <a:srgbClr val="FF0000"/>
                </a:solidFill>
                <a:ea typeface="华文细黑" pitchFamily="2" charset="-122"/>
              </a:rPr>
              <a:t>离散信号概念</a:t>
            </a:r>
          </a:p>
        </p:txBody>
      </p:sp>
      <p:grpSp>
        <p:nvGrpSpPr>
          <p:cNvPr id="2" name="Group 5"/>
          <p:cNvGrpSpPr>
            <a:grpSpLocks/>
          </p:cNvGrpSpPr>
          <p:nvPr/>
        </p:nvGrpSpPr>
        <p:grpSpPr bwMode="auto">
          <a:xfrm>
            <a:off x="467544" y="3044825"/>
            <a:ext cx="7162800" cy="2333625"/>
            <a:chOff x="480" y="2112"/>
            <a:chExt cx="4512" cy="1470"/>
          </a:xfrm>
        </p:grpSpPr>
        <p:sp>
          <p:nvSpPr>
            <p:cNvPr id="3081" name="Rectangle 6"/>
            <p:cNvSpPr>
              <a:spLocks noChangeArrowheads="1"/>
            </p:cNvSpPr>
            <p:nvPr/>
          </p:nvSpPr>
          <p:spPr bwMode="auto">
            <a:xfrm>
              <a:off x="480" y="2855"/>
              <a:ext cx="45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400" b="1">
                  <a:solidFill>
                    <a:srgbClr val="000000"/>
                  </a:solidFill>
                  <a:latin typeface="+mn-ea"/>
                  <a:ea typeface="+mn-ea"/>
                </a:rPr>
                <a:t>　　　　　各线段的长短</a:t>
              </a:r>
              <a:r>
                <a:rPr lang="en-US" altLang="zh-CN" sz="2400" b="1">
                  <a:solidFill>
                    <a:srgbClr val="000000"/>
                  </a:solidFill>
                  <a:latin typeface="+mn-ea"/>
                  <a:ea typeface="+mn-ea"/>
                </a:rPr>
                <a:t>——</a:t>
              </a:r>
              <a:r>
                <a:rPr lang="zh-CN" altLang="en-US" sz="2400" b="1">
                  <a:solidFill>
                    <a:srgbClr val="000000"/>
                  </a:solidFill>
                  <a:latin typeface="+mn-ea"/>
                  <a:ea typeface="+mn-ea"/>
                </a:rPr>
                <a:t>各序列值的大小。           </a:t>
              </a:r>
              <a:endParaRPr lang="zh-CN" altLang="en-US" sz="2400" b="1">
                <a:solidFill>
                  <a:schemeClr val="tx2"/>
                </a:solidFill>
                <a:latin typeface="+mn-ea"/>
                <a:ea typeface="+mn-ea"/>
              </a:endParaRPr>
            </a:p>
          </p:txBody>
        </p:sp>
        <p:grpSp>
          <p:nvGrpSpPr>
            <p:cNvPr id="3082" name="Group 7"/>
            <p:cNvGrpSpPr>
              <a:grpSpLocks/>
            </p:cNvGrpSpPr>
            <p:nvPr/>
          </p:nvGrpSpPr>
          <p:grpSpPr bwMode="auto">
            <a:xfrm>
              <a:off x="642" y="2112"/>
              <a:ext cx="3022" cy="1470"/>
              <a:chOff x="642" y="2112"/>
              <a:chExt cx="3022" cy="1470"/>
            </a:xfrm>
          </p:grpSpPr>
          <p:sp>
            <p:nvSpPr>
              <p:cNvPr id="3083" name="Rectangle 8"/>
              <p:cNvSpPr>
                <a:spLocks noChangeArrowheads="1"/>
              </p:cNvSpPr>
              <p:nvPr/>
            </p:nvSpPr>
            <p:spPr bwMode="auto">
              <a:xfrm>
                <a:off x="1584" y="2420"/>
                <a:ext cx="3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a:solidFill>
                      <a:srgbClr val="FF0000"/>
                    </a:solidFill>
                    <a:latin typeface="+mn-ea"/>
                    <a:ea typeface="+mn-ea"/>
                  </a:rPr>
                  <a:t>x(n)</a:t>
                </a:r>
                <a:endParaRPr lang="en-US" altLang="zh-CN" sz="2400" b="1">
                  <a:latin typeface="+mn-ea"/>
                  <a:ea typeface="+mn-ea"/>
                </a:endParaRPr>
              </a:p>
            </p:txBody>
          </p:sp>
          <p:sp>
            <p:nvSpPr>
              <p:cNvPr id="3084" name="Rectangle 9"/>
              <p:cNvSpPr>
                <a:spLocks noChangeArrowheads="1"/>
              </p:cNvSpPr>
              <p:nvPr/>
            </p:nvSpPr>
            <p:spPr bwMode="auto">
              <a:xfrm>
                <a:off x="642" y="2112"/>
                <a:ext cx="30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b="1" dirty="0">
                    <a:solidFill>
                      <a:srgbClr val="000000"/>
                    </a:solidFill>
                    <a:latin typeface="+mn-ea"/>
                    <a:ea typeface="+mn-ea"/>
                  </a:rPr>
                  <a:t>图解表示： </a:t>
                </a:r>
                <a:r>
                  <a:rPr lang="en-US" altLang="zh-CN" sz="2400" b="1" dirty="0">
                    <a:solidFill>
                      <a:schemeClr val="accent2"/>
                    </a:solidFill>
                    <a:latin typeface="+mn-ea"/>
                    <a:ea typeface="+mn-ea"/>
                  </a:rPr>
                  <a:t>n</a:t>
                </a:r>
                <a:r>
                  <a:rPr lang="en-US" altLang="zh-CN" sz="2400" b="1" dirty="0">
                    <a:solidFill>
                      <a:srgbClr val="000000"/>
                    </a:solidFill>
                    <a:latin typeface="+mn-ea"/>
                    <a:ea typeface="+mn-ea"/>
                  </a:rPr>
                  <a:t>——</a:t>
                </a:r>
                <a:r>
                  <a:rPr lang="zh-CN" altLang="en-US" sz="2400" b="1" dirty="0">
                    <a:solidFill>
                      <a:srgbClr val="000000"/>
                    </a:solidFill>
                    <a:latin typeface="+mn-ea"/>
                    <a:ea typeface="+mn-ea"/>
                  </a:rPr>
                  <a:t>横坐标并取整数</a:t>
                </a:r>
                <a:r>
                  <a:rPr lang="en-US" altLang="zh-CN" sz="2400" b="1" dirty="0">
                    <a:solidFill>
                      <a:srgbClr val="000000"/>
                    </a:solidFill>
                    <a:latin typeface="+mn-ea"/>
                    <a:ea typeface="+mn-ea"/>
                  </a:rPr>
                  <a:t>;</a:t>
                </a:r>
                <a:endParaRPr lang="en-US" altLang="zh-CN" sz="2400" b="1" dirty="0">
                  <a:latin typeface="+mn-ea"/>
                  <a:ea typeface="+mn-ea"/>
                </a:endParaRPr>
              </a:p>
            </p:txBody>
          </p:sp>
          <p:sp>
            <p:nvSpPr>
              <p:cNvPr id="3085" name="Rectangle 10"/>
              <p:cNvSpPr>
                <a:spLocks noChangeArrowheads="1"/>
              </p:cNvSpPr>
              <p:nvPr/>
            </p:nvSpPr>
            <p:spPr bwMode="auto">
              <a:xfrm>
                <a:off x="2119" y="2420"/>
                <a:ext cx="6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b="1" dirty="0">
                    <a:solidFill>
                      <a:srgbClr val="000000"/>
                    </a:solidFill>
                    <a:latin typeface="+mn-ea"/>
                    <a:ea typeface="+mn-ea"/>
                  </a:rPr>
                  <a:t>纵坐标</a:t>
                </a:r>
                <a:r>
                  <a:rPr lang="en-US" altLang="zh-CN" sz="2400" b="1" dirty="0">
                    <a:solidFill>
                      <a:srgbClr val="000000"/>
                    </a:solidFill>
                    <a:latin typeface="+mn-ea"/>
                    <a:ea typeface="+mn-ea"/>
                  </a:rPr>
                  <a:t>;</a:t>
                </a:r>
                <a:endParaRPr lang="en-US" altLang="zh-CN" sz="2400" b="1" dirty="0">
                  <a:latin typeface="+mn-ea"/>
                  <a:ea typeface="+mn-ea"/>
                </a:endParaRPr>
              </a:p>
            </p:txBody>
          </p:sp>
          <p:sp>
            <p:nvSpPr>
              <p:cNvPr id="3086" name="Rectangle 11"/>
              <p:cNvSpPr>
                <a:spLocks noChangeArrowheads="1"/>
              </p:cNvSpPr>
              <p:nvPr/>
            </p:nvSpPr>
            <p:spPr bwMode="auto">
              <a:xfrm>
                <a:off x="1522" y="3291"/>
                <a:ext cx="179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chemeClr val="accent2"/>
                    </a:solidFill>
                    <a:latin typeface="+mn-ea"/>
                    <a:ea typeface="+mn-ea"/>
                    <a:sym typeface="Symbol" pitchFamily="18" charset="2"/>
                  </a:rPr>
                  <a:t></a:t>
                </a:r>
                <a:r>
                  <a:rPr lang="zh-CN" altLang="en-US" sz="2400" b="1">
                    <a:solidFill>
                      <a:schemeClr val="tx2"/>
                    </a:solidFill>
                    <a:latin typeface="+mn-ea"/>
                    <a:ea typeface="+mn-ea"/>
                    <a:sym typeface="Symbol" pitchFamily="18" charset="2"/>
                  </a:rPr>
                  <a:t>－－表示原点位置</a:t>
                </a:r>
              </a:p>
            </p:txBody>
          </p:sp>
        </p:grpSp>
      </p:grpSp>
    </p:spTree>
    <p:extLst>
      <p:ext uri="{BB962C8B-B14F-4D97-AF65-F5344CB8AC3E}">
        <p14:creationId xmlns:p14="http://schemas.microsoft.com/office/powerpoint/2010/main" val="3262783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65602"/>
                                        </p:tgtEl>
                                        <p:attrNameLst>
                                          <p:attrName>style.visibility</p:attrName>
                                        </p:attrNameLst>
                                      </p:cBhvr>
                                      <p:to>
                                        <p:strVal val="visible"/>
                                      </p:to>
                                    </p:set>
                                    <p:anim calcmode="lin" valueType="num">
                                      <p:cBhvr additive="base">
                                        <p:cTn id="7" dur="500" fill="hold"/>
                                        <p:tgtEl>
                                          <p:spTgt spid="665602"/>
                                        </p:tgtEl>
                                        <p:attrNameLst>
                                          <p:attrName>ppt_x</p:attrName>
                                        </p:attrNameLst>
                                      </p:cBhvr>
                                      <p:tavLst>
                                        <p:tav tm="0">
                                          <p:val>
                                            <p:strVal val="0-#ppt_w/2"/>
                                          </p:val>
                                        </p:tav>
                                        <p:tav tm="100000">
                                          <p:val>
                                            <p:strVal val="#ppt_x"/>
                                          </p:val>
                                        </p:tav>
                                      </p:tavLst>
                                    </p:anim>
                                    <p:anim calcmode="lin" valueType="num">
                                      <p:cBhvr additive="base">
                                        <p:cTn id="8" dur="500" fill="hold"/>
                                        <p:tgtEl>
                                          <p:spTgt spid="6656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7C3E736-221B-4BAC-B8CF-4375CAC4C2B6}" type="datetime1">
              <a:rPr lang="zh-CN" altLang="en-US"/>
              <a:pPr eaLnBrk="1" hangingPunct="1"/>
              <a:t>2013-11-24</a:t>
            </a:fld>
            <a:endParaRPr lang="en-US" altLang="zh-CN"/>
          </a:p>
        </p:txBody>
      </p:sp>
      <p:sp>
        <p:nvSpPr>
          <p:cNvPr id="410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4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91C6F1C-7CCE-4135-A4B6-338182700E68}" type="slidenum">
              <a:rPr lang="zh-CN" altLang="en-US"/>
              <a:pPr eaLnBrk="1" hangingPunct="1"/>
              <a:t>11</a:t>
            </a:fld>
            <a:endParaRPr lang="en-US" altLang="zh-CN"/>
          </a:p>
        </p:txBody>
      </p:sp>
      <p:graphicFrame>
        <p:nvGraphicFramePr>
          <p:cNvPr id="667651" name="Object 3"/>
          <p:cNvGraphicFramePr>
            <a:graphicFrameLocks noChangeAspect="1"/>
          </p:cNvGraphicFramePr>
          <p:nvPr/>
        </p:nvGraphicFramePr>
        <p:xfrm>
          <a:off x="1042988" y="1844675"/>
          <a:ext cx="3732212" cy="434975"/>
        </p:xfrm>
        <a:graphic>
          <a:graphicData uri="http://schemas.openxmlformats.org/presentationml/2006/ole">
            <mc:AlternateContent xmlns:mc="http://schemas.openxmlformats.org/markup-compatibility/2006">
              <mc:Choice xmlns:v="urn:schemas-microsoft-com:vml" Requires="v">
                <p:oleObj spid="_x0000_s263254" name="Equation" r:id="rId4" imgW="1854000" imgH="215640" progId="Equation.DSMT4">
                  <p:embed/>
                </p:oleObj>
              </mc:Choice>
              <mc:Fallback>
                <p:oleObj name="Equation" r:id="rId4" imgW="1854000" imgH="215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844675"/>
                        <a:ext cx="3732212" cy="43497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7652" name="Object 4"/>
          <p:cNvGraphicFramePr>
            <a:graphicFrameLocks noChangeAspect="1"/>
          </p:cNvGraphicFramePr>
          <p:nvPr/>
        </p:nvGraphicFramePr>
        <p:xfrm>
          <a:off x="1042988" y="3068638"/>
          <a:ext cx="3632200" cy="434975"/>
        </p:xfrm>
        <a:graphic>
          <a:graphicData uri="http://schemas.openxmlformats.org/presentationml/2006/ole">
            <mc:AlternateContent xmlns:mc="http://schemas.openxmlformats.org/markup-compatibility/2006">
              <mc:Choice xmlns:v="urn:schemas-microsoft-com:vml" Requires="v">
                <p:oleObj spid="_x0000_s263255" name="Equation" r:id="rId6" imgW="1803240" imgH="215640" progId="Equation.DSMT4">
                  <p:embed/>
                </p:oleObj>
              </mc:Choice>
              <mc:Fallback>
                <p:oleObj name="Equation" r:id="rId6" imgW="1803240" imgH="215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3068638"/>
                        <a:ext cx="3632200" cy="43497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7653" name="Object 5"/>
          <p:cNvGraphicFramePr>
            <a:graphicFrameLocks noChangeAspect="1"/>
          </p:cNvGraphicFramePr>
          <p:nvPr/>
        </p:nvGraphicFramePr>
        <p:xfrm>
          <a:off x="1547813" y="2276475"/>
          <a:ext cx="5903912" cy="766763"/>
        </p:xfrm>
        <a:graphic>
          <a:graphicData uri="http://schemas.openxmlformats.org/presentationml/2006/ole">
            <mc:AlternateContent xmlns:mc="http://schemas.openxmlformats.org/markup-compatibility/2006">
              <mc:Choice xmlns:v="urn:schemas-microsoft-com:vml" Requires="v">
                <p:oleObj spid="_x0000_s263256" name="Equation" r:id="rId8" imgW="2006280" imgH="291960" progId="Equation.DSMT4">
                  <p:embed/>
                </p:oleObj>
              </mc:Choice>
              <mc:Fallback>
                <p:oleObj name="Equation" r:id="rId8" imgW="2006280" imgH="2919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7813" y="2276475"/>
                        <a:ext cx="5903912" cy="76676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7654" name="Object 6"/>
          <p:cNvGraphicFramePr>
            <a:graphicFrameLocks noChangeAspect="1"/>
          </p:cNvGraphicFramePr>
          <p:nvPr/>
        </p:nvGraphicFramePr>
        <p:xfrm>
          <a:off x="1619250" y="3573463"/>
          <a:ext cx="5205413" cy="806450"/>
        </p:xfrm>
        <a:graphic>
          <a:graphicData uri="http://schemas.openxmlformats.org/presentationml/2006/ole">
            <mc:AlternateContent xmlns:mc="http://schemas.openxmlformats.org/markup-compatibility/2006">
              <mc:Choice xmlns:v="urn:schemas-microsoft-com:vml" Requires="v">
                <p:oleObj spid="_x0000_s263257" name="Equation" r:id="rId10" imgW="2006280" imgH="291960" progId="Equation.DSMT4">
                  <p:embed/>
                </p:oleObj>
              </mc:Choice>
              <mc:Fallback>
                <p:oleObj name="Equation" r:id="rId10" imgW="2006280" imgH="29196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9250" y="3573463"/>
                        <a:ext cx="5205413" cy="8064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7656" name="Object 8"/>
          <p:cNvGraphicFramePr>
            <a:graphicFrameLocks noChangeAspect="1"/>
          </p:cNvGraphicFramePr>
          <p:nvPr/>
        </p:nvGraphicFramePr>
        <p:xfrm>
          <a:off x="1042988" y="4508500"/>
          <a:ext cx="3432175" cy="434975"/>
        </p:xfrm>
        <a:graphic>
          <a:graphicData uri="http://schemas.openxmlformats.org/presentationml/2006/ole">
            <mc:AlternateContent xmlns:mc="http://schemas.openxmlformats.org/markup-compatibility/2006">
              <mc:Choice xmlns:v="urn:schemas-microsoft-com:vml" Requires="v">
                <p:oleObj spid="_x0000_s263258" name="Equation" r:id="rId12" imgW="1701720" imgH="215640" progId="Equation.DSMT4">
                  <p:embed/>
                </p:oleObj>
              </mc:Choice>
              <mc:Fallback>
                <p:oleObj name="Equation" r:id="rId12" imgW="1701720" imgH="2156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2988" y="4508500"/>
                        <a:ext cx="3432175" cy="43497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7657" name="Object 9"/>
          <p:cNvGraphicFramePr>
            <a:graphicFrameLocks noChangeAspect="1"/>
          </p:cNvGraphicFramePr>
          <p:nvPr/>
        </p:nvGraphicFramePr>
        <p:xfrm>
          <a:off x="1619250" y="4941888"/>
          <a:ext cx="4740275" cy="727075"/>
        </p:xfrm>
        <a:graphic>
          <a:graphicData uri="http://schemas.openxmlformats.org/presentationml/2006/ole">
            <mc:AlternateContent xmlns:mc="http://schemas.openxmlformats.org/markup-compatibility/2006">
              <mc:Choice xmlns:v="urn:schemas-microsoft-com:vml" Requires="v">
                <p:oleObj spid="_x0000_s263259" name="Equation" r:id="rId14" imgW="1955520" imgH="291960" progId="Equation.DSMT4">
                  <p:embed/>
                </p:oleObj>
              </mc:Choice>
              <mc:Fallback>
                <p:oleObj name="Equation" r:id="rId14" imgW="1955520" imgH="29196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19250" y="4941888"/>
                        <a:ext cx="4740275" cy="7270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8" name="Rectangle 10"/>
          <p:cNvSpPr>
            <a:spLocks noGrp="1" noChangeArrowheads="1"/>
          </p:cNvSpPr>
          <p:nvPr>
            <p:ph type="title"/>
          </p:nvPr>
        </p:nvSpPr>
        <p:spPr>
          <a:xfrm>
            <a:off x="971600" y="116632"/>
            <a:ext cx="7772400" cy="1008658"/>
          </a:xfrm>
          <a:noFill/>
        </p:spPr>
        <p:txBody>
          <a:bodyPr anchor="ctr"/>
          <a:lstStyle/>
          <a:p>
            <a:pPr algn="l" eaLnBrk="1" hangingPunct="1"/>
            <a:r>
              <a:rPr lang="zh-CN" altLang="en-US" sz="3200" b="1" dirty="0" smtClean="0">
                <a:solidFill>
                  <a:srgbClr val="FF0000"/>
                </a:solidFill>
              </a:rPr>
              <a:t>二、离散信号的运算</a:t>
            </a:r>
          </a:p>
        </p:txBody>
      </p:sp>
    </p:spTree>
    <p:extLst>
      <p:ext uri="{BB962C8B-B14F-4D97-AF65-F5344CB8AC3E}">
        <p14:creationId xmlns:p14="http://schemas.microsoft.com/office/powerpoint/2010/main" val="2009816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67651"/>
                                        </p:tgtEl>
                                        <p:attrNameLst>
                                          <p:attrName>style.visibility</p:attrName>
                                        </p:attrNameLst>
                                      </p:cBhvr>
                                      <p:to>
                                        <p:strVal val="visible"/>
                                      </p:to>
                                    </p:set>
                                    <p:anim calcmode="lin" valueType="num">
                                      <p:cBhvr additive="base">
                                        <p:cTn id="7" dur="500" fill="hold"/>
                                        <p:tgtEl>
                                          <p:spTgt spid="667651"/>
                                        </p:tgtEl>
                                        <p:attrNameLst>
                                          <p:attrName>ppt_x</p:attrName>
                                        </p:attrNameLst>
                                      </p:cBhvr>
                                      <p:tavLst>
                                        <p:tav tm="0">
                                          <p:val>
                                            <p:strVal val="#ppt_x"/>
                                          </p:val>
                                        </p:tav>
                                        <p:tav tm="100000">
                                          <p:val>
                                            <p:strVal val="#ppt_x"/>
                                          </p:val>
                                        </p:tav>
                                      </p:tavLst>
                                    </p:anim>
                                    <p:anim calcmode="lin" valueType="num">
                                      <p:cBhvr additive="base">
                                        <p:cTn id="8" dur="500" fill="hold"/>
                                        <p:tgtEl>
                                          <p:spTgt spid="66765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67653"/>
                                        </p:tgtEl>
                                        <p:attrNameLst>
                                          <p:attrName>style.visibility</p:attrName>
                                        </p:attrNameLst>
                                      </p:cBhvr>
                                      <p:to>
                                        <p:strVal val="visible"/>
                                      </p:to>
                                    </p:set>
                                    <p:anim calcmode="lin" valueType="num">
                                      <p:cBhvr additive="base">
                                        <p:cTn id="11" dur="500" fill="hold"/>
                                        <p:tgtEl>
                                          <p:spTgt spid="667653"/>
                                        </p:tgtEl>
                                        <p:attrNameLst>
                                          <p:attrName>ppt_x</p:attrName>
                                        </p:attrNameLst>
                                      </p:cBhvr>
                                      <p:tavLst>
                                        <p:tav tm="0">
                                          <p:val>
                                            <p:strVal val="#ppt_x"/>
                                          </p:val>
                                        </p:tav>
                                        <p:tav tm="100000">
                                          <p:val>
                                            <p:strVal val="#ppt_x"/>
                                          </p:val>
                                        </p:tav>
                                      </p:tavLst>
                                    </p:anim>
                                    <p:anim calcmode="lin" valueType="num">
                                      <p:cBhvr additive="base">
                                        <p:cTn id="12" dur="500" fill="hold"/>
                                        <p:tgtEl>
                                          <p:spTgt spid="667653"/>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667652"/>
                                        </p:tgtEl>
                                        <p:attrNameLst>
                                          <p:attrName>style.visibility</p:attrName>
                                        </p:attrNameLst>
                                      </p:cBhvr>
                                      <p:to>
                                        <p:strVal val="visible"/>
                                      </p:to>
                                    </p:set>
                                    <p:anim calcmode="lin" valueType="num">
                                      <p:cBhvr additive="base">
                                        <p:cTn id="17" dur="500" fill="hold"/>
                                        <p:tgtEl>
                                          <p:spTgt spid="667652"/>
                                        </p:tgtEl>
                                        <p:attrNameLst>
                                          <p:attrName>ppt_x</p:attrName>
                                        </p:attrNameLst>
                                      </p:cBhvr>
                                      <p:tavLst>
                                        <p:tav tm="0">
                                          <p:val>
                                            <p:strVal val="#ppt_x"/>
                                          </p:val>
                                        </p:tav>
                                        <p:tav tm="100000">
                                          <p:val>
                                            <p:strVal val="#ppt_x"/>
                                          </p:val>
                                        </p:tav>
                                      </p:tavLst>
                                    </p:anim>
                                    <p:anim calcmode="lin" valueType="num">
                                      <p:cBhvr additive="base">
                                        <p:cTn id="18" dur="500" fill="hold"/>
                                        <p:tgtEl>
                                          <p:spTgt spid="66765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67654"/>
                                        </p:tgtEl>
                                        <p:attrNameLst>
                                          <p:attrName>style.visibility</p:attrName>
                                        </p:attrNameLst>
                                      </p:cBhvr>
                                      <p:to>
                                        <p:strVal val="visible"/>
                                      </p:to>
                                    </p:set>
                                    <p:anim calcmode="lin" valueType="num">
                                      <p:cBhvr additive="base">
                                        <p:cTn id="21" dur="500" fill="hold"/>
                                        <p:tgtEl>
                                          <p:spTgt spid="667654"/>
                                        </p:tgtEl>
                                        <p:attrNameLst>
                                          <p:attrName>ppt_x</p:attrName>
                                        </p:attrNameLst>
                                      </p:cBhvr>
                                      <p:tavLst>
                                        <p:tav tm="0">
                                          <p:val>
                                            <p:strVal val="#ppt_x"/>
                                          </p:val>
                                        </p:tav>
                                        <p:tav tm="100000">
                                          <p:val>
                                            <p:strVal val="#ppt_x"/>
                                          </p:val>
                                        </p:tav>
                                      </p:tavLst>
                                    </p:anim>
                                    <p:anim calcmode="lin" valueType="num">
                                      <p:cBhvr additive="base">
                                        <p:cTn id="22" dur="500" fill="hold"/>
                                        <p:tgtEl>
                                          <p:spTgt spid="667654"/>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667656"/>
                                        </p:tgtEl>
                                        <p:attrNameLst>
                                          <p:attrName>style.visibility</p:attrName>
                                        </p:attrNameLst>
                                      </p:cBhvr>
                                      <p:to>
                                        <p:strVal val="visible"/>
                                      </p:to>
                                    </p:set>
                                    <p:anim calcmode="lin" valueType="num">
                                      <p:cBhvr additive="base">
                                        <p:cTn id="27" dur="500" fill="hold"/>
                                        <p:tgtEl>
                                          <p:spTgt spid="667656"/>
                                        </p:tgtEl>
                                        <p:attrNameLst>
                                          <p:attrName>ppt_x</p:attrName>
                                        </p:attrNameLst>
                                      </p:cBhvr>
                                      <p:tavLst>
                                        <p:tav tm="0">
                                          <p:val>
                                            <p:strVal val="#ppt_x"/>
                                          </p:val>
                                        </p:tav>
                                        <p:tav tm="100000">
                                          <p:val>
                                            <p:strVal val="#ppt_x"/>
                                          </p:val>
                                        </p:tav>
                                      </p:tavLst>
                                    </p:anim>
                                    <p:anim calcmode="lin" valueType="num">
                                      <p:cBhvr additive="base">
                                        <p:cTn id="28" dur="500" fill="hold"/>
                                        <p:tgtEl>
                                          <p:spTgt spid="66765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67657"/>
                                        </p:tgtEl>
                                        <p:attrNameLst>
                                          <p:attrName>style.visibility</p:attrName>
                                        </p:attrNameLst>
                                      </p:cBhvr>
                                      <p:to>
                                        <p:strVal val="visible"/>
                                      </p:to>
                                    </p:set>
                                    <p:anim calcmode="lin" valueType="num">
                                      <p:cBhvr additive="base">
                                        <p:cTn id="31" dur="500" fill="hold"/>
                                        <p:tgtEl>
                                          <p:spTgt spid="667657"/>
                                        </p:tgtEl>
                                        <p:attrNameLst>
                                          <p:attrName>ppt_x</p:attrName>
                                        </p:attrNameLst>
                                      </p:cBhvr>
                                      <p:tavLst>
                                        <p:tav tm="0">
                                          <p:val>
                                            <p:strVal val="#ppt_x"/>
                                          </p:val>
                                        </p:tav>
                                        <p:tav tm="100000">
                                          <p:val>
                                            <p:strVal val="#ppt_x"/>
                                          </p:val>
                                        </p:tav>
                                      </p:tavLst>
                                    </p:anim>
                                    <p:anim calcmode="lin" valueType="num">
                                      <p:cBhvr additive="base">
                                        <p:cTn id="32" dur="500" fill="hold"/>
                                        <p:tgtEl>
                                          <p:spTgt spid="6676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3CE3833-FA40-4F86-9C67-545920CE954E}" type="datetime1">
              <a:rPr lang="zh-CN" altLang="en-US"/>
              <a:pPr eaLnBrk="1" hangingPunct="1"/>
              <a:t>2013-11-24</a:t>
            </a:fld>
            <a:endParaRPr lang="en-US" altLang="zh-CN"/>
          </a:p>
        </p:txBody>
      </p:sp>
      <p:sp>
        <p:nvSpPr>
          <p:cNvPr id="5128"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512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DB1DB90-A654-4914-8EAB-A16CF761D87E}" type="slidenum">
              <a:rPr lang="zh-CN" altLang="en-US"/>
              <a:pPr eaLnBrk="1" hangingPunct="1"/>
              <a:t>12</a:t>
            </a:fld>
            <a:endParaRPr lang="en-US" altLang="zh-CN"/>
          </a:p>
        </p:txBody>
      </p:sp>
      <p:sp>
        <p:nvSpPr>
          <p:cNvPr id="5131" name="Rectangle 3"/>
          <p:cNvSpPr>
            <a:spLocks noGrp="1" noChangeArrowheads="1"/>
          </p:cNvSpPr>
          <p:nvPr>
            <p:ph type="body" idx="1"/>
          </p:nvPr>
        </p:nvSpPr>
        <p:spPr>
          <a:xfrm>
            <a:off x="2771800" y="407641"/>
            <a:ext cx="3168650" cy="549275"/>
          </a:xfrm>
          <a:noFill/>
        </p:spPr>
        <p:txBody>
          <a:bodyPr/>
          <a:lstStyle/>
          <a:p>
            <a:pPr eaLnBrk="1" hangingPunct="1">
              <a:buFont typeface="Wingdings" pitchFamily="2" charset="2"/>
              <a:buNone/>
            </a:pPr>
            <a:r>
              <a:rPr lang="zh-CN" altLang="en-US" b="1" dirty="0" smtClean="0">
                <a:solidFill>
                  <a:srgbClr val="FF0000"/>
                </a:solidFill>
              </a:rPr>
              <a:t>离散信号的运算</a:t>
            </a:r>
          </a:p>
        </p:txBody>
      </p:sp>
      <p:graphicFrame>
        <p:nvGraphicFramePr>
          <p:cNvPr id="669700" name="Object 4"/>
          <p:cNvGraphicFramePr>
            <a:graphicFrameLocks noChangeAspect="1"/>
          </p:cNvGraphicFramePr>
          <p:nvPr/>
        </p:nvGraphicFramePr>
        <p:xfrm>
          <a:off x="923925" y="1844675"/>
          <a:ext cx="2924175" cy="411163"/>
        </p:xfrm>
        <a:graphic>
          <a:graphicData uri="http://schemas.openxmlformats.org/presentationml/2006/ole">
            <mc:AlternateContent xmlns:mc="http://schemas.openxmlformats.org/markup-compatibility/2006">
              <mc:Choice xmlns:v="urn:schemas-microsoft-com:vml" Requires="v">
                <p:oleObj spid="_x0000_s264264" name="Equation" r:id="rId4" imgW="1536480" imgH="215640" progId="Equation.DSMT4">
                  <p:embed/>
                </p:oleObj>
              </mc:Choice>
              <mc:Fallback>
                <p:oleObj name="Equation" r:id="rId4" imgW="1536480" imgH="215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925" y="1844675"/>
                        <a:ext cx="2924175" cy="41116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9701" name="Object 5"/>
          <p:cNvGraphicFramePr>
            <a:graphicFrameLocks noChangeAspect="1"/>
          </p:cNvGraphicFramePr>
          <p:nvPr/>
        </p:nvGraphicFramePr>
        <p:xfrm>
          <a:off x="1795463" y="2349500"/>
          <a:ext cx="5413375" cy="666750"/>
        </p:xfrm>
        <a:graphic>
          <a:graphicData uri="http://schemas.openxmlformats.org/presentationml/2006/ole">
            <mc:AlternateContent xmlns:mc="http://schemas.openxmlformats.org/markup-compatibility/2006">
              <mc:Choice xmlns:v="urn:schemas-microsoft-com:vml" Requires="v">
                <p:oleObj spid="_x0000_s264265" name="Equation" r:id="rId6" imgW="1701720" imgH="291960" progId="Equation.DSMT4">
                  <p:embed/>
                </p:oleObj>
              </mc:Choice>
              <mc:Fallback>
                <p:oleObj name="Equation" r:id="rId6" imgW="1701720" imgH="2919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463" y="2349500"/>
                        <a:ext cx="5413375" cy="6667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9702" name="Object 6"/>
          <p:cNvGraphicFramePr>
            <a:graphicFrameLocks noChangeAspect="1"/>
          </p:cNvGraphicFramePr>
          <p:nvPr/>
        </p:nvGraphicFramePr>
        <p:xfrm>
          <a:off x="863600" y="3141663"/>
          <a:ext cx="3468688" cy="411162"/>
        </p:xfrm>
        <a:graphic>
          <a:graphicData uri="http://schemas.openxmlformats.org/presentationml/2006/ole">
            <mc:AlternateContent xmlns:mc="http://schemas.openxmlformats.org/markup-compatibility/2006">
              <mc:Choice xmlns:v="urn:schemas-microsoft-com:vml" Requires="v">
                <p:oleObj spid="_x0000_s264266" name="Equation" r:id="rId8" imgW="1815840" imgH="215640" progId="Equation.DSMT4">
                  <p:embed/>
                </p:oleObj>
              </mc:Choice>
              <mc:Fallback>
                <p:oleObj name="Equation" r:id="rId8" imgW="1815840" imgH="2156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3600" y="3141663"/>
                        <a:ext cx="3468688" cy="411162"/>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9703" name="Object 7"/>
          <p:cNvGraphicFramePr>
            <a:graphicFrameLocks noChangeAspect="1"/>
          </p:cNvGraphicFramePr>
          <p:nvPr/>
        </p:nvGraphicFramePr>
        <p:xfrm>
          <a:off x="1116013" y="4797425"/>
          <a:ext cx="6884987" cy="847725"/>
        </p:xfrm>
        <a:graphic>
          <a:graphicData uri="http://schemas.openxmlformats.org/presentationml/2006/ole">
            <mc:AlternateContent xmlns:mc="http://schemas.openxmlformats.org/markup-compatibility/2006">
              <mc:Choice xmlns:v="urn:schemas-microsoft-com:vml" Requires="v">
                <p:oleObj spid="_x0000_s264267" name="Equation" r:id="rId10" imgW="3390840" imgH="431640" progId="Equation.DSMT4">
                  <p:embed/>
                </p:oleObj>
              </mc:Choice>
              <mc:Fallback>
                <p:oleObj name="Equation" r:id="rId10" imgW="3390840" imgH="4316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6013" y="4797425"/>
                        <a:ext cx="6884987" cy="84772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9704" name="Object 8"/>
          <p:cNvGraphicFramePr>
            <a:graphicFrameLocks noChangeAspect="1"/>
          </p:cNvGraphicFramePr>
          <p:nvPr/>
        </p:nvGraphicFramePr>
        <p:xfrm>
          <a:off x="1771650" y="3644900"/>
          <a:ext cx="5538788" cy="635000"/>
        </p:xfrm>
        <a:graphic>
          <a:graphicData uri="http://schemas.openxmlformats.org/presentationml/2006/ole">
            <mc:AlternateContent xmlns:mc="http://schemas.openxmlformats.org/markup-compatibility/2006">
              <mc:Choice xmlns:v="urn:schemas-microsoft-com:vml" Requires="v">
                <p:oleObj spid="_x0000_s264268" name="Equation" r:id="rId12" imgW="2171520" imgH="291960" progId="Equation.DSMT4">
                  <p:embed/>
                </p:oleObj>
              </mc:Choice>
              <mc:Fallback>
                <p:oleObj name="Equation" r:id="rId12" imgW="2171520" imgH="29196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71650" y="3644900"/>
                        <a:ext cx="5538788" cy="6350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818819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69700"/>
                                        </p:tgtEl>
                                        <p:attrNameLst>
                                          <p:attrName>style.visibility</p:attrName>
                                        </p:attrNameLst>
                                      </p:cBhvr>
                                      <p:to>
                                        <p:strVal val="visible"/>
                                      </p:to>
                                    </p:set>
                                    <p:anim calcmode="lin" valueType="num">
                                      <p:cBhvr additive="base">
                                        <p:cTn id="7" dur="500" fill="hold"/>
                                        <p:tgtEl>
                                          <p:spTgt spid="669700"/>
                                        </p:tgtEl>
                                        <p:attrNameLst>
                                          <p:attrName>ppt_x</p:attrName>
                                        </p:attrNameLst>
                                      </p:cBhvr>
                                      <p:tavLst>
                                        <p:tav tm="0">
                                          <p:val>
                                            <p:strVal val="#ppt_x"/>
                                          </p:val>
                                        </p:tav>
                                        <p:tav tm="100000">
                                          <p:val>
                                            <p:strVal val="#ppt_x"/>
                                          </p:val>
                                        </p:tav>
                                      </p:tavLst>
                                    </p:anim>
                                    <p:anim calcmode="lin" valueType="num">
                                      <p:cBhvr additive="base">
                                        <p:cTn id="8" dur="500" fill="hold"/>
                                        <p:tgtEl>
                                          <p:spTgt spid="66970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69701"/>
                                        </p:tgtEl>
                                        <p:attrNameLst>
                                          <p:attrName>style.visibility</p:attrName>
                                        </p:attrNameLst>
                                      </p:cBhvr>
                                      <p:to>
                                        <p:strVal val="visible"/>
                                      </p:to>
                                    </p:set>
                                    <p:anim calcmode="lin" valueType="num">
                                      <p:cBhvr additive="base">
                                        <p:cTn id="11" dur="500" fill="hold"/>
                                        <p:tgtEl>
                                          <p:spTgt spid="669701"/>
                                        </p:tgtEl>
                                        <p:attrNameLst>
                                          <p:attrName>ppt_x</p:attrName>
                                        </p:attrNameLst>
                                      </p:cBhvr>
                                      <p:tavLst>
                                        <p:tav tm="0">
                                          <p:val>
                                            <p:strVal val="#ppt_x"/>
                                          </p:val>
                                        </p:tav>
                                        <p:tav tm="100000">
                                          <p:val>
                                            <p:strVal val="#ppt_x"/>
                                          </p:val>
                                        </p:tav>
                                      </p:tavLst>
                                    </p:anim>
                                    <p:anim calcmode="lin" valueType="num">
                                      <p:cBhvr additive="base">
                                        <p:cTn id="12" dur="500" fill="hold"/>
                                        <p:tgtEl>
                                          <p:spTgt spid="66970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69702"/>
                                        </p:tgtEl>
                                        <p:attrNameLst>
                                          <p:attrName>style.visibility</p:attrName>
                                        </p:attrNameLst>
                                      </p:cBhvr>
                                      <p:to>
                                        <p:strVal val="visible"/>
                                      </p:to>
                                    </p:set>
                                    <p:animEffect transition="in" filter="blinds(horizontal)">
                                      <p:cBhvr>
                                        <p:cTn id="17" dur="500"/>
                                        <p:tgtEl>
                                          <p:spTgt spid="669702"/>
                                        </p:tgtEl>
                                      </p:cBhvr>
                                    </p:animEffect>
                                  </p:childTnLst>
                                </p:cTn>
                              </p:par>
                              <p:par>
                                <p:cTn id="18" presetID="3" presetClass="entr" presetSubtype="10" fill="hold" nodeType="withEffect">
                                  <p:stCondLst>
                                    <p:cond delay="0"/>
                                  </p:stCondLst>
                                  <p:childTnLst>
                                    <p:set>
                                      <p:cBhvr>
                                        <p:cTn id="19" dur="1" fill="hold">
                                          <p:stCondLst>
                                            <p:cond delay="0"/>
                                          </p:stCondLst>
                                        </p:cTn>
                                        <p:tgtEl>
                                          <p:spTgt spid="669704"/>
                                        </p:tgtEl>
                                        <p:attrNameLst>
                                          <p:attrName>style.visibility</p:attrName>
                                        </p:attrNameLst>
                                      </p:cBhvr>
                                      <p:to>
                                        <p:strVal val="visible"/>
                                      </p:to>
                                    </p:set>
                                    <p:animEffect transition="in" filter="blinds(horizontal)">
                                      <p:cBhvr>
                                        <p:cTn id="20" dur="500"/>
                                        <p:tgtEl>
                                          <p:spTgt spid="669704"/>
                                        </p:tgtEl>
                                      </p:cBhvr>
                                    </p:animEffect>
                                  </p:childTnLst>
                                </p:cTn>
                              </p:par>
                              <p:par>
                                <p:cTn id="21" presetID="3" presetClass="entr" presetSubtype="10" fill="hold" nodeType="withEffect">
                                  <p:stCondLst>
                                    <p:cond delay="0"/>
                                  </p:stCondLst>
                                  <p:childTnLst>
                                    <p:set>
                                      <p:cBhvr>
                                        <p:cTn id="22" dur="1" fill="hold">
                                          <p:stCondLst>
                                            <p:cond delay="0"/>
                                          </p:stCondLst>
                                        </p:cTn>
                                        <p:tgtEl>
                                          <p:spTgt spid="669703"/>
                                        </p:tgtEl>
                                        <p:attrNameLst>
                                          <p:attrName>style.visibility</p:attrName>
                                        </p:attrNameLst>
                                      </p:cBhvr>
                                      <p:to>
                                        <p:strVal val="visible"/>
                                      </p:to>
                                    </p:set>
                                    <p:animEffect transition="in" filter="blinds(horizontal)">
                                      <p:cBhvr>
                                        <p:cTn id="23" dur="500"/>
                                        <p:tgtEl>
                                          <p:spTgt spid="669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EC63BA5-1C40-4E73-A56C-EFDC204BB3A4}" type="datetime1">
              <a:rPr lang="zh-CN" altLang="en-US"/>
              <a:pPr eaLnBrk="1" hangingPunct="1"/>
              <a:t>2013-11-24</a:t>
            </a:fld>
            <a:endParaRPr lang="en-US" altLang="zh-CN"/>
          </a:p>
        </p:txBody>
      </p:sp>
      <p:sp>
        <p:nvSpPr>
          <p:cNvPr id="6190"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61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6A0D88D-89A7-43CF-8403-7DD09DD3ECDF}" type="slidenum">
              <a:rPr lang="zh-CN" altLang="en-US"/>
              <a:pPr eaLnBrk="1" hangingPunct="1"/>
              <a:t>13</a:t>
            </a:fld>
            <a:endParaRPr lang="en-US" altLang="zh-CN"/>
          </a:p>
        </p:txBody>
      </p:sp>
      <p:graphicFrame>
        <p:nvGraphicFramePr>
          <p:cNvPr id="6146" name="Object 2"/>
          <p:cNvGraphicFramePr>
            <a:graphicFrameLocks noChangeAspect="1"/>
          </p:cNvGraphicFramePr>
          <p:nvPr>
            <p:extLst>
              <p:ext uri="{D42A27DB-BD31-4B8C-83A1-F6EECF244321}">
                <p14:modId xmlns:p14="http://schemas.microsoft.com/office/powerpoint/2010/main" val="1717115236"/>
              </p:ext>
            </p:extLst>
          </p:nvPr>
        </p:nvGraphicFramePr>
        <p:xfrm>
          <a:off x="611560" y="1646312"/>
          <a:ext cx="4292600" cy="990600"/>
        </p:xfrm>
        <a:graphic>
          <a:graphicData uri="http://schemas.openxmlformats.org/presentationml/2006/ole">
            <mc:AlternateContent xmlns:mc="http://schemas.openxmlformats.org/markup-compatibility/2006">
              <mc:Choice xmlns:v="urn:schemas-microsoft-com:vml" Requires="v">
                <p:oleObj spid="_x0000_s265820" name="Equation" r:id="rId4" imgW="1981080" imgH="457200" progId="Equation.DSMT4">
                  <p:embed/>
                </p:oleObj>
              </mc:Choice>
              <mc:Fallback>
                <p:oleObj name="Equation" r:id="rId4" imgW="198108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1646312"/>
                        <a:ext cx="4292600" cy="990600"/>
                      </a:xfrm>
                      <a:prstGeom prst="rect">
                        <a:avLst/>
                      </a:prstGeom>
                      <a:noFill/>
                      <a:ln>
                        <a:noFill/>
                      </a:ln>
                      <a:effectLst/>
                      <a:extLst>
                        <a:ext uri="{909E8E84-426E-40DD-AFC4-6F175D3DCCD1}">
                          <a14:hiddenFill xmlns:a14="http://schemas.microsoft.com/office/drawing/2010/main">
                            <a:solidFill>
                              <a:srgbClr val="CCEC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93" name="Rectangle 4"/>
          <p:cNvSpPr>
            <a:spLocks noGrp="1" noChangeArrowheads="1"/>
          </p:cNvSpPr>
          <p:nvPr>
            <p:ph type="body" idx="1"/>
          </p:nvPr>
        </p:nvSpPr>
        <p:spPr>
          <a:xfrm>
            <a:off x="1269206" y="404664"/>
            <a:ext cx="1728787" cy="549275"/>
          </a:xfrm>
          <a:noFill/>
        </p:spPr>
        <p:txBody>
          <a:bodyPr/>
          <a:lstStyle/>
          <a:p>
            <a:pPr eaLnBrk="1" hangingPunct="1">
              <a:buFont typeface="Wingdings" pitchFamily="2" charset="2"/>
              <a:buNone/>
            </a:pPr>
            <a:r>
              <a:rPr lang="zh-CN" altLang="en-US" b="1" dirty="0" smtClean="0">
                <a:solidFill>
                  <a:schemeClr val="tx1"/>
                </a:solidFill>
              </a:rPr>
              <a:t>举例</a:t>
            </a:r>
            <a:r>
              <a:rPr lang="en-US" altLang="zh-CN" b="1" dirty="0" smtClean="0">
                <a:solidFill>
                  <a:schemeClr val="tx1"/>
                </a:solidFill>
              </a:rPr>
              <a:t>6.1</a:t>
            </a:r>
          </a:p>
        </p:txBody>
      </p:sp>
      <p:grpSp>
        <p:nvGrpSpPr>
          <p:cNvPr id="6194" name="Group 5"/>
          <p:cNvGrpSpPr>
            <a:grpSpLocks/>
          </p:cNvGrpSpPr>
          <p:nvPr/>
        </p:nvGrpSpPr>
        <p:grpSpPr bwMode="auto">
          <a:xfrm>
            <a:off x="5715000" y="1600200"/>
            <a:ext cx="3124200" cy="1858963"/>
            <a:chOff x="3600" y="1008"/>
            <a:chExt cx="1968" cy="1171"/>
          </a:xfrm>
        </p:grpSpPr>
        <p:sp>
          <p:nvSpPr>
            <p:cNvPr id="6234" name="Line 6"/>
            <p:cNvSpPr>
              <a:spLocks noChangeShapeType="1"/>
            </p:cNvSpPr>
            <p:nvPr/>
          </p:nvSpPr>
          <p:spPr bwMode="auto">
            <a:xfrm>
              <a:off x="3600" y="1982"/>
              <a:ext cx="196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35" name="Line 7"/>
            <p:cNvSpPr>
              <a:spLocks noChangeShapeType="1"/>
            </p:cNvSpPr>
            <p:nvPr/>
          </p:nvSpPr>
          <p:spPr bwMode="auto">
            <a:xfrm flipV="1">
              <a:off x="4272" y="1104"/>
              <a:ext cx="0" cy="102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36" name="Line 8"/>
            <p:cNvSpPr>
              <a:spLocks noChangeShapeType="1"/>
            </p:cNvSpPr>
            <p:nvPr/>
          </p:nvSpPr>
          <p:spPr bwMode="auto">
            <a:xfrm>
              <a:off x="4272" y="1838"/>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175" name="Object 9"/>
            <p:cNvGraphicFramePr>
              <a:graphicFrameLocks noChangeAspect="1"/>
            </p:cNvGraphicFramePr>
            <p:nvPr/>
          </p:nvGraphicFramePr>
          <p:xfrm>
            <a:off x="4176" y="1982"/>
            <a:ext cx="103" cy="144"/>
          </p:xfrm>
          <a:graphic>
            <a:graphicData uri="http://schemas.openxmlformats.org/presentationml/2006/ole">
              <mc:AlternateContent xmlns:mc="http://schemas.openxmlformats.org/markup-compatibility/2006">
                <mc:Choice xmlns:v="urn:schemas-microsoft-com:vml" Requires="v">
                  <p:oleObj spid="_x0000_s265821" name="Equation" r:id="rId6" imgW="126720" imgH="177480" progId="Equation.3">
                    <p:embed/>
                  </p:oleObj>
                </mc:Choice>
                <mc:Fallback>
                  <p:oleObj name="Equation" r:id="rId6" imgW="126720" imgH="177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6" y="1982"/>
                          <a:ext cx="103"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76" name="Object 10"/>
            <p:cNvGraphicFramePr>
              <a:graphicFrameLocks noChangeAspect="1"/>
            </p:cNvGraphicFramePr>
            <p:nvPr/>
          </p:nvGraphicFramePr>
          <p:xfrm>
            <a:off x="4337" y="1987"/>
            <a:ext cx="99" cy="187"/>
          </p:xfrm>
          <a:graphic>
            <a:graphicData uri="http://schemas.openxmlformats.org/presentationml/2006/ole">
              <mc:AlternateContent xmlns:mc="http://schemas.openxmlformats.org/markup-compatibility/2006">
                <mc:Choice xmlns:v="urn:schemas-microsoft-com:vml" Requires="v">
                  <p:oleObj spid="_x0000_s265822" name="Equation" r:id="rId8" imgW="88560" imgH="164880" progId="Equation.3">
                    <p:embed/>
                  </p:oleObj>
                </mc:Choice>
                <mc:Fallback>
                  <p:oleObj name="Equation" r:id="rId8" imgW="88560" imgH="1648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7" y="1987"/>
                          <a:ext cx="9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77" name="Object 11"/>
            <p:cNvGraphicFramePr>
              <a:graphicFrameLocks noChangeAspect="1"/>
            </p:cNvGraphicFramePr>
            <p:nvPr/>
          </p:nvGraphicFramePr>
          <p:xfrm>
            <a:off x="4512" y="1968"/>
            <a:ext cx="146" cy="192"/>
          </p:xfrm>
          <a:graphic>
            <a:graphicData uri="http://schemas.openxmlformats.org/presentationml/2006/ole">
              <mc:AlternateContent xmlns:mc="http://schemas.openxmlformats.org/markup-compatibility/2006">
                <mc:Choice xmlns:v="urn:schemas-microsoft-com:vml" Requires="v">
                  <p:oleObj spid="_x0000_s265823" name="Equation" r:id="rId10" imgW="126720" imgH="164880" progId="Equation.3">
                    <p:embed/>
                  </p:oleObj>
                </mc:Choice>
                <mc:Fallback>
                  <p:oleObj name="Equation" r:id="rId10" imgW="126720" imgH="1648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12" y="1968"/>
                          <a:ext cx="14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78" name="Object 12"/>
            <p:cNvGraphicFramePr>
              <a:graphicFrameLocks noChangeAspect="1"/>
            </p:cNvGraphicFramePr>
            <p:nvPr/>
          </p:nvGraphicFramePr>
          <p:xfrm>
            <a:off x="5033" y="1968"/>
            <a:ext cx="205" cy="197"/>
          </p:xfrm>
          <a:graphic>
            <a:graphicData uri="http://schemas.openxmlformats.org/presentationml/2006/ole">
              <mc:AlternateContent xmlns:mc="http://schemas.openxmlformats.org/markup-compatibility/2006">
                <mc:Choice xmlns:v="urn:schemas-microsoft-com:vml" Requires="v">
                  <p:oleObj spid="_x0000_s265824" name="Equation" r:id="rId12" imgW="126720" imgH="177480" progId="Equation.3">
                    <p:embed/>
                  </p:oleObj>
                </mc:Choice>
                <mc:Fallback>
                  <p:oleObj name="Equation" r:id="rId12" imgW="12672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33" y="1968"/>
                          <a:ext cx="205"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79" name="Object 13"/>
            <p:cNvGraphicFramePr>
              <a:graphicFrameLocks noChangeAspect="1"/>
            </p:cNvGraphicFramePr>
            <p:nvPr/>
          </p:nvGraphicFramePr>
          <p:xfrm>
            <a:off x="5370" y="2003"/>
            <a:ext cx="137" cy="155"/>
          </p:xfrm>
          <a:graphic>
            <a:graphicData uri="http://schemas.openxmlformats.org/presentationml/2006/ole">
              <mc:AlternateContent xmlns:mc="http://schemas.openxmlformats.org/markup-compatibility/2006">
                <mc:Choice xmlns:v="urn:schemas-microsoft-com:vml" Requires="v">
                  <p:oleObj spid="_x0000_s265825" name="Equation" r:id="rId14" imgW="126720" imgH="139680" progId="Equation.3">
                    <p:embed/>
                  </p:oleObj>
                </mc:Choice>
                <mc:Fallback>
                  <p:oleObj name="Equation" r:id="rId14" imgW="126720" imgH="1396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70" y="2003"/>
                          <a:ext cx="13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80" name="Object 14"/>
            <p:cNvGraphicFramePr>
              <a:graphicFrameLocks noChangeAspect="1"/>
            </p:cNvGraphicFramePr>
            <p:nvPr/>
          </p:nvGraphicFramePr>
          <p:xfrm>
            <a:off x="4320" y="1008"/>
            <a:ext cx="397" cy="262"/>
          </p:xfrm>
          <a:graphic>
            <a:graphicData uri="http://schemas.openxmlformats.org/presentationml/2006/ole">
              <mc:AlternateContent xmlns:mc="http://schemas.openxmlformats.org/markup-compatibility/2006">
                <mc:Choice xmlns:v="urn:schemas-microsoft-com:vml" Requires="v">
                  <p:oleObj spid="_x0000_s265826" name="Equation" r:id="rId16" imgW="317160" imgH="203040" progId="Equation.3">
                    <p:embed/>
                  </p:oleObj>
                </mc:Choice>
                <mc:Fallback>
                  <p:oleObj name="Equation" r:id="rId16" imgW="317160" imgH="2030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20" y="1008"/>
                          <a:ext cx="397"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37" name="Line 15"/>
            <p:cNvSpPr>
              <a:spLocks noChangeShapeType="1"/>
            </p:cNvSpPr>
            <p:nvPr/>
          </p:nvSpPr>
          <p:spPr bwMode="auto">
            <a:xfrm flipH="1" flipV="1">
              <a:off x="4128" y="1982"/>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38" name="Line 16"/>
            <p:cNvSpPr>
              <a:spLocks noChangeShapeType="1"/>
            </p:cNvSpPr>
            <p:nvPr/>
          </p:nvSpPr>
          <p:spPr bwMode="auto">
            <a:xfrm flipH="1" flipV="1">
              <a:off x="3984" y="1982"/>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39" name="Line 17"/>
            <p:cNvSpPr>
              <a:spLocks noChangeShapeType="1"/>
            </p:cNvSpPr>
            <p:nvPr/>
          </p:nvSpPr>
          <p:spPr bwMode="auto">
            <a:xfrm flipH="1" flipV="1">
              <a:off x="3840" y="1982"/>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40" name="Line 18"/>
            <p:cNvSpPr>
              <a:spLocks noChangeShapeType="1"/>
            </p:cNvSpPr>
            <p:nvPr/>
          </p:nvSpPr>
          <p:spPr bwMode="auto">
            <a:xfrm flipH="1" flipV="1">
              <a:off x="3696" y="1982"/>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181" name="Object 19"/>
            <p:cNvGraphicFramePr>
              <a:graphicFrameLocks noChangeAspect="1"/>
            </p:cNvGraphicFramePr>
            <p:nvPr/>
          </p:nvGraphicFramePr>
          <p:xfrm>
            <a:off x="3984" y="1982"/>
            <a:ext cx="192" cy="160"/>
          </p:xfrm>
          <a:graphic>
            <a:graphicData uri="http://schemas.openxmlformats.org/presentationml/2006/ole">
              <mc:AlternateContent xmlns:mc="http://schemas.openxmlformats.org/markup-compatibility/2006">
                <mc:Choice xmlns:v="urn:schemas-microsoft-com:vml" Requires="v">
                  <p:oleObj spid="_x0000_s265827" name="Equation" r:id="rId18" imgW="203040" imgH="164880" progId="Equation.3">
                    <p:embed/>
                  </p:oleObj>
                </mc:Choice>
                <mc:Fallback>
                  <p:oleObj name="Equation" r:id="rId18" imgW="203040" imgH="1648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84" y="1982"/>
                          <a:ext cx="19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82" name="Object 20"/>
            <p:cNvGraphicFramePr>
              <a:graphicFrameLocks noChangeAspect="1"/>
            </p:cNvGraphicFramePr>
            <p:nvPr/>
          </p:nvGraphicFramePr>
          <p:xfrm>
            <a:off x="3840" y="1982"/>
            <a:ext cx="215" cy="149"/>
          </p:xfrm>
          <a:graphic>
            <a:graphicData uri="http://schemas.openxmlformats.org/presentationml/2006/ole">
              <mc:AlternateContent xmlns:mc="http://schemas.openxmlformats.org/markup-compatibility/2006">
                <mc:Choice xmlns:v="urn:schemas-microsoft-com:vml" Requires="v">
                  <p:oleObj spid="_x0000_s265828" name="Equation" r:id="rId20" imgW="241200" imgH="164880" progId="Equation.3">
                    <p:embed/>
                  </p:oleObj>
                </mc:Choice>
                <mc:Fallback>
                  <p:oleObj name="Equation" r:id="rId20" imgW="241200" imgH="1648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40" y="1982"/>
                          <a:ext cx="215"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83" name="Object 21"/>
            <p:cNvGraphicFramePr>
              <a:graphicFrameLocks noChangeAspect="1"/>
            </p:cNvGraphicFramePr>
            <p:nvPr/>
          </p:nvGraphicFramePr>
          <p:xfrm>
            <a:off x="3600" y="1982"/>
            <a:ext cx="248" cy="197"/>
          </p:xfrm>
          <a:graphic>
            <a:graphicData uri="http://schemas.openxmlformats.org/presentationml/2006/ole">
              <mc:AlternateContent xmlns:mc="http://schemas.openxmlformats.org/markup-compatibility/2006">
                <mc:Choice xmlns:v="urn:schemas-microsoft-com:vml" Requires="v">
                  <p:oleObj spid="_x0000_s265829" name="Equation" r:id="rId22" imgW="228600" imgH="177480" progId="Equation.3">
                    <p:embed/>
                  </p:oleObj>
                </mc:Choice>
                <mc:Fallback>
                  <p:oleObj name="Equation" r:id="rId22" imgW="228600" imgH="1774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600" y="1982"/>
                          <a:ext cx="24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1" name="Line 22"/>
            <p:cNvSpPr>
              <a:spLocks noChangeShapeType="1"/>
            </p:cNvSpPr>
            <p:nvPr/>
          </p:nvSpPr>
          <p:spPr bwMode="auto">
            <a:xfrm>
              <a:off x="4272" y="1968"/>
              <a:ext cx="0" cy="1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42" name="Line 23"/>
            <p:cNvSpPr>
              <a:spLocks noChangeShapeType="1"/>
            </p:cNvSpPr>
            <p:nvPr/>
          </p:nvSpPr>
          <p:spPr bwMode="auto">
            <a:xfrm>
              <a:off x="4416" y="1872"/>
              <a:ext cx="0" cy="110"/>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43" name="Line 24"/>
            <p:cNvSpPr>
              <a:spLocks noChangeShapeType="1"/>
            </p:cNvSpPr>
            <p:nvPr/>
          </p:nvSpPr>
          <p:spPr bwMode="auto">
            <a:xfrm>
              <a:off x="4560" y="1776"/>
              <a:ext cx="0" cy="206"/>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44" name="Line 25"/>
            <p:cNvSpPr>
              <a:spLocks noChangeShapeType="1"/>
            </p:cNvSpPr>
            <p:nvPr/>
          </p:nvSpPr>
          <p:spPr bwMode="auto">
            <a:xfrm>
              <a:off x="4848" y="1536"/>
              <a:ext cx="0" cy="446"/>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45" name="Line 26"/>
            <p:cNvSpPr>
              <a:spLocks noChangeShapeType="1"/>
            </p:cNvSpPr>
            <p:nvPr/>
          </p:nvSpPr>
          <p:spPr bwMode="auto">
            <a:xfrm>
              <a:off x="4992" y="1392"/>
              <a:ext cx="0" cy="590"/>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46" name="Line 27"/>
            <p:cNvSpPr>
              <a:spLocks noChangeShapeType="1"/>
            </p:cNvSpPr>
            <p:nvPr/>
          </p:nvSpPr>
          <p:spPr bwMode="auto">
            <a:xfrm flipV="1">
              <a:off x="4272" y="1296"/>
              <a:ext cx="912" cy="0"/>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 name="Line 28"/>
            <p:cNvSpPr>
              <a:spLocks noChangeShapeType="1"/>
            </p:cNvSpPr>
            <p:nvPr/>
          </p:nvSpPr>
          <p:spPr bwMode="auto">
            <a:xfrm>
              <a:off x="4704" y="1680"/>
              <a:ext cx="0" cy="302"/>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48" name="Line 29"/>
            <p:cNvSpPr>
              <a:spLocks noChangeShapeType="1"/>
            </p:cNvSpPr>
            <p:nvPr/>
          </p:nvSpPr>
          <p:spPr bwMode="auto">
            <a:xfrm>
              <a:off x="5136" y="1296"/>
              <a:ext cx="0" cy="686"/>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49" name="Line 30"/>
            <p:cNvSpPr>
              <a:spLocks noChangeShapeType="1"/>
            </p:cNvSpPr>
            <p:nvPr/>
          </p:nvSpPr>
          <p:spPr bwMode="auto">
            <a:xfrm flipV="1">
              <a:off x="4272" y="1392"/>
              <a:ext cx="720" cy="0"/>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 name="Line 31"/>
            <p:cNvSpPr>
              <a:spLocks noChangeShapeType="1"/>
            </p:cNvSpPr>
            <p:nvPr/>
          </p:nvSpPr>
          <p:spPr bwMode="auto">
            <a:xfrm flipV="1">
              <a:off x="4272" y="1536"/>
              <a:ext cx="624" cy="0"/>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 name="Line 32"/>
            <p:cNvSpPr>
              <a:spLocks noChangeShapeType="1"/>
            </p:cNvSpPr>
            <p:nvPr/>
          </p:nvSpPr>
          <p:spPr bwMode="auto">
            <a:xfrm flipV="1">
              <a:off x="4272" y="1680"/>
              <a:ext cx="480" cy="0"/>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2" name="Line 33"/>
            <p:cNvSpPr>
              <a:spLocks noChangeShapeType="1"/>
            </p:cNvSpPr>
            <p:nvPr/>
          </p:nvSpPr>
          <p:spPr bwMode="auto">
            <a:xfrm flipV="1">
              <a:off x="4272" y="1776"/>
              <a:ext cx="336" cy="0"/>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3" name="Line 34"/>
            <p:cNvSpPr>
              <a:spLocks noChangeShapeType="1"/>
            </p:cNvSpPr>
            <p:nvPr/>
          </p:nvSpPr>
          <p:spPr bwMode="auto">
            <a:xfrm flipV="1">
              <a:off x="4272" y="1872"/>
              <a:ext cx="144" cy="0"/>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184" name="Object 35"/>
            <p:cNvGraphicFramePr>
              <a:graphicFrameLocks noChangeAspect="1"/>
            </p:cNvGraphicFramePr>
            <p:nvPr/>
          </p:nvGraphicFramePr>
          <p:xfrm>
            <a:off x="4663" y="1961"/>
            <a:ext cx="132" cy="207"/>
          </p:xfrm>
          <a:graphic>
            <a:graphicData uri="http://schemas.openxmlformats.org/presentationml/2006/ole">
              <mc:AlternateContent xmlns:mc="http://schemas.openxmlformats.org/markup-compatibility/2006">
                <mc:Choice xmlns:v="urn:schemas-microsoft-com:vml" Requires="v">
                  <p:oleObj spid="_x0000_s265830" name="Equation" r:id="rId24" imgW="114120" imgH="177480" progId="Equation.3">
                    <p:embed/>
                  </p:oleObj>
                </mc:Choice>
                <mc:Fallback>
                  <p:oleObj name="Equation" r:id="rId24" imgW="114120" imgH="17748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663" y="1961"/>
                          <a:ext cx="132"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85" name="Object 36"/>
            <p:cNvGraphicFramePr>
              <a:graphicFrameLocks noChangeAspect="1"/>
            </p:cNvGraphicFramePr>
            <p:nvPr/>
          </p:nvGraphicFramePr>
          <p:xfrm>
            <a:off x="4903" y="1961"/>
            <a:ext cx="132" cy="207"/>
          </p:xfrm>
          <a:graphic>
            <a:graphicData uri="http://schemas.openxmlformats.org/presentationml/2006/ole">
              <mc:AlternateContent xmlns:mc="http://schemas.openxmlformats.org/markup-compatibility/2006">
                <mc:Choice xmlns:v="urn:schemas-microsoft-com:vml" Requires="v">
                  <p:oleObj spid="_x0000_s265831" name="Equation" r:id="rId26" imgW="114120" imgH="177480" progId="Equation.3">
                    <p:embed/>
                  </p:oleObj>
                </mc:Choice>
                <mc:Fallback>
                  <p:oleObj name="Equation" r:id="rId26" imgW="114120" imgH="17748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903" y="1961"/>
                          <a:ext cx="132"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86" name="Object 37"/>
            <p:cNvGraphicFramePr>
              <a:graphicFrameLocks noChangeAspect="1"/>
            </p:cNvGraphicFramePr>
            <p:nvPr/>
          </p:nvGraphicFramePr>
          <p:xfrm>
            <a:off x="4800" y="1968"/>
            <a:ext cx="146" cy="192"/>
          </p:xfrm>
          <a:graphic>
            <a:graphicData uri="http://schemas.openxmlformats.org/presentationml/2006/ole">
              <mc:AlternateContent xmlns:mc="http://schemas.openxmlformats.org/markup-compatibility/2006">
                <mc:Choice xmlns:v="urn:schemas-microsoft-com:vml" Requires="v">
                  <p:oleObj spid="_x0000_s265832" name="Equation" r:id="rId28" imgW="126720" imgH="164880" progId="Equation.3">
                    <p:embed/>
                  </p:oleObj>
                </mc:Choice>
                <mc:Fallback>
                  <p:oleObj name="Equation" r:id="rId28" imgW="126720" imgH="16488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800" y="1968"/>
                          <a:ext cx="14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87" name="Object 38"/>
            <p:cNvGraphicFramePr>
              <a:graphicFrameLocks noChangeAspect="1"/>
            </p:cNvGraphicFramePr>
            <p:nvPr/>
          </p:nvGraphicFramePr>
          <p:xfrm>
            <a:off x="4080" y="1200"/>
            <a:ext cx="205" cy="197"/>
          </p:xfrm>
          <a:graphic>
            <a:graphicData uri="http://schemas.openxmlformats.org/presentationml/2006/ole">
              <mc:AlternateContent xmlns:mc="http://schemas.openxmlformats.org/markup-compatibility/2006">
                <mc:Choice xmlns:v="urn:schemas-microsoft-com:vml" Requires="v">
                  <p:oleObj spid="_x0000_s265833" name="Equation" r:id="rId30" imgW="126720" imgH="177480" progId="Equation.3">
                    <p:embed/>
                  </p:oleObj>
                </mc:Choice>
                <mc:Fallback>
                  <p:oleObj name="Equation" r:id="rId30" imgW="12672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80" y="1200"/>
                          <a:ext cx="205"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88" name="Object 39"/>
            <p:cNvGraphicFramePr>
              <a:graphicFrameLocks noChangeAspect="1"/>
            </p:cNvGraphicFramePr>
            <p:nvPr/>
          </p:nvGraphicFramePr>
          <p:xfrm>
            <a:off x="4128" y="1584"/>
            <a:ext cx="132" cy="207"/>
          </p:xfrm>
          <a:graphic>
            <a:graphicData uri="http://schemas.openxmlformats.org/presentationml/2006/ole">
              <mc:AlternateContent xmlns:mc="http://schemas.openxmlformats.org/markup-compatibility/2006">
                <mc:Choice xmlns:v="urn:schemas-microsoft-com:vml" Requires="v">
                  <p:oleObj spid="_x0000_s265834" name="Equation" r:id="rId31" imgW="114120" imgH="177480" progId="Equation.3">
                    <p:embed/>
                  </p:oleObj>
                </mc:Choice>
                <mc:Fallback>
                  <p:oleObj name="Equation" r:id="rId31" imgW="114120" imgH="17748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128" y="1584"/>
                          <a:ext cx="132"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40"/>
          <p:cNvGrpSpPr>
            <a:grpSpLocks/>
          </p:cNvGrpSpPr>
          <p:nvPr/>
        </p:nvGrpSpPr>
        <p:grpSpPr bwMode="auto">
          <a:xfrm>
            <a:off x="4100264" y="3501008"/>
            <a:ext cx="4648200" cy="2598738"/>
            <a:chOff x="2352" y="2064"/>
            <a:chExt cx="2928" cy="1637"/>
          </a:xfrm>
        </p:grpSpPr>
        <p:sp>
          <p:nvSpPr>
            <p:cNvPr id="6207" name="Line 41"/>
            <p:cNvSpPr>
              <a:spLocks noChangeShapeType="1"/>
            </p:cNvSpPr>
            <p:nvPr/>
          </p:nvSpPr>
          <p:spPr bwMode="auto">
            <a:xfrm flipV="1">
              <a:off x="2400" y="3456"/>
              <a:ext cx="2880" cy="1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08" name="Line 42"/>
            <p:cNvSpPr>
              <a:spLocks noChangeShapeType="1"/>
            </p:cNvSpPr>
            <p:nvPr/>
          </p:nvSpPr>
          <p:spPr bwMode="auto">
            <a:xfrm flipV="1">
              <a:off x="3072" y="2208"/>
              <a:ext cx="0" cy="140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09" name="Line 43"/>
            <p:cNvSpPr>
              <a:spLocks noChangeShapeType="1"/>
            </p:cNvSpPr>
            <p:nvPr/>
          </p:nvSpPr>
          <p:spPr bwMode="auto">
            <a:xfrm>
              <a:off x="3072" y="3326"/>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156" name="Object 44"/>
            <p:cNvGraphicFramePr>
              <a:graphicFrameLocks noChangeAspect="1"/>
            </p:cNvGraphicFramePr>
            <p:nvPr/>
          </p:nvGraphicFramePr>
          <p:xfrm>
            <a:off x="2976" y="3470"/>
            <a:ext cx="127" cy="178"/>
          </p:xfrm>
          <a:graphic>
            <a:graphicData uri="http://schemas.openxmlformats.org/presentationml/2006/ole">
              <mc:AlternateContent xmlns:mc="http://schemas.openxmlformats.org/markup-compatibility/2006">
                <mc:Choice xmlns:v="urn:schemas-microsoft-com:vml" Requires="v">
                  <p:oleObj spid="_x0000_s265835" name="Equation" r:id="rId32" imgW="126720" imgH="177480" progId="Equation.3">
                    <p:embed/>
                  </p:oleObj>
                </mc:Choice>
                <mc:Fallback>
                  <p:oleObj name="Equation" r:id="rId32" imgW="126720" imgH="177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6" y="3470"/>
                          <a:ext cx="127"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7" name="Object 45"/>
            <p:cNvGraphicFramePr>
              <a:graphicFrameLocks noChangeAspect="1"/>
            </p:cNvGraphicFramePr>
            <p:nvPr/>
          </p:nvGraphicFramePr>
          <p:xfrm>
            <a:off x="3137" y="3475"/>
            <a:ext cx="99" cy="187"/>
          </p:xfrm>
          <a:graphic>
            <a:graphicData uri="http://schemas.openxmlformats.org/presentationml/2006/ole">
              <mc:AlternateContent xmlns:mc="http://schemas.openxmlformats.org/markup-compatibility/2006">
                <mc:Choice xmlns:v="urn:schemas-microsoft-com:vml" Requires="v">
                  <p:oleObj spid="_x0000_s265836" name="Equation" r:id="rId33" imgW="88560" imgH="164880" progId="Equation.3">
                    <p:embed/>
                  </p:oleObj>
                </mc:Choice>
                <mc:Fallback>
                  <p:oleObj name="Equation" r:id="rId33" imgW="88560" imgH="1648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7" y="3475"/>
                          <a:ext cx="9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8" name="Object 46"/>
            <p:cNvGraphicFramePr>
              <a:graphicFrameLocks noChangeAspect="1"/>
            </p:cNvGraphicFramePr>
            <p:nvPr/>
          </p:nvGraphicFramePr>
          <p:xfrm>
            <a:off x="3264" y="3456"/>
            <a:ext cx="146" cy="192"/>
          </p:xfrm>
          <a:graphic>
            <a:graphicData uri="http://schemas.openxmlformats.org/presentationml/2006/ole">
              <mc:AlternateContent xmlns:mc="http://schemas.openxmlformats.org/markup-compatibility/2006">
                <mc:Choice xmlns:v="urn:schemas-microsoft-com:vml" Requires="v">
                  <p:oleObj spid="_x0000_s265837" name="Equation" r:id="rId34" imgW="126720" imgH="164880" progId="Equation.3">
                    <p:embed/>
                  </p:oleObj>
                </mc:Choice>
                <mc:Fallback>
                  <p:oleObj name="Equation" r:id="rId34" imgW="126720" imgH="16488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264" y="3456"/>
                          <a:ext cx="14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9" name="Object 47"/>
            <p:cNvGraphicFramePr>
              <a:graphicFrameLocks noChangeAspect="1"/>
            </p:cNvGraphicFramePr>
            <p:nvPr/>
          </p:nvGraphicFramePr>
          <p:xfrm>
            <a:off x="3840" y="3456"/>
            <a:ext cx="205" cy="197"/>
          </p:xfrm>
          <a:graphic>
            <a:graphicData uri="http://schemas.openxmlformats.org/presentationml/2006/ole">
              <mc:AlternateContent xmlns:mc="http://schemas.openxmlformats.org/markup-compatibility/2006">
                <mc:Choice xmlns:v="urn:schemas-microsoft-com:vml" Requires="v">
                  <p:oleObj spid="_x0000_s265838" name="Equation" r:id="rId36" imgW="126720" imgH="177480" progId="Equation.3">
                    <p:embed/>
                  </p:oleObj>
                </mc:Choice>
                <mc:Fallback>
                  <p:oleObj name="Equation" r:id="rId36" imgW="12672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40" y="3456"/>
                          <a:ext cx="205"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0" name="Object 48"/>
            <p:cNvGraphicFramePr>
              <a:graphicFrameLocks noChangeAspect="1"/>
            </p:cNvGraphicFramePr>
            <p:nvPr/>
          </p:nvGraphicFramePr>
          <p:xfrm>
            <a:off x="5136" y="3504"/>
            <a:ext cx="137" cy="155"/>
          </p:xfrm>
          <a:graphic>
            <a:graphicData uri="http://schemas.openxmlformats.org/presentationml/2006/ole">
              <mc:AlternateContent xmlns:mc="http://schemas.openxmlformats.org/markup-compatibility/2006">
                <mc:Choice xmlns:v="urn:schemas-microsoft-com:vml" Requires="v">
                  <p:oleObj spid="_x0000_s265839" name="Equation" r:id="rId37" imgW="126720" imgH="139680" progId="Equation.3">
                    <p:embed/>
                  </p:oleObj>
                </mc:Choice>
                <mc:Fallback>
                  <p:oleObj name="Equation" r:id="rId37" imgW="126720" imgH="1396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36" y="3504"/>
                          <a:ext cx="13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1" name="Object 49"/>
            <p:cNvGraphicFramePr>
              <a:graphicFrameLocks noChangeAspect="1"/>
            </p:cNvGraphicFramePr>
            <p:nvPr/>
          </p:nvGraphicFramePr>
          <p:xfrm>
            <a:off x="3120" y="2064"/>
            <a:ext cx="428" cy="508"/>
          </p:xfrm>
          <a:graphic>
            <a:graphicData uri="http://schemas.openxmlformats.org/presentationml/2006/ole">
              <mc:AlternateContent xmlns:mc="http://schemas.openxmlformats.org/markup-compatibility/2006">
                <mc:Choice xmlns:v="urn:schemas-microsoft-com:vml" Requires="v">
                  <p:oleObj spid="_x0000_s265840" name="Equation" r:id="rId38" imgW="342720" imgH="393480" progId="Equation.3">
                    <p:embed/>
                  </p:oleObj>
                </mc:Choice>
                <mc:Fallback>
                  <p:oleObj name="Equation" r:id="rId38" imgW="342720" imgH="393480"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120" y="2064"/>
                          <a:ext cx="428" cy="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10" name="Line 50"/>
            <p:cNvSpPr>
              <a:spLocks noChangeShapeType="1"/>
            </p:cNvSpPr>
            <p:nvPr/>
          </p:nvSpPr>
          <p:spPr bwMode="auto">
            <a:xfrm flipH="1" flipV="1">
              <a:off x="2928" y="3470"/>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11" name="Line 51"/>
            <p:cNvSpPr>
              <a:spLocks noChangeShapeType="1"/>
            </p:cNvSpPr>
            <p:nvPr/>
          </p:nvSpPr>
          <p:spPr bwMode="auto">
            <a:xfrm flipH="1" flipV="1">
              <a:off x="2784" y="3470"/>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12" name="Line 52"/>
            <p:cNvSpPr>
              <a:spLocks noChangeShapeType="1"/>
            </p:cNvSpPr>
            <p:nvPr/>
          </p:nvSpPr>
          <p:spPr bwMode="auto">
            <a:xfrm flipH="1" flipV="1">
              <a:off x="2640" y="3470"/>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13" name="Line 53"/>
            <p:cNvSpPr>
              <a:spLocks noChangeShapeType="1"/>
            </p:cNvSpPr>
            <p:nvPr/>
          </p:nvSpPr>
          <p:spPr bwMode="auto">
            <a:xfrm flipH="1" flipV="1">
              <a:off x="2496" y="3470"/>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162" name="Object 54"/>
            <p:cNvGraphicFramePr>
              <a:graphicFrameLocks noChangeAspect="1"/>
            </p:cNvGraphicFramePr>
            <p:nvPr/>
          </p:nvGraphicFramePr>
          <p:xfrm>
            <a:off x="2736" y="3456"/>
            <a:ext cx="192" cy="160"/>
          </p:xfrm>
          <a:graphic>
            <a:graphicData uri="http://schemas.openxmlformats.org/presentationml/2006/ole">
              <mc:AlternateContent xmlns:mc="http://schemas.openxmlformats.org/markup-compatibility/2006">
                <mc:Choice xmlns:v="urn:schemas-microsoft-com:vml" Requires="v">
                  <p:oleObj spid="_x0000_s265841" name="Equation" r:id="rId40" imgW="203040" imgH="164880" progId="Equation.3">
                    <p:embed/>
                  </p:oleObj>
                </mc:Choice>
                <mc:Fallback>
                  <p:oleObj name="Equation" r:id="rId40" imgW="203040" imgH="1648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36" y="3456"/>
                          <a:ext cx="19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3" name="Object 55"/>
            <p:cNvGraphicFramePr>
              <a:graphicFrameLocks noChangeAspect="1"/>
            </p:cNvGraphicFramePr>
            <p:nvPr/>
          </p:nvGraphicFramePr>
          <p:xfrm>
            <a:off x="2544" y="3504"/>
            <a:ext cx="215" cy="149"/>
          </p:xfrm>
          <a:graphic>
            <a:graphicData uri="http://schemas.openxmlformats.org/presentationml/2006/ole">
              <mc:AlternateContent xmlns:mc="http://schemas.openxmlformats.org/markup-compatibility/2006">
                <mc:Choice xmlns:v="urn:schemas-microsoft-com:vml" Requires="v">
                  <p:oleObj spid="_x0000_s265842" name="Equation" r:id="rId41" imgW="241200" imgH="164880" progId="Equation.3">
                    <p:embed/>
                  </p:oleObj>
                </mc:Choice>
                <mc:Fallback>
                  <p:oleObj name="Equation" r:id="rId41" imgW="241200" imgH="1648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44" y="3504"/>
                          <a:ext cx="215"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4" name="Object 56"/>
            <p:cNvGraphicFramePr>
              <a:graphicFrameLocks noChangeAspect="1"/>
            </p:cNvGraphicFramePr>
            <p:nvPr/>
          </p:nvGraphicFramePr>
          <p:xfrm>
            <a:off x="2352" y="3504"/>
            <a:ext cx="248" cy="197"/>
          </p:xfrm>
          <a:graphic>
            <a:graphicData uri="http://schemas.openxmlformats.org/presentationml/2006/ole">
              <mc:AlternateContent xmlns:mc="http://schemas.openxmlformats.org/markup-compatibility/2006">
                <mc:Choice xmlns:v="urn:schemas-microsoft-com:vml" Requires="v">
                  <p:oleObj spid="_x0000_s265843" name="Equation" r:id="rId42" imgW="228600" imgH="177480" progId="Equation.3">
                    <p:embed/>
                  </p:oleObj>
                </mc:Choice>
                <mc:Fallback>
                  <p:oleObj name="Equation" r:id="rId42" imgW="228600" imgH="1774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52" y="3504"/>
                          <a:ext cx="24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14" name="Line 57"/>
            <p:cNvSpPr>
              <a:spLocks noChangeShapeType="1"/>
            </p:cNvSpPr>
            <p:nvPr/>
          </p:nvSpPr>
          <p:spPr bwMode="auto">
            <a:xfrm>
              <a:off x="4272" y="3456"/>
              <a:ext cx="0" cy="0"/>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15" name="Line 58"/>
            <p:cNvSpPr>
              <a:spLocks noChangeShapeType="1"/>
            </p:cNvSpPr>
            <p:nvPr/>
          </p:nvSpPr>
          <p:spPr bwMode="auto">
            <a:xfrm>
              <a:off x="3216" y="3456"/>
              <a:ext cx="0" cy="1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16" name="Line 59"/>
            <p:cNvSpPr>
              <a:spLocks noChangeShapeType="1"/>
            </p:cNvSpPr>
            <p:nvPr/>
          </p:nvSpPr>
          <p:spPr bwMode="auto">
            <a:xfrm>
              <a:off x="3360" y="3312"/>
              <a:ext cx="0" cy="158"/>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17" name="Line 60"/>
            <p:cNvSpPr>
              <a:spLocks noChangeShapeType="1"/>
            </p:cNvSpPr>
            <p:nvPr/>
          </p:nvSpPr>
          <p:spPr bwMode="auto">
            <a:xfrm>
              <a:off x="4128" y="2880"/>
              <a:ext cx="0" cy="590"/>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18" name="Line 61"/>
            <p:cNvSpPr>
              <a:spLocks noChangeShapeType="1"/>
            </p:cNvSpPr>
            <p:nvPr/>
          </p:nvSpPr>
          <p:spPr bwMode="auto">
            <a:xfrm>
              <a:off x="4704" y="2592"/>
              <a:ext cx="0" cy="878"/>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19" name="Line 62"/>
            <p:cNvSpPr>
              <a:spLocks noChangeShapeType="1"/>
            </p:cNvSpPr>
            <p:nvPr/>
          </p:nvSpPr>
          <p:spPr bwMode="auto">
            <a:xfrm flipV="1">
              <a:off x="3072" y="2592"/>
              <a:ext cx="1632" cy="0"/>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20" name="Line 63"/>
            <p:cNvSpPr>
              <a:spLocks noChangeShapeType="1"/>
            </p:cNvSpPr>
            <p:nvPr/>
          </p:nvSpPr>
          <p:spPr bwMode="auto">
            <a:xfrm flipV="1">
              <a:off x="3072" y="2736"/>
              <a:ext cx="1344" cy="0"/>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21" name="Line 64"/>
            <p:cNvSpPr>
              <a:spLocks noChangeShapeType="1"/>
            </p:cNvSpPr>
            <p:nvPr/>
          </p:nvSpPr>
          <p:spPr bwMode="auto">
            <a:xfrm flipV="1">
              <a:off x="3072" y="3024"/>
              <a:ext cx="864" cy="0"/>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22" name="Line 65"/>
            <p:cNvSpPr>
              <a:spLocks noChangeShapeType="1"/>
            </p:cNvSpPr>
            <p:nvPr/>
          </p:nvSpPr>
          <p:spPr bwMode="auto">
            <a:xfrm flipV="1">
              <a:off x="3072" y="3168"/>
              <a:ext cx="528" cy="0"/>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23" name="Line 66"/>
            <p:cNvSpPr>
              <a:spLocks noChangeShapeType="1"/>
            </p:cNvSpPr>
            <p:nvPr/>
          </p:nvSpPr>
          <p:spPr bwMode="auto">
            <a:xfrm flipV="1">
              <a:off x="3072" y="3312"/>
              <a:ext cx="336" cy="0"/>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165" name="Object 67"/>
            <p:cNvGraphicFramePr>
              <a:graphicFrameLocks noChangeAspect="1"/>
            </p:cNvGraphicFramePr>
            <p:nvPr/>
          </p:nvGraphicFramePr>
          <p:xfrm>
            <a:off x="3408" y="3456"/>
            <a:ext cx="132" cy="207"/>
          </p:xfrm>
          <a:graphic>
            <a:graphicData uri="http://schemas.openxmlformats.org/presentationml/2006/ole">
              <mc:AlternateContent xmlns:mc="http://schemas.openxmlformats.org/markup-compatibility/2006">
                <mc:Choice xmlns:v="urn:schemas-microsoft-com:vml" Requires="v">
                  <p:oleObj spid="_x0000_s265844" name="Equation" r:id="rId43" imgW="114120" imgH="177480" progId="Equation.3">
                    <p:embed/>
                  </p:oleObj>
                </mc:Choice>
                <mc:Fallback>
                  <p:oleObj name="Equation" r:id="rId43" imgW="114120" imgH="17748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08" y="3456"/>
                          <a:ext cx="132"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6" name="Object 68"/>
            <p:cNvGraphicFramePr>
              <a:graphicFrameLocks noChangeAspect="1"/>
            </p:cNvGraphicFramePr>
            <p:nvPr/>
          </p:nvGraphicFramePr>
          <p:xfrm>
            <a:off x="3696" y="3456"/>
            <a:ext cx="132" cy="207"/>
          </p:xfrm>
          <a:graphic>
            <a:graphicData uri="http://schemas.openxmlformats.org/presentationml/2006/ole">
              <mc:AlternateContent xmlns:mc="http://schemas.openxmlformats.org/markup-compatibility/2006">
                <mc:Choice xmlns:v="urn:schemas-microsoft-com:vml" Requires="v">
                  <p:oleObj spid="_x0000_s265845" name="Equation" r:id="rId44" imgW="114120" imgH="177480" progId="Equation.3">
                    <p:embed/>
                  </p:oleObj>
                </mc:Choice>
                <mc:Fallback>
                  <p:oleObj name="Equation" r:id="rId44" imgW="114120" imgH="17748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96" y="3456"/>
                          <a:ext cx="132"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7" name="Object 69"/>
            <p:cNvGraphicFramePr>
              <a:graphicFrameLocks noChangeAspect="1"/>
            </p:cNvGraphicFramePr>
            <p:nvPr/>
          </p:nvGraphicFramePr>
          <p:xfrm>
            <a:off x="3504" y="3456"/>
            <a:ext cx="146" cy="192"/>
          </p:xfrm>
          <a:graphic>
            <a:graphicData uri="http://schemas.openxmlformats.org/presentationml/2006/ole">
              <mc:AlternateContent xmlns:mc="http://schemas.openxmlformats.org/markup-compatibility/2006">
                <mc:Choice xmlns:v="urn:schemas-microsoft-com:vml" Requires="v">
                  <p:oleObj spid="_x0000_s265846" name="Equation" r:id="rId45" imgW="126720" imgH="164880" progId="Equation.3">
                    <p:embed/>
                  </p:oleObj>
                </mc:Choice>
                <mc:Fallback>
                  <p:oleObj name="Equation" r:id="rId45" imgW="126720" imgH="164880"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504" y="3456"/>
                          <a:ext cx="14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8" name="Object 70"/>
            <p:cNvGraphicFramePr>
              <a:graphicFrameLocks noChangeAspect="1"/>
            </p:cNvGraphicFramePr>
            <p:nvPr/>
          </p:nvGraphicFramePr>
          <p:xfrm>
            <a:off x="2880" y="2496"/>
            <a:ext cx="205" cy="197"/>
          </p:xfrm>
          <a:graphic>
            <a:graphicData uri="http://schemas.openxmlformats.org/presentationml/2006/ole">
              <mc:AlternateContent xmlns:mc="http://schemas.openxmlformats.org/markup-compatibility/2006">
                <mc:Choice xmlns:v="urn:schemas-microsoft-com:vml" Requires="v">
                  <p:oleObj spid="_x0000_s265847" name="Equation" r:id="rId47" imgW="126720" imgH="177480" progId="Equation.3">
                    <p:embed/>
                  </p:oleObj>
                </mc:Choice>
                <mc:Fallback>
                  <p:oleObj name="Equation" r:id="rId47" imgW="12672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80" y="2496"/>
                          <a:ext cx="205"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9" name="Object 71"/>
            <p:cNvGraphicFramePr>
              <a:graphicFrameLocks noChangeAspect="1"/>
            </p:cNvGraphicFramePr>
            <p:nvPr/>
          </p:nvGraphicFramePr>
          <p:xfrm>
            <a:off x="2902" y="3216"/>
            <a:ext cx="103" cy="193"/>
          </p:xfrm>
          <a:graphic>
            <a:graphicData uri="http://schemas.openxmlformats.org/presentationml/2006/ole">
              <mc:AlternateContent xmlns:mc="http://schemas.openxmlformats.org/markup-compatibility/2006">
                <mc:Choice xmlns:v="urn:schemas-microsoft-com:vml" Requires="v">
                  <p:oleObj spid="_x0000_s265848" name="Equation" r:id="rId48" imgW="88560" imgH="164880" progId="Equation.3">
                    <p:embed/>
                  </p:oleObj>
                </mc:Choice>
                <mc:Fallback>
                  <p:oleObj name="Equation" r:id="rId48" imgW="88560" imgH="1648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02" y="3216"/>
                          <a:ext cx="103"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24" name="Line 72"/>
            <p:cNvSpPr>
              <a:spLocks noChangeShapeType="1"/>
            </p:cNvSpPr>
            <p:nvPr/>
          </p:nvSpPr>
          <p:spPr bwMode="auto">
            <a:xfrm>
              <a:off x="4848" y="3456"/>
              <a:ext cx="0" cy="48"/>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25" name="Line 73"/>
            <p:cNvSpPr>
              <a:spLocks noChangeShapeType="1"/>
            </p:cNvSpPr>
            <p:nvPr/>
          </p:nvSpPr>
          <p:spPr bwMode="auto">
            <a:xfrm>
              <a:off x="4560" y="3456"/>
              <a:ext cx="0" cy="1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26" name="Line 74"/>
            <p:cNvSpPr>
              <a:spLocks noChangeShapeType="1"/>
            </p:cNvSpPr>
            <p:nvPr/>
          </p:nvSpPr>
          <p:spPr bwMode="auto">
            <a:xfrm>
              <a:off x="4416" y="2736"/>
              <a:ext cx="0" cy="73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27" name="Line 75"/>
            <p:cNvSpPr>
              <a:spLocks noChangeShapeType="1"/>
            </p:cNvSpPr>
            <p:nvPr/>
          </p:nvSpPr>
          <p:spPr bwMode="auto">
            <a:xfrm>
              <a:off x="3984" y="3456"/>
              <a:ext cx="0" cy="48"/>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28" name="Line 76"/>
            <p:cNvSpPr>
              <a:spLocks noChangeShapeType="1"/>
            </p:cNvSpPr>
            <p:nvPr/>
          </p:nvSpPr>
          <p:spPr bwMode="auto">
            <a:xfrm>
              <a:off x="3888" y="3024"/>
              <a:ext cx="0" cy="446"/>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29" name="Line 77"/>
            <p:cNvSpPr>
              <a:spLocks noChangeShapeType="1"/>
            </p:cNvSpPr>
            <p:nvPr/>
          </p:nvSpPr>
          <p:spPr bwMode="auto">
            <a:xfrm>
              <a:off x="3600" y="3168"/>
              <a:ext cx="0" cy="288"/>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30" name="Line 78"/>
            <p:cNvSpPr>
              <a:spLocks noChangeShapeType="1"/>
            </p:cNvSpPr>
            <p:nvPr/>
          </p:nvSpPr>
          <p:spPr bwMode="auto">
            <a:xfrm>
              <a:off x="3456" y="3456"/>
              <a:ext cx="0" cy="1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31" name="Line 79"/>
            <p:cNvSpPr>
              <a:spLocks noChangeShapeType="1"/>
            </p:cNvSpPr>
            <p:nvPr/>
          </p:nvSpPr>
          <p:spPr bwMode="auto">
            <a:xfrm flipV="1">
              <a:off x="3072" y="2448"/>
              <a:ext cx="1872" cy="1008"/>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32" name="Line 80"/>
            <p:cNvSpPr>
              <a:spLocks noChangeShapeType="1"/>
            </p:cNvSpPr>
            <p:nvPr/>
          </p:nvSpPr>
          <p:spPr bwMode="auto">
            <a:xfrm>
              <a:off x="3792" y="3456"/>
              <a:ext cx="0" cy="48"/>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33" name="Line 81"/>
            <p:cNvSpPr>
              <a:spLocks noChangeShapeType="1"/>
            </p:cNvSpPr>
            <p:nvPr/>
          </p:nvSpPr>
          <p:spPr bwMode="auto">
            <a:xfrm flipV="1">
              <a:off x="3072" y="2880"/>
              <a:ext cx="1056" cy="0"/>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170" name="Object 82"/>
            <p:cNvGraphicFramePr>
              <a:graphicFrameLocks noChangeAspect="1"/>
            </p:cNvGraphicFramePr>
            <p:nvPr/>
          </p:nvGraphicFramePr>
          <p:xfrm>
            <a:off x="4090" y="3456"/>
            <a:ext cx="185" cy="197"/>
          </p:xfrm>
          <a:graphic>
            <a:graphicData uri="http://schemas.openxmlformats.org/presentationml/2006/ole">
              <mc:AlternateContent xmlns:mc="http://schemas.openxmlformats.org/markup-compatibility/2006">
                <mc:Choice xmlns:v="urn:schemas-microsoft-com:vml" Requires="v">
                  <p:oleObj spid="_x0000_s265849" name="Equation" r:id="rId49" imgW="114120" imgH="177480" progId="Equation.3">
                    <p:embed/>
                  </p:oleObj>
                </mc:Choice>
                <mc:Fallback>
                  <p:oleObj name="Equation" r:id="rId49" imgW="114120" imgH="177480" progId="Equation.3">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090" y="3456"/>
                          <a:ext cx="185"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71" name="Object 83"/>
            <p:cNvGraphicFramePr>
              <a:graphicFrameLocks noChangeAspect="1"/>
            </p:cNvGraphicFramePr>
            <p:nvPr/>
          </p:nvGraphicFramePr>
          <p:xfrm>
            <a:off x="4560" y="3511"/>
            <a:ext cx="288" cy="183"/>
          </p:xfrm>
          <a:graphic>
            <a:graphicData uri="http://schemas.openxmlformats.org/presentationml/2006/ole">
              <mc:AlternateContent xmlns:mc="http://schemas.openxmlformats.org/markup-compatibility/2006">
                <mc:Choice xmlns:v="urn:schemas-microsoft-com:vml" Requires="v">
                  <p:oleObj spid="_x0000_s265850" name="Equation" r:id="rId51" imgW="177480" imgH="164880" progId="Equation.3">
                    <p:embed/>
                  </p:oleObj>
                </mc:Choice>
                <mc:Fallback>
                  <p:oleObj name="Equation" r:id="rId51" imgW="177480" imgH="164880" progId="Equation.3">
                    <p:embed/>
                    <p:pic>
                      <p:nvPicPr>
                        <p:cNvPr id="0" name=""/>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4560" y="3511"/>
                          <a:ext cx="288"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72" name="Object 84"/>
            <p:cNvGraphicFramePr>
              <a:graphicFrameLocks noChangeAspect="1"/>
            </p:cNvGraphicFramePr>
            <p:nvPr/>
          </p:nvGraphicFramePr>
          <p:xfrm>
            <a:off x="4272" y="3456"/>
            <a:ext cx="288" cy="197"/>
          </p:xfrm>
          <a:graphic>
            <a:graphicData uri="http://schemas.openxmlformats.org/presentationml/2006/ole">
              <mc:AlternateContent xmlns:mc="http://schemas.openxmlformats.org/markup-compatibility/2006">
                <mc:Choice xmlns:v="urn:schemas-microsoft-com:vml" Requires="v">
                  <p:oleObj spid="_x0000_s265851" name="Equation" r:id="rId53" imgW="177480" imgH="177480" progId="Equation.3">
                    <p:embed/>
                  </p:oleObj>
                </mc:Choice>
                <mc:Fallback>
                  <p:oleObj name="Equation" r:id="rId53" imgW="177480" imgH="177480" progId="Equation.3">
                    <p:embed/>
                    <p:pic>
                      <p:nvPicPr>
                        <p:cNvPr id="0" name=""/>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4272" y="3456"/>
                          <a:ext cx="28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73" name="Object 85"/>
            <p:cNvGraphicFramePr>
              <a:graphicFrameLocks noChangeAspect="1"/>
            </p:cNvGraphicFramePr>
            <p:nvPr/>
          </p:nvGraphicFramePr>
          <p:xfrm>
            <a:off x="2880" y="2736"/>
            <a:ext cx="146" cy="192"/>
          </p:xfrm>
          <a:graphic>
            <a:graphicData uri="http://schemas.openxmlformats.org/presentationml/2006/ole">
              <mc:AlternateContent xmlns:mc="http://schemas.openxmlformats.org/markup-compatibility/2006">
                <mc:Choice xmlns:v="urn:schemas-microsoft-com:vml" Requires="v">
                  <p:oleObj spid="_x0000_s265852" name="Equation" r:id="rId55" imgW="126720" imgH="164880" progId="Equation.3">
                    <p:embed/>
                  </p:oleObj>
                </mc:Choice>
                <mc:Fallback>
                  <p:oleObj name="Equation" r:id="rId55" imgW="126720" imgH="164880"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880" y="2736"/>
                          <a:ext cx="14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74" name="Object 86"/>
            <p:cNvGraphicFramePr>
              <a:graphicFrameLocks noChangeAspect="1"/>
            </p:cNvGraphicFramePr>
            <p:nvPr/>
          </p:nvGraphicFramePr>
          <p:xfrm>
            <a:off x="2880" y="3024"/>
            <a:ext cx="146" cy="192"/>
          </p:xfrm>
          <a:graphic>
            <a:graphicData uri="http://schemas.openxmlformats.org/presentationml/2006/ole">
              <mc:AlternateContent xmlns:mc="http://schemas.openxmlformats.org/markup-compatibility/2006">
                <mc:Choice xmlns:v="urn:schemas-microsoft-com:vml" Requires="v">
                  <p:oleObj spid="_x0000_s265853" name="Equation" r:id="rId56" imgW="126720" imgH="164880" progId="Equation.3">
                    <p:embed/>
                  </p:oleObj>
                </mc:Choice>
                <mc:Fallback>
                  <p:oleObj name="Equation" r:id="rId56" imgW="126720" imgH="16488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880" y="3024"/>
                          <a:ext cx="14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87"/>
          <p:cNvGrpSpPr>
            <a:grpSpLocks/>
          </p:cNvGrpSpPr>
          <p:nvPr/>
        </p:nvGrpSpPr>
        <p:grpSpPr bwMode="auto">
          <a:xfrm>
            <a:off x="838200" y="4017863"/>
            <a:ext cx="2057400" cy="2003425"/>
            <a:chOff x="528" y="2352"/>
            <a:chExt cx="1296" cy="1262"/>
          </a:xfrm>
        </p:grpSpPr>
        <p:sp>
          <p:nvSpPr>
            <p:cNvPr id="6197" name="Line 88"/>
            <p:cNvSpPr>
              <a:spLocks noChangeShapeType="1"/>
            </p:cNvSpPr>
            <p:nvPr/>
          </p:nvSpPr>
          <p:spPr bwMode="auto">
            <a:xfrm>
              <a:off x="528" y="3408"/>
              <a:ext cx="129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98" name="Line 89"/>
            <p:cNvSpPr>
              <a:spLocks noChangeShapeType="1"/>
            </p:cNvSpPr>
            <p:nvPr/>
          </p:nvSpPr>
          <p:spPr bwMode="auto">
            <a:xfrm flipV="1">
              <a:off x="816" y="2400"/>
              <a:ext cx="0" cy="116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99" name="Line 90"/>
            <p:cNvSpPr>
              <a:spLocks noChangeShapeType="1"/>
            </p:cNvSpPr>
            <p:nvPr/>
          </p:nvSpPr>
          <p:spPr bwMode="auto">
            <a:xfrm>
              <a:off x="816" y="3278"/>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147" name="Object 91"/>
            <p:cNvGraphicFramePr>
              <a:graphicFrameLocks noChangeAspect="1"/>
            </p:cNvGraphicFramePr>
            <p:nvPr/>
          </p:nvGraphicFramePr>
          <p:xfrm>
            <a:off x="661" y="3422"/>
            <a:ext cx="128" cy="178"/>
          </p:xfrm>
          <a:graphic>
            <a:graphicData uri="http://schemas.openxmlformats.org/presentationml/2006/ole">
              <mc:AlternateContent xmlns:mc="http://schemas.openxmlformats.org/markup-compatibility/2006">
                <mc:Choice xmlns:v="urn:schemas-microsoft-com:vml" Requires="v">
                  <p:oleObj spid="_x0000_s265854" name="Equation" r:id="rId57" imgW="126720" imgH="177480" progId="Equation.3">
                    <p:embed/>
                  </p:oleObj>
                </mc:Choice>
                <mc:Fallback>
                  <p:oleObj name="Equation" r:id="rId57" imgW="126720" imgH="177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 y="3422"/>
                          <a:ext cx="128"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 name="Object 92"/>
            <p:cNvGraphicFramePr>
              <a:graphicFrameLocks noChangeAspect="1"/>
            </p:cNvGraphicFramePr>
            <p:nvPr/>
          </p:nvGraphicFramePr>
          <p:xfrm>
            <a:off x="881" y="3427"/>
            <a:ext cx="99" cy="187"/>
          </p:xfrm>
          <a:graphic>
            <a:graphicData uri="http://schemas.openxmlformats.org/presentationml/2006/ole">
              <mc:AlternateContent xmlns:mc="http://schemas.openxmlformats.org/markup-compatibility/2006">
                <mc:Choice xmlns:v="urn:schemas-microsoft-com:vml" Requires="v">
                  <p:oleObj spid="_x0000_s265855" name="Equation" r:id="rId58" imgW="88560" imgH="164880" progId="Equation.3">
                    <p:embed/>
                  </p:oleObj>
                </mc:Choice>
                <mc:Fallback>
                  <p:oleObj name="Equation" r:id="rId58" imgW="88560" imgH="1648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1" y="3427"/>
                          <a:ext cx="9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93"/>
            <p:cNvGraphicFramePr>
              <a:graphicFrameLocks noChangeAspect="1"/>
            </p:cNvGraphicFramePr>
            <p:nvPr/>
          </p:nvGraphicFramePr>
          <p:xfrm>
            <a:off x="1056" y="3408"/>
            <a:ext cx="146" cy="192"/>
          </p:xfrm>
          <a:graphic>
            <a:graphicData uri="http://schemas.openxmlformats.org/presentationml/2006/ole">
              <mc:AlternateContent xmlns:mc="http://schemas.openxmlformats.org/markup-compatibility/2006">
                <mc:Choice xmlns:v="urn:schemas-microsoft-com:vml" Requires="v">
                  <p:oleObj spid="_x0000_s265856" name="Equation" r:id="rId59" imgW="126720" imgH="164880" progId="Equation.3">
                    <p:embed/>
                  </p:oleObj>
                </mc:Choice>
                <mc:Fallback>
                  <p:oleObj name="Equation" r:id="rId59" imgW="126720" imgH="16488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056" y="3408"/>
                          <a:ext cx="14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 name="Object 94"/>
            <p:cNvGraphicFramePr>
              <a:graphicFrameLocks noChangeAspect="1"/>
            </p:cNvGraphicFramePr>
            <p:nvPr/>
          </p:nvGraphicFramePr>
          <p:xfrm>
            <a:off x="1680" y="3456"/>
            <a:ext cx="137" cy="155"/>
          </p:xfrm>
          <a:graphic>
            <a:graphicData uri="http://schemas.openxmlformats.org/presentationml/2006/ole">
              <mc:AlternateContent xmlns:mc="http://schemas.openxmlformats.org/markup-compatibility/2006">
                <mc:Choice xmlns:v="urn:schemas-microsoft-com:vml" Requires="v">
                  <p:oleObj spid="_x0000_s265857" name="Equation" r:id="rId60" imgW="126720" imgH="139680" progId="Equation.3">
                    <p:embed/>
                  </p:oleObj>
                </mc:Choice>
                <mc:Fallback>
                  <p:oleObj name="Equation" r:id="rId60" imgW="126720" imgH="1396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80" y="3456"/>
                          <a:ext cx="13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1" name="Object 95"/>
            <p:cNvGraphicFramePr>
              <a:graphicFrameLocks noChangeAspect="1"/>
            </p:cNvGraphicFramePr>
            <p:nvPr/>
          </p:nvGraphicFramePr>
          <p:xfrm>
            <a:off x="864" y="2352"/>
            <a:ext cx="492" cy="262"/>
          </p:xfrm>
          <a:graphic>
            <a:graphicData uri="http://schemas.openxmlformats.org/presentationml/2006/ole">
              <mc:AlternateContent xmlns:mc="http://schemas.openxmlformats.org/markup-compatibility/2006">
                <mc:Choice xmlns:v="urn:schemas-microsoft-com:vml" Requires="v">
                  <p:oleObj spid="_x0000_s265858" name="Equation" r:id="rId61" imgW="393480" imgH="203040" progId="Equation.3">
                    <p:embed/>
                  </p:oleObj>
                </mc:Choice>
                <mc:Fallback>
                  <p:oleObj name="Equation" r:id="rId61" imgW="393480" imgH="203040" progId="Equation.3">
                    <p:embed/>
                    <p:pic>
                      <p:nvPicPr>
                        <p:cNvPr id="0" name=""/>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864" y="2352"/>
                          <a:ext cx="492"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00" name="Line 96"/>
            <p:cNvSpPr>
              <a:spLocks noChangeShapeType="1"/>
            </p:cNvSpPr>
            <p:nvPr/>
          </p:nvSpPr>
          <p:spPr bwMode="auto">
            <a:xfrm>
              <a:off x="816" y="3408"/>
              <a:ext cx="0" cy="1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01" name="Line 97"/>
            <p:cNvSpPr>
              <a:spLocks noChangeShapeType="1"/>
            </p:cNvSpPr>
            <p:nvPr/>
          </p:nvSpPr>
          <p:spPr bwMode="auto">
            <a:xfrm>
              <a:off x="960" y="3216"/>
              <a:ext cx="0" cy="206"/>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02" name="Line 98"/>
            <p:cNvSpPr>
              <a:spLocks noChangeShapeType="1"/>
            </p:cNvSpPr>
            <p:nvPr/>
          </p:nvSpPr>
          <p:spPr bwMode="auto">
            <a:xfrm>
              <a:off x="1104" y="2976"/>
              <a:ext cx="0" cy="446"/>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03" name="Line 99"/>
            <p:cNvSpPr>
              <a:spLocks noChangeShapeType="1"/>
            </p:cNvSpPr>
            <p:nvPr/>
          </p:nvSpPr>
          <p:spPr bwMode="auto">
            <a:xfrm flipV="1">
              <a:off x="816" y="2736"/>
              <a:ext cx="528" cy="0"/>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4" name="Line 100"/>
            <p:cNvSpPr>
              <a:spLocks noChangeShapeType="1"/>
            </p:cNvSpPr>
            <p:nvPr/>
          </p:nvSpPr>
          <p:spPr bwMode="auto">
            <a:xfrm>
              <a:off x="1296" y="2736"/>
              <a:ext cx="0" cy="686"/>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05" name="Line 101"/>
            <p:cNvSpPr>
              <a:spLocks noChangeShapeType="1"/>
            </p:cNvSpPr>
            <p:nvPr/>
          </p:nvSpPr>
          <p:spPr bwMode="auto">
            <a:xfrm flipV="1">
              <a:off x="816" y="2976"/>
              <a:ext cx="288" cy="0"/>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6" name="Line 102"/>
            <p:cNvSpPr>
              <a:spLocks noChangeShapeType="1"/>
            </p:cNvSpPr>
            <p:nvPr/>
          </p:nvSpPr>
          <p:spPr bwMode="auto">
            <a:xfrm flipV="1">
              <a:off x="816" y="3216"/>
              <a:ext cx="144" cy="0"/>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152" name="Object 103"/>
            <p:cNvGraphicFramePr>
              <a:graphicFrameLocks noChangeAspect="1"/>
            </p:cNvGraphicFramePr>
            <p:nvPr/>
          </p:nvGraphicFramePr>
          <p:xfrm>
            <a:off x="1207" y="3401"/>
            <a:ext cx="132" cy="207"/>
          </p:xfrm>
          <a:graphic>
            <a:graphicData uri="http://schemas.openxmlformats.org/presentationml/2006/ole">
              <mc:AlternateContent xmlns:mc="http://schemas.openxmlformats.org/markup-compatibility/2006">
                <mc:Choice xmlns:v="urn:schemas-microsoft-com:vml" Requires="v">
                  <p:oleObj spid="_x0000_s265859" name="Equation" r:id="rId63" imgW="114120" imgH="177480" progId="Equation.3">
                    <p:embed/>
                  </p:oleObj>
                </mc:Choice>
                <mc:Fallback>
                  <p:oleObj name="Equation" r:id="rId63" imgW="114120" imgH="17748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207" y="3401"/>
                          <a:ext cx="132"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3" name="Object 104"/>
            <p:cNvGraphicFramePr>
              <a:graphicFrameLocks noChangeAspect="1"/>
            </p:cNvGraphicFramePr>
            <p:nvPr/>
          </p:nvGraphicFramePr>
          <p:xfrm>
            <a:off x="624" y="3072"/>
            <a:ext cx="146" cy="192"/>
          </p:xfrm>
          <a:graphic>
            <a:graphicData uri="http://schemas.openxmlformats.org/presentationml/2006/ole">
              <mc:AlternateContent xmlns:mc="http://schemas.openxmlformats.org/markup-compatibility/2006">
                <mc:Choice xmlns:v="urn:schemas-microsoft-com:vml" Requires="v">
                  <p:oleObj spid="_x0000_s265860" name="Equation" r:id="rId64" imgW="126720" imgH="164880" progId="Equation.3">
                    <p:embed/>
                  </p:oleObj>
                </mc:Choice>
                <mc:Fallback>
                  <p:oleObj name="Equation" r:id="rId64" imgW="126720" imgH="16488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24" y="3072"/>
                          <a:ext cx="14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4" name="Object 105"/>
            <p:cNvGraphicFramePr>
              <a:graphicFrameLocks noChangeAspect="1"/>
            </p:cNvGraphicFramePr>
            <p:nvPr/>
          </p:nvGraphicFramePr>
          <p:xfrm>
            <a:off x="672" y="2633"/>
            <a:ext cx="146" cy="207"/>
          </p:xfrm>
          <a:graphic>
            <a:graphicData uri="http://schemas.openxmlformats.org/presentationml/2006/ole">
              <mc:AlternateContent xmlns:mc="http://schemas.openxmlformats.org/markup-compatibility/2006">
                <mc:Choice xmlns:v="urn:schemas-microsoft-com:vml" Requires="v">
                  <p:oleObj spid="_x0000_s265861" name="Equation" r:id="rId65" imgW="126720" imgH="177480" progId="Equation.3">
                    <p:embed/>
                  </p:oleObj>
                </mc:Choice>
                <mc:Fallback>
                  <p:oleObj name="Equation" r:id="rId65" imgW="126720" imgH="177480" progId="Equation.3">
                    <p:embed/>
                    <p:pic>
                      <p:nvPicPr>
                        <p:cNvPr id="0" name=""/>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672" y="2633"/>
                          <a:ext cx="146"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5" name="Object 106"/>
            <p:cNvGraphicFramePr>
              <a:graphicFrameLocks noChangeAspect="1"/>
            </p:cNvGraphicFramePr>
            <p:nvPr/>
          </p:nvGraphicFramePr>
          <p:xfrm>
            <a:off x="672" y="2880"/>
            <a:ext cx="146" cy="192"/>
          </p:xfrm>
          <a:graphic>
            <a:graphicData uri="http://schemas.openxmlformats.org/presentationml/2006/ole">
              <mc:AlternateContent xmlns:mc="http://schemas.openxmlformats.org/markup-compatibility/2006">
                <mc:Choice xmlns:v="urn:schemas-microsoft-com:vml" Requires="v">
                  <p:oleObj spid="_x0000_s265862" name="Equation" r:id="rId67" imgW="126720" imgH="164880" progId="Equation.3">
                    <p:embed/>
                  </p:oleObj>
                </mc:Choice>
                <mc:Fallback>
                  <p:oleObj name="Equation" r:id="rId67" imgW="126720" imgH="164880" progId="Equation.3">
                    <p:embed/>
                    <p:pic>
                      <p:nvPicPr>
                        <p:cNvPr id="0" name=""/>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672" y="2880"/>
                          <a:ext cx="14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948085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4D875A9-4BEF-4D6E-B695-44AA89F64CCA}" type="datetime1">
              <a:rPr lang="zh-CN" altLang="en-US"/>
              <a:pPr eaLnBrk="1" hangingPunct="1"/>
              <a:t>2013-11-24</a:t>
            </a:fld>
            <a:endParaRPr lang="en-US" altLang="zh-CN"/>
          </a:p>
        </p:txBody>
      </p:sp>
      <p:sp>
        <p:nvSpPr>
          <p:cNvPr id="717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717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AAC4F30-2B94-44CA-843A-69CFCAACA1E6}" type="slidenum">
              <a:rPr lang="zh-CN" altLang="en-US"/>
              <a:pPr eaLnBrk="1" hangingPunct="1"/>
              <a:t>14</a:t>
            </a:fld>
            <a:endParaRPr lang="en-US" altLang="zh-CN"/>
          </a:p>
        </p:txBody>
      </p:sp>
      <p:graphicFrame>
        <p:nvGraphicFramePr>
          <p:cNvPr id="673794" name="Object 2"/>
          <p:cNvGraphicFramePr>
            <a:graphicFrameLocks noChangeAspect="1"/>
          </p:cNvGraphicFramePr>
          <p:nvPr>
            <p:extLst>
              <p:ext uri="{D42A27DB-BD31-4B8C-83A1-F6EECF244321}">
                <p14:modId xmlns:p14="http://schemas.microsoft.com/office/powerpoint/2010/main" val="3373039273"/>
              </p:ext>
            </p:extLst>
          </p:nvPr>
        </p:nvGraphicFramePr>
        <p:xfrm>
          <a:off x="683568" y="1628800"/>
          <a:ext cx="6176963" cy="466725"/>
        </p:xfrm>
        <a:graphic>
          <a:graphicData uri="http://schemas.openxmlformats.org/presentationml/2006/ole">
            <mc:AlternateContent xmlns:mc="http://schemas.openxmlformats.org/markup-compatibility/2006">
              <mc:Choice xmlns:v="urn:schemas-microsoft-com:vml" Requires="v">
                <p:oleObj spid="_x0000_s266298" name="Equation" r:id="rId4" imgW="2857320" imgH="215640" progId="Equation.DSMT4">
                  <p:embed/>
                </p:oleObj>
              </mc:Choice>
              <mc:Fallback>
                <p:oleObj name="Equation" r:id="rId4" imgW="2857320" imgH="215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1628800"/>
                        <a:ext cx="6176963" cy="46672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3795" name="Object 3"/>
          <p:cNvGraphicFramePr>
            <a:graphicFrameLocks noChangeAspect="1"/>
          </p:cNvGraphicFramePr>
          <p:nvPr>
            <p:extLst>
              <p:ext uri="{D42A27DB-BD31-4B8C-83A1-F6EECF244321}">
                <p14:modId xmlns:p14="http://schemas.microsoft.com/office/powerpoint/2010/main" val="4025334137"/>
              </p:ext>
            </p:extLst>
          </p:nvPr>
        </p:nvGraphicFramePr>
        <p:xfrm>
          <a:off x="1259632" y="3233465"/>
          <a:ext cx="6072188" cy="1563687"/>
        </p:xfrm>
        <a:graphic>
          <a:graphicData uri="http://schemas.openxmlformats.org/presentationml/2006/ole">
            <mc:AlternateContent xmlns:mc="http://schemas.openxmlformats.org/markup-compatibility/2006">
              <mc:Choice xmlns:v="urn:schemas-microsoft-com:vml" Requires="v">
                <p:oleObj spid="_x0000_s266299" name="Equation" r:id="rId6" imgW="2514600" imgH="711000" progId="Equation.DSMT4">
                  <p:embed/>
                </p:oleObj>
              </mc:Choice>
              <mc:Fallback>
                <p:oleObj name="Equation" r:id="rId6" imgW="2514600" imgH="711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632" y="3233465"/>
                        <a:ext cx="6072188" cy="15636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3796" name="Object 4"/>
          <p:cNvGraphicFramePr>
            <a:graphicFrameLocks noChangeAspect="1"/>
          </p:cNvGraphicFramePr>
          <p:nvPr>
            <p:extLst>
              <p:ext uri="{D42A27DB-BD31-4B8C-83A1-F6EECF244321}">
                <p14:modId xmlns:p14="http://schemas.microsoft.com/office/powerpoint/2010/main" val="346449865"/>
              </p:ext>
            </p:extLst>
          </p:nvPr>
        </p:nvGraphicFramePr>
        <p:xfrm>
          <a:off x="1403648" y="4941168"/>
          <a:ext cx="6119812" cy="481013"/>
        </p:xfrm>
        <a:graphic>
          <a:graphicData uri="http://schemas.openxmlformats.org/presentationml/2006/ole">
            <mc:AlternateContent xmlns:mc="http://schemas.openxmlformats.org/markup-compatibility/2006">
              <mc:Choice xmlns:v="urn:schemas-microsoft-com:vml" Requires="v">
                <p:oleObj spid="_x0000_s266300" name="Equation" r:id="rId8" imgW="2361960" imgH="203040" progId="Equation.DSMT4">
                  <p:embed/>
                </p:oleObj>
              </mc:Choice>
              <mc:Fallback>
                <p:oleObj name="Equation" r:id="rId8" imgW="2361960" imgH="2030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648" y="4941168"/>
                        <a:ext cx="6119812" cy="48101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8" name="Rectangle 6"/>
          <p:cNvSpPr>
            <a:spLocks noGrp="1" noChangeArrowheads="1"/>
          </p:cNvSpPr>
          <p:nvPr>
            <p:ph type="body" idx="1"/>
          </p:nvPr>
        </p:nvSpPr>
        <p:spPr>
          <a:xfrm>
            <a:off x="1187624" y="404664"/>
            <a:ext cx="3097212" cy="549275"/>
          </a:xfrm>
          <a:noFill/>
        </p:spPr>
        <p:txBody>
          <a:bodyPr/>
          <a:lstStyle/>
          <a:p>
            <a:pPr eaLnBrk="1" hangingPunct="1">
              <a:buFont typeface="Wingdings" pitchFamily="2" charset="2"/>
              <a:buNone/>
            </a:pPr>
            <a:r>
              <a:rPr lang="zh-CN" altLang="en-US" b="1" dirty="0" smtClean="0">
                <a:solidFill>
                  <a:srgbClr val="FF0000"/>
                </a:solidFill>
              </a:rPr>
              <a:t>离散信号的运算</a:t>
            </a:r>
          </a:p>
        </p:txBody>
      </p:sp>
      <p:graphicFrame>
        <p:nvGraphicFramePr>
          <p:cNvPr id="673799" name="Object 7"/>
          <p:cNvGraphicFramePr>
            <a:graphicFrameLocks noChangeAspect="1"/>
          </p:cNvGraphicFramePr>
          <p:nvPr>
            <p:extLst>
              <p:ext uri="{D42A27DB-BD31-4B8C-83A1-F6EECF244321}">
                <p14:modId xmlns:p14="http://schemas.microsoft.com/office/powerpoint/2010/main" val="3853585421"/>
              </p:ext>
            </p:extLst>
          </p:nvPr>
        </p:nvGraphicFramePr>
        <p:xfrm>
          <a:off x="1287463" y="2348880"/>
          <a:ext cx="5492750" cy="487362"/>
        </p:xfrm>
        <a:graphic>
          <a:graphicData uri="http://schemas.openxmlformats.org/presentationml/2006/ole">
            <mc:AlternateContent xmlns:mc="http://schemas.openxmlformats.org/markup-compatibility/2006">
              <mc:Choice xmlns:v="urn:schemas-microsoft-com:vml" Requires="v">
                <p:oleObj spid="_x0000_s266301" name="Equation" r:id="rId10" imgW="2361960" imgH="203040" progId="Equation.DSMT4">
                  <p:embed/>
                </p:oleObj>
              </mc:Choice>
              <mc:Fallback>
                <p:oleObj name="Equation" r:id="rId10" imgW="2361960" imgH="2030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87463" y="2348880"/>
                        <a:ext cx="5492750" cy="48736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77594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73794"/>
                                        </p:tgtEl>
                                        <p:attrNameLst>
                                          <p:attrName>style.visibility</p:attrName>
                                        </p:attrNameLst>
                                      </p:cBhvr>
                                      <p:to>
                                        <p:strVal val="visible"/>
                                      </p:to>
                                    </p:set>
                                    <p:animEffect transition="in" filter="blinds(horizontal)">
                                      <p:cBhvr>
                                        <p:cTn id="7" dur="500"/>
                                        <p:tgtEl>
                                          <p:spTgt spid="673794"/>
                                        </p:tgtEl>
                                      </p:cBhvr>
                                    </p:animEffect>
                                  </p:childTnLst>
                                </p:cTn>
                              </p:par>
                              <p:par>
                                <p:cTn id="8" presetID="3" presetClass="entr" presetSubtype="10" fill="hold" nodeType="withEffect">
                                  <p:stCondLst>
                                    <p:cond delay="0"/>
                                  </p:stCondLst>
                                  <p:childTnLst>
                                    <p:set>
                                      <p:cBhvr>
                                        <p:cTn id="9" dur="1" fill="hold">
                                          <p:stCondLst>
                                            <p:cond delay="0"/>
                                          </p:stCondLst>
                                        </p:cTn>
                                        <p:tgtEl>
                                          <p:spTgt spid="673799"/>
                                        </p:tgtEl>
                                        <p:attrNameLst>
                                          <p:attrName>style.visibility</p:attrName>
                                        </p:attrNameLst>
                                      </p:cBhvr>
                                      <p:to>
                                        <p:strVal val="visible"/>
                                      </p:to>
                                    </p:set>
                                    <p:animEffect transition="in" filter="blinds(horizontal)">
                                      <p:cBhvr>
                                        <p:cTn id="10" dur="500"/>
                                        <p:tgtEl>
                                          <p:spTgt spid="67379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73795"/>
                                        </p:tgtEl>
                                        <p:attrNameLst>
                                          <p:attrName>style.visibility</p:attrName>
                                        </p:attrNameLst>
                                      </p:cBhvr>
                                      <p:to>
                                        <p:strVal val="visible"/>
                                      </p:to>
                                    </p:set>
                                    <p:animEffect transition="in" filter="blinds(horizontal)">
                                      <p:cBhvr>
                                        <p:cTn id="15" dur="500"/>
                                        <p:tgtEl>
                                          <p:spTgt spid="673795"/>
                                        </p:tgtEl>
                                      </p:cBhvr>
                                    </p:animEffect>
                                  </p:childTnLst>
                                </p:cTn>
                              </p:par>
                              <p:par>
                                <p:cTn id="16" presetID="3" presetClass="entr" presetSubtype="10" fill="hold" nodeType="withEffect">
                                  <p:stCondLst>
                                    <p:cond delay="0"/>
                                  </p:stCondLst>
                                  <p:childTnLst>
                                    <p:set>
                                      <p:cBhvr>
                                        <p:cTn id="17" dur="1" fill="hold">
                                          <p:stCondLst>
                                            <p:cond delay="0"/>
                                          </p:stCondLst>
                                        </p:cTn>
                                        <p:tgtEl>
                                          <p:spTgt spid="673796"/>
                                        </p:tgtEl>
                                        <p:attrNameLst>
                                          <p:attrName>style.visibility</p:attrName>
                                        </p:attrNameLst>
                                      </p:cBhvr>
                                      <p:to>
                                        <p:strVal val="visible"/>
                                      </p:to>
                                    </p:set>
                                    <p:animEffect transition="in" filter="blinds(horizontal)">
                                      <p:cBhvr>
                                        <p:cTn id="18" dur="500"/>
                                        <p:tgtEl>
                                          <p:spTgt spid="67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0DA6336-E385-4DA2-83E0-9B234F643DC9}" type="datetime1">
              <a:rPr lang="zh-CN" altLang="en-US"/>
              <a:pPr eaLnBrk="1" hangingPunct="1"/>
              <a:t>2013-11-24</a:t>
            </a:fld>
            <a:endParaRPr lang="en-US" altLang="zh-CN"/>
          </a:p>
        </p:txBody>
      </p:sp>
      <p:sp>
        <p:nvSpPr>
          <p:cNvPr id="819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820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1133A23-21B4-43F9-ACAD-C35A84F4405E}" type="slidenum">
              <a:rPr lang="zh-CN" altLang="en-US"/>
              <a:pPr eaLnBrk="1" hangingPunct="1"/>
              <a:t>15</a:t>
            </a:fld>
            <a:endParaRPr lang="en-US" altLang="zh-CN"/>
          </a:p>
        </p:txBody>
      </p:sp>
      <p:graphicFrame>
        <p:nvGraphicFramePr>
          <p:cNvPr id="675842" name="Object 2"/>
          <p:cNvGraphicFramePr>
            <a:graphicFrameLocks noChangeAspect="1"/>
          </p:cNvGraphicFramePr>
          <p:nvPr>
            <p:extLst>
              <p:ext uri="{D42A27DB-BD31-4B8C-83A1-F6EECF244321}">
                <p14:modId xmlns:p14="http://schemas.microsoft.com/office/powerpoint/2010/main" val="1184543586"/>
              </p:ext>
            </p:extLst>
          </p:nvPr>
        </p:nvGraphicFramePr>
        <p:xfrm>
          <a:off x="1043608" y="3284984"/>
          <a:ext cx="3606800" cy="928687"/>
        </p:xfrm>
        <a:graphic>
          <a:graphicData uri="http://schemas.openxmlformats.org/presentationml/2006/ole">
            <mc:AlternateContent xmlns:mc="http://schemas.openxmlformats.org/markup-compatibility/2006">
              <mc:Choice xmlns:v="urn:schemas-microsoft-com:vml" Requires="v">
                <p:oleObj spid="_x0000_s267322" name="Equation" r:id="rId4" imgW="1676160" imgH="431640" progId="Equation.DSMT4">
                  <p:embed/>
                </p:oleObj>
              </mc:Choice>
              <mc:Fallback>
                <p:oleObj name="Equation" r:id="rId4" imgW="167616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3284984"/>
                        <a:ext cx="3606800" cy="928687"/>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43" name="Object 3"/>
          <p:cNvGraphicFramePr>
            <a:graphicFrameLocks noChangeAspect="1"/>
          </p:cNvGraphicFramePr>
          <p:nvPr>
            <p:extLst>
              <p:ext uri="{D42A27DB-BD31-4B8C-83A1-F6EECF244321}">
                <p14:modId xmlns:p14="http://schemas.microsoft.com/office/powerpoint/2010/main" val="1038608387"/>
              </p:ext>
            </p:extLst>
          </p:nvPr>
        </p:nvGraphicFramePr>
        <p:xfrm>
          <a:off x="1043608" y="1628800"/>
          <a:ext cx="3341688" cy="854075"/>
        </p:xfrm>
        <a:graphic>
          <a:graphicData uri="http://schemas.openxmlformats.org/presentationml/2006/ole">
            <mc:AlternateContent xmlns:mc="http://schemas.openxmlformats.org/markup-compatibility/2006">
              <mc:Choice xmlns:v="urn:schemas-microsoft-com:vml" Requires="v">
                <p:oleObj spid="_x0000_s267323" name="Equation" r:id="rId6" imgW="1688760" imgH="431640" progId="Equation.DSMT4">
                  <p:embed/>
                </p:oleObj>
              </mc:Choice>
              <mc:Fallback>
                <p:oleObj name="Equation" r:id="rId6" imgW="168876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608" y="1628800"/>
                        <a:ext cx="3341688" cy="85407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44" name="Object 4"/>
          <p:cNvGraphicFramePr>
            <a:graphicFrameLocks noChangeAspect="1"/>
          </p:cNvGraphicFramePr>
          <p:nvPr>
            <p:extLst>
              <p:ext uri="{D42A27DB-BD31-4B8C-83A1-F6EECF244321}">
                <p14:modId xmlns:p14="http://schemas.microsoft.com/office/powerpoint/2010/main" val="2275954986"/>
              </p:ext>
            </p:extLst>
          </p:nvPr>
        </p:nvGraphicFramePr>
        <p:xfrm>
          <a:off x="1763688" y="2564904"/>
          <a:ext cx="5964237" cy="641350"/>
        </p:xfrm>
        <a:graphic>
          <a:graphicData uri="http://schemas.openxmlformats.org/presentationml/2006/ole">
            <mc:AlternateContent xmlns:mc="http://schemas.openxmlformats.org/markup-compatibility/2006">
              <mc:Choice xmlns:v="urn:schemas-microsoft-com:vml" Requires="v">
                <p:oleObj spid="_x0000_s267324" name="Equation" r:id="rId8" imgW="2349360" imgH="291960" progId="Equation.DSMT4">
                  <p:embed/>
                </p:oleObj>
              </mc:Choice>
              <mc:Fallback>
                <p:oleObj name="Equation" r:id="rId8" imgW="2349360" imgH="2919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3688" y="2564904"/>
                        <a:ext cx="5964237" cy="6413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45" name="Object 5"/>
          <p:cNvGraphicFramePr>
            <a:graphicFrameLocks noChangeAspect="1"/>
          </p:cNvGraphicFramePr>
          <p:nvPr>
            <p:extLst>
              <p:ext uri="{D42A27DB-BD31-4B8C-83A1-F6EECF244321}">
                <p14:modId xmlns:p14="http://schemas.microsoft.com/office/powerpoint/2010/main" val="598888"/>
              </p:ext>
            </p:extLst>
          </p:nvPr>
        </p:nvGraphicFramePr>
        <p:xfrm>
          <a:off x="1835696" y="4365104"/>
          <a:ext cx="6096000" cy="722313"/>
        </p:xfrm>
        <a:graphic>
          <a:graphicData uri="http://schemas.openxmlformats.org/presentationml/2006/ole">
            <mc:AlternateContent xmlns:mc="http://schemas.openxmlformats.org/markup-compatibility/2006">
              <mc:Choice xmlns:v="urn:schemas-microsoft-com:vml" Requires="v">
                <p:oleObj spid="_x0000_s267325" name="Equation" r:id="rId10" imgW="2019240" imgH="291960" progId="Equation.DSMT4">
                  <p:embed/>
                </p:oleObj>
              </mc:Choice>
              <mc:Fallback>
                <p:oleObj name="Equation" r:id="rId10" imgW="2019240" imgH="29196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5696" y="4365104"/>
                        <a:ext cx="6096000" cy="72231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2" name="Rectangle 7"/>
          <p:cNvSpPr>
            <a:spLocks noGrp="1" noChangeArrowheads="1"/>
          </p:cNvSpPr>
          <p:nvPr>
            <p:ph type="body" idx="1"/>
          </p:nvPr>
        </p:nvSpPr>
        <p:spPr>
          <a:xfrm>
            <a:off x="1187624" y="404664"/>
            <a:ext cx="2962275" cy="538163"/>
          </a:xfrm>
          <a:noFill/>
        </p:spPr>
        <p:txBody>
          <a:bodyPr/>
          <a:lstStyle/>
          <a:p>
            <a:pPr eaLnBrk="1" hangingPunct="1">
              <a:buFont typeface="Wingdings" pitchFamily="2" charset="2"/>
              <a:buNone/>
            </a:pPr>
            <a:r>
              <a:rPr lang="zh-CN" altLang="en-US" b="1" dirty="0" smtClean="0">
                <a:solidFill>
                  <a:srgbClr val="FF0000"/>
                </a:solidFill>
              </a:rPr>
              <a:t>离散信号的运算</a:t>
            </a:r>
          </a:p>
        </p:txBody>
      </p:sp>
    </p:spTree>
    <p:extLst>
      <p:ext uri="{BB962C8B-B14F-4D97-AF65-F5344CB8AC3E}">
        <p14:creationId xmlns:p14="http://schemas.microsoft.com/office/powerpoint/2010/main" val="7656485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75843"/>
                                        </p:tgtEl>
                                        <p:attrNameLst>
                                          <p:attrName>style.visibility</p:attrName>
                                        </p:attrNameLst>
                                      </p:cBhvr>
                                      <p:to>
                                        <p:strVal val="visible"/>
                                      </p:to>
                                    </p:set>
                                    <p:anim calcmode="lin" valueType="num">
                                      <p:cBhvr additive="base">
                                        <p:cTn id="7" dur="500" fill="hold"/>
                                        <p:tgtEl>
                                          <p:spTgt spid="675843"/>
                                        </p:tgtEl>
                                        <p:attrNameLst>
                                          <p:attrName>ppt_x</p:attrName>
                                        </p:attrNameLst>
                                      </p:cBhvr>
                                      <p:tavLst>
                                        <p:tav tm="0">
                                          <p:val>
                                            <p:strVal val="#ppt_x"/>
                                          </p:val>
                                        </p:tav>
                                        <p:tav tm="100000">
                                          <p:val>
                                            <p:strVal val="#ppt_x"/>
                                          </p:val>
                                        </p:tav>
                                      </p:tavLst>
                                    </p:anim>
                                    <p:anim calcmode="lin" valueType="num">
                                      <p:cBhvr additive="base">
                                        <p:cTn id="8" dur="500" fill="hold"/>
                                        <p:tgtEl>
                                          <p:spTgt spid="67584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75844"/>
                                        </p:tgtEl>
                                        <p:attrNameLst>
                                          <p:attrName>style.visibility</p:attrName>
                                        </p:attrNameLst>
                                      </p:cBhvr>
                                      <p:to>
                                        <p:strVal val="visible"/>
                                      </p:to>
                                    </p:set>
                                    <p:anim calcmode="lin" valueType="num">
                                      <p:cBhvr additive="base">
                                        <p:cTn id="11" dur="500" fill="hold"/>
                                        <p:tgtEl>
                                          <p:spTgt spid="675844"/>
                                        </p:tgtEl>
                                        <p:attrNameLst>
                                          <p:attrName>ppt_x</p:attrName>
                                        </p:attrNameLst>
                                      </p:cBhvr>
                                      <p:tavLst>
                                        <p:tav tm="0">
                                          <p:val>
                                            <p:strVal val="#ppt_x"/>
                                          </p:val>
                                        </p:tav>
                                        <p:tav tm="100000">
                                          <p:val>
                                            <p:strVal val="#ppt_x"/>
                                          </p:val>
                                        </p:tav>
                                      </p:tavLst>
                                    </p:anim>
                                    <p:anim calcmode="lin" valueType="num">
                                      <p:cBhvr additive="base">
                                        <p:cTn id="12" dur="500" fill="hold"/>
                                        <p:tgtEl>
                                          <p:spTgt spid="67584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675842"/>
                                        </p:tgtEl>
                                        <p:attrNameLst>
                                          <p:attrName>style.visibility</p:attrName>
                                        </p:attrNameLst>
                                      </p:cBhvr>
                                      <p:to>
                                        <p:strVal val="visible"/>
                                      </p:to>
                                    </p:set>
                                    <p:anim calcmode="lin" valueType="num">
                                      <p:cBhvr additive="base">
                                        <p:cTn id="17" dur="500" fill="hold"/>
                                        <p:tgtEl>
                                          <p:spTgt spid="675842"/>
                                        </p:tgtEl>
                                        <p:attrNameLst>
                                          <p:attrName>ppt_x</p:attrName>
                                        </p:attrNameLst>
                                      </p:cBhvr>
                                      <p:tavLst>
                                        <p:tav tm="0">
                                          <p:val>
                                            <p:strVal val="#ppt_x"/>
                                          </p:val>
                                        </p:tav>
                                        <p:tav tm="100000">
                                          <p:val>
                                            <p:strVal val="#ppt_x"/>
                                          </p:val>
                                        </p:tav>
                                      </p:tavLst>
                                    </p:anim>
                                    <p:anim calcmode="lin" valueType="num">
                                      <p:cBhvr additive="base">
                                        <p:cTn id="18" dur="500" fill="hold"/>
                                        <p:tgtEl>
                                          <p:spTgt spid="67584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75845"/>
                                        </p:tgtEl>
                                        <p:attrNameLst>
                                          <p:attrName>style.visibility</p:attrName>
                                        </p:attrNameLst>
                                      </p:cBhvr>
                                      <p:to>
                                        <p:strVal val="visible"/>
                                      </p:to>
                                    </p:set>
                                    <p:anim calcmode="lin" valueType="num">
                                      <p:cBhvr additive="base">
                                        <p:cTn id="21" dur="500" fill="hold"/>
                                        <p:tgtEl>
                                          <p:spTgt spid="675845"/>
                                        </p:tgtEl>
                                        <p:attrNameLst>
                                          <p:attrName>ppt_x</p:attrName>
                                        </p:attrNameLst>
                                      </p:cBhvr>
                                      <p:tavLst>
                                        <p:tav tm="0">
                                          <p:val>
                                            <p:strVal val="#ppt_x"/>
                                          </p:val>
                                        </p:tav>
                                        <p:tav tm="100000">
                                          <p:val>
                                            <p:strVal val="#ppt_x"/>
                                          </p:val>
                                        </p:tav>
                                      </p:tavLst>
                                    </p:anim>
                                    <p:anim calcmode="lin" valueType="num">
                                      <p:cBhvr additive="base">
                                        <p:cTn id="22" dur="500" fill="hold"/>
                                        <p:tgtEl>
                                          <p:spTgt spid="6758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3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F52BCCA-5D1B-4253-9DC6-DF674C970937}" type="datetime1">
              <a:rPr lang="zh-CN" altLang="en-US"/>
              <a:pPr eaLnBrk="1" hangingPunct="1"/>
              <a:t>2013-11-24</a:t>
            </a:fld>
            <a:endParaRPr lang="en-US" altLang="zh-CN"/>
          </a:p>
        </p:txBody>
      </p:sp>
      <p:sp>
        <p:nvSpPr>
          <p:cNvPr id="9236"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923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8E66429-2813-4A5D-9AD8-C606E8245A56}" type="slidenum">
              <a:rPr lang="zh-CN" altLang="en-US"/>
              <a:pPr eaLnBrk="1" hangingPunct="1"/>
              <a:t>16</a:t>
            </a:fld>
            <a:endParaRPr lang="en-US" altLang="zh-CN"/>
          </a:p>
        </p:txBody>
      </p:sp>
      <p:sp>
        <p:nvSpPr>
          <p:cNvPr id="677891" name="Rectangle 3"/>
          <p:cNvSpPr>
            <a:spLocks noChangeArrowheads="1"/>
          </p:cNvSpPr>
          <p:nvPr/>
        </p:nvSpPr>
        <p:spPr bwMode="auto">
          <a:xfrm>
            <a:off x="582593" y="1628800"/>
            <a:ext cx="59134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700" b="1" dirty="0">
                <a:solidFill>
                  <a:srgbClr val="000000"/>
                </a:solidFill>
                <a:latin typeface="+mn-ea"/>
                <a:ea typeface="+mn-ea"/>
              </a:rPr>
              <a:t>１）单位样值序列（单位冲激序列）：</a:t>
            </a:r>
          </a:p>
          <a:p>
            <a:r>
              <a:rPr lang="zh-CN" altLang="en-US" sz="2700" b="1" dirty="0">
                <a:solidFill>
                  <a:srgbClr val="000000"/>
                </a:solidFill>
                <a:latin typeface="+mn-ea"/>
                <a:ea typeface="+mn-ea"/>
              </a:rPr>
              <a:t>Ｕ</a:t>
            </a:r>
            <a:r>
              <a:rPr lang="en-US" altLang="zh-CN" sz="2700" b="1" dirty="0">
                <a:solidFill>
                  <a:srgbClr val="000000"/>
                </a:solidFill>
                <a:latin typeface="+mn-ea"/>
                <a:ea typeface="+mn-ea"/>
              </a:rPr>
              <a:t>nit Sample /Unit Impulse</a:t>
            </a:r>
            <a:endParaRPr lang="en-US" altLang="zh-CN" b="1" dirty="0">
              <a:latin typeface="+mn-ea"/>
              <a:ea typeface="+mn-ea"/>
            </a:endParaRPr>
          </a:p>
        </p:txBody>
      </p:sp>
      <p:graphicFrame>
        <p:nvGraphicFramePr>
          <p:cNvPr id="677892" name="Object 4"/>
          <p:cNvGraphicFramePr>
            <a:graphicFrameLocks noChangeAspect="1"/>
          </p:cNvGraphicFramePr>
          <p:nvPr>
            <p:extLst>
              <p:ext uri="{D42A27DB-BD31-4B8C-83A1-F6EECF244321}">
                <p14:modId xmlns:p14="http://schemas.microsoft.com/office/powerpoint/2010/main" val="532019074"/>
              </p:ext>
            </p:extLst>
          </p:nvPr>
        </p:nvGraphicFramePr>
        <p:xfrm>
          <a:off x="3612898" y="4982929"/>
          <a:ext cx="2867025" cy="938212"/>
        </p:xfrm>
        <a:graphic>
          <a:graphicData uri="http://schemas.openxmlformats.org/presentationml/2006/ole">
            <mc:AlternateContent xmlns:mc="http://schemas.openxmlformats.org/markup-compatibility/2006">
              <mc:Choice xmlns:v="urn:schemas-microsoft-com:vml" Requires="v">
                <p:oleObj spid="_x0000_s268528" name="Equation" r:id="rId4" imgW="1396800" imgH="457200" progId="Equation.DSMT4">
                  <p:embed/>
                </p:oleObj>
              </mc:Choice>
              <mc:Fallback>
                <p:oleObj name="Equation" r:id="rId4" imgW="139680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2898" y="4982929"/>
                        <a:ext cx="2867025" cy="938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7893" name="Object 5"/>
          <p:cNvGraphicFramePr>
            <a:graphicFrameLocks noChangeAspect="1"/>
          </p:cNvGraphicFramePr>
          <p:nvPr>
            <p:extLst>
              <p:ext uri="{D42A27DB-BD31-4B8C-83A1-F6EECF244321}">
                <p14:modId xmlns:p14="http://schemas.microsoft.com/office/powerpoint/2010/main" val="2657867562"/>
              </p:ext>
            </p:extLst>
          </p:nvPr>
        </p:nvGraphicFramePr>
        <p:xfrm>
          <a:off x="3539332" y="2849728"/>
          <a:ext cx="2792412" cy="1025525"/>
        </p:xfrm>
        <a:graphic>
          <a:graphicData uri="http://schemas.openxmlformats.org/presentationml/2006/ole">
            <mc:AlternateContent xmlns:mc="http://schemas.openxmlformats.org/markup-compatibility/2006">
              <mc:Choice xmlns:v="urn:schemas-microsoft-com:vml" Requires="v">
                <p:oleObj spid="_x0000_s268529" name="Equation" r:id="rId6" imgW="1244520" imgH="457200" progId="Equation.DSMT4">
                  <p:embed/>
                </p:oleObj>
              </mc:Choice>
              <mc:Fallback>
                <p:oleObj name="Equation" r:id="rId6" imgW="1244520" imgH="457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332" y="2849728"/>
                        <a:ext cx="2792412" cy="102552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0" name="Rectangle 7"/>
          <p:cNvSpPr>
            <a:spLocks noGrp="1" noChangeArrowheads="1"/>
          </p:cNvSpPr>
          <p:nvPr>
            <p:ph type="title"/>
          </p:nvPr>
        </p:nvSpPr>
        <p:spPr>
          <a:xfrm>
            <a:off x="1023505" y="260648"/>
            <a:ext cx="7772400" cy="681038"/>
          </a:xfrm>
          <a:noFill/>
        </p:spPr>
        <p:txBody>
          <a:bodyPr anchor="ctr"/>
          <a:lstStyle/>
          <a:p>
            <a:pPr algn="l" eaLnBrk="1" hangingPunct="1"/>
            <a:r>
              <a:rPr lang="zh-CN" altLang="en-US" sz="3200" b="1" dirty="0" smtClean="0">
                <a:solidFill>
                  <a:srgbClr val="FF0000"/>
                </a:solidFill>
              </a:rPr>
              <a:t>三、典型离散信号</a:t>
            </a:r>
          </a:p>
        </p:txBody>
      </p:sp>
      <p:grpSp>
        <p:nvGrpSpPr>
          <p:cNvPr id="2" name="Group 8"/>
          <p:cNvGrpSpPr>
            <a:grpSpLocks/>
          </p:cNvGrpSpPr>
          <p:nvPr/>
        </p:nvGrpSpPr>
        <p:grpSpPr bwMode="auto">
          <a:xfrm>
            <a:off x="1187277" y="2636912"/>
            <a:ext cx="2160587" cy="1512888"/>
            <a:chOff x="624" y="1872"/>
            <a:chExt cx="1584" cy="1166"/>
          </a:xfrm>
        </p:grpSpPr>
        <p:sp>
          <p:nvSpPr>
            <p:cNvPr id="9253" name="Line 9"/>
            <p:cNvSpPr>
              <a:spLocks noChangeShapeType="1"/>
            </p:cNvSpPr>
            <p:nvPr/>
          </p:nvSpPr>
          <p:spPr bwMode="auto">
            <a:xfrm>
              <a:off x="624" y="2832"/>
              <a:ext cx="158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4" name="Line 10"/>
            <p:cNvSpPr>
              <a:spLocks noChangeShapeType="1"/>
            </p:cNvSpPr>
            <p:nvPr/>
          </p:nvSpPr>
          <p:spPr bwMode="auto">
            <a:xfrm flipV="1">
              <a:off x="1200" y="1920"/>
              <a:ext cx="0" cy="107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5" name="Line 11"/>
            <p:cNvSpPr>
              <a:spLocks noChangeShapeType="1"/>
            </p:cNvSpPr>
            <p:nvPr/>
          </p:nvSpPr>
          <p:spPr bwMode="auto">
            <a:xfrm>
              <a:off x="1200" y="2702"/>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228" name="Object 12"/>
            <p:cNvGraphicFramePr>
              <a:graphicFrameLocks noChangeAspect="1"/>
            </p:cNvGraphicFramePr>
            <p:nvPr/>
          </p:nvGraphicFramePr>
          <p:xfrm>
            <a:off x="1045" y="2846"/>
            <a:ext cx="128" cy="178"/>
          </p:xfrm>
          <a:graphic>
            <a:graphicData uri="http://schemas.openxmlformats.org/presentationml/2006/ole">
              <mc:AlternateContent xmlns:mc="http://schemas.openxmlformats.org/markup-compatibility/2006">
                <mc:Choice xmlns:v="urn:schemas-microsoft-com:vml" Requires="v">
                  <p:oleObj spid="_x0000_s268530" name="Equation" r:id="rId8" imgW="126720" imgH="177480" progId="Equation.3">
                    <p:embed/>
                  </p:oleObj>
                </mc:Choice>
                <mc:Fallback>
                  <p:oleObj name="Equation" r:id="rId8" imgW="12672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5" y="2846"/>
                          <a:ext cx="128"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9" name="Object 13"/>
            <p:cNvGraphicFramePr>
              <a:graphicFrameLocks noChangeAspect="1"/>
            </p:cNvGraphicFramePr>
            <p:nvPr/>
          </p:nvGraphicFramePr>
          <p:xfrm>
            <a:off x="1265" y="2851"/>
            <a:ext cx="99" cy="187"/>
          </p:xfrm>
          <a:graphic>
            <a:graphicData uri="http://schemas.openxmlformats.org/presentationml/2006/ole">
              <mc:AlternateContent xmlns:mc="http://schemas.openxmlformats.org/markup-compatibility/2006">
                <mc:Choice xmlns:v="urn:schemas-microsoft-com:vml" Requires="v">
                  <p:oleObj spid="_x0000_s268531" name="Equation" r:id="rId10" imgW="88560" imgH="164880" progId="Equation.3">
                    <p:embed/>
                  </p:oleObj>
                </mc:Choice>
                <mc:Fallback>
                  <p:oleObj name="Equation" r:id="rId10" imgW="88560" imgH="1648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65" y="2851"/>
                          <a:ext cx="9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0" name="Object 14"/>
            <p:cNvGraphicFramePr>
              <a:graphicFrameLocks noChangeAspect="1"/>
            </p:cNvGraphicFramePr>
            <p:nvPr/>
          </p:nvGraphicFramePr>
          <p:xfrm>
            <a:off x="1440" y="2832"/>
            <a:ext cx="146" cy="192"/>
          </p:xfrm>
          <a:graphic>
            <a:graphicData uri="http://schemas.openxmlformats.org/presentationml/2006/ole">
              <mc:AlternateContent xmlns:mc="http://schemas.openxmlformats.org/markup-compatibility/2006">
                <mc:Choice xmlns:v="urn:schemas-microsoft-com:vml" Requires="v">
                  <p:oleObj spid="_x0000_s268532" name="Equation" r:id="rId12" imgW="126720" imgH="164880" progId="Equation.3">
                    <p:embed/>
                  </p:oleObj>
                </mc:Choice>
                <mc:Fallback>
                  <p:oleObj name="Equation" r:id="rId12" imgW="126720" imgH="1648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40" y="2832"/>
                          <a:ext cx="14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1" name="Object 15"/>
            <p:cNvGraphicFramePr>
              <a:graphicFrameLocks noChangeAspect="1"/>
            </p:cNvGraphicFramePr>
            <p:nvPr/>
          </p:nvGraphicFramePr>
          <p:xfrm>
            <a:off x="2064" y="2880"/>
            <a:ext cx="137" cy="155"/>
          </p:xfrm>
          <a:graphic>
            <a:graphicData uri="http://schemas.openxmlformats.org/presentationml/2006/ole">
              <mc:AlternateContent xmlns:mc="http://schemas.openxmlformats.org/markup-compatibility/2006">
                <mc:Choice xmlns:v="urn:schemas-microsoft-com:vml" Requires="v">
                  <p:oleObj spid="_x0000_s268533" name="Equation" r:id="rId14" imgW="126720" imgH="139680" progId="Equation.3">
                    <p:embed/>
                  </p:oleObj>
                </mc:Choice>
                <mc:Fallback>
                  <p:oleObj name="Equation" r:id="rId14" imgW="126720" imgH="1396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64" y="2880"/>
                          <a:ext cx="13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2" name="Object 16"/>
            <p:cNvGraphicFramePr>
              <a:graphicFrameLocks noChangeAspect="1"/>
            </p:cNvGraphicFramePr>
            <p:nvPr/>
          </p:nvGraphicFramePr>
          <p:xfrm>
            <a:off x="1248" y="1872"/>
            <a:ext cx="397" cy="262"/>
          </p:xfrm>
          <a:graphic>
            <a:graphicData uri="http://schemas.openxmlformats.org/presentationml/2006/ole">
              <mc:AlternateContent xmlns:mc="http://schemas.openxmlformats.org/markup-compatibility/2006">
                <mc:Choice xmlns:v="urn:schemas-microsoft-com:vml" Requires="v">
                  <p:oleObj spid="_x0000_s268534" name="Equation" r:id="rId16" imgW="317160" imgH="203040" progId="Equation.3">
                    <p:embed/>
                  </p:oleObj>
                </mc:Choice>
                <mc:Fallback>
                  <p:oleObj name="Equation" r:id="rId16" imgW="317160" imgH="2030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48" y="1872"/>
                          <a:ext cx="397"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6" name="Line 17"/>
            <p:cNvSpPr>
              <a:spLocks noChangeShapeType="1"/>
            </p:cNvSpPr>
            <p:nvPr/>
          </p:nvSpPr>
          <p:spPr bwMode="auto">
            <a:xfrm>
              <a:off x="1200" y="2256"/>
              <a:ext cx="0" cy="590"/>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257" name="Line 18"/>
            <p:cNvSpPr>
              <a:spLocks noChangeShapeType="1"/>
            </p:cNvSpPr>
            <p:nvPr/>
          </p:nvSpPr>
          <p:spPr bwMode="auto">
            <a:xfrm>
              <a:off x="1344" y="2832"/>
              <a:ext cx="0" cy="1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258" name="Line 19"/>
            <p:cNvSpPr>
              <a:spLocks noChangeShapeType="1"/>
            </p:cNvSpPr>
            <p:nvPr/>
          </p:nvSpPr>
          <p:spPr bwMode="auto">
            <a:xfrm>
              <a:off x="1536" y="2832"/>
              <a:ext cx="0" cy="1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259" name="Line 20"/>
            <p:cNvSpPr>
              <a:spLocks noChangeShapeType="1"/>
            </p:cNvSpPr>
            <p:nvPr/>
          </p:nvSpPr>
          <p:spPr bwMode="auto">
            <a:xfrm>
              <a:off x="1728" y="2832"/>
              <a:ext cx="0" cy="1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233" name="Object 21"/>
            <p:cNvGraphicFramePr>
              <a:graphicFrameLocks noChangeAspect="1"/>
            </p:cNvGraphicFramePr>
            <p:nvPr/>
          </p:nvGraphicFramePr>
          <p:xfrm>
            <a:off x="1591" y="2825"/>
            <a:ext cx="132" cy="207"/>
          </p:xfrm>
          <a:graphic>
            <a:graphicData uri="http://schemas.openxmlformats.org/presentationml/2006/ole">
              <mc:AlternateContent xmlns:mc="http://schemas.openxmlformats.org/markup-compatibility/2006">
                <mc:Choice xmlns:v="urn:schemas-microsoft-com:vml" Requires="v">
                  <p:oleObj spid="_x0000_s268535" name="Equation" r:id="rId18" imgW="114120" imgH="177480" progId="Equation.3">
                    <p:embed/>
                  </p:oleObj>
                </mc:Choice>
                <mc:Fallback>
                  <p:oleObj name="Equation" r:id="rId18" imgW="114120" imgH="1774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91" y="2825"/>
                          <a:ext cx="132"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60" name="Line 22"/>
            <p:cNvSpPr>
              <a:spLocks noChangeShapeType="1"/>
            </p:cNvSpPr>
            <p:nvPr/>
          </p:nvSpPr>
          <p:spPr bwMode="auto">
            <a:xfrm>
              <a:off x="1056" y="2832"/>
              <a:ext cx="0" cy="1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261" name="Line 23"/>
            <p:cNvSpPr>
              <a:spLocks noChangeShapeType="1"/>
            </p:cNvSpPr>
            <p:nvPr/>
          </p:nvSpPr>
          <p:spPr bwMode="auto">
            <a:xfrm>
              <a:off x="912" y="2832"/>
              <a:ext cx="0" cy="1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262" name="Line 24"/>
            <p:cNvSpPr>
              <a:spLocks noChangeShapeType="1"/>
            </p:cNvSpPr>
            <p:nvPr/>
          </p:nvSpPr>
          <p:spPr bwMode="auto">
            <a:xfrm>
              <a:off x="768" y="2832"/>
              <a:ext cx="0" cy="1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234" name="Object 25"/>
            <p:cNvGraphicFramePr>
              <a:graphicFrameLocks noChangeAspect="1"/>
            </p:cNvGraphicFramePr>
            <p:nvPr/>
          </p:nvGraphicFramePr>
          <p:xfrm>
            <a:off x="768" y="2832"/>
            <a:ext cx="226" cy="187"/>
          </p:xfrm>
          <a:graphic>
            <a:graphicData uri="http://schemas.openxmlformats.org/presentationml/2006/ole">
              <mc:AlternateContent xmlns:mc="http://schemas.openxmlformats.org/markup-compatibility/2006">
                <mc:Choice xmlns:v="urn:schemas-microsoft-com:vml" Requires="v">
                  <p:oleObj spid="_x0000_s268536" name="Equation" r:id="rId20" imgW="203040" imgH="164880" progId="Equation.3">
                    <p:embed/>
                  </p:oleObj>
                </mc:Choice>
                <mc:Fallback>
                  <p:oleObj name="Equation" r:id="rId20" imgW="203040" imgH="1648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68" y="2832"/>
                          <a:ext cx="226"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26"/>
          <p:cNvGrpSpPr>
            <a:grpSpLocks/>
          </p:cNvGrpSpPr>
          <p:nvPr/>
        </p:nvGrpSpPr>
        <p:grpSpPr bwMode="auto">
          <a:xfrm>
            <a:off x="1115616" y="4437112"/>
            <a:ext cx="2303462" cy="1657350"/>
            <a:chOff x="480" y="2880"/>
            <a:chExt cx="1584" cy="1166"/>
          </a:xfrm>
        </p:grpSpPr>
        <p:sp>
          <p:nvSpPr>
            <p:cNvPr id="9243" name="Line 27"/>
            <p:cNvSpPr>
              <a:spLocks noChangeShapeType="1"/>
            </p:cNvSpPr>
            <p:nvPr/>
          </p:nvSpPr>
          <p:spPr bwMode="auto">
            <a:xfrm>
              <a:off x="480" y="3840"/>
              <a:ext cx="158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4" name="Line 28"/>
            <p:cNvSpPr>
              <a:spLocks noChangeShapeType="1"/>
            </p:cNvSpPr>
            <p:nvPr/>
          </p:nvSpPr>
          <p:spPr bwMode="auto">
            <a:xfrm flipV="1">
              <a:off x="1056" y="2928"/>
              <a:ext cx="0" cy="107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5" name="Line 29"/>
            <p:cNvSpPr>
              <a:spLocks noChangeShapeType="1"/>
            </p:cNvSpPr>
            <p:nvPr/>
          </p:nvSpPr>
          <p:spPr bwMode="auto">
            <a:xfrm>
              <a:off x="1056" y="371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220" name="Object 30"/>
            <p:cNvGraphicFramePr>
              <a:graphicFrameLocks noChangeAspect="1"/>
            </p:cNvGraphicFramePr>
            <p:nvPr/>
          </p:nvGraphicFramePr>
          <p:xfrm>
            <a:off x="901" y="3854"/>
            <a:ext cx="128" cy="178"/>
          </p:xfrm>
          <a:graphic>
            <a:graphicData uri="http://schemas.openxmlformats.org/presentationml/2006/ole">
              <mc:AlternateContent xmlns:mc="http://schemas.openxmlformats.org/markup-compatibility/2006">
                <mc:Choice xmlns:v="urn:schemas-microsoft-com:vml" Requires="v">
                  <p:oleObj spid="_x0000_s268537" name="Equation" r:id="rId22" imgW="126720" imgH="177480" progId="Equation.3">
                    <p:embed/>
                  </p:oleObj>
                </mc:Choice>
                <mc:Fallback>
                  <p:oleObj name="Equation" r:id="rId22" imgW="12672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1" y="3854"/>
                          <a:ext cx="128"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 name="Object 31"/>
            <p:cNvGraphicFramePr>
              <a:graphicFrameLocks noChangeAspect="1"/>
            </p:cNvGraphicFramePr>
            <p:nvPr/>
          </p:nvGraphicFramePr>
          <p:xfrm>
            <a:off x="1121" y="3859"/>
            <a:ext cx="99" cy="187"/>
          </p:xfrm>
          <a:graphic>
            <a:graphicData uri="http://schemas.openxmlformats.org/presentationml/2006/ole">
              <mc:AlternateContent xmlns:mc="http://schemas.openxmlformats.org/markup-compatibility/2006">
                <mc:Choice xmlns:v="urn:schemas-microsoft-com:vml" Requires="v">
                  <p:oleObj spid="_x0000_s268538" name="Equation" r:id="rId23" imgW="88560" imgH="164880" progId="Equation.3">
                    <p:embed/>
                  </p:oleObj>
                </mc:Choice>
                <mc:Fallback>
                  <p:oleObj name="Equation" r:id="rId23" imgW="88560" imgH="1648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21" y="3859"/>
                          <a:ext cx="9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32"/>
            <p:cNvGraphicFramePr>
              <a:graphicFrameLocks noChangeAspect="1"/>
            </p:cNvGraphicFramePr>
            <p:nvPr/>
          </p:nvGraphicFramePr>
          <p:xfrm>
            <a:off x="1296" y="3840"/>
            <a:ext cx="146" cy="192"/>
          </p:xfrm>
          <a:graphic>
            <a:graphicData uri="http://schemas.openxmlformats.org/presentationml/2006/ole">
              <mc:AlternateContent xmlns:mc="http://schemas.openxmlformats.org/markup-compatibility/2006">
                <mc:Choice xmlns:v="urn:schemas-microsoft-com:vml" Requires="v">
                  <p:oleObj spid="_x0000_s268539" name="Equation" r:id="rId24" imgW="126720" imgH="164880" progId="Equation.3">
                    <p:embed/>
                  </p:oleObj>
                </mc:Choice>
                <mc:Fallback>
                  <p:oleObj name="Equation" r:id="rId24" imgW="126720" imgH="1648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6" y="3840"/>
                          <a:ext cx="14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33"/>
            <p:cNvGraphicFramePr>
              <a:graphicFrameLocks noChangeAspect="1"/>
            </p:cNvGraphicFramePr>
            <p:nvPr/>
          </p:nvGraphicFramePr>
          <p:xfrm>
            <a:off x="1920" y="3888"/>
            <a:ext cx="137" cy="155"/>
          </p:xfrm>
          <a:graphic>
            <a:graphicData uri="http://schemas.openxmlformats.org/presentationml/2006/ole">
              <mc:AlternateContent xmlns:mc="http://schemas.openxmlformats.org/markup-compatibility/2006">
                <mc:Choice xmlns:v="urn:schemas-microsoft-com:vml" Requires="v">
                  <p:oleObj spid="_x0000_s268540" name="Equation" r:id="rId25" imgW="126720" imgH="139680" progId="Equation.3">
                    <p:embed/>
                  </p:oleObj>
                </mc:Choice>
                <mc:Fallback>
                  <p:oleObj name="Equation" r:id="rId25" imgW="126720" imgH="1396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20" y="3888"/>
                          <a:ext cx="13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 name="Object 34"/>
            <p:cNvGraphicFramePr>
              <a:graphicFrameLocks noChangeAspect="1"/>
            </p:cNvGraphicFramePr>
            <p:nvPr/>
          </p:nvGraphicFramePr>
          <p:xfrm>
            <a:off x="1104" y="2880"/>
            <a:ext cx="636" cy="262"/>
          </p:xfrm>
          <a:graphic>
            <a:graphicData uri="http://schemas.openxmlformats.org/presentationml/2006/ole">
              <mc:AlternateContent xmlns:mc="http://schemas.openxmlformats.org/markup-compatibility/2006">
                <mc:Choice xmlns:v="urn:schemas-microsoft-com:vml" Requires="v">
                  <p:oleObj spid="_x0000_s268541" name="Equation" r:id="rId26" imgW="507960" imgH="203040" progId="Equation.3">
                    <p:embed/>
                  </p:oleObj>
                </mc:Choice>
                <mc:Fallback>
                  <p:oleObj name="Equation" r:id="rId26" imgW="507960" imgH="2030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104" y="2880"/>
                          <a:ext cx="636"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6" name="Line 35"/>
            <p:cNvSpPr>
              <a:spLocks noChangeShapeType="1"/>
            </p:cNvSpPr>
            <p:nvPr/>
          </p:nvSpPr>
          <p:spPr bwMode="auto">
            <a:xfrm>
              <a:off x="1824" y="3264"/>
              <a:ext cx="0" cy="590"/>
            </a:xfrm>
            <a:prstGeom prst="line">
              <a:avLst/>
            </a:prstGeom>
            <a:noFill/>
            <a:ln w="28575">
              <a:solidFill>
                <a:srgbClr val="0066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247" name="Line 36"/>
            <p:cNvSpPr>
              <a:spLocks noChangeShapeType="1"/>
            </p:cNvSpPr>
            <p:nvPr/>
          </p:nvSpPr>
          <p:spPr bwMode="auto">
            <a:xfrm>
              <a:off x="1200" y="3840"/>
              <a:ext cx="0" cy="1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248" name="Line 37"/>
            <p:cNvSpPr>
              <a:spLocks noChangeShapeType="1"/>
            </p:cNvSpPr>
            <p:nvPr/>
          </p:nvSpPr>
          <p:spPr bwMode="auto">
            <a:xfrm>
              <a:off x="1392" y="3840"/>
              <a:ext cx="0" cy="1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249" name="Line 38"/>
            <p:cNvSpPr>
              <a:spLocks noChangeShapeType="1"/>
            </p:cNvSpPr>
            <p:nvPr/>
          </p:nvSpPr>
          <p:spPr bwMode="auto">
            <a:xfrm>
              <a:off x="1584" y="3840"/>
              <a:ext cx="0" cy="1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225" name="Object 39"/>
            <p:cNvGraphicFramePr>
              <a:graphicFrameLocks noChangeAspect="1"/>
            </p:cNvGraphicFramePr>
            <p:nvPr/>
          </p:nvGraphicFramePr>
          <p:xfrm>
            <a:off x="1447" y="3833"/>
            <a:ext cx="132" cy="207"/>
          </p:xfrm>
          <a:graphic>
            <a:graphicData uri="http://schemas.openxmlformats.org/presentationml/2006/ole">
              <mc:AlternateContent xmlns:mc="http://schemas.openxmlformats.org/markup-compatibility/2006">
                <mc:Choice xmlns:v="urn:schemas-microsoft-com:vml" Requires="v">
                  <p:oleObj spid="_x0000_s268542" name="Equation" r:id="rId28" imgW="114120" imgH="177480" progId="Equation.3">
                    <p:embed/>
                  </p:oleObj>
                </mc:Choice>
                <mc:Fallback>
                  <p:oleObj name="Equation" r:id="rId28" imgW="114120" imgH="1774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47" y="3833"/>
                          <a:ext cx="132"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0" name="Line 40"/>
            <p:cNvSpPr>
              <a:spLocks noChangeShapeType="1"/>
            </p:cNvSpPr>
            <p:nvPr/>
          </p:nvSpPr>
          <p:spPr bwMode="auto">
            <a:xfrm>
              <a:off x="912" y="3840"/>
              <a:ext cx="0" cy="1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251" name="Line 41"/>
            <p:cNvSpPr>
              <a:spLocks noChangeShapeType="1"/>
            </p:cNvSpPr>
            <p:nvPr/>
          </p:nvSpPr>
          <p:spPr bwMode="auto">
            <a:xfrm>
              <a:off x="768" y="3840"/>
              <a:ext cx="0" cy="1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252" name="Line 42"/>
            <p:cNvSpPr>
              <a:spLocks noChangeShapeType="1"/>
            </p:cNvSpPr>
            <p:nvPr/>
          </p:nvSpPr>
          <p:spPr bwMode="auto">
            <a:xfrm>
              <a:off x="624" y="3840"/>
              <a:ext cx="0" cy="1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226" name="Object 43"/>
            <p:cNvGraphicFramePr>
              <a:graphicFrameLocks noChangeAspect="1"/>
            </p:cNvGraphicFramePr>
            <p:nvPr/>
          </p:nvGraphicFramePr>
          <p:xfrm>
            <a:off x="624" y="3840"/>
            <a:ext cx="226" cy="187"/>
          </p:xfrm>
          <a:graphic>
            <a:graphicData uri="http://schemas.openxmlformats.org/presentationml/2006/ole">
              <mc:AlternateContent xmlns:mc="http://schemas.openxmlformats.org/markup-compatibility/2006">
                <mc:Choice xmlns:v="urn:schemas-microsoft-com:vml" Requires="v">
                  <p:oleObj spid="_x0000_s268543" name="Equation" r:id="rId29" imgW="203040" imgH="164880" progId="Equation.3">
                    <p:embed/>
                  </p:oleObj>
                </mc:Choice>
                <mc:Fallback>
                  <p:oleObj name="Equation" r:id="rId29" imgW="203040" imgH="1648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24" y="3840"/>
                          <a:ext cx="226"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7" name="Object 44"/>
            <p:cNvGraphicFramePr>
              <a:graphicFrameLocks noChangeAspect="1"/>
            </p:cNvGraphicFramePr>
            <p:nvPr/>
          </p:nvGraphicFramePr>
          <p:xfrm>
            <a:off x="1742" y="3847"/>
            <a:ext cx="103" cy="192"/>
          </p:xfrm>
          <a:graphic>
            <a:graphicData uri="http://schemas.openxmlformats.org/presentationml/2006/ole">
              <mc:AlternateContent xmlns:mc="http://schemas.openxmlformats.org/markup-compatibility/2006">
                <mc:Choice xmlns:v="urn:schemas-microsoft-com:vml" Requires="v">
                  <p:oleObj spid="_x0000_s268544" name="Equation" r:id="rId30" imgW="88560" imgH="164880" progId="Equation.3">
                    <p:embed/>
                  </p:oleObj>
                </mc:Choice>
                <mc:Fallback>
                  <p:oleObj name="Equation" r:id="rId30" imgW="88560" imgH="16488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742" y="3847"/>
                          <a:ext cx="10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560758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6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6A036DB-A18C-42EB-AAE1-03A28F159E44}" type="datetime1">
              <a:rPr lang="zh-CN" altLang="en-US"/>
              <a:pPr eaLnBrk="1" hangingPunct="1"/>
              <a:t>2013-11-24</a:t>
            </a:fld>
            <a:endParaRPr lang="en-US" altLang="zh-CN"/>
          </a:p>
        </p:txBody>
      </p:sp>
      <p:sp>
        <p:nvSpPr>
          <p:cNvPr id="10268"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1026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D6B3DFD-AC58-42B8-BBCC-35E610E4EB3C}" type="slidenum">
              <a:rPr lang="zh-CN" altLang="en-US"/>
              <a:pPr eaLnBrk="1" hangingPunct="1"/>
              <a:t>17</a:t>
            </a:fld>
            <a:endParaRPr lang="en-US" altLang="zh-CN"/>
          </a:p>
        </p:txBody>
      </p:sp>
      <p:graphicFrame>
        <p:nvGraphicFramePr>
          <p:cNvPr id="679938" name="Object 2"/>
          <p:cNvGraphicFramePr>
            <a:graphicFrameLocks noChangeAspect="1"/>
          </p:cNvGraphicFramePr>
          <p:nvPr>
            <p:extLst>
              <p:ext uri="{D42A27DB-BD31-4B8C-83A1-F6EECF244321}">
                <p14:modId xmlns:p14="http://schemas.microsoft.com/office/powerpoint/2010/main" val="3252094812"/>
              </p:ext>
            </p:extLst>
          </p:nvPr>
        </p:nvGraphicFramePr>
        <p:xfrm>
          <a:off x="273199" y="1425600"/>
          <a:ext cx="2714625" cy="444500"/>
        </p:xfrm>
        <a:graphic>
          <a:graphicData uri="http://schemas.openxmlformats.org/presentationml/2006/ole">
            <mc:AlternateContent xmlns:mc="http://schemas.openxmlformats.org/markup-compatibility/2006">
              <mc:Choice xmlns:v="urn:schemas-microsoft-com:vml" Requires="v">
                <p:oleObj spid="_x0000_s269664" name="Equation" r:id="rId4" imgW="1244520" imgH="203040" progId="Equation.DSMT4">
                  <p:embed/>
                </p:oleObj>
              </mc:Choice>
              <mc:Fallback>
                <p:oleObj name="Equation" r:id="rId4" imgW="124452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199" y="1425600"/>
                        <a:ext cx="2714625" cy="444500"/>
                      </a:xfrm>
                      <a:prstGeom prst="rect">
                        <a:avLst/>
                      </a:prstGeom>
                      <a:noFill/>
                      <a:ln>
                        <a:noFill/>
                      </a:ln>
                      <a:effectLst/>
                      <a:extLst>
                        <a:ext uri="{909E8E84-426E-40DD-AFC4-6F175D3DCCD1}">
                          <a14:hiddenFill xmlns:a14="http://schemas.microsoft.com/office/drawing/2010/main">
                            <a:solidFill>
                              <a:srgbClr val="FFFF99">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9939" name="Object 3"/>
          <p:cNvGraphicFramePr>
            <a:graphicFrameLocks noChangeAspect="1"/>
          </p:cNvGraphicFramePr>
          <p:nvPr>
            <p:extLst>
              <p:ext uri="{D42A27DB-BD31-4B8C-83A1-F6EECF244321}">
                <p14:modId xmlns:p14="http://schemas.microsoft.com/office/powerpoint/2010/main" val="262958967"/>
              </p:ext>
            </p:extLst>
          </p:nvPr>
        </p:nvGraphicFramePr>
        <p:xfrm>
          <a:off x="3846513" y="3846512"/>
          <a:ext cx="2800350" cy="933450"/>
        </p:xfrm>
        <a:graphic>
          <a:graphicData uri="http://schemas.openxmlformats.org/presentationml/2006/ole">
            <mc:AlternateContent xmlns:mc="http://schemas.openxmlformats.org/markup-compatibility/2006">
              <mc:Choice xmlns:v="urn:schemas-microsoft-com:vml" Requires="v">
                <p:oleObj spid="_x0000_s269665" name="Equation" r:id="rId6" imgW="1371600" imgH="457200" progId="Equation.DSMT4">
                  <p:embed/>
                </p:oleObj>
              </mc:Choice>
              <mc:Fallback>
                <p:oleObj name="Equation" r:id="rId6" imgW="1371600" imgH="457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6513" y="3846512"/>
                        <a:ext cx="2800350" cy="9334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9940" name="Object 4"/>
          <p:cNvGraphicFramePr>
            <a:graphicFrameLocks noChangeAspect="1"/>
          </p:cNvGraphicFramePr>
          <p:nvPr>
            <p:extLst>
              <p:ext uri="{D42A27DB-BD31-4B8C-83A1-F6EECF244321}">
                <p14:modId xmlns:p14="http://schemas.microsoft.com/office/powerpoint/2010/main" val="2225585010"/>
              </p:ext>
            </p:extLst>
          </p:nvPr>
        </p:nvGraphicFramePr>
        <p:xfrm>
          <a:off x="3122985" y="1763092"/>
          <a:ext cx="2686050" cy="996950"/>
        </p:xfrm>
        <a:graphic>
          <a:graphicData uri="http://schemas.openxmlformats.org/presentationml/2006/ole">
            <mc:AlternateContent xmlns:mc="http://schemas.openxmlformats.org/markup-compatibility/2006">
              <mc:Choice xmlns:v="urn:schemas-microsoft-com:vml" Requires="v">
                <p:oleObj spid="_x0000_s269666" name="Equation" r:id="rId8" imgW="1231560" imgH="457200" progId="Equation.DSMT4">
                  <p:embed/>
                </p:oleObj>
              </mc:Choice>
              <mc:Fallback>
                <p:oleObj name="Equation" r:id="rId8" imgW="1231560" imgH="457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2985" y="1763092"/>
                        <a:ext cx="2686050" cy="99695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71" name="Rectangle 6"/>
          <p:cNvSpPr>
            <a:spLocks noGrp="1" noChangeArrowheads="1"/>
          </p:cNvSpPr>
          <p:nvPr>
            <p:ph type="body" idx="1"/>
          </p:nvPr>
        </p:nvSpPr>
        <p:spPr>
          <a:xfrm>
            <a:off x="1108869" y="404664"/>
            <a:ext cx="2808287" cy="549275"/>
          </a:xfrm>
          <a:noFill/>
        </p:spPr>
        <p:txBody>
          <a:bodyPr/>
          <a:lstStyle/>
          <a:p>
            <a:pPr eaLnBrk="1" hangingPunct="1">
              <a:buFont typeface="Wingdings" pitchFamily="2" charset="2"/>
              <a:buNone/>
            </a:pPr>
            <a:r>
              <a:rPr lang="zh-CN" altLang="en-US" b="1" dirty="0" smtClean="0">
                <a:solidFill>
                  <a:srgbClr val="FF0000"/>
                </a:solidFill>
              </a:rPr>
              <a:t>典型离散信号</a:t>
            </a:r>
          </a:p>
        </p:txBody>
      </p:sp>
      <p:graphicFrame>
        <p:nvGraphicFramePr>
          <p:cNvPr id="679943" name="Object 7"/>
          <p:cNvGraphicFramePr>
            <a:graphicFrameLocks noChangeAspect="1"/>
          </p:cNvGraphicFramePr>
          <p:nvPr>
            <p:extLst>
              <p:ext uri="{D42A27DB-BD31-4B8C-83A1-F6EECF244321}">
                <p14:modId xmlns:p14="http://schemas.microsoft.com/office/powerpoint/2010/main" val="3427044100"/>
              </p:ext>
            </p:extLst>
          </p:nvPr>
        </p:nvGraphicFramePr>
        <p:xfrm>
          <a:off x="6012160" y="4741316"/>
          <a:ext cx="2897188" cy="1423988"/>
        </p:xfrm>
        <a:graphic>
          <a:graphicData uri="http://schemas.openxmlformats.org/presentationml/2006/ole">
            <mc:AlternateContent xmlns:mc="http://schemas.openxmlformats.org/markup-compatibility/2006">
              <mc:Choice xmlns:v="urn:schemas-microsoft-com:vml" Requires="v">
                <p:oleObj spid="_x0000_s269667" name="Equation" r:id="rId10" imgW="1396800" imgH="685800" progId="Equation.DSMT4">
                  <p:embed/>
                </p:oleObj>
              </mc:Choice>
              <mc:Fallback>
                <p:oleObj name="Equation" r:id="rId10" imgW="1396800" imgH="6858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12160" y="4741316"/>
                        <a:ext cx="2897188" cy="1423988"/>
                      </a:xfrm>
                      <a:prstGeom prst="rect">
                        <a:avLst/>
                      </a:prstGeom>
                      <a:noFill/>
                      <a:ln>
                        <a:noFill/>
                      </a:ln>
                      <a:effectLst/>
                      <a:extLst>
                        <a:ext uri="{909E8E84-426E-40DD-AFC4-6F175D3DCCD1}">
                          <a14:hiddenFill xmlns:a14="http://schemas.microsoft.com/office/drawing/2010/main">
                            <a:solidFill>
                              <a:srgbClr val="CCEC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272" name="Group 8"/>
          <p:cNvGrpSpPr>
            <a:grpSpLocks/>
          </p:cNvGrpSpPr>
          <p:nvPr/>
        </p:nvGrpSpPr>
        <p:grpSpPr bwMode="auto">
          <a:xfrm>
            <a:off x="5943600" y="1905000"/>
            <a:ext cx="1600200" cy="641350"/>
            <a:chOff x="4416" y="1200"/>
            <a:chExt cx="1008" cy="404"/>
          </a:xfrm>
        </p:grpSpPr>
        <p:sp>
          <p:nvSpPr>
            <p:cNvPr id="10305" name="Line 9"/>
            <p:cNvSpPr>
              <a:spLocks noChangeShapeType="1"/>
            </p:cNvSpPr>
            <p:nvPr/>
          </p:nvSpPr>
          <p:spPr bwMode="auto">
            <a:xfrm flipH="1">
              <a:off x="4416" y="1344"/>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06" name="Text Box 10"/>
            <p:cNvSpPr txBox="1">
              <a:spLocks noChangeArrowheads="1"/>
            </p:cNvSpPr>
            <p:nvPr/>
          </p:nvSpPr>
          <p:spPr bwMode="auto">
            <a:xfrm>
              <a:off x="4800" y="1200"/>
              <a:ext cx="6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b="1" dirty="0">
                  <a:latin typeface="Arial" pitchFamily="34" charset="0"/>
                </a:rPr>
                <a:t>n=0,</a:t>
              </a:r>
              <a:r>
                <a:rPr lang="zh-CN" altLang="en-US" b="1" dirty="0">
                  <a:latin typeface="Arial" pitchFamily="34" charset="0"/>
                </a:rPr>
                <a:t>其值</a:t>
              </a:r>
              <a:r>
                <a:rPr lang="en-US" altLang="zh-CN" b="1" dirty="0">
                  <a:latin typeface="Arial" pitchFamily="34" charset="0"/>
                </a:rPr>
                <a:t>=1</a:t>
              </a:r>
            </a:p>
          </p:txBody>
        </p:sp>
      </p:grpSp>
      <p:grpSp>
        <p:nvGrpSpPr>
          <p:cNvPr id="3" name="Group 11"/>
          <p:cNvGrpSpPr>
            <a:grpSpLocks/>
          </p:cNvGrpSpPr>
          <p:nvPr/>
        </p:nvGrpSpPr>
        <p:grpSpPr bwMode="auto">
          <a:xfrm>
            <a:off x="188913" y="1921842"/>
            <a:ext cx="3124200" cy="1684338"/>
            <a:chOff x="432" y="1728"/>
            <a:chExt cx="1968" cy="1061"/>
          </a:xfrm>
        </p:grpSpPr>
        <p:sp>
          <p:nvSpPr>
            <p:cNvPr id="10292" name="Line 12"/>
            <p:cNvSpPr>
              <a:spLocks noChangeShapeType="1"/>
            </p:cNvSpPr>
            <p:nvPr/>
          </p:nvSpPr>
          <p:spPr bwMode="auto">
            <a:xfrm>
              <a:off x="432" y="2592"/>
              <a:ext cx="196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93" name="Line 13"/>
            <p:cNvSpPr>
              <a:spLocks noChangeShapeType="1"/>
            </p:cNvSpPr>
            <p:nvPr/>
          </p:nvSpPr>
          <p:spPr bwMode="auto">
            <a:xfrm flipV="1">
              <a:off x="1104" y="1776"/>
              <a:ext cx="0" cy="96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94" name="Line 14"/>
            <p:cNvSpPr>
              <a:spLocks noChangeShapeType="1"/>
            </p:cNvSpPr>
            <p:nvPr/>
          </p:nvSpPr>
          <p:spPr bwMode="auto">
            <a:xfrm>
              <a:off x="1104" y="2448"/>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255" name="Object 15"/>
            <p:cNvGraphicFramePr>
              <a:graphicFrameLocks noChangeAspect="1"/>
            </p:cNvGraphicFramePr>
            <p:nvPr/>
          </p:nvGraphicFramePr>
          <p:xfrm>
            <a:off x="1008" y="2592"/>
            <a:ext cx="103" cy="144"/>
          </p:xfrm>
          <a:graphic>
            <a:graphicData uri="http://schemas.openxmlformats.org/presentationml/2006/ole">
              <mc:AlternateContent xmlns:mc="http://schemas.openxmlformats.org/markup-compatibility/2006">
                <mc:Choice xmlns:v="urn:schemas-microsoft-com:vml" Requires="v">
                  <p:oleObj spid="_x0000_s269668" name="Equation" r:id="rId12" imgW="126720" imgH="177480" progId="Equation.3">
                    <p:embed/>
                  </p:oleObj>
                </mc:Choice>
                <mc:Fallback>
                  <p:oleObj name="Equation" r:id="rId12" imgW="12672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08" y="2592"/>
                          <a:ext cx="103"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6" name="Object 16"/>
            <p:cNvGraphicFramePr>
              <a:graphicFrameLocks noChangeAspect="1"/>
            </p:cNvGraphicFramePr>
            <p:nvPr/>
          </p:nvGraphicFramePr>
          <p:xfrm>
            <a:off x="1169" y="2597"/>
            <a:ext cx="99" cy="187"/>
          </p:xfrm>
          <a:graphic>
            <a:graphicData uri="http://schemas.openxmlformats.org/presentationml/2006/ole">
              <mc:AlternateContent xmlns:mc="http://schemas.openxmlformats.org/markup-compatibility/2006">
                <mc:Choice xmlns:v="urn:schemas-microsoft-com:vml" Requires="v">
                  <p:oleObj spid="_x0000_s269669" name="Equation" r:id="rId14" imgW="88560" imgH="164880" progId="Equation.3">
                    <p:embed/>
                  </p:oleObj>
                </mc:Choice>
                <mc:Fallback>
                  <p:oleObj name="Equation" r:id="rId14" imgW="88560" imgH="1648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9" y="2597"/>
                          <a:ext cx="9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7" name="Object 17"/>
            <p:cNvGraphicFramePr>
              <a:graphicFrameLocks noChangeAspect="1"/>
            </p:cNvGraphicFramePr>
            <p:nvPr/>
          </p:nvGraphicFramePr>
          <p:xfrm>
            <a:off x="1327" y="2592"/>
            <a:ext cx="146" cy="192"/>
          </p:xfrm>
          <a:graphic>
            <a:graphicData uri="http://schemas.openxmlformats.org/presentationml/2006/ole">
              <mc:AlternateContent xmlns:mc="http://schemas.openxmlformats.org/markup-compatibility/2006">
                <mc:Choice xmlns:v="urn:schemas-microsoft-com:vml" Requires="v">
                  <p:oleObj spid="_x0000_s269670" name="Equation" r:id="rId16" imgW="126720" imgH="164880" progId="Equation.3">
                    <p:embed/>
                  </p:oleObj>
                </mc:Choice>
                <mc:Fallback>
                  <p:oleObj name="Equation" r:id="rId16" imgW="126720" imgH="1648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27" y="2592"/>
                          <a:ext cx="14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8" name="Object 18"/>
            <p:cNvGraphicFramePr>
              <a:graphicFrameLocks noChangeAspect="1"/>
            </p:cNvGraphicFramePr>
            <p:nvPr/>
          </p:nvGraphicFramePr>
          <p:xfrm>
            <a:off x="1494" y="2587"/>
            <a:ext cx="124" cy="197"/>
          </p:xfrm>
          <a:graphic>
            <a:graphicData uri="http://schemas.openxmlformats.org/presentationml/2006/ole">
              <mc:AlternateContent xmlns:mc="http://schemas.openxmlformats.org/markup-compatibility/2006">
                <mc:Choice xmlns:v="urn:schemas-microsoft-com:vml" Requires="v">
                  <p:oleObj spid="_x0000_s269671" name="Equation" r:id="rId18" imgW="114120" imgH="177480" progId="Equation.3">
                    <p:embed/>
                  </p:oleObj>
                </mc:Choice>
                <mc:Fallback>
                  <p:oleObj name="Equation" r:id="rId18" imgW="114120" imgH="1774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94" y="2587"/>
                          <a:ext cx="124"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9" name="Object 19"/>
            <p:cNvGraphicFramePr>
              <a:graphicFrameLocks noChangeAspect="1"/>
            </p:cNvGraphicFramePr>
            <p:nvPr/>
          </p:nvGraphicFramePr>
          <p:xfrm>
            <a:off x="1626" y="2599"/>
            <a:ext cx="137" cy="183"/>
          </p:xfrm>
          <a:graphic>
            <a:graphicData uri="http://schemas.openxmlformats.org/presentationml/2006/ole">
              <mc:AlternateContent xmlns:mc="http://schemas.openxmlformats.org/markup-compatibility/2006">
                <mc:Choice xmlns:v="urn:schemas-microsoft-com:vml" Requires="v">
                  <p:oleObj spid="_x0000_s269672" name="Equation" r:id="rId20" imgW="126720" imgH="164880" progId="Equation.3">
                    <p:embed/>
                  </p:oleObj>
                </mc:Choice>
                <mc:Fallback>
                  <p:oleObj name="Equation" r:id="rId20" imgW="126720" imgH="1648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26" y="2599"/>
                          <a:ext cx="137"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0" name="Object 20"/>
            <p:cNvGraphicFramePr>
              <a:graphicFrameLocks noChangeAspect="1"/>
            </p:cNvGraphicFramePr>
            <p:nvPr/>
          </p:nvGraphicFramePr>
          <p:xfrm>
            <a:off x="1776" y="2592"/>
            <a:ext cx="124" cy="197"/>
          </p:xfrm>
          <a:graphic>
            <a:graphicData uri="http://schemas.openxmlformats.org/presentationml/2006/ole">
              <mc:AlternateContent xmlns:mc="http://schemas.openxmlformats.org/markup-compatibility/2006">
                <mc:Choice xmlns:v="urn:schemas-microsoft-com:vml" Requires="v">
                  <p:oleObj spid="_x0000_s269673" name="Equation" r:id="rId22" imgW="114120" imgH="177480" progId="Equation.3">
                    <p:embed/>
                  </p:oleObj>
                </mc:Choice>
                <mc:Fallback>
                  <p:oleObj name="Equation" r:id="rId22" imgW="114120" imgH="1774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776" y="2592"/>
                          <a:ext cx="124"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1" name="Object 21"/>
            <p:cNvGraphicFramePr>
              <a:graphicFrameLocks noChangeAspect="1"/>
            </p:cNvGraphicFramePr>
            <p:nvPr/>
          </p:nvGraphicFramePr>
          <p:xfrm>
            <a:off x="2202" y="2613"/>
            <a:ext cx="137" cy="155"/>
          </p:xfrm>
          <a:graphic>
            <a:graphicData uri="http://schemas.openxmlformats.org/presentationml/2006/ole">
              <mc:AlternateContent xmlns:mc="http://schemas.openxmlformats.org/markup-compatibility/2006">
                <mc:Choice xmlns:v="urn:schemas-microsoft-com:vml" Requires="v">
                  <p:oleObj spid="_x0000_s269674" name="Equation" r:id="rId24" imgW="126720" imgH="139680" progId="Equation.3">
                    <p:embed/>
                  </p:oleObj>
                </mc:Choice>
                <mc:Fallback>
                  <p:oleObj name="Equation" r:id="rId24" imgW="126720" imgH="13968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02" y="2613"/>
                          <a:ext cx="13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2" name="Object 22"/>
            <p:cNvGraphicFramePr>
              <a:graphicFrameLocks noChangeAspect="1"/>
            </p:cNvGraphicFramePr>
            <p:nvPr/>
          </p:nvGraphicFramePr>
          <p:xfrm>
            <a:off x="1200" y="1728"/>
            <a:ext cx="343" cy="226"/>
          </p:xfrm>
          <a:graphic>
            <a:graphicData uri="http://schemas.openxmlformats.org/presentationml/2006/ole">
              <mc:AlternateContent xmlns:mc="http://schemas.openxmlformats.org/markup-compatibility/2006">
                <mc:Choice xmlns:v="urn:schemas-microsoft-com:vml" Requires="v">
                  <p:oleObj spid="_x0000_s269675" name="Equation" r:id="rId26" imgW="317160" imgH="203040" progId="Equation.3">
                    <p:embed/>
                  </p:oleObj>
                </mc:Choice>
                <mc:Fallback>
                  <p:oleObj name="Equation" r:id="rId26" imgW="317160" imgH="2030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200" y="1728"/>
                          <a:ext cx="343"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95" name="Line 23"/>
            <p:cNvSpPr>
              <a:spLocks noChangeShapeType="1"/>
            </p:cNvSpPr>
            <p:nvPr/>
          </p:nvSpPr>
          <p:spPr bwMode="auto">
            <a:xfrm flipH="1" flipV="1">
              <a:off x="960" y="2592"/>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96" name="Line 24"/>
            <p:cNvSpPr>
              <a:spLocks noChangeShapeType="1"/>
            </p:cNvSpPr>
            <p:nvPr/>
          </p:nvSpPr>
          <p:spPr bwMode="auto">
            <a:xfrm flipH="1" flipV="1">
              <a:off x="816" y="2592"/>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97" name="Line 25"/>
            <p:cNvSpPr>
              <a:spLocks noChangeShapeType="1"/>
            </p:cNvSpPr>
            <p:nvPr/>
          </p:nvSpPr>
          <p:spPr bwMode="auto">
            <a:xfrm flipH="1" flipV="1">
              <a:off x="672" y="2592"/>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98" name="Line 26"/>
            <p:cNvSpPr>
              <a:spLocks noChangeShapeType="1"/>
            </p:cNvSpPr>
            <p:nvPr/>
          </p:nvSpPr>
          <p:spPr bwMode="auto">
            <a:xfrm flipH="1" flipV="1">
              <a:off x="528" y="2592"/>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263" name="Object 27"/>
            <p:cNvGraphicFramePr>
              <a:graphicFrameLocks noChangeAspect="1"/>
            </p:cNvGraphicFramePr>
            <p:nvPr/>
          </p:nvGraphicFramePr>
          <p:xfrm>
            <a:off x="816" y="2592"/>
            <a:ext cx="192" cy="160"/>
          </p:xfrm>
          <a:graphic>
            <a:graphicData uri="http://schemas.openxmlformats.org/presentationml/2006/ole">
              <mc:AlternateContent xmlns:mc="http://schemas.openxmlformats.org/markup-compatibility/2006">
                <mc:Choice xmlns:v="urn:schemas-microsoft-com:vml" Requires="v">
                  <p:oleObj spid="_x0000_s269676" name="Equation" r:id="rId28" imgW="203040" imgH="164880" progId="Equation.3">
                    <p:embed/>
                  </p:oleObj>
                </mc:Choice>
                <mc:Fallback>
                  <p:oleObj name="Equation" r:id="rId28" imgW="203040" imgH="16488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16" y="2592"/>
                          <a:ext cx="19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4" name="Object 28"/>
            <p:cNvGraphicFramePr>
              <a:graphicFrameLocks noChangeAspect="1"/>
            </p:cNvGraphicFramePr>
            <p:nvPr/>
          </p:nvGraphicFramePr>
          <p:xfrm>
            <a:off x="672" y="2592"/>
            <a:ext cx="215" cy="149"/>
          </p:xfrm>
          <a:graphic>
            <a:graphicData uri="http://schemas.openxmlformats.org/presentationml/2006/ole">
              <mc:AlternateContent xmlns:mc="http://schemas.openxmlformats.org/markup-compatibility/2006">
                <mc:Choice xmlns:v="urn:schemas-microsoft-com:vml" Requires="v">
                  <p:oleObj spid="_x0000_s269677" name="Equation" r:id="rId30" imgW="241200" imgH="164880" progId="Equation.3">
                    <p:embed/>
                  </p:oleObj>
                </mc:Choice>
                <mc:Fallback>
                  <p:oleObj name="Equation" r:id="rId30" imgW="241200" imgH="16488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72" y="2592"/>
                          <a:ext cx="215"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5" name="Object 29"/>
            <p:cNvGraphicFramePr>
              <a:graphicFrameLocks noChangeAspect="1"/>
            </p:cNvGraphicFramePr>
            <p:nvPr/>
          </p:nvGraphicFramePr>
          <p:xfrm>
            <a:off x="432" y="2592"/>
            <a:ext cx="248" cy="197"/>
          </p:xfrm>
          <a:graphic>
            <a:graphicData uri="http://schemas.openxmlformats.org/presentationml/2006/ole">
              <mc:AlternateContent xmlns:mc="http://schemas.openxmlformats.org/markup-compatibility/2006">
                <mc:Choice xmlns:v="urn:schemas-microsoft-com:vml" Requires="v">
                  <p:oleObj spid="_x0000_s269678" name="Equation" r:id="rId32" imgW="228600" imgH="177480" progId="Equation.3">
                    <p:embed/>
                  </p:oleObj>
                </mc:Choice>
                <mc:Fallback>
                  <p:oleObj name="Equation" r:id="rId32" imgW="228600" imgH="17748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32" y="2592"/>
                          <a:ext cx="24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99" name="Line 30"/>
            <p:cNvSpPr>
              <a:spLocks noChangeShapeType="1"/>
            </p:cNvSpPr>
            <p:nvPr/>
          </p:nvSpPr>
          <p:spPr bwMode="auto">
            <a:xfrm>
              <a:off x="1104" y="2208"/>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300" name="Line 31"/>
            <p:cNvSpPr>
              <a:spLocks noChangeShapeType="1"/>
            </p:cNvSpPr>
            <p:nvPr/>
          </p:nvSpPr>
          <p:spPr bwMode="auto">
            <a:xfrm>
              <a:off x="1248" y="2208"/>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301" name="Line 32"/>
            <p:cNvSpPr>
              <a:spLocks noChangeShapeType="1"/>
            </p:cNvSpPr>
            <p:nvPr/>
          </p:nvSpPr>
          <p:spPr bwMode="auto">
            <a:xfrm>
              <a:off x="1392" y="2208"/>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302" name="Line 33"/>
            <p:cNvSpPr>
              <a:spLocks noChangeShapeType="1"/>
            </p:cNvSpPr>
            <p:nvPr/>
          </p:nvSpPr>
          <p:spPr bwMode="auto">
            <a:xfrm>
              <a:off x="1536" y="2208"/>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303" name="Line 34"/>
            <p:cNvSpPr>
              <a:spLocks noChangeShapeType="1"/>
            </p:cNvSpPr>
            <p:nvPr/>
          </p:nvSpPr>
          <p:spPr bwMode="auto">
            <a:xfrm>
              <a:off x="1680" y="2208"/>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304" name="Line 35"/>
            <p:cNvSpPr>
              <a:spLocks noChangeShapeType="1"/>
            </p:cNvSpPr>
            <p:nvPr/>
          </p:nvSpPr>
          <p:spPr bwMode="auto">
            <a:xfrm>
              <a:off x="1824" y="2208"/>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266" name="Object 36"/>
            <p:cNvGraphicFramePr>
              <a:graphicFrameLocks noChangeAspect="1"/>
            </p:cNvGraphicFramePr>
            <p:nvPr/>
          </p:nvGraphicFramePr>
          <p:xfrm>
            <a:off x="1947" y="2326"/>
            <a:ext cx="309" cy="137"/>
          </p:xfrm>
          <a:graphic>
            <a:graphicData uri="http://schemas.openxmlformats.org/presentationml/2006/ole">
              <mc:AlternateContent xmlns:mc="http://schemas.openxmlformats.org/markup-compatibility/2006">
                <mc:Choice xmlns:v="urn:schemas-microsoft-com:vml" Requires="v">
                  <p:oleObj spid="_x0000_s269679" name="Equation" r:id="rId34" imgW="177480" imgH="75960" progId="Equation.3">
                    <p:embed/>
                  </p:oleObj>
                </mc:Choice>
                <mc:Fallback>
                  <p:oleObj name="Equation" r:id="rId34" imgW="177480" imgH="7596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947" y="2326"/>
                          <a:ext cx="309"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37"/>
          <p:cNvGrpSpPr>
            <a:grpSpLocks/>
          </p:cNvGrpSpPr>
          <p:nvPr/>
        </p:nvGrpSpPr>
        <p:grpSpPr bwMode="auto">
          <a:xfrm>
            <a:off x="188913" y="3551237"/>
            <a:ext cx="3722687" cy="1693863"/>
            <a:chOff x="432" y="2880"/>
            <a:chExt cx="2345" cy="1067"/>
          </a:xfrm>
        </p:grpSpPr>
        <p:sp>
          <p:nvSpPr>
            <p:cNvPr id="10275" name="Line 38"/>
            <p:cNvSpPr>
              <a:spLocks noChangeShapeType="1"/>
            </p:cNvSpPr>
            <p:nvPr/>
          </p:nvSpPr>
          <p:spPr bwMode="auto">
            <a:xfrm>
              <a:off x="432" y="3744"/>
              <a:ext cx="230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6" name="Line 39"/>
            <p:cNvSpPr>
              <a:spLocks noChangeShapeType="1"/>
            </p:cNvSpPr>
            <p:nvPr/>
          </p:nvSpPr>
          <p:spPr bwMode="auto">
            <a:xfrm flipV="1">
              <a:off x="1104" y="2928"/>
              <a:ext cx="0" cy="96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7" name="Line 40"/>
            <p:cNvSpPr>
              <a:spLocks noChangeShapeType="1"/>
            </p:cNvSpPr>
            <p:nvPr/>
          </p:nvSpPr>
          <p:spPr bwMode="auto">
            <a:xfrm>
              <a:off x="1104" y="360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246" name="Object 41"/>
            <p:cNvGraphicFramePr>
              <a:graphicFrameLocks noChangeAspect="1"/>
            </p:cNvGraphicFramePr>
            <p:nvPr/>
          </p:nvGraphicFramePr>
          <p:xfrm>
            <a:off x="1008" y="3744"/>
            <a:ext cx="103" cy="144"/>
          </p:xfrm>
          <a:graphic>
            <a:graphicData uri="http://schemas.openxmlformats.org/presentationml/2006/ole">
              <mc:AlternateContent xmlns:mc="http://schemas.openxmlformats.org/markup-compatibility/2006">
                <mc:Choice xmlns:v="urn:schemas-microsoft-com:vml" Requires="v">
                  <p:oleObj spid="_x0000_s269680" name="Equation" r:id="rId36" imgW="126720" imgH="177480" progId="Equation.3">
                    <p:embed/>
                  </p:oleObj>
                </mc:Choice>
                <mc:Fallback>
                  <p:oleObj name="Equation" r:id="rId36" imgW="12672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08" y="3744"/>
                          <a:ext cx="103"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7" name="Object 42"/>
            <p:cNvGraphicFramePr>
              <a:graphicFrameLocks noChangeAspect="1"/>
            </p:cNvGraphicFramePr>
            <p:nvPr/>
          </p:nvGraphicFramePr>
          <p:xfrm>
            <a:off x="1169" y="3749"/>
            <a:ext cx="99" cy="187"/>
          </p:xfrm>
          <a:graphic>
            <a:graphicData uri="http://schemas.openxmlformats.org/presentationml/2006/ole">
              <mc:AlternateContent xmlns:mc="http://schemas.openxmlformats.org/markup-compatibility/2006">
                <mc:Choice xmlns:v="urn:schemas-microsoft-com:vml" Requires="v">
                  <p:oleObj spid="_x0000_s269681" name="Equation" r:id="rId37" imgW="88560" imgH="164880" progId="Equation.3">
                    <p:embed/>
                  </p:oleObj>
                </mc:Choice>
                <mc:Fallback>
                  <p:oleObj name="Equation" r:id="rId37" imgW="88560" imgH="1648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9" y="3749"/>
                          <a:ext cx="9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8" name="Object 43"/>
            <p:cNvGraphicFramePr>
              <a:graphicFrameLocks noChangeAspect="1"/>
            </p:cNvGraphicFramePr>
            <p:nvPr/>
          </p:nvGraphicFramePr>
          <p:xfrm>
            <a:off x="1536" y="3744"/>
            <a:ext cx="102" cy="192"/>
          </p:xfrm>
          <a:graphic>
            <a:graphicData uri="http://schemas.openxmlformats.org/presentationml/2006/ole">
              <mc:AlternateContent xmlns:mc="http://schemas.openxmlformats.org/markup-compatibility/2006">
                <mc:Choice xmlns:v="urn:schemas-microsoft-com:vml" Requires="v">
                  <p:oleObj spid="_x0000_s269682" name="Equation" r:id="rId38" imgW="88560" imgH="164880" progId="Equation.3">
                    <p:embed/>
                  </p:oleObj>
                </mc:Choice>
                <mc:Fallback>
                  <p:oleObj name="Equation" r:id="rId38" imgW="88560" imgH="164880"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536" y="3744"/>
                          <a:ext cx="10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44"/>
            <p:cNvGraphicFramePr>
              <a:graphicFrameLocks noChangeAspect="1"/>
            </p:cNvGraphicFramePr>
            <p:nvPr/>
          </p:nvGraphicFramePr>
          <p:xfrm>
            <a:off x="2640" y="3792"/>
            <a:ext cx="137" cy="155"/>
          </p:xfrm>
          <a:graphic>
            <a:graphicData uri="http://schemas.openxmlformats.org/presentationml/2006/ole">
              <mc:AlternateContent xmlns:mc="http://schemas.openxmlformats.org/markup-compatibility/2006">
                <mc:Choice xmlns:v="urn:schemas-microsoft-com:vml" Requires="v">
                  <p:oleObj spid="_x0000_s269683" name="Equation" r:id="rId40" imgW="126720" imgH="139680" progId="Equation.3">
                    <p:embed/>
                  </p:oleObj>
                </mc:Choice>
                <mc:Fallback>
                  <p:oleObj name="Equation" r:id="rId40" imgW="126720" imgH="13968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640" y="3792"/>
                          <a:ext cx="13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0" name="Object 45"/>
            <p:cNvGraphicFramePr>
              <a:graphicFrameLocks noChangeAspect="1"/>
            </p:cNvGraphicFramePr>
            <p:nvPr/>
          </p:nvGraphicFramePr>
          <p:xfrm>
            <a:off x="1200" y="2880"/>
            <a:ext cx="535" cy="226"/>
          </p:xfrm>
          <a:graphic>
            <a:graphicData uri="http://schemas.openxmlformats.org/presentationml/2006/ole">
              <mc:AlternateContent xmlns:mc="http://schemas.openxmlformats.org/markup-compatibility/2006">
                <mc:Choice xmlns:v="urn:schemas-microsoft-com:vml" Requires="v">
                  <p:oleObj spid="_x0000_s269684" name="Equation" r:id="rId41" imgW="495000" imgH="203040" progId="Equation.3">
                    <p:embed/>
                  </p:oleObj>
                </mc:Choice>
                <mc:Fallback>
                  <p:oleObj name="Equation" r:id="rId41" imgW="495000" imgH="203040"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200" y="2880"/>
                          <a:ext cx="53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78" name="Line 46"/>
            <p:cNvSpPr>
              <a:spLocks noChangeShapeType="1"/>
            </p:cNvSpPr>
            <p:nvPr/>
          </p:nvSpPr>
          <p:spPr bwMode="auto">
            <a:xfrm flipH="1" flipV="1">
              <a:off x="960" y="3744"/>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79" name="Line 47"/>
            <p:cNvSpPr>
              <a:spLocks noChangeShapeType="1"/>
            </p:cNvSpPr>
            <p:nvPr/>
          </p:nvSpPr>
          <p:spPr bwMode="auto">
            <a:xfrm flipH="1" flipV="1">
              <a:off x="816" y="3744"/>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80" name="Line 48"/>
            <p:cNvSpPr>
              <a:spLocks noChangeShapeType="1"/>
            </p:cNvSpPr>
            <p:nvPr/>
          </p:nvSpPr>
          <p:spPr bwMode="auto">
            <a:xfrm flipH="1" flipV="1">
              <a:off x="672" y="3744"/>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81" name="Line 49"/>
            <p:cNvSpPr>
              <a:spLocks noChangeShapeType="1"/>
            </p:cNvSpPr>
            <p:nvPr/>
          </p:nvSpPr>
          <p:spPr bwMode="auto">
            <a:xfrm flipH="1" flipV="1">
              <a:off x="528" y="3744"/>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251" name="Object 50"/>
            <p:cNvGraphicFramePr>
              <a:graphicFrameLocks noChangeAspect="1"/>
            </p:cNvGraphicFramePr>
            <p:nvPr/>
          </p:nvGraphicFramePr>
          <p:xfrm>
            <a:off x="816" y="3744"/>
            <a:ext cx="192" cy="160"/>
          </p:xfrm>
          <a:graphic>
            <a:graphicData uri="http://schemas.openxmlformats.org/presentationml/2006/ole">
              <mc:AlternateContent xmlns:mc="http://schemas.openxmlformats.org/markup-compatibility/2006">
                <mc:Choice xmlns:v="urn:schemas-microsoft-com:vml" Requires="v">
                  <p:oleObj spid="_x0000_s269685" name="Equation" r:id="rId43" imgW="203040" imgH="164880" progId="Equation.3">
                    <p:embed/>
                  </p:oleObj>
                </mc:Choice>
                <mc:Fallback>
                  <p:oleObj name="Equation" r:id="rId43" imgW="203040" imgH="16488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16" y="3744"/>
                          <a:ext cx="19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2" name="Object 51"/>
            <p:cNvGraphicFramePr>
              <a:graphicFrameLocks noChangeAspect="1"/>
            </p:cNvGraphicFramePr>
            <p:nvPr/>
          </p:nvGraphicFramePr>
          <p:xfrm>
            <a:off x="672" y="3744"/>
            <a:ext cx="215" cy="149"/>
          </p:xfrm>
          <a:graphic>
            <a:graphicData uri="http://schemas.openxmlformats.org/presentationml/2006/ole">
              <mc:AlternateContent xmlns:mc="http://schemas.openxmlformats.org/markup-compatibility/2006">
                <mc:Choice xmlns:v="urn:schemas-microsoft-com:vml" Requires="v">
                  <p:oleObj spid="_x0000_s269686" name="Equation" r:id="rId44" imgW="241200" imgH="164880" progId="Equation.3">
                    <p:embed/>
                  </p:oleObj>
                </mc:Choice>
                <mc:Fallback>
                  <p:oleObj name="Equation" r:id="rId44" imgW="241200" imgH="16488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72" y="3744"/>
                          <a:ext cx="215"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3" name="Object 52"/>
            <p:cNvGraphicFramePr>
              <a:graphicFrameLocks noChangeAspect="1"/>
            </p:cNvGraphicFramePr>
            <p:nvPr/>
          </p:nvGraphicFramePr>
          <p:xfrm>
            <a:off x="432" y="3744"/>
            <a:ext cx="248" cy="197"/>
          </p:xfrm>
          <a:graphic>
            <a:graphicData uri="http://schemas.openxmlformats.org/presentationml/2006/ole">
              <mc:AlternateContent xmlns:mc="http://schemas.openxmlformats.org/markup-compatibility/2006">
                <mc:Choice xmlns:v="urn:schemas-microsoft-com:vml" Requires="v">
                  <p:oleObj spid="_x0000_s269687" name="Equation" r:id="rId45" imgW="228600" imgH="177480" progId="Equation.3">
                    <p:embed/>
                  </p:oleObj>
                </mc:Choice>
                <mc:Fallback>
                  <p:oleObj name="Equation" r:id="rId45" imgW="228600" imgH="17748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32" y="3744"/>
                          <a:ext cx="24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82" name="Line 53"/>
            <p:cNvSpPr>
              <a:spLocks noChangeShapeType="1"/>
            </p:cNvSpPr>
            <p:nvPr/>
          </p:nvSpPr>
          <p:spPr bwMode="auto">
            <a:xfrm>
              <a:off x="1968" y="3360"/>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83" name="Line 54"/>
            <p:cNvSpPr>
              <a:spLocks noChangeShapeType="1"/>
            </p:cNvSpPr>
            <p:nvPr/>
          </p:nvSpPr>
          <p:spPr bwMode="auto">
            <a:xfrm>
              <a:off x="2112" y="3360"/>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84" name="Line 55"/>
            <p:cNvSpPr>
              <a:spLocks noChangeShapeType="1"/>
            </p:cNvSpPr>
            <p:nvPr/>
          </p:nvSpPr>
          <p:spPr bwMode="auto">
            <a:xfrm>
              <a:off x="1536" y="3360"/>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85" name="Line 56"/>
            <p:cNvSpPr>
              <a:spLocks noChangeShapeType="1"/>
            </p:cNvSpPr>
            <p:nvPr/>
          </p:nvSpPr>
          <p:spPr bwMode="auto">
            <a:xfrm>
              <a:off x="1680" y="3360"/>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86" name="Line 57"/>
            <p:cNvSpPr>
              <a:spLocks noChangeShapeType="1"/>
            </p:cNvSpPr>
            <p:nvPr/>
          </p:nvSpPr>
          <p:spPr bwMode="auto">
            <a:xfrm>
              <a:off x="1824" y="3360"/>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254" name="Object 58"/>
            <p:cNvGraphicFramePr>
              <a:graphicFrameLocks noChangeAspect="1"/>
            </p:cNvGraphicFramePr>
            <p:nvPr/>
          </p:nvGraphicFramePr>
          <p:xfrm>
            <a:off x="2448" y="3504"/>
            <a:ext cx="309" cy="137"/>
          </p:xfrm>
          <a:graphic>
            <a:graphicData uri="http://schemas.openxmlformats.org/presentationml/2006/ole">
              <mc:AlternateContent xmlns:mc="http://schemas.openxmlformats.org/markup-compatibility/2006">
                <mc:Choice xmlns:v="urn:schemas-microsoft-com:vml" Requires="v">
                  <p:oleObj spid="_x0000_s269688" name="Equation" r:id="rId46" imgW="177480" imgH="75960" progId="Equation.3">
                    <p:embed/>
                  </p:oleObj>
                </mc:Choice>
                <mc:Fallback>
                  <p:oleObj name="Equation" r:id="rId46" imgW="177480" imgH="7596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448" y="3504"/>
                          <a:ext cx="309"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87" name="Line 59"/>
            <p:cNvSpPr>
              <a:spLocks noChangeShapeType="1"/>
            </p:cNvSpPr>
            <p:nvPr/>
          </p:nvSpPr>
          <p:spPr bwMode="auto">
            <a:xfrm>
              <a:off x="2256" y="3360"/>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88" name="Line 60"/>
            <p:cNvSpPr>
              <a:spLocks noChangeShapeType="1"/>
            </p:cNvSpPr>
            <p:nvPr/>
          </p:nvSpPr>
          <p:spPr bwMode="auto">
            <a:xfrm>
              <a:off x="2400" y="3360"/>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89" name="Line 61"/>
            <p:cNvSpPr>
              <a:spLocks noChangeShapeType="1"/>
            </p:cNvSpPr>
            <p:nvPr/>
          </p:nvSpPr>
          <p:spPr bwMode="auto">
            <a:xfrm flipH="1" flipV="1">
              <a:off x="1104" y="3744"/>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90" name="Line 62"/>
            <p:cNvSpPr>
              <a:spLocks noChangeShapeType="1"/>
            </p:cNvSpPr>
            <p:nvPr/>
          </p:nvSpPr>
          <p:spPr bwMode="auto">
            <a:xfrm flipH="1" flipV="1">
              <a:off x="1248" y="3744"/>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91" name="Line 63"/>
            <p:cNvSpPr>
              <a:spLocks noChangeShapeType="1"/>
            </p:cNvSpPr>
            <p:nvPr/>
          </p:nvSpPr>
          <p:spPr bwMode="auto">
            <a:xfrm flipH="1" flipV="1">
              <a:off x="1392" y="3744"/>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927924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8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A820CFA-AD63-4E4C-BA93-B2C2E548A06C}" type="datetime1">
              <a:rPr lang="zh-CN" altLang="en-US"/>
              <a:pPr eaLnBrk="1" hangingPunct="1"/>
              <a:t>2013-11-24</a:t>
            </a:fld>
            <a:endParaRPr lang="en-US" altLang="zh-CN"/>
          </a:p>
        </p:txBody>
      </p:sp>
      <p:sp>
        <p:nvSpPr>
          <p:cNvPr id="1128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112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15CECA2-0824-4680-A90F-BF80605F440F}" type="slidenum">
              <a:rPr lang="zh-CN" altLang="en-US"/>
              <a:pPr eaLnBrk="1" hangingPunct="1"/>
              <a:t>18</a:t>
            </a:fld>
            <a:endParaRPr lang="en-US" altLang="zh-CN"/>
          </a:p>
        </p:txBody>
      </p:sp>
      <p:graphicFrame>
        <p:nvGraphicFramePr>
          <p:cNvPr id="681986" name="Object 2"/>
          <p:cNvGraphicFramePr>
            <a:graphicFrameLocks noChangeAspect="1"/>
          </p:cNvGraphicFramePr>
          <p:nvPr>
            <p:extLst>
              <p:ext uri="{D42A27DB-BD31-4B8C-83A1-F6EECF244321}">
                <p14:modId xmlns:p14="http://schemas.microsoft.com/office/powerpoint/2010/main" val="1058368644"/>
              </p:ext>
            </p:extLst>
          </p:nvPr>
        </p:nvGraphicFramePr>
        <p:xfrm>
          <a:off x="467544" y="1484784"/>
          <a:ext cx="1993900" cy="436563"/>
        </p:xfrm>
        <a:graphic>
          <a:graphicData uri="http://schemas.openxmlformats.org/presentationml/2006/ole">
            <mc:AlternateContent xmlns:mc="http://schemas.openxmlformats.org/markup-compatibility/2006">
              <mc:Choice xmlns:v="urn:schemas-microsoft-com:vml" Requires="v">
                <p:oleObj spid="_x0000_s270534" name="Equation" r:id="rId4" imgW="927000" imgH="203040" progId="Equation.DSMT4">
                  <p:embed/>
                </p:oleObj>
              </mc:Choice>
              <mc:Fallback>
                <p:oleObj name="Equation" r:id="rId4" imgW="92700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484784"/>
                        <a:ext cx="1993900" cy="436563"/>
                      </a:xfrm>
                      <a:prstGeom prst="rect">
                        <a:avLst/>
                      </a:prstGeom>
                      <a:noFill/>
                      <a:ln>
                        <a:noFill/>
                      </a:ln>
                      <a:effectLst/>
                      <a:extLst>
                        <a:ext uri="{909E8E84-426E-40DD-AFC4-6F175D3DCCD1}">
                          <a14:hiddenFill xmlns:a14="http://schemas.microsoft.com/office/drawing/2010/main">
                            <a:solidFill>
                              <a:srgbClr val="CCEC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1987" name="Object 3"/>
          <p:cNvGraphicFramePr>
            <a:graphicFrameLocks noChangeAspect="1"/>
          </p:cNvGraphicFramePr>
          <p:nvPr>
            <p:extLst>
              <p:ext uri="{D42A27DB-BD31-4B8C-83A1-F6EECF244321}">
                <p14:modId xmlns:p14="http://schemas.microsoft.com/office/powerpoint/2010/main" val="3589411199"/>
              </p:ext>
            </p:extLst>
          </p:nvPr>
        </p:nvGraphicFramePr>
        <p:xfrm>
          <a:off x="3003550" y="4509120"/>
          <a:ext cx="3082925" cy="474663"/>
        </p:xfrm>
        <a:graphic>
          <a:graphicData uri="http://schemas.openxmlformats.org/presentationml/2006/ole">
            <mc:AlternateContent xmlns:mc="http://schemas.openxmlformats.org/markup-compatibility/2006">
              <mc:Choice xmlns:v="urn:schemas-microsoft-com:vml" Requires="v">
                <p:oleObj spid="_x0000_s270535" name="Equation" r:id="rId6" imgW="1485720" imgH="228600" progId="Equation.DSMT4">
                  <p:embed/>
                </p:oleObj>
              </mc:Choice>
              <mc:Fallback>
                <p:oleObj name="Equation" r:id="rId6" imgW="148572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3550" y="4509120"/>
                        <a:ext cx="3082925" cy="474663"/>
                      </a:xfrm>
                      <a:prstGeom prst="rect">
                        <a:avLst/>
                      </a:prstGeom>
                      <a:noFill/>
                      <a:ln>
                        <a:noFill/>
                      </a:ln>
                      <a:effectLst/>
                      <a:extLst>
                        <a:ext uri="{909E8E84-426E-40DD-AFC4-6F175D3DCCD1}">
                          <a14:hiddenFill xmlns:a14="http://schemas.microsoft.com/office/drawing/2010/main">
                            <a:solidFill>
                              <a:srgbClr val="CCEC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1988" name="Object 4"/>
          <p:cNvGraphicFramePr>
            <a:graphicFrameLocks noChangeAspect="1"/>
          </p:cNvGraphicFramePr>
          <p:nvPr>
            <p:extLst>
              <p:ext uri="{D42A27DB-BD31-4B8C-83A1-F6EECF244321}">
                <p14:modId xmlns:p14="http://schemas.microsoft.com/office/powerpoint/2010/main" val="528878806"/>
              </p:ext>
            </p:extLst>
          </p:nvPr>
        </p:nvGraphicFramePr>
        <p:xfrm>
          <a:off x="2851150" y="2080022"/>
          <a:ext cx="3978275" cy="981075"/>
        </p:xfrm>
        <a:graphic>
          <a:graphicData uri="http://schemas.openxmlformats.org/presentationml/2006/ole">
            <mc:AlternateContent xmlns:mc="http://schemas.openxmlformats.org/markup-compatibility/2006">
              <mc:Choice xmlns:v="urn:schemas-microsoft-com:vml" Requires="v">
                <p:oleObj spid="_x0000_s270536" name="Equation" r:id="rId8" imgW="1854000" imgH="457200" progId="Equation.DSMT4">
                  <p:embed/>
                </p:oleObj>
              </mc:Choice>
              <mc:Fallback>
                <p:oleObj name="Equation" r:id="rId8" imgW="1854000" imgH="457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1150" y="2080022"/>
                        <a:ext cx="3978275" cy="98107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4" name="Rectangle 6"/>
          <p:cNvSpPr>
            <a:spLocks noGrp="1" noChangeArrowheads="1"/>
          </p:cNvSpPr>
          <p:nvPr>
            <p:ph type="body" idx="1"/>
          </p:nvPr>
        </p:nvSpPr>
        <p:spPr>
          <a:xfrm>
            <a:off x="1136650" y="404664"/>
            <a:ext cx="3024187" cy="549275"/>
          </a:xfrm>
          <a:noFill/>
        </p:spPr>
        <p:txBody>
          <a:bodyPr/>
          <a:lstStyle/>
          <a:p>
            <a:pPr eaLnBrk="1" hangingPunct="1">
              <a:buFont typeface="Wingdings" pitchFamily="2" charset="2"/>
              <a:buNone/>
            </a:pPr>
            <a:r>
              <a:rPr lang="zh-CN" altLang="en-US" b="1" dirty="0" smtClean="0">
                <a:solidFill>
                  <a:srgbClr val="FF0000"/>
                </a:solidFill>
              </a:rPr>
              <a:t>典型离散信号</a:t>
            </a:r>
          </a:p>
        </p:txBody>
      </p:sp>
      <p:grpSp>
        <p:nvGrpSpPr>
          <p:cNvPr id="2" name="Group 7"/>
          <p:cNvGrpSpPr>
            <a:grpSpLocks/>
          </p:cNvGrpSpPr>
          <p:nvPr/>
        </p:nvGrpSpPr>
        <p:grpSpPr bwMode="auto">
          <a:xfrm>
            <a:off x="488950" y="2276872"/>
            <a:ext cx="3124200" cy="1728787"/>
            <a:chOff x="432" y="1680"/>
            <a:chExt cx="1968" cy="1089"/>
          </a:xfrm>
        </p:grpSpPr>
        <p:sp>
          <p:nvSpPr>
            <p:cNvPr id="11286" name="Line 8"/>
            <p:cNvSpPr>
              <a:spLocks noChangeShapeType="1"/>
            </p:cNvSpPr>
            <p:nvPr/>
          </p:nvSpPr>
          <p:spPr bwMode="auto">
            <a:xfrm>
              <a:off x="432" y="2558"/>
              <a:ext cx="196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7" name="Line 9"/>
            <p:cNvSpPr>
              <a:spLocks noChangeShapeType="1"/>
            </p:cNvSpPr>
            <p:nvPr/>
          </p:nvSpPr>
          <p:spPr bwMode="auto">
            <a:xfrm flipV="1">
              <a:off x="1104" y="1742"/>
              <a:ext cx="0" cy="96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8" name="Line 10"/>
            <p:cNvSpPr>
              <a:spLocks noChangeShapeType="1"/>
            </p:cNvSpPr>
            <p:nvPr/>
          </p:nvSpPr>
          <p:spPr bwMode="auto">
            <a:xfrm>
              <a:off x="1104" y="241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269" name="Object 11"/>
            <p:cNvGraphicFramePr>
              <a:graphicFrameLocks noChangeAspect="1"/>
            </p:cNvGraphicFramePr>
            <p:nvPr/>
          </p:nvGraphicFramePr>
          <p:xfrm>
            <a:off x="1008" y="2558"/>
            <a:ext cx="103" cy="144"/>
          </p:xfrm>
          <a:graphic>
            <a:graphicData uri="http://schemas.openxmlformats.org/presentationml/2006/ole">
              <mc:AlternateContent xmlns:mc="http://schemas.openxmlformats.org/markup-compatibility/2006">
                <mc:Choice xmlns:v="urn:schemas-microsoft-com:vml" Requires="v">
                  <p:oleObj spid="_x0000_s270537" name="Equation" r:id="rId10" imgW="126720" imgH="177480" progId="Equation.3">
                    <p:embed/>
                  </p:oleObj>
                </mc:Choice>
                <mc:Fallback>
                  <p:oleObj name="Equation" r:id="rId10" imgW="12672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8" y="2558"/>
                          <a:ext cx="103"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0" name="Object 12"/>
            <p:cNvGraphicFramePr>
              <a:graphicFrameLocks noChangeAspect="1"/>
            </p:cNvGraphicFramePr>
            <p:nvPr/>
          </p:nvGraphicFramePr>
          <p:xfrm>
            <a:off x="1169" y="2563"/>
            <a:ext cx="99" cy="187"/>
          </p:xfrm>
          <a:graphic>
            <a:graphicData uri="http://schemas.openxmlformats.org/presentationml/2006/ole">
              <mc:AlternateContent xmlns:mc="http://schemas.openxmlformats.org/markup-compatibility/2006">
                <mc:Choice xmlns:v="urn:schemas-microsoft-com:vml" Requires="v">
                  <p:oleObj spid="_x0000_s270538" name="Equation" r:id="rId12" imgW="88560" imgH="164880" progId="Equation.3">
                    <p:embed/>
                  </p:oleObj>
                </mc:Choice>
                <mc:Fallback>
                  <p:oleObj name="Equation" r:id="rId12" imgW="88560" imgH="1648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69" y="2563"/>
                          <a:ext cx="9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1" name="Object 13"/>
            <p:cNvGraphicFramePr>
              <a:graphicFrameLocks noChangeAspect="1"/>
            </p:cNvGraphicFramePr>
            <p:nvPr/>
          </p:nvGraphicFramePr>
          <p:xfrm>
            <a:off x="1327" y="2558"/>
            <a:ext cx="146" cy="192"/>
          </p:xfrm>
          <a:graphic>
            <a:graphicData uri="http://schemas.openxmlformats.org/presentationml/2006/ole">
              <mc:AlternateContent xmlns:mc="http://schemas.openxmlformats.org/markup-compatibility/2006">
                <mc:Choice xmlns:v="urn:schemas-microsoft-com:vml" Requires="v">
                  <p:oleObj spid="_x0000_s270539" name="Equation" r:id="rId14" imgW="126720" imgH="164880" progId="Equation.3">
                    <p:embed/>
                  </p:oleObj>
                </mc:Choice>
                <mc:Fallback>
                  <p:oleObj name="Equation" r:id="rId14" imgW="126720" imgH="1648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27" y="2558"/>
                          <a:ext cx="14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2" name="Object 14"/>
            <p:cNvGraphicFramePr>
              <a:graphicFrameLocks noChangeAspect="1"/>
            </p:cNvGraphicFramePr>
            <p:nvPr/>
          </p:nvGraphicFramePr>
          <p:xfrm>
            <a:off x="1440" y="2318"/>
            <a:ext cx="193" cy="84"/>
          </p:xfrm>
          <a:graphic>
            <a:graphicData uri="http://schemas.openxmlformats.org/presentationml/2006/ole">
              <mc:AlternateContent xmlns:mc="http://schemas.openxmlformats.org/markup-compatibility/2006">
                <mc:Choice xmlns:v="urn:schemas-microsoft-com:vml" Requires="v">
                  <p:oleObj spid="_x0000_s270540" name="Equation" r:id="rId16" imgW="177480" imgH="75960" progId="Equation.3">
                    <p:embed/>
                  </p:oleObj>
                </mc:Choice>
                <mc:Fallback>
                  <p:oleObj name="Equation" r:id="rId16" imgW="177480" imgH="7596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40" y="2318"/>
                          <a:ext cx="193" cy="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3" name="Object 15"/>
            <p:cNvGraphicFramePr>
              <a:graphicFrameLocks noChangeAspect="1"/>
            </p:cNvGraphicFramePr>
            <p:nvPr>
              <p:extLst>
                <p:ext uri="{D42A27DB-BD31-4B8C-83A1-F6EECF244321}">
                  <p14:modId xmlns:p14="http://schemas.microsoft.com/office/powerpoint/2010/main" val="1952098717"/>
                </p:ext>
              </p:extLst>
            </p:nvPr>
          </p:nvGraphicFramePr>
          <p:xfrm>
            <a:off x="1507" y="2558"/>
            <a:ext cx="411" cy="211"/>
          </p:xfrm>
          <a:graphic>
            <a:graphicData uri="http://schemas.openxmlformats.org/presentationml/2006/ole">
              <mc:AlternateContent xmlns:mc="http://schemas.openxmlformats.org/markup-compatibility/2006">
                <mc:Choice xmlns:v="urn:schemas-microsoft-com:vml" Requires="v">
                  <p:oleObj spid="_x0000_s270541" name="Equation" r:id="rId18" imgW="355320" imgH="177480" progId="Equation.3">
                    <p:embed/>
                  </p:oleObj>
                </mc:Choice>
                <mc:Fallback>
                  <p:oleObj name="Equation" r:id="rId18" imgW="355320" imgH="1774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07" y="2558"/>
                          <a:ext cx="411" cy="211"/>
                        </a:xfrm>
                        <a:prstGeom prst="rect">
                          <a:avLst/>
                        </a:prstGeom>
                        <a:noFill/>
                        <a:ln>
                          <a:noFill/>
                        </a:ln>
                        <a:effectLst/>
                      </p:spPr>
                    </p:pic>
                  </p:oleObj>
                </mc:Fallback>
              </mc:AlternateContent>
            </a:graphicData>
          </a:graphic>
        </p:graphicFrame>
        <p:graphicFrame>
          <p:nvGraphicFramePr>
            <p:cNvPr id="11274" name="Object 16"/>
            <p:cNvGraphicFramePr>
              <a:graphicFrameLocks noChangeAspect="1"/>
            </p:cNvGraphicFramePr>
            <p:nvPr>
              <p:extLst>
                <p:ext uri="{D42A27DB-BD31-4B8C-83A1-F6EECF244321}">
                  <p14:modId xmlns:p14="http://schemas.microsoft.com/office/powerpoint/2010/main" val="3260101801"/>
                </p:ext>
              </p:extLst>
            </p:nvPr>
          </p:nvGraphicFramePr>
          <p:xfrm>
            <a:off x="1949" y="2558"/>
            <a:ext cx="193" cy="197"/>
          </p:xfrm>
          <a:graphic>
            <a:graphicData uri="http://schemas.openxmlformats.org/presentationml/2006/ole">
              <mc:AlternateContent xmlns:mc="http://schemas.openxmlformats.org/markup-compatibility/2006">
                <mc:Choice xmlns:v="urn:schemas-microsoft-com:vml" Requires="v">
                  <p:oleObj spid="_x0000_s270542" name="Equation" r:id="rId20" imgW="177480" imgH="177480" progId="Equation.3">
                    <p:embed/>
                  </p:oleObj>
                </mc:Choice>
                <mc:Fallback>
                  <p:oleObj name="Equation" r:id="rId20" imgW="177480" imgH="1774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49" y="2558"/>
                          <a:ext cx="193"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5" name="Object 17"/>
            <p:cNvGraphicFramePr>
              <a:graphicFrameLocks noChangeAspect="1"/>
            </p:cNvGraphicFramePr>
            <p:nvPr/>
          </p:nvGraphicFramePr>
          <p:xfrm>
            <a:off x="2202" y="2579"/>
            <a:ext cx="137" cy="155"/>
          </p:xfrm>
          <a:graphic>
            <a:graphicData uri="http://schemas.openxmlformats.org/presentationml/2006/ole">
              <mc:AlternateContent xmlns:mc="http://schemas.openxmlformats.org/markup-compatibility/2006">
                <mc:Choice xmlns:v="urn:schemas-microsoft-com:vml" Requires="v">
                  <p:oleObj spid="_x0000_s270543" name="Equation" r:id="rId22" imgW="126720" imgH="139680" progId="Equation.3">
                    <p:embed/>
                  </p:oleObj>
                </mc:Choice>
                <mc:Fallback>
                  <p:oleObj name="Equation" r:id="rId22" imgW="126720" imgH="1396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202" y="2579"/>
                          <a:ext cx="13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6" name="Object 18"/>
            <p:cNvGraphicFramePr>
              <a:graphicFrameLocks noChangeAspect="1"/>
            </p:cNvGraphicFramePr>
            <p:nvPr/>
          </p:nvGraphicFramePr>
          <p:xfrm>
            <a:off x="1146" y="1680"/>
            <a:ext cx="452" cy="254"/>
          </p:xfrm>
          <a:graphic>
            <a:graphicData uri="http://schemas.openxmlformats.org/presentationml/2006/ole">
              <mc:AlternateContent xmlns:mc="http://schemas.openxmlformats.org/markup-compatibility/2006">
                <mc:Choice xmlns:v="urn:schemas-microsoft-com:vml" Requires="v">
                  <p:oleObj spid="_x0000_s270544" name="Equation" r:id="rId24" imgW="419040" imgH="228600" progId="Equation.3">
                    <p:embed/>
                  </p:oleObj>
                </mc:Choice>
                <mc:Fallback>
                  <p:oleObj name="Equation" r:id="rId24" imgW="419040" imgH="228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46" y="1680"/>
                          <a:ext cx="452"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9" name="Line 19"/>
            <p:cNvSpPr>
              <a:spLocks noChangeShapeType="1"/>
            </p:cNvSpPr>
            <p:nvPr/>
          </p:nvSpPr>
          <p:spPr bwMode="auto">
            <a:xfrm flipH="1" flipV="1">
              <a:off x="960" y="2558"/>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290" name="Line 20"/>
            <p:cNvSpPr>
              <a:spLocks noChangeShapeType="1"/>
            </p:cNvSpPr>
            <p:nvPr/>
          </p:nvSpPr>
          <p:spPr bwMode="auto">
            <a:xfrm flipH="1" flipV="1">
              <a:off x="816" y="2558"/>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291" name="Line 21"/>
            <p:cNvSpPr>
              <a:spLocks noChangeShapeType="1"/>
            </p:cNvSpPr>
            <p:nvPr/>
          </p:nvSpPr>
          <p:spPr bwMode="auto">
            <a:xfrm flipH="1" flipV="1">
              <a:off x="672" y="2558"/>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292" name="Line 22"/>
            <p:cNvSpPr>
              <a:spLocks noChangeShapeType="1"/>
            </p:cNvSpPr>
            <p:nvPr/>
          </p:nvSpPr>
          <p:spPr bwMode="auto">
            <a:xfrm flipH="1" flipV="1">
              <a:off x="528" y="2558"/>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277" name="Object 23"/>
            <p:cNvGraphicFramePr>
              <a:graphicFrameLocks noChangeAspect="1"/>
            </p:cNvGraphicFramePr>
            <p:nvPr/>
          </p:nvGraphicFramePr>
          <p:xfrm>
            <a:off x="816" y="2558"/>
            <a:ext cx="192" cy="160"/>
          </p:xfrm>
          <a:graphic>
            <a:graphicData uri="http://schemas.openxmlformats.org/presentationml/2006/ole">
              <mc:AlternateContent xmlns:mc="http://schemas.openxmlformats.org/markup-compatibility/2006">
                <mc:Choice xmlns:v="urn:schemas-microsoft-com:vml" Requires="v">
                  <p:oleObj spid="_x0000_s270545" name="Equation" r:id="rId26" imgW="203040" imgH="164880" progId="Equation.3">
                    <p:embed/>
                  </p:oleObj>
                </mc:Choice>
                <mc:Fallback>
                  <p:oleObj name="Equation" r:id="rId26" imgW="203040" imgH="16488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16" y="2558"/>
                          <a:ext cx="19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8" name="Object 24"/>
            <p:cNvGraphicFramePr>
              <a:graphicFrameLocks noChangeAspect="1"/>
            </p:cNvGraphicFramePr>
            <p:nvPr/>
          </p:nvGraphicFramePr>
          <p:xfrm>
            <a:off x="672" y="2558"/>
            <a:ext cx="215" cy="149"/>
          </p:xfrm>
          <a:graphic>
            <a:graphicData uri="http://schemas.openxmlformats.org/presentationml/2006/ole">
              <mc:AlternateContent xmlns:mc="http://schemas.openxmlformats.org/markup-compatibility/2006">
                <mc:Choice xmlns:v="urn:schemas-microsoft-com:vml" Requires="v">
                  <p:oleObj spid="_x0000_s270546" name="Equation" r:id="rId28" imgW="241200" imgH="164880" progId="Equation.3">
                    <p:embed/>
                  </p:oleObj>
                </mc:Choice>
                <mc:Fallback>
                  <p:oleObj name="Equation" r:id="rId28" imgW="241200" imgH="16488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72" y="2558"/>
                          <a:ext cx="215"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9" name="Object 25"/>
            <p:cNvGraphicFramePr>
              <a:graphicFrameLocks noChangeAspect="1"/>
            </p:cNvGraphicFramePr>
            <p:nvPr/>
          </p:nvGraphicFramePr>
          <p:xfrm>
            <a:off x="432" y="2558"/>
            <a:ext cx="248" cy="197"/>
          </p:xfrm>
          <a:graphic>
            <a:graphicData uri="http://schemas.openxmlformats.org/presentationml/2006/ole">
              <mc:AlternateContent xmlns:mc="http://schemas.openxmlformats.org/markup-compatibility/2006">
                <mc:Choice xmlns:v="urn:schemas-microsoft-com:vml" Requires="v">
                  <p:oleObj spid="_x0000_s270547" name="Equation" r:id="rId30" imgW="228600" imgH="177480" progId="Equation.3">
                    <p:embed/>
                  </p:oleObj>
                </mc:Choice>
                <mc:Fallback>
                  <p:oleObj name="Equation" r:id="rId30" imgW="228600" imgH="17748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32" y="2558"/>
                          <a:ext cx="24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3" name="Line 26"/>
            <p:cNvSpPr>
              <a:spLocks noChangeShapeType="1"/>
            </p:cNvSpPr>
            <p:nvPr/>
          </p:nvSpPr>
          <p:spPr bwMode="auto">
            <a:xfrm>
              <a:off x="1104" y="2174"/>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294" name="Line 27"/>
            <p:cNvSpPr>
              <a:spLocks noChangeShapeType="1"/>
            </p:cNvSpPr>
            <p:nvPr/>
          </p:nvSpPr>
          <p:spPr bwMode="auto">
            <a:xfrm>
              <a:off x="1248" y="2174"/>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295" name="Line 28"/>
            <p:cNvSpPr>
              <a:spLocks noChangeShapeType="1"/>
            </p:cNvSpPr>
            <p:nvPr/>
          </p:nvSpPr>
          <p:spPr bwMode="auto">
            <a:xfrm>
              <a:off x="1392" y="2174"/>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Line 29"/>
            <p:cNvSpPr>
              <a:spLocks noChangeShapeType="1"/>
            </p:cNvSpPr>
            <p:nvPr/>
          </p:nvSpPr>
          <p:spPr bwMode="auto">
            <a:xfrm>
              <a:off x="1680" y="2174"/>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297" name="Line 30"/>
            <p:cNvSpPr>
              <a:spLocks noChangeShapeType="1"/>
            </p:cNvSpPr>
            <p:nvPr/>
          </p:nvSpPr>
          <p:spPr bwMode="auto">
            <a:xfrm flipH="1" flipV="1">
              <a:off x="1920" y="2558"/>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298" name="Line 31"/>
            <p:cNvSpPr>
              <a:spLocks noChangeShapeType="1"/>
            </p:cNvSpPr>
            <p:nvPr/>
          </p:nvSpPr>
          <p:spPr bwMode="auto">
            <a:xfrm flipH="1" flipV="1">
              <a:off x="2016" y="2558"/>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471371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8399A8E-79F6-415C-9C12-5C8E575CEBAF}" type="datetime1">
              <a:rPr lang="zh-CN" altLang="en-US"/>
              <a:pPr eaLnBrk="1" hangingPunct="1"/>
              <a:t>2013-11-24</a:t>
            </a:fld>
            <a:endParaRPr lang="en-US" altLang="zh-CN"/>
          </a:p>
        </p:txBody>
      </p:sp>
      <p:sp>
        <p:nvSpPr>
          <p:cNvPr id="12304"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1230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556F3F2-7672-4E57-92AD-5D48D6A12F0E}" type="slidenum">
              <a:rPr lang="zh-CN" altLang="en-US"/>
              <a:pPr eaLnBrk="1" hangingPunct="1"/>
              <a:t>19</a:t>
            </a:fld>
            <a:endParaRPr lang="en-US" altLang="zh-CN"/>
          </a:p>
        </p:txBody>
      </p:sp>
      <p:sp>
        <p:nvSpPr>
          <p:cNvPr id="12307" name="Rectangle 3"/>
          <p:cNvSpPr>
            <a:spLocks noGrp="1" noChangeArrowheads="1"/>
          </p:cNvSpPr>
          <p:nvPr>
            <p:ph type="body" idx="1"/>
          </p:nvPr>
        </p:nvSpPr>
        <p:spPr>
          <a:xfrm>
            <a:off x="1136650" y="404664"/>
            <a:ext cx="2811462" cy="538163"/>
          </a:xfrm>
          <a:noFill/>
        </p:spPr>
        <p:txBody>
          <a:bodyPr/>
          <a:lstStyle/>
          <a:p>
            <a:pPr eaLnBrk="1" hangingPunct="1">
              <a:buFont typeface="Wingdings" pitchFamily="2" charset="2"/>
              <a:buNone/>
            </a:pPr>
            <a:r>
              <a:rPr lang="zh-CN" altLang="en-US" b="1" dirty="0" smtClean="0">
                <a:solidFill>
                  <a:srgbClr val="FF0000"/>
                </a:solidFill>
              </a:rPr>
              <a:t>典型离散信号</a:t>
            </a:r>
          </a:p>
        </p:txBody>
      </p:sp>
      <p:graphicFrame>
        <p:nvGraphicFramePr>
          <p:cNvPr id="684036" name="Object 4"/>
          <p:cNvGraphicFramePr>
            <a:graphicFrameLocks noChangeAspect="1"/>
          </p:cNvGraphicFramePr>
          <p:nvPr>
            <p:extLst>
              <p:ext uri="{D42A27DB-BD31-4B8C-83A1-F6EECF244321}">
                <p14:modId xmlns:p14="http://schemas.microsoft.com/office/powerpoint/2010/main" val="1072315653"/>
              </p:ext>
            </p:extLst>
          </p:nvPr>
        </p:nvGraphicFramePr>
        <p:xfrm>
          <a:off x="608012" y="1484784"/>
          <a:ext cx="1971675" cy="431800"/>
        </p:xfrm>
        <a:graphic>
          <a:graphicData uri="http://schemas.openxmlformats.org/presentationml/2006/ole">
            <mc:AlternateContent xmlns:mc="http://schemas.openxmlformats.org/markup-compatibility/2006">
              <mc:Choice xmlns:v="urn:schemas-microsoft-com:vml" Requires="v">
                <p:oleObj spid="_x0000_s271544" name="Equation" r:id="rId4" imgW="927000" imgH="203040" progId="Equation.DSMT4">
                  <p:embed/>
                </p:oleObj>
              </mc:Choice>
              <mc:Fallback>
                <p:oleObj name="Equation" r:id="rId4" imgW="92700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012" y="1484784"/>
                        <a:ext cx="1971675" cy="431800"/>
                      </a:xfrm>
                      <a:prstGeom prst="rect">
                        <a:avLst/>
                      </a:prstGeom>
                      <a:noFill/>
                      <a:ln>
                        <a:noFill/>
                      </a:ln>
                      <a:effectLst/>
                      <a:extLst>
                        <a:ext uri="{909E8E84-426E-40DD-AFC4-6F175D3DCCD1}">
                          <a14:hiddenFill xmlns:a14="http://schemas.microsoft.com/office/drawing/2010/main">
                            <a:solidFill>
                              <a:srgbClr val="CCEC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4037" name="Object 5"/>
          <p:cNvGraphicFramePr>
            <a:graphicFrameLocks noChangeAspect="1"/>
          </p:cNvGraphicFramePr>
          <p:nvPr>
            <p:extLst>
              <p:ext uri="{D42A27DB-BD31-4B8C-83A1-F6EECF244321}">
                <p14:modId xmlns:p14="http://schemas.microsoft.com/office/powerpoint/2010/main" val="1267592575"/>
              </p:ext>
            </p:extLst>
          </p:nvPr>
        </p:nvGraphicFramePr>
        <p:xfrm>
          <a:off x="3995936" y="2593974"/>
          <a:ext cx="3960813" cy="1047750"/>
        </p:xfrm>
        <a:graphic>
          <a:graphicData uri="http://schemas.openxmlformats.org/presentationml/2006/ole">
            <mc:AlternateContent xmlns:mc="http://schemas.openxmlformats.org/markup-compatibility/2006">
              <mc:Choice xmlns:v="urn:schemas-microsoft-com:vml" Requires="v">
                <p:oleObj spid="_x0000_s271545" name="Equation" r:id="rId6" imgW="1726920" imgH="457200" progId="Equation.DSMT4">
                  <p:embed/>
                </p:oleObj>
              </mc:Choice>
              <mc:Fallback>
                <p:oleObj name="Equation" r:id="rId6" imgW="1726920" imgH="457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5936" y="2593974"/>
                        <a:ext cx="3960813" cy="104775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6"/>
          <p:cNvGrpSpPr>
            <a:grpSpLocks/>
          </p:cNvGrpSpPr>
          <p:nvPr/>
        </p:nvGrpSpPr>
        <p:grpSpPr bwMode="auto">
          <a:xfrm>
            <a:off x="1043608" y="2432049"/>
            <a:ext cx="3124200" cy="1706563"/>
            <a:chOff x="384" y="3024"/>
            <a:chExt cx="1968" cy="1075"/>
          </a:xfrm>
        </p:grpSpPr>
        <p:sp>
          <p:nvSpPr>
            <p:cNvPr id="12309" name="Line 7"/>
            <p:cNvSpPr>
              <a:spLocks noChangeShapeType="1"/>
            </p:cNvSpPr>
            <p:nvPr/>
          </p:nvSpPr>
          <p:spPr bwMode="auto">
            <a:xfrm>
              <a:off x="384" y="3902"/>
              <a:ext cx="196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0" name="Line 8"/>
            <p:cNvSpPr>
              <a:spLocks noChangeShapeType="1"/>
            </p:cNvSpPr>
            <p:nvPr/>
          </p:nvSpPr>
          <p:spPr bwMode="auto">
            <a:xfrm flipV="1">
              <a:off x="1056" y="3086"/>
              <a:ext cx="0" cy="96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1" name="Line 9"/>
            <p:cNvSpPr>
              <a:spLocks noChangeShapeType="1"/>
            </p:cNvSpPr>
            <p:nvPr/>
          </p:nvSpPr>
          <p:spPr bwMode="auto">
            <a:xfrm>
              <a:off x="1056" y="3758"/>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292" name="Object 10"/>
            <p:cNvGraphicFramePr>
              <a:graphicFrameLocks noChangeAspect="1"/>
            </p:cNvGraphicFramePr>
            <p:nvPr/>
          </p:nvGraphicFramePr>
          <p:xfrm>
            <a:off x="960" y="3902"/>
            <a:ext cx="103" cy="144"/>
          </p:xfrm>
          <a:graphic>
            <a:graphicData uri="http://schemas.openxmlformats.org/presentationml/2006/ole">
              <mc:AlternateContent xmlns:mc="http://schemas.openxmlformats.org/markup-compatibility/2006">
                <mc:Choice xmlns:v="urn:schemas-microsoft-com:vml" Requires="v">
                  <p:oleObj spid="_x0000_s271546" name="Equation" r:id="rId8" imgW="126720" imgH="177480" progId="Equation.3">
                    <p:embed/>
                  </p:oleObj>
                </mc:Choice>
                <mc:Fallback>
                  <p:oleObj name="Equation" r:id="rId8" imgW="12672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0" y="3902"/>
                          <a:ext cx="103"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11"/>
            <p:cNvGraphicFramePr>
              <a:graphicFrameLocks noChangeAspect="1"/>
            </p:cNvGraphicFramePr>
            <p:nvPr/>
          </p:nvGraphicFramePr>
          <p:xfrm>
            <a:off x="1121" y="3907"/>
            <a:ext cx="99" cy="187"/>
          </p:xfrm>
          <a:graphic>
            <a:graphicData uri="http://schemas.openxmlformats.org/presentationml/2006/ole">
              <mc:AlternateContent xmlns:mc="http://schemas.openxmlformats.org/markup-compatibility/2006">
                <mc:Choice xmlns:v="urn:schemas-microsoft-com:vml" Requires="v">
                  <p:oleObj spid="_x0000_s271547" name="Equation" r:id="rId10" imgW="88560" imgH="164880" progId="Equation.3">
                    <p:embed/>
                  </p:oleObj>
                </mc:Choice>
                <mc:Fallback>
                  <p:oleObj name="Equation" r:id="rId10" imgW="88560" imgH="1648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21" y="3907"/>
                          <a:ext cx="9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12"/>
            <p:cNvGraphicFramePr>
              <a:graphicFrameLocks noChangeAspect="1"/>
            </p:cNvGraphicFramePr>
            <p:nvPr/>
          </p:nvGraphicFramePr>
          <p:xfrm>
            <a:off x="1279" y="3902"/>
            <a:ext cx="146" cy="192"/>
          </p:xfrm>
          <a:graphic>
            <a:graphicData uri="http://schemas.openxmlformats.org/presentationml/2006/ole">
              <mc:AlternateContent xmlns:mc="http://schemas.openxmlformats.org/markup-compatibility/2006">
                <mc:Choice xmlns:v="urn:schemas-microsoft-com:vml" Requires="v">
                  <p:oleObj spid="_x0000_s271548" name="Equation" r:id="rId12" imgW="126720" imgH="164880" progId="Equation.3">
                    <p:embed/>
                  </p:oleObj>
                </mc:Choice>
                <mc:Fallback>
                  <p:oleObj name="Equation" r:id="rId12" imgW="126720" imgH="1648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79" y="3902"/>
                          <a:ext cx="14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5" name="Object 13"/>
            <p:cNvGraphicFramePr>
              <a:graphicFrameLocks noChangeAspect="1"/>
            </p:cNvGraphicFramePr>
            <p:nvPr/>
          </p:nvGraphicFramePr>
          <p:xfrm>
            <a:off x="1392" y="3696"/>
            <a:ext cx="193" cy="84"/>
          </p:xfrm>
          <a:graphic>
            <a:graphicData uri="http://schemas.openxmlformats.org/presentationml/2006/ole">
              <mc:AlternateContent xmlns:mc="http://schemas.openxmlformats.org/markup-compatibility/2006">
                <mc:Choice xmlns:v="urn:schemas-microsoft-com:vml" Requires="v">
                  <p:oleObj spid="_x0000_s271549" name="Equation" r:id="rId14" imgW="177480" imgH="75960" progId="Equation.3">
                    <p:embed/>
                  </p:oleObj>
                </mc:Choice>
                <mc:Fallback>
                  <p:oleObj name="Equation" r:id="rId14" imgW="177480" imgH="7596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92" y="3696"/>
                          <a:ext cx="193" cy="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6" name="Object 14"/>
            <p:cNvGraphicFramePr>
              <a:graphicFrameLocks noChangeAspect="1"/>
            </p:cNvGraphicFramePr>
            <p:nvPr/>
          </p:nvGraphicFramePr>
          <p:xfrm>
            <a:off x="1440" y="3936"/>
            <a:ext cx="287" cy="147"/>
          </p:xfrm>
          <a:graphic>
            <a:graphicData uri="http://schemas.openxmlformats.org/presentationml/2006/ole">
              <mc:AlternateContent xmlns:mc="http://schemas.openxmlformats.org/markup-compatibility/2006">
                <mc:Choice xmlns:v="urn:schemas-microsoft-com:vml" Requires="v">
                  <p:oleObj spid="_x0000_s271550" name="Equation" r:id="rId16" imgW="355320" imgH="177480" progId="Equation.3">
                    <p:embed/>
                  </p:oleObj>
                </mc:Choice>
                <mc:Fallback>
                  <p:oleObj name="Equation" r:id="rId16" imgW="355320" imgH="1774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40" y="3936"/>
                          <a:ext cx="287"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7" name="Object 15"/>
            <p:cNvGraphicFramePr>
              <a:graphicFrameLocks noChangeAspect="1"/>
            </p:cNvGraphicFramePr>
            <p:nvPr/>
          </p:nvGraphicFramePr>
          <p:xfrm>
            <a:off x="1728" y="3902"/>
            <a:ext cx="193" cy="197"/>
          </p:xfrm>
          <a:graphic>
            <a:graphicData uri="http://schemas.openxmlformats.org/presentationml/2006/ole">
              <mc:AlternateContent xmlns:mc="http://schemas.openxmlformats.org/markup-compatibility/2006">
                <mc:Choice xmlns:v="urn:schemas-microsoft-com:vml" Requires="v">
                  <p:oleObj spid="_x0000_s271551" name="Equation" r:id="rId18" imgW="177480" imgH="177480" progId="Equation.3">
                    <p:embed/>
                  </p:oleObj>
                </mc:Choice>
                <mc:Fallback>
                  <p:oleObj name="Equation" r:id="rId18" imgW="177480" imgH="1774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28" y="3902"/>
                          <a:ext cx="193"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8" name="Object 16"/>
            <p:cNvGraphicFramePr>
              <a:graphicFrameLocks noChangeAspect="1"/>
            </p:cNvGraphicFramePr>
            <p:nvPr/>
          </p:nvGraphicFramePr>
          <p:xfrm>
            <a:off x="2154" y="3923"/>
            <a:ext cx="137" cy="155"/>
          </p:xfrm>
          <a:graphic>
            <a:graphicData uri="http://schemas.openxmlformats.org/presentationml/2006/ole">
              <mc:AlternateContent xmlns:mc="http://schemas.openxmlformats.org/markup-compatibility/2006">
                <mc:Choice xmlns:v="urn:schemas-microsoft-com:vml" Requires="v">
                  <p:oleObj spid="_x0000_s271552" name="Equation" r:id="rId20" imgW="126720" imgH="139680" progId="Equation.3">
                    <p:embed/>
                  </p:oleObj>
                </mc:Choice>
                <mc:Fallback>
                  <p:oleObj name="Equation" r:id="rId20" imgW="126720" imgH="1396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54" y="3923"/>
                          <a:ext cx="13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9" name="Object 17"/>
            <p:cNvGraphicFramePr>
              <a:graphicFrameLocks noChangeAspect="1"/>
            </p:cNvGraphicFramePr>
            <p:nvPr/>
          </p:nvGraphicFramePr>
          <p:xfrm>
            <a:off x="1098" y="3024"/>
            <a:ext cx="452" cy="254"/>
          </p:xfrm>
          <a:graphic>
            <a:graphicData uri="http://schemas.openxmlformats.org/presentationml/2006/ole">
              <mc:AlternateContent xmlns:mc="http://schemas.openxmlformats.org/markup-compatibility/2006">
                <mc:Choice xmlns:v="urn:schemas-microsoft-com:vml" Requires="v">
                  <p:oleObj spid="_x0000_s271553" name="Equation" r:id="rId22" imgW="419040" imgH="228600" progId="Equation.3">
                    <p:embed/>
                  </p:oleObj>
                </mc:Choice>
                <mc:Fallback>
                  <p:oleObj name="Equation" r:id="rId22" imgW="419040" imgH="2286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98" y="3024"/>
                          <a:ext cx="452"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12" name="Line 18"/>
            <p:cNvSpPr>
              <a:spLocks noChangeShapeType="1"/>
            </p:cNvSpPr>
            <p:nvPr/>
          </p:nvSpPr>
          <p:spPr bwMode="auto">
            <a:xfrm flipH="1" flipV="1">
              <a:off x="912" y="3902"/>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13" name="Line 19"/>
            <p:cNvSpPr>
              <a:spLocks noChangeShapeType="1"/>
            </p:cNvSpPr>
            <p:nvPr/>
          </p:nvSpPr>
          <p:spPr bwMode="auto">
            <a:xfrm flipH="1" flipV="1">
              <a:off x="768" y="3902"/>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14" name="Line 20"/>
            <p:cNvSpPr>
              <a:spLocks noChangeShapeType="1"/>
            </p:cNvSpPr>
            <p:nvPr/>
          </p:nvSpPr>
          <p:spPr bwMode="auto">
            <a:xfrm flipH="1" flipV="1">
              <a:off x="624" y="3902"/>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15" name="Line 21"/>
            <p:cNvSpPr>
              <a:spLocks noChangeShapeType="1"/>
            </p:cNvSpPr>
            <p:nvPr/>
          </p:nvSpPr>
          <p:spPr bwMode="auto">
            <a:xfrm flipH="1" flipV="1">
              <a:off x="480" y="3902"/>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300" name="Object 22"/>
            <p:cNvGraphicFramePr>
              <a:graphicFrameLocks noChangeAspect="1"/>
            </p:cNvGraphicFramePr>
            <p:nvPr/>
          </p:nvGraphicFramePr>
          <p:xfrm>
            <a:off x="768" y="3902"/>
            <a:ext cx="192" cy="160"/>
          </p:xfrm>
          <a:graphic>
            <a:graphicData uri="http://schemas.openxmlformats.org/presentationml/2006/ole">
              <mc:AlternateContent xmlns:mc="http://schemas.openxmlformats.org/markup-compatibility/2006">
                <mc:Choice xmlns:v="urn:schemas-microsoft-com:vml" Requires="v">
                  <p:oleObj spid="_x0000_s271554" name="Equation" r:id="rId24" imgW="203040" imgH="164880" progId="Equation.3">
                    <p:embed/>
                  </p:oleObj>
                </mc:Choice>
                <mc:Fallback>
                  <p:oleObj name="Equation" r:id="rId24" imgW="203040" imgH="16488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68" y="3902"/>
                          <a:ext cx="19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1" name="Object 23"/>
            <p:cNvGraphicFramePr>
              <a:graphicFrameLocks noChangeAspect="1"/>
            </p:cNvGraphicFramePr>
            <p:nvPr/>
          </p:nvGraphicFramePr>
          <p:xfrm>
            <a:off x="624" y="3902"/>
            <a:ext cx="215" cy="149"/>
          </p:xfrm>
          <a:graphic>
            <a:graphicData uri="http://schemas.openxmlformats.org/presentationml/2006/ole">
              <mc:AlternateContent xmlns:mc="http://schemas.openxmlformats.org/markup-compatibility/2006">
                <mc:Choice xmlns:v="urn:schemas-microsoft-com:vml" Requires="v">
                  <p:oleObj spid="_x0000_s271555" name="Equation" r:id="rId26" imgW="241200" imgH="164880" progId="Equation.3">
                    <p:embed/>
                  </p:oleObj>
                </mc:Choice>
                <mc:Fallback>
                  <p:oleObj name="Equation" r:id="rId26" imgW="241200" imgH="16488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24" y="3902"/>
                          <a:ext cx="215"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2" name="Object 24"/>
            <p:cNvGraphicFramePr>
              <a:graphicFrameLocks noChangeAspect="1"/>
            </p:cNvGraphicFramePr>
            <p:nvPr/>
          </p:nvGraphicFramePr>
          <p:xfrm>
            <a:off x="384" y="3902"/>
            <a:ext cx="248" cy="197"/>
          </p:xfrm>
          <a:graphic>
            <a:graphicData uri="http://schemas.openxmlformats.org/presentationml/2006/ole">
              <mc:AlternateContent xmlns:mc="http://schemas.openxmlformats.org/markup-compatibility/2006">
                <mc:Choice xmlns:v="urn:schemas-microsoft-com:vml" Requires="v">
                  <p:oleObj spid="_x0000_s271556" name="Equation" r:id="rId28" imgW="228600" imgH="177480" progId="Equation.3">
                    <p:embed/>
                  </p:oleObj>
                </mc:Choice>
                <mc:Fallback>
                  <p:oleObj name="Equation" r:id="rId28" imgW="228600" imgH="17748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84" y="3902"/>
                          <a:ext cx="24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16" name="Line 25"/>
            <p:cNvSpPr>
              <a:spLocks noChangeShapeType="1"/>
            </p:cNvSpPr>
            <p:nvPr/>
          </p:nvSpPr>
          <p:spPr bwMode="auto">
            <a:xfrm>
              <a:off x="1056" y="3888"/>
              <a:ext cx="0" cy="1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17" name="Line 26"/>
            <p:cNvSpPr>
              <a:spLocks noChangeShapeType="1"/>
            </p:cNvSpPr>
            <p:nvPr/>
          </p:nvSpPr>
          <p:spPr bwMode="auto">
            <a:xfrm>
              <a:off x="1200" y="3792"/>
              <a:ext cx="0" cy="110"/>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18" name="Line 27"/>
            <p:cNvSpPr>
              <a:spLocks noChangeShapeType="1"/>
            </p:cNvSpPr>
            <p:nvPr/>
          </p:nvSpPr>
          <p:spPr bwMode="auto">
            <a:xfrm>
              <a:off x="1344" y="3696"/>
              <a:ext cx="0" cy="206"/>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19" name="Line 28"/>
            <p:cNvSpPr>
              <a:spLocks noChangeShapeType="1"/>
            </p:cNvSpPr>
            <p:nvPr/>
          </p:nvSpPr>
          <p:spPr bwMode="auto">
            <a:xfrm>
              <a:off x="1632" y="3456"/>
              <a:ext cx="0" cy="446"/>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20" name="Line 29"/>
            <p:cNvSpPr>
              <a:spLocks noChangeShapeType="1"/>
            </p:cNvSpPr>
            <p:nvPr/>
          </p:nvSpPr>
          <p:spPr bwMode="auto">
            <a:xfrm>
              <a:off x="1776" y="3312"/>
              <a:ext cx="0" cy="590"/>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21" name="Line 30"/>
            <p:cNvSpPr>
              <a:spLocks noChangeShapeType="1"/>
            </p:cNvSpPr>
            <p:nvPr/>
          </p:nvSpPr>
          <p:spPr bwMode="auto">
            <a:xfrm flipV="1">
              <a:off x="1056" y="3264"/>
              <a:ext cx="816" cy="624"/>
            </a:xfrm>
            <a:prstGeom prst="line">
              <a:avLst/>
            </a:prstGeom>
            <a:noFill/>
            <a:ln w="28575" cap="rnd">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9449381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94F35DB-E2FC-4BA5-A4B5-19E6311BB45A}" type="datetime1">
              <a:rPr lang="zh-CN" altLang="en-US"/>
              <a:pPr eaLnBrk="1" hangingPunct="1"/>
              <a:t>2013-11-24</a:t>
            </a:fld>
            <a:endParaRPr lang="en-US" altLang="zh-CN"/>
          </a:p>
        </p:txBody>
      </p:sp>
      <p:sp>
        <p:nvSpPr>
          <p:cNvPr id="7782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7782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53E867F-CCCF-426C-8177-AE2785FA60CF}" type="slidenum">
              <a:rPr lang="zh-CN" altLang="en-US"/>
              <a:pPr eaLnBrk="1" hangingPunct="1"/>
              <a:t>2</a:t>
            </a:fld>
            <a:endParaRPr lang="en-US" altLang="zh-CN"/>
          </a:p>
        </p:txBody>
      </p:sp>
      <p:sp>
        <p:nvSpPr>
          <p:cNvPr id="77829" name="Rectangle 2"/>
          <p:cNvSpPr>
            <a:spLocks noGrp="1" noChangeArrowheads="1"/>
          </p:cNvSpPr>
          <p:nvPr>
            <p:ph type="title"/>
          </p:nvPr>
        </p:nvSpPr>
        <p:spPr>
          <a:xfrm>
            <a:off x="620713" y="428625"/>
            <a:ext cx="3136900" cy="868363"/>
          </a:xfrm>
          <a:noFill/>
        </p:spPr>
        <p:txBody>
          <a:bodyPr/>
          <a:lstStyle/>
          <a:p>
            <a:pPr eaLnBrk="1" hangingPunct="1"/>
            <a:r>
              <a:rPr lang="zh-CN" altLang="en-US" sz="3600" b="1" smtClean="0">
                <a:solidFill>
                  <a:srgbClr val="FF0000"/>
                </a:solidFill>
              </a:rPr>
              <a:t>本章的内容</a:t>
            </a:r>
          </a:p>
        </p:txBody>
      </p:sp>
      <p:sp>
        <p:nvSpPr>
          <p:cNvPr id="77831" name="Text Box 4"/>
          <p:cNvSpPr txBox="1">
            <a:spLocks noChangeArrowheads="1"/>
          </p:cNvSpPr>
          <p:nvPr/>
        </p:nvSpPr>
        <p:spPr bwMode="auto">
          <a:xfrm>
            <a:off x="755650" y="1700213"/>
            <a:ext cx="77724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pPr>
            <a:r>
              <a:rPr lang="en-US" altLang="zh-CN" sz="3200" b="1" dirty="0">
                <a:solidFill>
                  <a:srgbClr val="0000FF"/>
                </a:solidFill>
                <a:latin typeface="Arial" pitchFamily="34" charset="0"/>
              </a:rPr>
              <a:t>1.</a:t>
            </a:r>
            <a:r>
              <a:rPr lang="zh-CN" altLang="en-US" sz="3200" b="1" dirty="0">
                <a:solidFill>
                  <a:srgbClr val="0000FF"/>
                </a:solidFill>
                <a:latin typeface="Arial" pitchFamily="34" charset="0"/>
              </a:rPr>
              <a:t>离散时间信号</a:t>
            </a:r>
            <a:r>
              <a:rPr lang="en-US" altLang="zh-CN" sz="3200" b="1" dirty="0">
                <a:solidFill>
                  <a:srgbClr val="0000FF"/>
                </a:solidFill>
                <a:latin typeface="Arial" pitchFamily="34" charset="0"/>
              </a:rPr>
              <a:t>-</a:t>
            </a:r>
            <a:r>
              <a:rPr lang="zh-CN" altLang="en-US" sz="3200" b="1" dirty="0">
                <a:solidFill>
                  <a:srgbClr val="0000FF"/>
                </a:solidFill>
                <a:latin typeface="Arial" pitchFamily="34" charset="0"/>
              </a:rPr>
              <a:t>序列</a:t>
            </a:r>
          </a:p>
          <a:p>
            <a:pPr algn="l" eaLnBrk="1" hangingPunct="1">
              <a:spcBef>
                <a:spcPct val="50000"/>
              </a:spcBef>
            </a:pPr>
            <a:r>
              <a:rPr lang="en-US" altLang="zh-CN" sz="3200" b="1" dirty="0">
                <a:solidFill>
                  <a:srgbClr val="0000FF"/>
                </a:solidFill>
                <a:latin typeface="Arial" pitchFamily="34" charset="0"/>
              </a:rPr>
              <a:t>2.</a:t>
            </a:r>
            <a:r>
              <a:rPr lang="zh-CN" altLang="en-US" sz="3200" b="1" dirty="0">
                <a:solidFill>
                  <a:srgbClr val="0000FF"/>
                </a:solidFill>
                <a:latin typeface="Arial" pitchFamily="34" charset="0"/>
              </a:rPr>
              <a:t>离散时间系统的数学模型</a:t>
            </a:r>
          </a:p>
          <a:p>
            <a:pPr algn="l" eaLnBrk="1" hangingPunct="1">
              <a:spcBef>
                <a:spcPct val="50000"/>
              </a:spcBef>
            </a:pPr>
            <a:r>
              <a:rPr lang="en-US" altLang="zh-CN" sz="3200" b="1" dirty="0">
                <a:solidFill>
                  <a:srgbClr val="0000FF"/>
                </a:solidFill>
                <a:latin typeface="Arial" pitchFamily="34" charset="0"/>
              </a:rPr>
              <a:t>3.</a:t>
            </a:r>
            <a:r>
              <a:rPr lang="zh-CN" altLang="en-US" sz="3200" b="1" dirty="0">
                <a:solidFill>
                  <a:srgbClr val="0000FF"/>
                </a:solidFill>
                <a:latin typeface="Arial" pitchFamily="34" charset="0"/>
              </a:rPr>
              <a:t>常系数线性差分方程的求解</a:t>
            </a:r>
          </a:p>
          <a:p>
            <a:pPr algn="l" eaLnBrk="1" hangingPunct="1">
              <a:spcBef>
                <a:spcPct val="50000"/>
              </a:spcBef>
            </a:pPr>
            <a:r>
              <a:rPr lang="en-US" altLang="zh-CN" sz="3200" b="1" dirty="0">
                <a:solidFill>
                  <a:srgbClr val="0000FF"/>
                </a:solidFill>
                <a:latin typeface="Arial" pitchFamily="34" charset="0"/>
              </a:rPr>
              <a:t>4.</a:t>
            </a:r>
            <a:r>
              <a:rPr lang="zh-CN" altLang="en-US" sz="3200" b="1" dirty="0">
                <a:solidFill>
                  <a:srgbClr val="0000FF"/>
                </a:solidFill>
                <a:latin typeface="Arial" pitchFamily="34" charset="0"/>
              </a:rPr>
              <a:t>离散时间系统的单位样值（冲激）响应</a:t>
            </a:r>
          </a:p>
          <a:p>
            <a:pPr algn="l" eaLnBrk="1" hangingPunct="1">
              <a:spcBef>
                <a:spcPct val="50000"/>
              </a:spcBef>
            </a:pPr>
            <a:r>
              <a:rPr lang="en-US" altLang="zh-CN" sz="3200" b="1" dirty="0">
                <a:solidFill>
                  <a:srgbClr val="0000FF"/>
                </a:solidFill>
                <a:latin typeface="Arial" pitchFamily="34" charset="0"/>
              </a:rPr>
              <a:t>5.</a:t>
            </a:r>
            <a:r>
              <a:rPr lang="zh-CN" altLang="en-US" sz="3200" b="1" dirty="0" smtClean="0">
                <a:solidFill>
                  <a:srgbClr val="0000FF"/>
                </a:solidFill>
                <a:latin typeface="Arial" pitchFamily="34" charset="0"/>
              </a:rPr>
              <a:t>卷积</a:t>
            </a:r>
            <a:endParaRPr lang="zh-CN" altLang="en-US" sz="3200" b="1" dirty="0">
              <a:solidFill>
                <a:srgbClr val="0000FF"/>
              </a:solidFill>
              <a:latin typeface="Arial" pitchFamily="34" charset="0"/>
            </a:endParaRPr>
          </a:p>
        </p:txBody>
      </p:sp>
    </p:spTree>
    <p:extLst>
      <p:ext uri="{BB962C8B-B14F-4D97-AF65-F5344CB8AC3E}">
        <p14:creationId xmlns:p14="http://schemas.microsoft.com/office/powerpoint/2010/main" val="1056102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4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2F0A576-EBD4-4777-8207-153525FF9A24}" type="datetime1">
              <a:rPr lang="zh-CN" altLang="en-US"/>
              <a:pPr eaLnBrk="1" hangingPunct="1"/>
              <a:t>2013-11-24</a:t>
            </a:fld>
            <a:endParaRPr lang="en-US" altLang="zh-CN"/>
          </a:p>
        </p:txBody>
      </p:sp>
      <p:sp>
        <p:nvSpPr>
          <p:cNvPr id="13342"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133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692D23F-C360-4DF4-9693-F0CE5CB5FCD9}" type="slidenum">
              <a:rPr lang="zh-CN" altLang="en-US"/>
              <a:pPr eaLnBrk="1" hangingPunct="1"/>
              <a:t>20</a:t>
            </a:fld>
            <a:endParaRPr lang="en-US" altLang="zh-CN"/>
          </a:p>
        </p:txBody>
      </p:sp>
      <p:graphicFrame>
        <p:nvGraphicFramePr>
          <p:cNvPr id="686082" name="Object 2"/>
          <p:cNvGraphicFramePr>
            <a:graphicFrameLocks noChangeAspect="1"/>
          </p:cNvGraphicFramePr>
          <p:nvPr>
            <p:extLst>
              <p:ext uri="{D42A27DB-BD31-4B8C-83A1-F6EECF244321}">
                <p14:modId xmlns:p14="http://schemas.microsoft.com/office/powerpoint/2010/main" val="1845876971"/>
              </p:ext>
            </p:extLst>
          </p:nvPr>
        </p:nvGraphicFramePr>
        <p:xfrm>
          <a:off x="5220072" y="4977084"/>
          <a:ext cx="3751262" cy="1128713"/>
        </p:xfrm>
        <a:graphic>
          <a:graphicData uri="http://schemas.openxmlformats.org/presentationml/2006/ole">
            <mc:AlternateContent xmlns:mc="http://schemas.openxmlformats.org/markup-compatibility/2006">
              <mc:Choice xmlns:v="urn:schemas-microsoft-com:vml" Requires="v">
                <p:oleObj spid="_x0000_s272764" name="Equation" r:id="rId4" imgW="1688760" imgH="507960" progId="Equation.DSMT4">
                  <p:embed/>
                </p:oleObj>
              </mc:Choice>
              <mc:Fallback>
                <p:oleObj name="Equation" r:id="rId4" imgW="1688760" imgH="5079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0072" y="4977084"/>
                        <a:ext cx="3751262" cy="112871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083" name="Object 3"/>
          <p:cNvGraphicFramePr>
            <a:graphicFrameLocks noChangeAspect="1"/>
          </p:cNvGraphicFramePr>
          <p:nvPr>
            <p:extLst>
              <p:ext uri="{D42A27DB-BD31-4B8C-83A1-F6EECF244321}">
                <p14:modId xmlns:p14="http://schemas.microsoft.com/office/powerpoint/2010/main" val="2084031240"/>
              </p:ext>
            </p:extLst>
          </p:nvPr>
        </p:nvGraphicFramePr>
        <p:xfrm>
          <a:off x="584562" y="1484784"/>
          <a:ext cx="1960563" cy="504825"/>
        </p:xfrm>
        <a:graphic>
          <a:graphicData uri="http://schemas.openxmlformats.org/presentationml/2006/ole">
            <mc:AlternateContent xmlns:mc="http://schemas.openxmlformats.org/markup-compatibility/2006">
              <mc:Choice xmlns:v="urn:schemas-microsoft-com:vml" Requires="v">
                <p:oleObj spid="_x0000_s272765" name="Equation" r:id="rId6" imgW="838080" imgH="215640" progId="Equation.DSMT4">
                  <p:embed/>
                </p:oleObj>
              </mc:Choice>
              <mc:Fallback>
                <p:oleObj name="Equation" r:id="rId6" imgW="838080" imgH="215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4562" y="1484784"/>
                        <a:ext cx="1960563" cy="504825"/>
                      </a:xfrm>
                      <a:prstGeom prst="rect">
                        <a:avLst/>
                      </a:prstGeom>
                      <a:noFill/>
                      <a:ln>
                        <a:noFill/>
                      </a:ln>
                      <a:effectLst/>
                      <a:extLst>
                        <a:ext uri="{909E8E84-426E-40DD-AFC4-6F175D3DCCD1}">
                          <a14:hiddenFill xmlns:a14="http://schemas.microsoft.com/office/drawing/2010/main">
                            <a:solidFill>
                              <a:srgbClr val="CCEC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084" name="Object 4"/>
          <p:cNvGraphicFramePr>
            <a:graphicFrameLocks noChangeAspect="1"/>
          </p:cNvGraphicFramePr>
          <p:nvPr>
            <p:extLst>
              <p:ext uri="{D42A27DB-BD31-4B8C-83A1-F6EECF244321}">
                <p14:modId xmlns:p14="http://schemas.microsoft.com/office/powerpoint/2010/main" val="1977298860"/>
              </p:ext>
            </p:extLst>
          </p:nvPr>
        </p:nvGraphicFramePr>
        <p:xfrm>
          <a:off x="3203848" y="3183996"/>
          <a:ext cx="4306888" cy="1128712"/>
        </p:xfrm>
        <a:graphic>
          <a:graphicData uri="http://schemas.openxmlformats.org/presentationml/2006/ole">
            <mc:AlternateContent xmlns:mc="http://schemas.openxmlformats.org/markup-compatibility/2006">
              <mc:Choice xmlns:v="urn:schemas-microsoft-com:vml" Requires="v">
                <p:oleObj spid="_x0000_s272766" name="Equation" r:id="rId8" imgW="1841400" imgH="482400" progId="Equation.DSMT4">
                  <p:embed/>
                </p:oleObj>
              </mc:Choice>
              <mc:Fallback>
                <p:oleObj name="Equation" r:id="rId8" imgW="1841400" imgH="4824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3848" y="3183996"/>
                        <a:ext cx="4306888" cy="1128712"/>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45" name="Rectangle 6"/>
          <p:cNvSpPr>
            <a:spLocks noGrp="1" noChangeArrowheads="1"/>
          </p:cNvSpPr>
          <p:nvPr>
            <p:ph type="body" idx="1"/>
          </p:nvPr>
        </p:nvSpPr>
        <p:spPr>
          <a:xfrm>
            <a:off x="1059928" y="404664"/>
            <a:ext cx="2808287" cy="549275"/>
          </a:xfrm>
          <a:noFill/>
        </p:spPr>
        <p:txBody>
          <a:bodyPr/>
          <a:lstStyle/>
          <a:p>
            <a:pPr eaLnBrk="1" hangingPunct="1">
              <a:buFont typeface="Wingdings" pitchFamily="2" charset="2"/>
              <a:buNone/>
            </a:pPr>
            <a:r>
              <a:rPr lang="zh-CN" altLang="en-US" b="1" dirty="0" smtClean="0">
                <a:solidFill>
                  <a:srgbClr val="FF0000"/>
                </a:solidFill>
              </a:rPr>
              <a:t>典型离散信号</a:t>
            </a:r>
          </a:p>
        </p:txBody>
      </p:sp>
      <p:grpSp>
        <p:nvGrpSpPr>
          <p:cNvPr id="2" name="Group 7"/>
          <p:cNvGrpSpPr>
            <a:grpSpLocks/>
          </p:cNvGrpSpPr>
          <p:nvPr/>
        </p:nvGrpSpPr>
        <p:grpSpPr bwMode="auto">
          <a:xfrm>
            <a:off x="315056" y="2148764"/>
            <a:ext cx="2806700" cy="1622425"/>
            <a:chOff x="432" y="2064"/>
            <a:chExt cx="1968" cy="1205"/>
          </a:xfrm>
        </p:grpSpPr>
        <p:sp>
          <p:nvSpPr>
            <p:cNvPr id="13363" name="Line 8"/>
            <p:cNvSpPr>
              <a:spLocks noChangeShapeType="1"/>
            </p:cNvSpPr>
            <p:nvPr/>
          </p:nvSpPr>
          <p:spPr bwMode="auto">
            <a:xfrm>
              <a:off x="432" y="3072"/>
              <a:ext cx="196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64" name="Line 9"/>
            <p:cNvSpPr>
              <a:spLocks noChangeShapeType="1"/>
            </p:cNvSpPr>
            <p:nvPr/>
          </p:nvSpPr>
          <p:spPr bwMode="auto">
            <a:xfrm flipV="1">
              <a:off x="1104" y="2112"/>
              <a:ext cx="0" cy="110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65" name="Freeform 10"/>
            <p:cNvSpPr>
              <a:spLocks/>
            </p:cNvSpPr>
            <p:nvPr/>
          </p:nvSpPr>
          <p:spPr bwMode="auto">
            <a:xfrm>
              <a:off x="1104" y="2304"/>
              <a:ext cx="864" cy="624"/>
            </a:xfrm>
            <a:custGeom>
              <a:avLst/>
              <a:gdLst>
                <a:gd name="T0" fmla="*/ 0 w 816"/>
                <a:gd name="T1" fmla="*/ 528 h 528"/>
                <a:gd name="T2" fmla="*/ 480 w 816"/>
                <a:gd name="T3" fmla="*/ 384 h 528"/>
                <a:gd name="T4" fmla="*/ 816 w 816"/>
                <a:gd name="T5" fmla="*/ 0 h 528"/>
                <a:gd name="T6" fmla="*/ 0 60000 65536"/>
                <a:gd name="T7" fmla="*/ 0 60000 65536"/>
                <a:gd name="T8" fmla="*/ 0 60000 65536"/>
                <a:gd name="T9" fmla="*/ 0 w 816"/>
                <a:gd name="T10" fmla="*/ 0 h 528"/>
                <a:gd name="T11" fmla="*/ 816 w 816"/>
                <a:gd name="T12" fmla="*/ 528 h 528"/>
              </a:gdLst>
              <a:ahLst/>
              <a:cxnLst>
                <a:cxn ang="T6">
                  <a:pos x="T0" y="T1"/>
                </a:cxn>
                <a:cxn ang="T7">
                  <a:pos x="T2" y="T3"/>
                </a:cxn>
                <a:cxn ang="T8">
                  <a:pos x="T4" y="T5"/>
                </a:cxn>
              </a:cxnLst>
              <a:rect l="T9" t="T10" r="T11" b="T12"/>
              <a:pathLst>
                <a:path w="816" h="528">
                  <a:moveTo>
                    <a:pt x="0" y="528"/>
                  </a:moveTo>
                  <a:cubicBezTo>
                    <a:pt x="172" y="500"/>
                    <a:pt x="344" y="472"/>
                    <a:pt x="480" y="384"/>
                  </a:cubicBezTo>
                  <a:cubicBezTo>
                    <a:pt x="616" y="296"/>
                    <a:pt x="716" y="148"/>
                    <a:pt x="816" y="0"/>
                  </a:cubicBezTo>
                </a:path>
              </a:pathLst>
            </a:custGeom>
            <a:noFill/>
            <a:ln w="28575">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66" name="Line 11"/>
            <p:cNvSpPr>
              <a:spLocks noChangeShapeType="1"/>
            </p:cNvSpPr>
            <p:nvPr/>
          </p:nvSpPr>
          <p:spPr bwMode="auto">
            <a:xfrm>
              <a:off x="1104" y="2928"/>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7" name="Line 12"/>
            <p:cNvSpPr>
              <a:spLocks noChangeShapeType="1"/>
            </p:cNvSpPr>
            <p:nvPr/>
          </p:nvSpPr>
          <p:spPr bwMode="auto">
            <a:xfrm>
              <a:off x="1248" y="2880"/>
              <a:ext cx="0" cy="19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8" name="Line 13"/>
            <p:cNvSpPr>
              <a:spLocks noChangeShapeType="1"/>
            </p:cNvSpPr>
            <p:nvPr/>
          </p:nvSpPr>
          <p:spPr bwMode="auto">
            <a:xfrm>
              <a:off x="1392" y="2880"/>
              <a:ext cx="0" cy="19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9" name="Line 14"/>
            <p:cNvSpPr>
              <a:spLocks noChangeShapeType="1"/>
            </p:cNvSpPr>
            <p:nvPr/>
          </p:nvSpPr>
          <p:spPr bwMode="auto">
            <a:xfrm>
              <a:off x="1536" y="2784"/>
              <a:ext cx="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0" name="Line 15"/>
            <p:cNvSpPr>
              <a:spLocks noChangeShapeType="1"/>
            </p:cNvSpPr>
            <p:nvPr/>
          </p:nvSpPr>
          <p:spPr bwMode="auto">
            <a:xfrm>
              <a:off x="1680" y="2688"/>
              <a:ext cx="0" cy="38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1" name="Line 16"/>
            <p:cNvSpPr>
              <a:spLocks noChangeShapeType="1"/>
            </p:cNvSpPr>
            <p:nvPr/>
          </p:nvSpPr>
          <p:spPr bwMode="auto">
            <a:xfrm>
              <a:off x="1824" y="2544"/>
              <a:ext cx="0" cy="52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329" name="Object 17"/>
            <p:cNvGraphicFramePr>
              <a:graphicFrameLocks noChangeAspect="1"/>
            </p:cNvGraphicFramePr>
            <p:nvPr/>
          </p:nvGraphicFramePr>
          <p:xfrm>
            <a:off x="1008" y="3072"/>
            <a:ext cx="103" cy="144"/>
          </p:xfrm>
          <a:graphic>
            <a:graphicData uri="http://schemas.openxmlformats.org/presentationml/2006/ole">
              <mc:AlternateContent xmlns:mc="http://schemas.openxmlformats.org/markup-compatibility/2006">
                <mc:Choice xmlns:v="urn:schemas-microsoft-com:vml" Requires="v">
                  <p:oleObj spid="_x0000_s272767" name="Equation" r:id="rId10" imgW="126720" imgH="177480" progId="Equation.3">
                    <p:embed/>
                  </p:oleObj>
                </mc:Choice>
                <mc:Fallback>
                  <p:oleObj name="Equation" r:id="rId10" imgW="12672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8" y="3072"/>
                          <a:ext cx="103"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0" name="Object 18"/>
            <p:cNvGraphicFramePr>
              <a:graphicFrameLocks noChangeAspect="1"/>
            </p:cNvGraphicFramePr>
            <p:nvPr/>
          </p:nvGraphicFramePr>
          <p:xfrm>
            <a:off x="1169" y="3077"/>
            <a:ext cx="99" cy="187"/>
          </p:xfrm>
          <a:graphic>
            <a:graphicData uri="http://schemas.openxmlformats.org/presentationml/2006/ole">
              <mc:AlternateContent xmlns:mc="http://schemas.openxmlformats.org/markup-compatibility/2006">
                <mc:Choice xmlns:v="urn:schemas-microsoft-com:vml" Requires="v">
                  <p:oleObj spid="_x0000_s272768" name="Equation" r:id="rId12" imgW="88560" imgH="164880" progId="Equation.3">
                    <p:embed/>
                  </p:oleObj>
                </mc:Choice>
                <mc:Fallback>
                  <p:oleObj name="Equation" r:id="rId12" imgW="88560" imgH="1648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69" y="3077"/>
                          <a:ext cx="9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1" name="Object 19"/>
            <p:cNvGraphicFramePr>
              <a:graphicFrameLocks noChangeAspect="1"/>
            </p:cNvGraphicFramePr>
            <p:nvPr/>
          </p:nvGraphicFramePr>
          <p:xfrm>
            <a:off x="1327" y="3072"/>
            <a:ext cx="113" cy="149"/>
          </p:xfrm>
          <a:graphic>
            <a:graphicData uri="http://schemas.openxmlformats.org/presentationml/2006/ole">
              <mc:AlternateContent xmlns:mc="http://schemas.openxmlformats.org/markup-compatibility/2006">
                <mc:Choice xmlns:v="urn:schemas-microsoft-com:vml" Requires="v">
                  <p:oleObj spid="_x0000_s272769" name="Equation" r:id="rId14" imgW="126720" imgH="164880" progId="Equation.3">
                    <p:embed/>
                  </p:oleObj>
                </mc:Choice>
                <mc:Fallback>
                  <p:oleObj name="Equation" r:id="rId14" imgW="126720" imgH="1648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27" y="3072"/>
                          <a:ext cx="113"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2" name="Object 20"/>
            <p:cNvGraphicFramePr>
              <a:graphicFrameLocks noChangeAspect="1"/>
            </p:cNvGraphicFramePr>
            <p:nvPr/>
          </p:nvGraphicFramePr>
          <p:xfrm>
            <a:off x="1494" y="3067"/>
            <a:ext cx="124" cy="197"/>
          </p:xfrm>
          <a:graphic>
            <a:graphicData uri="http://schemas.openxmlformats.org/presentationml/2006/ole">
              <mc:AlternateContent xmlns:mc="http://schemas.openxmlformats.org/markup-compatibility/2006">
                <mc:Choice xmlns:v="urn:schemas-microsoft-com:vml" Requires="v">
                  <p:oleObj spid="_x0000_s272770" name="Equation" r:id="rId16" imgW="114120" imgH="177480" progId="Equation.3">
                    <p:embed/>
                  </p:oleObj>
                </mc:Choice>
                <mc:Fallback>
                  <p:oleObj name="Equation" r:id="rId16" imgW="114120" imgH="1774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94" y="3067"/>
                          <a:ext cx="124"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3" name="Object 21"/>
            <p:cNvGraphicFramePr>
              <a:graphicFrameLocks noChangeAspect="1"/>
            </p:cNvGraphicFramePr>
            <p:nvPr/>
          </p:nvGraphicFramePr>
          <p:xfrm>
            <a:off x="1626" y="3079"/>
            <a:ext cx="137" cy="183"/>
          </p:xfrm>
          <a:graphic>
            <a:graphicData uri="http://schemas.openxmlformats.org/presentationml/2006/ole">
              <mc:AlternateContent xmlns:mc="http://schemas.openxmlformats.org/markup-compatibility/2006">
                <mc:Choice xmlns:v="urn:schemas-microsoft-com:vml" Requires="v">
                  <p:oleObj spid="_x0000_s272771" name="Equation" r:id="rId18" imgW="126720" imgH="164880" progId="Equation.3">
                    <p:embed/>
                  </p:oleObj>
                </mc:Choice>
                <mc:Fallback>
                  <p:oleObj name="Equation" r:id="rId18" imgW="126720" imgH="1648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26" y="3079"/>
                          <a:ext cx="137"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4" name="Object 22"/>
            <p:cNvGraphicFramePr>
              <a:graphicFrameLocks noChangeAspect="1"/>
            </p:cNvGraphicFramePr>
            <p:nvPr/>
          </p:nvGraphicFramePr>
          <p:xfrm>
            <a:off x="1776" y="3072"/>
            <a:ext cx="124" cy="197"/>
          </p:xfrm>
          <a:graphic>
            <a:graphicData uri="http://schemas.openxmlformats.org/presentationml/2006/ole">
              <mc:AlternateContent xmlns:mc="http://schemas.openxmlformats.org/markup-compatibility/2006">
                <mc:Choice xmlns:v="urn:schemas-microsoft-com:vml" Requires="v">
                  <p:oleObj spid="_x0000_s272772" name="Equation" r:id="rId20" imgW="114120" imgH="177480" progId="Equation.3">
                    <p:embed/>
                  </p:oleObj>
                </mc:Choice>
                <mc:Fallback>
                  <p:oleObj name="Equation" r:id="rId20" imgW="114120" imgH="1774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76" y="3072"/>
                          <a:ext cx="124"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5" name="Object 23"/>
            <p:cNvGraphicFramePr>
              <a:graphicFrameLocks noChangeAspect="1"/>
            </p:cNvGraphicFramePr>
            <p:nvPr/>
          </p:nvGraphicFramePr>
          <p:xfrm>
            <a:off x="2202" y="3093"/>
            <a:ext cx="137" cy="155"/>
          </p:xfrm>
          <a:graphic>
            <a:graphicData uri="http://schemas.openxmlformats.org/presentationml/2006/ole">
              <mc:AlternateContent xmlns:mc="http://schemas.openxmlformats.org/markup-compatibility/2006">
                <mc:Choice xmlns:v="urn:schemas-microsoft-com:vml" Requires="v">
                  <p:oleObj spid="_x0000_s272773" name="Equation" r:id="rId22" imgW="126720" imgH="139680" progId="Equation.3">
                    <p:embed/>
                  </p:oleObj>
                </mc:Choice>
                <mc:Fallback>
                  <p:oleObj name="Equation" r:id="rId22" imgW="126720" imgH="1396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202" y="3093"/>
                          <a:ext cx="13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6" name="Object 24"/>
            <p:cNvGraphicFramePr>
              <a:graphicFrameLocks noChangeAspect="1"/>
            </p:cNvGraphicFramePr>
            <p:nvPr/>
          </p:nvGraphicFramePr>
          <p:xfrm>
            <a:off x="1152" y="2064"/>
            <a:ext cx="343" cy="226"/>
          </p:xfrm>
          <a:graphic>
            <a:graphicData uri="http://schemas.openxmlformats.org/presentationml/2006/ole">
              <mc:AlternateContent xmlns:mc="http://schemas.openxmlformats.org/markup-compatibility/2006">
                <mc:Choice xmlns:v="urn:schemas-microsoft-com:vml" Requires="v">
                  <p:oleObj spid="_x0000_s272774" name="Equation" r:id="rId24" imgW="317160" imgH="203040" progId="Equation.3">
                    <p:embed/>
                  </p:oleObj>
                </mc:Choice>
                <mc:Fallback>
                  <p:oleObj name="Equation" r:id="rId24" imgW="317160" imgH="20304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52" y="2064"/>
                          <a:ext cx="343"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72" name="Line 25"/>
            <p:cNvSpPr>
              <a:spLocks noChangeShapeType="1"/>
            </p:cNvSpPr>
            <p:nvPr/>
          </p:nvSpPr>
          <p:spPr bwMode="auto">
            <a:xfrm flipH="1" flipV="1">
              <a:off x="960" y="3072"/>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373" name="Line 26"/>
            <p:cNvSpPr>
              <a:spLocks noChangeShapeType="1"/>
            </p:cNvSpPr>
            <p:nvPr/>
          </p:nvSpPr>
          <p:spPr bwMode="auto">
            <a:xfrm flipH="1" flipV="1">
              <a:off x="816" y="3072"/>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374" name="Line 27"/>
            <p:cNvSpPr>
              <a:spLocks noChangeShapeType="1"/>
            </p:cNvSpPr>
            <p:nvPr/>
          </p:nvSpPr>
          <p:spPr bwMode="auto">
            <a:xfrm flipH="1" flipV="1">
              <a:off x="672" y="3072"/>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375" name="Line 28"/>
            <p:cNvSpPr>
              <a:spLocks noChangeShapeType="1"/>
            </p:cNvSpPr>
            <p:nvPr/>
          </p:nvSpPr>
          <p:spPr bwMode="auto">
            <a:xfrm flipH="1" flipV="1">
              <a:off x="528" y="3072"/>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337" name="Object 29"/>
            <p:cNvGraphicFramePr>
              <a:graphicFrameLocks noChangeAspect="1"/>
            </p:cNvGraphicFramePr>
            <p:nvPr/>
          </p:nvGraphicFramePr>
          <p:xfrm>
            <a:off x="816" y="3072"/>
            <a:ext cx="192" cy="160"/>
          </p:xfrm>
          <a:graphic>
            <a:graphicData uri="http://schemas.openxmlformats.org/presentationml/2006/ole">
              <mc:AlternateContent xmlns:mc="http://schemas.openxmlformats.org/markup-compatibility/2006">
                <mc:Choice xmlns:v="urn:schemas-microsoft-com:vml" Requires="v">
                  <p:oleObj spid="_x0000_s272775" name="Equation" r:id="rId26" imgW="203040" imgH="164880" progId="Equation.3">
                    <p:embed/>
                  </p:oleObj>
                </mc:Choice>
                <mc:Fallback>
                  <p:oleObj name="Equation" r:id="rId26" imgW="203040" imgH="16488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16" y="3072"/>
                          <a:ext cx="19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8" name="Object 30"/>
            <p:cNvGraphicFramePr>
              <a:graphicFrameLocks noChangeAspect="1"/>
            </p:cNvGraphicFramePr>
            <p:nvPr/>
          </p:nvGraphicFramePr>
          <p:xfrm>
            <a:off x="672" y="3072"/>
            <a:ext cx="215" cy="149"/>
          </p:xfrm>
          <a:graphic>
            <a:graphicData uri="http://schemas.openxmlformats.org/presentationml/2006/ole">
              <mc:AlternateContent xmlns:mc="http://schemas.openxmlformats.org/markup-compatibility/2006">
                <mc:Choice xmlns:v="urn:schemas-microsoft-com:vml" Requires="v">
                  <p:oleObj spid="_x0000_s272776" name="Equation" r:id="rId28" imgW="241200" imgH="164880" progId="Equation.3">
                    <p:embed/>
                  </p:oleObj>
                </mc:Choice>
                <mc:Fallback>
                  <p:oleObj name="Equation" r:id="rId28" imgW="241200" imgH="16488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72" y="3072"/>
                          <a:ext cx="215"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9" name="Object 31"/>
            <p:cNvGraphicFramePr>
              <a:graphicFrameLocks noChangeAspect="1"/>
            </p:cNvGraphicFramePr>
            <p:nvPr/>
          </p:nvGraphicFramePr>
          <p:xfrm>
            <a:off x="432" y="3072"/>
            <a:ext cx="248" cy="197"/>
          </p:xfrm>
          <a:graphic>
            <a:graphicData uri="http://schemas.openxmlformats.org/presentationml/2006/ole">
              <mc:AlternateContent xmlns:mc="http://schemas.openxmlformats.org/markup-compatibility/2006">
                <mc:Choice xmlns:v="urn:schemas-microsoft-com:vml" Requires="v">
                  <p:oleObj spid="_x0000_s272777" name="Equation" r:id="rId30" imgW="228600" imgH="177480" progId="Equation.3">
                    <p:embed/>
                  </p:oleObj>
                </mc:Choice>
                <mc:Fallback>
                  <p:oleObj name="Equation" r:id="rId30" imgW="228600" imgH="17748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32" y="3072"/>
                          <a:ext cx="24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40" name="Object 32"/>
            <p:cNvGraphicFramePr>
              <a:graphicFrameLocks noChangeAspect="1"/>
            </p:cNvGraphicFramePr>
            <p:nvPr/>
          </p:nvGraphicFramePr>
          <p:xfrm>
            <a:off x="2016" y="2160"/>
            <a:ext cx="358" cy="197"/>
          </p:xfrm>
          <a:graphic>
            <a:graphicData uri="http://schemas.openxmlformats.org/presentationml/2006/ole">
              <mc:AlternateContent xmlns:mc="http://schemas.openxmlformats.org/markup-compatibility/2006">
                <mc:Choice xmlns:v="urn:schemas-microsoft-com:vml" Requires="v">
                  <p:oleObj spid="_x0000_s272778" name="Equation" r:id="rId32" imgW="330120" imgH="177480" progId="Equation.3">
                    <p:embed/>
                  </p:oleObj>
                </mc:Choice>
                <mc:Fallback>
                  <p:oleObj name="Equation" r:id="rId32" imgW="330120" imgH="17748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016" y="2160"/>
                          <a:ext cx="35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33"/>
          <p:cNvGrpSpPr>
            <a:grpSpLocks/>
          </p:cNvGrpSpPr>
          <p:nvPr/>
        </p:nvGrpSpPr>
        <p:grpSpPr bwMode="auto">
          <a:xfrm>
            <a:off x="242031" y="3912122"/>
            <a:ext cx="2952750" cy="1584325"/>
            <a:chOff x="384" y="2976"/>
            <a:chExt cx="2038" cy="1216"/>
          </a:xfrm>
        </p:grpSpPr>
        <p:graphicFrame>
          <p:nvGraphicFramePr>
            <p:cNvPr id="13317" name="Object 34"/>
            <p:cNvGraphicFramePr>
              <a:graphicFrameLocks noChangeAspect="1"/>
            </p:cNvGraphicFramePr>
            <p:nvPr/>
          </p:nvGraphicFramePr>
          <p:xfrm>
            <a:off x="1152" y="2976"/>
            <a:ext cx="343" cy="226"/>
          </p:xfrm>
          <a:graphic>
            <a:graphicData uri="http://schemas.openxmlformats.org/presentationml/2006/ole">
              <mc:AlternateContent xmlns:mc="http://schemas.openxmlformats.org/markup-compatibility/2006">
                <mc:Choice xmlns:v="urn:schemas-microsoft-com:vml" Requires="v">
                  <p:oleObj spid="_x0000_s272779" name="Equation" r:id="rId34" imgW="317160" imgH="203040" progId="Equation.3">
                    <p:embed/>
                  </p:oleObj>
                </mc:Choice>
                <mc:Fallback>
                  <p:oleObj name="Equation" r:id="rId34" imgW="317160" imgH="20304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52" y="2976"/>
                          <a:ext cx="343"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48" name="Group 35"/>
            <p:cNvGrpSpPr>
              <a:grpSpLocks/>
            </p:cNvGrpSpPr>
            <p:nvPr/>
          </p:nvGrpSpPr>
          <p:grpSpPr bwMode="auto">
            <a:xfrm>
              <a:off x="384" y="3024"/>
              <a:ext cx="2038" cy="1168"/>
              <a:chOff x="384" y="3024"/>
              <a:chExt cx="2038" cy="1168"/>
            </a:xfrm>
          </p:grpSpPr>
          <p:sp>
            <p:nvSpPr>
              <p:cNvPr id="13349" name="Line 36"/>
              <p:cNvSpPr>
                <a:spLocks noChangeShapeType="1"/>
              </p:cNvSpPr>
              <p:nvPr/>
            </p:nvSpPr>
            <p:spPr bwMode="auto">
              <a:xfrm>
                <a:off x="384" y="3984"/>
                <a:ext cx="196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50" name="Line 37"/>
              <p:cNvSpPr>
                <a:spLocks noChangeShapeType="1"/>
              </p:cNvSpPr>
              <p:nvPr/>
            </p:nvSpPr>
            <p:spPr bwMode="auto">
              <a:xfrm flipV="1">
                <a:off x="1104" y="3024"/>
                <a:ext cx="0" cy="110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51" name="Freeform 38"/>
              <p:cNvSpPr>
                <a:spLocks/>
              </p:cNvSpPr>
              <p:nvPr/>
            </p:nvSpPr>
            <p:spPr bwMode="auto">
              <a:xfrm>
                <a:off x="1104" y="3264"/>
                <a:ext cx="1008" cy="528"/>
              </a:xfrm>
              <a:custGeom>
                <a:avLst/>
                <a:gdLst>
                  <a:gd name="T0" fmla="*/ 0 w 816"/>
                  <a:gd name="T1" fmla="*/ 0 h 528"/>
                  <a:gd name="T2" fmla="*/ 288 w 816"/>
                  <a:gd name="T3" fmla="*/ 384 h 528"/>
                  <a:gd name="T4" fmla="*/ 816 w 816"/>
                  <a:gd name="T5" fmla="*/ 528 h 528"/>
                  <a:gd name="T6" fmla="*/ 0 60000 65536"/>
                  <a:gd name="T7" fmla="*/ 0 60000 65536"/>
                  <a:gd name="T8" fmla="*/ 0 60000 65536"/>
                  <a:gd name="T9" fmla="*/ 0 w 816"/>
                  <a:gd name="T10" fmla="*/ 0 h 528"/>
                  <a:gd name="T11" fmla="*/ 816 w 816"/>
                  <a:gd name="T12" fmla="*/ 528 h 528"/>
                </a:gdLst>
                <a:ahLst/>
                <a:cxnLst>
                  <a:cxn ang="T6">
                    <a:pos x="T0" y="T1"/>
                  </a:cxn>
                  <a:cxn ang="T7">
                    <a:pos x="T2" y="T3"/>
                  </a:cxn>
                  <a:cxn ang="T8">
                    <a:pos x="T4" y="T5"/>
                  </a:cxn>
                </a:cxnLst>
                <a:rect l="T9" t="T10" r="T11" b="T12"/>
                <a:pathLst>
                  <a:path w="816" h="528">
                    <a:moveTo>
                      <a:pt x="0" y="0"/>
                    </a:moveTo>
                    <a:cubicBezTo>
                      <a:pt x="76" y="148"/>
                      <a:pt x="152" y="296"/>
                      <a:pt x="288" y="384"/>
                    </a:cubicBezTo>
                    <a:cubicBezTo>
                      <a:pt x="424" y="472"/>
                      <a:pt x="620" y="500"/>
                      <a:pt x="816" y="528"/>
                    </a:cubicBezTo>
                  </a:path>
                </a:pathLst>
              </a:custGeom>
              <a:noFill/>
              <a:ln w="28575">
                <a:solidFill>
                  <a:srgbClr val="0066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52" name="Line 39"/>
              <p:cNvSpPr>
                <a:spLocks noChangeShapeType="1"/>
              </p:cNvSpPr>
              <p:nvPr/>
            </p:nvSpPr>
            <p:spPr bwMode="auto">
              <a:xfrm>
                <a:off x="1104" y="384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3" name="Line 40"/>
              <p:cNvSpPr>
                <a:spLocks noChangeShapeType="1"/>
              </p:cNvSpPr>
              <p:nvPr/>
            </p:nvSpPr>
            <p:spPr bwMode="auto">
              <a:xfrm>
                <a:off x="1248" y="3456"/>
                <a:ext cx="0" cy="528"/>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4" name="Line 41"/>
              <p:cNvSpPr>
                <a:spLocks noChangeShapeType="1"/>
              </p:cNvSpPr>
              <p:nvPr/>
            </p:nvSpPr>
            <p:spPr bwMode="auto">
              <a:xfrm>
                <a:off x="1392" y="3600"/>
                <a:ext cx="0" cy="384"/>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5" name="Line 42"/>
              <p:cNvSpPr>
                <a:spLocks noChangeShapeType="1"/>
              </p:cNvSpPr>
              <p:nvPr/>
            </p:nvSpPr>
            <p:spPr bwMode="auto">
              <a:xfrm>
                <a:off x="1536" y="3696"/>
                <a:ext cx="0" cy="288"/>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6" name="Line 43"/>
              <p:cNvSpPr>
                <a:spLocks noChangeShapeType="1"/>
              </p:cNvSpPr>
              <p:nvPr/>
            </p:nvSpPr>
            <p:spPr bwMode="auto">
              <a:xfrm>
                <a:off x="1680" y="3744"/>
                <a:ext cx="0" cy="24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7" name="Line 44"/>
              <p:cNvSpPr>
                <a:spLocks noChangeShapeType="1"/>
              </p:cNvSpPr>
              <p:nvPr/>
            </p:nvSpPr>
            <p:spPr bwMode="auto">
              <a:xfrm>
                <a:off x="1104" y="3312"/>
                <a:ext cx="0" cy="672"/>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318" name="Object 45"/>
              <p:cNvGraphicFramePr>
                <a:graphicFrameLocks noChangeAspect="1"/>
              </p:cNvGraphicFramePr>
              <p:nvPr/>
            </p:nvGraphicFramePr>
            <p:xfrm>
              <a:off x="1008" y="3984"/>
              <a:ext cx="103" cy="144"/>
            </p:xfrm>
            <a:graphic>
              <a:graphicData uri="http://schemas.openxmlformats.org/presentationml/2006/ole">
                <mc:AlternateContent xmlns:mc="http://schemas.openxmlformats.org/markup-compatibility/2006">
                  <mc:Choice xmlns:v="urn:schemas-microsoft-com:vml" Requires="v">
                    <p:oleObj spid="_x0000_s272780" name="Equation" r:id="rId35" imgW="126720" imgH="177480" progId="Equation.3">
                      <p:embed/>
                    </p:oleObj>
                  </mc:Choice>
                  <mc:Fallback>
                    <p:oleObj name="Equation" r:id="rId35" imgW="12672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8" y="3984"/>
                            <a:ext cx="103"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46"/>
              <p:cNvGraphicFramePr>
                <a:graphicFrameLocks noChangeAspect="1"/>
              </p:cNvGraphicFramePr>
              <p:nvPr/>
            </p:nvGraphicFramePr>
            <p:xfrm>
              <a:off x="1169" y="3989"/>
              <a:ext cx="99" cy="187"/>
            </p:xfrm>
            <a:graphic>
              <a:graphicData uri="http://schemas.openxmlformats.org/presentationml/2006/ole">
                <mc:AlternateContent xmlns:mc="http://schemas.openxmlformats.org/markup-compatibility/2006">
                  <mc:Choice xmlns:v="urn:schemas-microsoft-com:vml" Requires="v">
                    <p:oleObj spid="_x0000_s272781" name="Equation" r:id="rId36" imgW="88560" imgH="164880" progId="Equation.3">
                      <p:embed/>
                    </p:oleObj>
                  </mc:Choice>
                  <mc:Fallback>
                    <p:oleObj name="Equation" r:id="rId36" imgW="88560" imgH="1648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69" y="3989"/>
                            <a:ext cx="9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0" name="Object 47"/>
              <p:cNvGraphicFramePr>
                <a:graphicFrameLocks noChangeAspect="1"/>
              </p:cNvGraphicFramePr>
              <p:nvPr/>
            </p:nvGraphicFramePr>
            <p:xfrm>
              <a:off x="1327" y="3984"/>
              <a:ext cx="113" cy="149"/>
            </p:xfrm>
            <a:graphic>
              <a:graphicData uri="http://schemas.openxmlformats.org/presentationml/2006/ole">
                <mc:AlternateContent xmlns:mc="http://schemas.openxmlformats.org/markup-compatibility/2006">
                  <mc:Choice xmlns:v="urn:schemas-microsoft-com:vml" Requires="v">
                    <p:oleObj spid="_x0000_s272782" name="Equation" r:id="rId37" imgW="126720" imgH="164880" progId="Equation.3">
                      <p:embed/>
                    </p:oleObj>
                  </mc:Choice>
                  <mc:Fallback>
                    <p:oleObj name="Equation" r:id="rId37" imgW="126720" imgH="1648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27" y="3984"/>
                            <a:ext cx="113"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1" name="Object 48"/>
              <p:cNvGraphicFramePr>
                <a:graphicFrameLocks noChangeAspect="1"/>
              </p:cNvGraphicFramePr>
              <p:nvPr/>
            </p:nvGraphicFramePr>
            <p:xfrm>
              <a:off x="1494" y="3979"/>
              <a:ext cx="124" cy="197"/>
            </p:xfrm>
            <a:graphic>
              <a:graphicData uri="http://schemas.openxmlformats.org/presentationml/2006/ole">
                <mc:AlternateContent xmlns:mc="http://schemas.openxmlformats.org/markup-compatibility/2006">
                  <mc:Choice xmlns:v="urn:schemas-microsoft-com:vml" Requires="v">
                    <p:oleObj spid="_x0000_s272783" name="Equation" r:id="rId38" imgW="114120" imgH="177480" progId="Equation.3">
                      <p:embed/>
                    </p:oleObj>
                  </mc:Choice>
                  <mc:Fallback>
                    <p:oleObj name="Equation" r:id="rId38" imgW="114120" imgH="1774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94" y="3979"/>
                            <a:ext cx="124"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2" name="Object 49"/>
              <p:cNvGraphicFramePr>
                <a:graphicFrameLocks noChangeAspect="1"/>
              </p:cNvGraphicFramePr>
              <p:nvPr/>
            </p:nvGraphicFramePr>
            <p:xfrm>
              <a:off x="1626" y="3991"/>
              <a:ext cx="137" cy="183"/>
            </p:xfrm>
            <a:graphic>
              <a:graphicData uri="http://schemas.openxmlformats.org/presentationml/2006/ole">
                <mc:AlternateContent xmlns:mc="http://schemas.openxmlformats.org/markup-compatibility/2006">
                  <mc:Choice xmlns:v="urn:schemas-microsoft-com:vml" Requires="v">
                    <p:oleObj spid="_x0000_s272784" name="Equation" r:id="rId39" imgW="126720" imgH="164880" progId="Equation.3">
                      <p:embed/>
                    </p:oleObj>
                  </mc:Choice>
                  <mc:Fallback>
                    <p:oleObj name="Equation" r:id="rId39" imgW="126720" imgH="1648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26" y="3991"/>
                            <a:ext cx="137"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3" name="Object 50"/>
              <p:cNvGraphicFramePr>
                <a:graphicFrameLocks noChangeAspect="1"/>
              </p:cNvGraphicFramePr>
              <p:nvPr/>
            </p:nvGraphicFramePr>
            <p:xfrm>
              <a:off x="1776" y="3984"/>
              <a:ext cx="124" cy="197"/>
            </p:xfrm>
            <a:graphic>
              <a:graphicData uri="http://schemas.openxmlformats.org/presentationml/2006/ole">
                <mc:AlternateContent xmlns:mc="http://schemas.openxmlformats.org/markup-compatibility/2006">
                  <mc:Choice xmlns:v="urn:schemas-microsoft-com:vml" Requires="v">
                    <p:oleObj spid="_x0000_s272785" name="Equation" r:id="rId40" imgW="114120" imgH="177480" progId="Equation.3">
                      <p:embed/>
                    </p:oleObj>
                  </mc:Choice>
                  <mc:Fallback>
                    <p:oleObj name="Equation" r:id="rId40" imgW="114120" imgH="1774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76" y="3984"/>
                            <a:ext cx="124"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4" name="Object 51"/>
              <p:cNvGraphicFramePr>
                <a:graphicFrameLocks noChangeAspect="1"/>
              </p:cNvGraphicFramePr>
              <p:nvPr/>
            </p:nvGraphicFramePr>
            <p:xfrm>
              <a:off x="2202" y="4005"/>
              <a:ext cx="137" cy="155"/>
            </p:xfrm>
            <a:graphic>
              <a:graphicData uri="http://schemas.openxmlformats.org/presentationml/2006/ole">
                <mc:AlternateContent xmlns:mc="http://schemas.openxmlformats.org/markup-compatibility/2006">
                  <mc:Choice xmlns:v="urn:schemas-microsoft-com:vml" Requires="v">
                    <p:oleObj spid="_x0000_s272786" name="Equation" r:id="rId41" imgW="126720" imgH="139680" progId="Equation.3">
                      <p:embed/>
                    </p:oleObj>
                  </mc:Choice>
                  <mc:Fallback>
                    <p:oleObj name="Equation" r:id="rId41" imgW="126720" imgH="1396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202" y="4005"/>
                            <a:ext cx="13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58" name="Line 52"/>
              <p:cNvSpPr>
                <a:spLocks noChangeShapeType="1"/>
              </p:cNvSpPr>
              <p:nvPr/>
            </p:nvSpPr>
            <p:spPr bwMode="auto">
              <a:xfrm flipH="1" flipV="1">
                <a:off x="960" y="3984"/>
                <a:ext cx="0"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9" name="Line 53"/>
              <p:cNvSpPr>
                <a:spLocks noChangeShapeType="1"/>
              </p:cNvSpPr>
              <p:nvPr/>
            </p:nvSpPr>
            <p:spPr bwMode="auto">
              <a:xfrm flipH="1" flipV="1">
                <a:off x="816" y="3984"/>
                <a:ext cx="0" cy="0"/>
              </a:xfrm>
              <a:prstGeom prst="line">
                <a:avLst/>
              </a:prstGeom>
              <a:noFill/>
              <a:ln w="9525">
                <a:solidFill>
                  <a:srgbClr val="0066FF"/>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360" name="Line 54"/>
              <p:cNvSpPr>
                <a:spLocks noChangeShapeType="1"/>
              </p:cNvSpPr>
              <p:nvPr/>
            </p:nvSpPr>
            <p:spPr bwMode="auto">
              <a:xfrm flipH="1" flipV="1">
                <a:off x="672" y="3984"/>
                <a:ext cx="0" cy="0"/>
              </a:xfrm>
              <a:prstGeom prst="line">
                <a:avLst/>
              </a:prstGeom>
              <a:noFill/>
              <a:ln w="9525">
                <a:solidFill>
                  <a:srgbClr val="0066FF"/>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361" name="Line 55"/>
              <p:cNvSpPr>
                <a:spLocks noChangeShapeType="1"/>
              </p:cNvSpPr>
              <p:nvPr/>
            </p:nvSpPr>
            <p:spPr bwMode="auto">
              <a:xfrm flipH="1" flipV="1">
                <a:off x="528" y="3984"/>
                <a:ext cx="0" cy="0"/>
              </a:xfrm>
              <a:prstGeom prst="line">
                <a:avLst/>
              </a:prstGeom>
              <a:noFill/>
              <a:ln w="9525">
                <a:solidFill>
                  <a:srgbClr val="0066FF"/>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325" name="Object 56"/>
              <p:cNvGraphicFramePr>
                <a:graphicFrameLocks noChangeAspect="1"/>
              </p:cNvGraphicFramePr>
              <p:nvPr/>
            </p:nvGraphicFramePr>
            <p:xfrm>
              <a:off x="864" y="4032"/>
              <a:ext cx="192" cy="160"/>
            </p:xfrm>
            <a:graphic>
              <a:graphicData uri="http://schemas.openxmlformats.org/presentationml/2006/ole">
                <mc:AlternateContent xmlns:mc="http://schemas.openxmlformats.org/markup-compatibility/2006">
                  <mc:Choice xmlns:v="urn:schemas-microsoft-com:vml" Requires="v">
                    <p:oleObj spid="_x0000_s272787" name="Equation" r:id="rId42" imgW="203040" imgH="164880" progId="Equation.3">
                      <p:embed/>
                    </p:oleObj>
                  </mc:Choice>
                  <mc:Fallback>
                    <p:oleObj name="Equation" r:id="rId42" imgW="203040" imgH="16488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64" y="4032"/>
                            <a:ext cx="19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6" name="Object 57"/>
              <p:cNvGraphicFramePr>
                <a:graphicFrameLocks noChangeAspect="1"/>
              </p:cNvGraphicFramePr>
              <p:nvPr/>
            </p:nvGraphicFramePr>
            <p:xfrm>
              <a:off x="672" y="3984"/>
              <a:ext cx="215" cy="149"/>
            </p:xfrm>
            <a:graphic>
              <a:graphicData uri="http://schemas.openxmlformats.org/presentationml/2006/ole">
                <mc:AlternateContent xmlns:mc="http://schemas.openxmlformats.org/markup-compatibility/2006">
                  <mc:Choice xmlns:v="urn:schemas-microsoft-com:vml" Requires="v">
                    <p:oleObj spid="_x0000_s272788" name="Equation" r:id="rId43" imgW="241200" imgH="164880" progId="Equation.3">
                      <p:embed/>
                    </p:oleObj>
                  </mc:Choice>
                  <mc:Fallback>
                    <p:oleObj name="Equation" r:id="rId43" imgW="241200" imgH="16488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72" y="3984"/>
                            <a:ext cx="215"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7" name="Object 58"/>
              <p:cNvGraphicFramePr>
                <a:graphicFrameLocks noChangeAspect="1"/>
              </p:cNvGraphicFramePr>
              <p:nvPr/>
            </p:nvGraphicFramePr>
            <p:xfrm>
              <a:off x="432" y="3984"/>
              <a:ext cx="248" cy="197"/>
            </p:xfrm>
            <a:graphic>
              <a:graphicData uri="http://schemas.openxmlformats.org/presentationml/2006/ole">
                <mc:AlternateContent xmlns:mc="http://schemas.openxmlformats.org/markup-compatibility/2006">
                  <mc:Choice xmlns:v="urn:schemas-microsoft-com:vml" Requires="v">
                    <p:oleObj spid="_x0000_s272789" name="Equation" r:id="rId44" imgW="228600" imgH="177480" progId="Equation.3">
                      <p:embed/>
                    </p:oleObj>
                  </mc:Choice>
                  <mc:Fallback>
                    <p:oleObj name="Equation" r:id="rId44" imgW="228600" imgH="17748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32" y="3984"/>
                            <a:ext cx="24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8" name="Object 59"/>
              <p:cNvGraphicFramePr>
                <a:graphicFrameLocks noChangeAspect="1"/>
              </p:cNvGraphicFramePr>
              <p:nvPr/>
            </p:nvGraphicFramePr>
            <p:xfrm>
              <a:off x="2064" y="3696"/>
              <a:ext cx="358" cy="197"/>
            </p:xfrm>
            <a:graphic>
              <a:graphicData uri="http://schemas.openxmlformats.org/presentationml/2006/ole">
                <mc:AlternateContent xmlns:mc="http://schemas.openxmlformats.org/markup-compatibility/2006">
                  <mc:Choice xmlns:v="urn:schemas-microsoft-com:vml" Requires="v">
                    <p:oleObj spid="_x0000_s272790" name="Equation" r:id="rId45" imgW="330120" imgH="177480" progId="Equation.3">
                      <p:embed/>
                    </p:oleObj>
                  </mc:Choice>
                  <mc:Fallback>
                    <p:oleObj name="Equation" r:id="rId45" imgW="330120" imgH="177480"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064" y="3696"/>
                            <a:ext cx="35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62" name="Line 60"/>
              <p:cNvSpPr>
                <a:spLocks noChangeShapeType="1"/>
              </p:cNvSpPr>
              <p:nvPr/>
            </p:nvSpPr>
            <p:spPr bwMode="auto">
              <a:xfrm flipH="1" flipV="1">
                <a:off x="960" y="3984"/>
                <a:ext cx="0" cy="0"/>
              </a:xfrm>
              <a:prstGeom prst="line">
                <a:avLst/>
              </a:prstGeom>
              <a:noFill/>
              <a:ln w="9525">
                <a:solidFill>
                  <a:srgbClr val="0066FF"/>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38399390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6C6E10F-F367-4219-B528-5903BFBCD7AE}" type="datetime1">
              <a:rPr lang="zh-CN" altLang="en-US"/>
              <a:pPr eaLnBrk="1" hangingPunct="1"/>
              <a:t>2013-11-24</a:t>
            </a:fld>
            <a:endParaRPr lang="en-US" altLang="zh-CN"/>
          </a:p>
        </p:txBody>
      </p:sp>
      <p:sp>
        <p:nvSpPr>
          <p:cNvPr id="1435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1435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E8637AC-84B7-47CB-AD12-600777E552AA}" type="slidenum">
              <a:rPr lang="zh-CN" altLang="en-US"/>
              <a:pPr eaLnBrk="1" hangingPunct="1"/>
              <a:t>21</a:t>
            </a:fld>
            <a:endParaRPr lang="en-US" altLang="zh-CN"/>
          </a:p>
        </p:txBody>
      </p:sp>
      <p:graphicFrame>
        <p:nvGraphicFramePr>
          <p:cNvPr id="688130" name="Object 2"/>
          <p:cNvGraphicFramePr>
            <a:graphicFrameLocks noChangeAspect="1"/>
          </p:cNvGraphicFramePr>
          <p:nvPr>
            <p:extLst>
              <p:ext uri="{D42A27DB-BD31-4B8C-83A1-F6EECF244321}">
                <p14:modId xmlns:p14="http://schemas.microsoft.com/office/powerpoint/2010/main" val="2484222089"/>
              </p:ext>
            </p:extLst>
          </p:nvPr>
        </p:nvGraphicFramePr>
        <p:xfrm>
          <a:off x="534988" y="1412776"/>
          <a:ext cx="2000250" cy="438150"/>
        </p:xfrm>
        <a:graphic>
          <a:graphicData uri="http://schemas.openxmlformats.org/presentationml/2006/ole">
            <mc:AlternateContent xmlns:mc="http://schemas.openxmlformats.org/markup-compatibility/2006">
              <mc:Choice xmlns:v="urn:schemas-microsoft-com:vml" Requires="v">
                <p:oleObj spid="_x0000_s273634" name="Equation" r:id="rId4" imgW="927000" imgH="203040" progId="Equation.DSMT4">
                  <p:embed/>
                </p:oleObj>
              </mc:Choice>
              <mc:Fallback>
                <p:oleObj name="Equation" r:id="rId4" imgW="92700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988" y="1412776"/>
                        <a:ext cx="2000250" cy="438150"/>
                      </a:xfrm>
                      <a:prstGeom prst="rect">
                        <a:avLst/>
                      </a:prstGeom>
                      <a:noFill/>
                      <a:ln>
                        <a:noFill/>
                      </a:ln>
                      <a:effectLst/>
                      <a:extLst>
                        <a:ext uri="{909E8E84-426E-40DD-AFC4-6F175D3DCCD1}">
                          <a14:hiddenFill xmlns:a14="http://schemas.microsoft.com/office/drawing/2010/main">
                            <a:solidFill>
                              <a:srgbClr val="CCEC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8131" name="Object 3"/>
          <p:cNvGraphicFramePr>
            <a:graphicFrameLocks noChangeAspect="1"/>
          </p:cNvGraphicFramePr>
          <p:nvPr/>
        </p:nvGraphicFramePr>
        <p:xfrm>
          <a:off x="3892550" y="3490913"/>
          <a:ext cx="3486150" cy="2205037"/>
        </p:xfrm>
        <a:graphic>
          <a:graphicData uri="http://schemas.openxmlformats.org/presentationml/2006/ole">
            <mc:AlternateContent xmlns:mc="http://schemas.openxmlformats.org/markup-compatibility/2006">
              <mc:Choice xmlns:v="urn:schemas-microsoft-com:vml" Requires="v">
                <p:oleObj spid="_x0000_s273635" name="Equation" r:id="rId6" imgW="2108160" imgH="1333440" progId="Equation.DSMT4">
                  <p:embed/>
                </p:oleObj>
              </mc:Choice>
              <mc:Fallback>
                <p:oleObj name="Equation" r:id="rId6" imgW="2108160" imgH="13334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2550" y="3490913"/>
                        <a:ext cx="3486150" cy="220503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8132" name="Object 4"/>
          <p:cNvGraphicFramePr>
            <a:graphicFrameLocks noChangeAspect="1"/>
          </p:cNvGraphicFramePr>
          <p:nvPr/>
        </p:nvGraphicFramePr>
        <p:xfrm>
          <a:off x="3924300" y="1989138"/>
          <a:ext cx="2081213" cy="493712"/>
        </p:xfrm>
        <a:graphic>
          <a:graphicData uri="http://schemas.openxmlformats.org/presentationml/2006/ole">
            <mc:AlternateContent xmlns:mc="http://schemas.openxmlformats.org/markup-compatibility/2006">
              <mc:Choice xmlns:v="urn:schemas-microsoft-com:vml" Requires="v">
                <p:oleObj spid="_x0000_s273636" name="Equation" r:id="rId8" imgW="965160" imgH="228600" progId="Equation.DSMT4">
                  <p:embed/>
                </p:oleObj>
              </mc:Choice>
              <mc:Fallback>
                <p:oleObj name="Equation" r:id="rId8" imgW="96516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4300" y="1989138"/>
                        <a:ext cx="2081213" cy="493712"/>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8133" name="Object 5"/>
          <p:cNvGraphicFramePr>
            <a:graphicFrameLocks noChangeAspect="1"/>
          </p:cNvGraphicFramePr>
          <p:nvPr/>
        </p:nvGraphicFramePr>
        <p:xfrm>
          <a:off x="3851275" y="2708275"/>
          <a:ext cx="3098800" cy="442913"/>
        </p:xfrm>
        <a:graphic>
          <a:graphicData uri="http://schemas.openxmlformats.org/presentationml/2006/ole">
            <mc:AlternateContent xmlns:mc="http://schemas.openxmlformats.org/markup-compatibility/2006">
              <mc:Choice xmlns:v="urn:schemas-microsoft-com:vml" Requires="v">
                <p:oleObj spid="_x0000_s273637" name="Equation" r:id="rId10" imgW="1600200" imgH="228600" progId="Equation.DSMT4">
                  <p:embed/>
                </p:oleObj>
              </mc:Choice>
              <mc:Fallback>
                <p:oleObj name="Equation" r:id="rId10" imgW="160020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1275" y="2708275"/>
                        <a:ext cx="3098800" cy="442913"/>
                      </a:xfrm>
                      <a:prstGeom prst="rect">
                        <a:avLst/>
                      </a:prstGeom>
                      <a:noFill/>
                      <a:ln>
                        <a:noFill/>
                      </a:ln>
                      <a:effectLst/>
                      <a:extLst>
                        <a:ext uri="{909E8E84-426E-40DD-AFC4-6F175D3DCCD1}">
                          <a14:hiddenFill xmlns:a14="http://schemas.microsoft.com/office/drawing/2010/main">
                            <a:solidFill>
                              <a:srgbClr val="CCEC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8" name="Rectangle 7"/>
          <p:cNvSpPr>
            <a:spLocks noGrp="1" noChangeArrowheads="1"/>
          </p:cNvSpPr>
          <p:nvPr>
            <p:ph type="body" idx="1"/>
          </p:nvPr>
        </p:nvSpPr>
        <p:spPr>
          <a:xfrm>
            <a:off x="1038226" y="332656"/>
            <a:ext cx="2952750" cy="549275"/>
          </a:xfrm>
          <a:noFill/>
        </p:spPr>
        <p:txBody>
          <a:bodyPr/>
          <a:lstStyle/>
          <a:p>
            <a:pPr eaLnBrk="1" hangingPunct="1">
              <a:buFont typeface="Wingdings" pitchFamily="2" charset="2"/>
              <a:buNone/>
            </a:pPr>
            <a:r>
              <a:rPr lang="zh-CN" altLang="en-US" b="1" dirty="0" smtClean="0">
                <a:solidFill>
                  <a:srgbClr val="FF0000"/>
                </a:solidFill>
              </a:rPr>
              <a:t>典型离散信号</a:t>
            </a:r>
          </a:p>
        </p:txBody>
      </p:sp>
      <p:grpSp>
        <p:nvGrpSpPr>
          <p:cNvPr id="2" name="Group 8"/>
          <p:cNvGrpSpPr>
            <a:grpSpLocks/>
          </p:cNvGrpSpPr>
          <p:nvPr/>
        </p:nvGrpSpPr>
        <p:grpSpPr bwMode="auto">
          <a:xfrm>
            <a:off x="415926" y="2238376"/>
            <a:ext cx="3124200" cy="2044700"/>
            <a:chOff x="336" y="1872"/>
            <a:chExt cx="1968" cy="1288"/>
          </a:xfrm>
        </p:grpSpPr>
        <p:sp>
          <p:nvSpPr>
            <p:cNvPr id="14360" name="Line 9"/>
            <p:cNvSpPr>
              <a:spLocks noChangeShapeType="1"/>
            </p:cNvSpPr>
            <p:nvPr/>
          </p:nvSpPr>
          <p:spPr bwMode="auto">
            <a:xfrm>
              <a:off x="336" y="2688"/>
              <a:ext cx="196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1" name="Line 10"/>
            <p:cNvSpPr>
              <a:spLocks noChangeShapeType="1"/>
            </p:cNvSpPr>
            <p:nvPr/>
          </p:nvSpPr>
          <p:spPr bwMode="auto">
            <a:xfrm flipV="1">
              <a:off x="1152" y="1920"/>
              <a:ext cx="0" cy="96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2" name="Line 11"/>
            <p:cNvSpPr>
              <a:spLocks noChangeShapeType="1"/>
            </p:cNvSpPr>
            <p:nvPr/>
          </p:nvSpPr>
          <p:spPr bwMode="auto">
            <a:xfrm flipV="1">
              <a:off x="1008" y="2688"/>
              <a:ext cx="0" cy="192"/>
            </a:xfrm>
            <a:prstGeom prst="line">
              <a:avLst/>
            </a:prstGeom>
            <a:noFill/>
            <a:ln w="28575">
              <a:solidFill>
                <a:srgbClr val="FF00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342" name="Object 12"/>
            <p:cNvGraphicFramePr>
              <a:graphicFrameLocks noChangeAspect="1"/>
            </p:cNvGraphicFramePr>
            <p:nvPr/>
          </p:nvGraphicFramePr>
          <p:xfrm>
            <a:off x="912" y="2688"/>
            <a:ext cx="103" cy="144"/>
          </p:xfrm>
          <a:graphic>
            <a:graphicData uri="http://schemas.openxmlformats.org/presentationml/2006/ole">
              <mc:AlternateContent xmlns:mc="http://schemas.openxmlformats.org/markup-compatibility/2006">
                <mc:Choice xmlns:v="urn:schemas-microsoft-com:vml" Requires="v">
                  <p:oleObj spid="_x0000_s273638" name="Equation" r:id="rId12" imgW="126720" imgH="177480" progId="Equation.3">
                    <p:embed/>
                  </p:oleObj>
                </mc:Choice>
                <mc:Fallback>
                  <p:oleObj name="Equation" r:id="rId12" imgW="12672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2" y="2688"/>
                          <a:ext cx="103"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13"/>
            <p:cNvGraphicFramePr>
              <a:graphicFrameLocks noChangeAspect="1"/>
            </p:cNvGraphicFramePr>
            <p:nvPr/>
          </p:nvGraphicFramePr>
          <p:xfrm>
            <a:off x="1073" y="2693"/>
            <a:ext cx="99" cy="187"/>
          </p:xfrm>
          <a:graphic>
            <a:graphicData uri="http://schemas.openxmlformats.org/presentationml/2006/ole">
              <mc:AlternateContent xmlns:mc="http://schemas.openxmlformats.org/markup-compatibility/2006">
                <mc:Choice xmlns:v="urn:schemas-microsoft-com:vml" Requires="v">
                  <p:oleObj spid="_x0000_s273639" name="Equation" r:id="rId14" imgW="88560" imgH="164880" progId="Equation.3">
                    <p:embed/>
                  </p:oleObj>
                </mc:Choice>
                <mc:Fallback>
                  <p:oleObj name="Equation" r:id="rId14" imgW="88560" imgH="1648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3" y="2693"/>
                          <a:ext cx="9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14"/>
            <p:cNvGraphicFramePr>
              <a:graphicFrameLocks noChangeAspect="1"/>
            </p:cNvGraphicFramePr>
            <p:nvPr/>
          </p:nvGraphicFramePr>
          <p:xfrm>
            <a:off x="1231" y="2688"/>
            <a:ext cx="146" cy="192"/>
          </p:xfrm>
          <a:graphic>
            <a:graphicData uri="http://schemas.openxmlformats.org/presentationml/2006/ole">
              <mc:AlternateContent xmlns:mc="http://schemas.openxmlformats.org/markup-compatibility/2006">
                <mc:Choice xmlns:v="urn:schemas-microsoft-com:vml" Requires="v">
                  <p:oleObj spid="_x0000_s273640" name="Equation" r:id="rId16" imgW="126720" imgH="164880" progId="Equation.3">
                    <p:embed/>
                  </p:oleObj>
                </mc:Choice>
                <mc:Fallback>
                  <p:oleObj name="Equation" r:id="rId16" imgW="126720" imgH="1648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31" y="2688"/>
                          <a:ext cx="14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5" name="Object 15"/>
            <p:cNvGraphicFramePr>
              <a:graphicFrameLocks noChangeAspect="1"/>
            </p:cNvGraphicFramePr>
            <p:nvPr/>
          </p:nvGraphicFramePr>
          <p:xfrm>
            <a:off x="1398" y="2683"/>
            <a:ext cx="124" cy="197"/>
          </p:xfrm>
          <a:graphic>
            <a:graphicData uri="http://schemas.openxmlformats.org/presentationml/2006/ole">
              <mc:AlternateContent xmlns:mc="http://schemas.openxmlformats.org/markup-compatibility/2006">
                <mc:Choice xmlns:v="urn:schemas-microsoft-com:vml" Requires="v">
                  <p:oleObj spid="_x0000_s273641" name="Equation" r:id="rId18" imgW="114120" imgH="177480" progId="Equation.3">
                    <p:embed/>
                  </p:oleObj>
                </mc:Choice>
                <mc:Fallback>
                  <p:oleObj name="Equation" r:id="rId18" imgW="114120" imgH="1774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98" y="2683"/>
                          <a:ext cx="124"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6" name="Object 16"/>
            <p:cNvGraphicFramePr>
              <a:graphicFrameLocks noChangeAspect="1"/>
            </p:cNvGraphicFramePr>
            <p:nvPr/>
          </p:nvGraphicFramePr>
          <p:xfrm>
            <a:off x="1530" y="2695"/>
            <a:ext cx="137" cy="183"/>
          </p:xfrm>
          <a:graphic>
            <a:graphicData uri="http://schemas.openxmlformats.org/presentationml/2006/ole">
              <mc:AlternateContent xmlns:mc="http://schemas.openxmlformats.org/markup-compatibility/2006">
                <mc:Choice xmlns:v="urn:schemas-microsoft-com:vml" Requires="v">
                  <p:oleObj spid="_x0000_s273642" name="Equation" r:id="rId20" imgW="126720" imgH="164880" progId="Equation.3">
                    <p:embed/>
                  </p:oleObj>
                </mc:Choice>
                <mc:Fallback>
                  <p:oleObj name="Equation" r:id="rId20" imgW="126720" imgH="1648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30" y="2695"/>
                          <a:ext cx="137"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7" name="Object 17"/>
            <p:cNvGraphicFramePr>
              <a:graphicFrameLocks noChangeAspect="1"/>
            </p:cNvGraphicFramePr>
            <p:nvPr/>
          </p:nvGraphicFramePr>
          <p:xfrm>
            <a:off x="1680" y="2688"/>
            <a:ext cx="124" cy="197"/>
          </p:xfrm>
          <a:graphic>
            <a:graphicData uri="http://schemas.openxmlformats.org/presentationml/2006/ole">
              <mc:AlternateContent xmlns:mc="http://schemas.openxmlformats.org/markup-compatibility/2006">
                <mc:Choice xmlns:v="urn:schemas-microsoft-com:vml" Requires="v">
                  <p:oleObj spid="_x0000_s273643" name="Equation" r:id="rId22" imgW="114120" imgH="177480" progId="Equation.3">
                    <p:embed/>
                  </p:oleObj>
                </mc:Choice>
                <mc:Fallback>
                  <p:oleObj name="Equation" r:id="rId22" imgW="114120" imgH="1774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80" y="2688"/>
                          <a:ext cx="124"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8" name="Object 18"/>
            <p:cNvGraphicFramePr>
              <a:graphicFrameLocks noChangeAspect="1"/>
            </p:cNvGraphicFramePr>
            <p:nvPr/>
          </p:nvGraphicFramePr>
          <p:xfrm>
            <a:off x="2106" y="2709"/>
            <a:ext cx="137" cy="155"/>
          </p:xfrm>
          <a:graphic>
            <a:graphicData uri="http://schemas.openxmlformats.org/presentationml/2006/ole">
              <mc:AlternateContent xmlns:mc="http://schemas.openxmlformats.org/markup-compatibility/2006">
                <mc:Choice xmlns:v="urn:schemas-microsoft-com:vml" Requires="v">
                  <p:oleObj spid="_x0000_s273644" name="Equation" r:id="rId24" imgW="126720" imgH="139680" progId="Equation.3">
                    <p:embed/>
                  </p:oleObj>
                </mc:Choice>
                <mc:Fallback>
                  <p:oleObj name="Equation" r:id="rId24" imgW="126720" imgH="13968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106" y="2709"/>
                          <a:ext cx="13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9" name="Object 19"/>
            <p:cNvGraphicFramePr>
              <a:graphicFrameLocks noChangeAspect="1"/>
            </p:cNvGraphicFramePr>
            <p:nvPr/>
          </p:nvGraphicFramePr>
          <p:xfrm>
            <a:off x="1248" y="1872"/>
            <a:ext cx="343" cy="226"/>
          </p:xfrm>
          <a:graphic>
            <a:graphicData uri="http://schemas.openxmlformats.org/presentationml/2006/ole">
              <mc:AlternateContent xmlns:mc="http://schemas.openxmlformats.org/markup-compatibility/2006">
                <mc:Choice xmlns:v="urn:schemas-microsoft-com:vml" Requires="v">
                  <p:oleObj spid="_x0000_s273645" name="Equation" r:id="rId26" imgW="317160" imgH="203040" progId="Equation.3">
                    <p:embed/>
                  </p:oleObj>
                </mc:Choice>
                <mc:Fallback>
                  <p:oleObj name="Equation" r:id="rId26" imgW="317160" imgH="2030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248" y="1872"/>
                          <a:ext cx="343"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3" name="Line 20"/>
            <p:cNvSpPr>
              <a:spLocks noChangeShapeType="1"/>
            </p:cNvSpPr>
            <p:nvPr/>
          </p:nvSpPr>
          <p:spPr bwMode="auto">
            <a:xfrm flipH="1" flipV="1">
              <a:off x="864" y="2688"/>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364" name="Line 21"/>
            <p:cNvSpPr>
              <a:spLocks noChangeShapeType="1"/>
            </p:cNvSpPr>
            <p:nvPr/>
          </p:nvSpPr>
          <p:spPr bwMode="auto">
            <a:xfrm flipH="1" flipV="1">
              <a:off x="720" y="2640"/>
              <a:ext cx="0" cy="432"/>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365" name="Line 22"/>
            <p:cNvSpPr>
              <a:spLocks noChangeShapeType="1"/>
            </p:cNvSpPr>
            <p:nvPr/>
          </p:nvSpPr>
          <p:spPr bwMode="auto">
            <a:xfrm flipH="1" flipV="1">
              <a:off x="576" y="2688"/>
              <a:ext cx="0" cy="288"/>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366" name="Line 23"/>
            <p:cNvSpPr>
              <a:spLocks noChangeShapeType="1"/>
            </p:cNvSpPr>
            <p:nvPr/>
          </p:nvSpPr>
          <p:spPr bwMode="auto">
            <a:xfrm flipH="1" flipV="1">
              <a:off x="432" y="2688"/>
              <a:ext cx="0" cy="48"/>
            </a:xfrm>
            <a:prstGeom prst="line">
              <a:avLst/>
            </a:prstGeom>
            <a:noFill/>
            <a:ln w="28575">
              <a:solidFill>
                <a:srgbClr val="FF00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350" name="Object 24"/>
            <p:cNvGraphicFramePr>
              <a:graphicFrameLocks noChangeAspect="1"/>
            </p:cNvGraphicFramePr>
            <p:nvPr/>
          </p:nvGraphicFramePr>
          <p:xfrm>
            <a:off x="720" y="2688"/>
            <a:ext cx="192" cy="160"/>
          </p:xfrm>
          <a:graphic>
            <a:graphicData uri="http://schemas.openxmlformats.org/presentationml/2006/ole">
              <mc:AlternateContent xmlns:mc="http://schemas.openxmlformats.org/markup-compatibility/2006">
                <mc:Choice xmlns:v="urn:schemas-microsoft-com:vml" Requires="v">
                  <p:oleObj spid="_x0000_s273646" name="Equation" r:id="rId28" imgW="203040" imgH="164880" progId="Equation.3">
                    <p:embed/>
                  </p:oleObj>
                </mc:Choice>
                <mc:Fallback>
                  <p:oleObj name="Equation" r:id="rId28" imgW="203040" imgH="16488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20" y="2688"/>
                          <a:ext cx="19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1" name="Object 25"/>
            <p:cNvGraphicFramePr>
              <a:graphicFrameLocks noChangeAspect="1"/>
            </p:cNvGraphicFramePr>
            <p:nvPr/>
          </p:nvGraphicFramePr>
          <p:xfrm>
            <a:off x="576" y="2688"/>
            <a:ext cx="215" cy="149"/>
          </p:xfrm>
          <a:graphic>
            <a:graphicData uri="http://schemas.openxmlformats.org/presentationml/2006/ole">
              <mc:AlternateContent xmlns:mc="http://schemas.openxmlformats.org/markup-compatibility/2006">
                <mc:Choice xmlns:v="urn:schemas-microsoft-com:vml" Requires="v">
                  <p:oleObj spid="_x0000_s273647" name="Equation" r:id="rId30" imgW="241200" imgH="164880" progId="Equation.3">
                    <p:embed/>
                  </p:oleObj>
                </mc:Choice>
                <mc:Fallback>
                  <p:oleObj name="Equation" r:id="rId30" imgW="241200" imgH="16488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76" y="2688"/>
                          <a:ext cx="215"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2" name="Object 26"/>
            <p:cNvGraphicFramePr>
              <a:graphicFrameLocks noChangeAspect="1"/>
            </p:cNvGraphicFramePr>
            <p:nvPr/>
          </p:nvGraphicFramePr>
          <p:xfrm>
            <a:off x="336" y="2688"/>
            <a:ext cx="248" cy="197"/>
          </p:xfrm>
          <a:graphic>
            <a:graphicData uri="http://schemas.openxmlformats.org/presentationml/2006/ole">
              <mc:AlternateContent xmlns:mc="http://schemas.openxmlformats.org/markup-compatibility/2006">
                <mc:Choice xmlns:v="urn:schemas-microsoft-com:vml" Requires="v">
                  <p:oleObj spid="_x0000_s273648" name="Equation" r:id="rId32" imgW="228600" imgH="177480" progId="Equation.3">
                    <p:embed/>
                  </p:oleObj>
                </mc:Choice>
                <mc:Fallback>
                  <p:oleObj name="Equation" r:id="rId32" imgW="228600" imgH="17748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36" y="2688"/>
                          <a:ext cx="24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7" name="Line 27"/>
            <p:cNvSpPr>
              <a:spLocks noChangeShapeType="1"/>
            </p:cNvSpPr>
            <p:nvPr/>
          </p:nvSpPr>
          <p:spPr bwMode="auto">
            <a:xfrm>
              <a:off x="1152" y="2640"/>
              <a:ext cx="0" cy="48"/>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368" name="Line 28"/>
            <p:cNvSpPr>
              <a:spLocks noChangeShapeType="1"/>
            </p:cNvSpPr>
            <p:nvPr/>
          </p:nvSpPr>
          <p:spPr bwMode="auto">
            <a:xfrm>
              <a:off x="1872" y="2640"/>
              <a:ext cx="0" cy="48"/>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369" name="Line 29"/>
            <p:cNvSpPr>
              <a:spLocks noChangeShapeType="1"/>
            </p:cNvSpPr>
            <p:nvPr/>
          </p:nvSpPr>
          <p:spPr bwMode="auto">
            <a:xfrm>
              <a:off x="1296" y="2448"/>
              <a:ext cx="0" cy="240"/>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370" name="Line 30"/>
            <p:cNvSpPr>
              <a:spLocks noChangeShapeType="1"/>
            </p:cNvSpPr>
            <p:nvPr/>
          </p:nvSpPr>
          <p:spPr bwMode="auto">
            <a:xfrm>
              <a:off x="1440" y="2304"/>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371" name="Line 31"/>
            <p:cNvSpPr>
              <a:spLocks noChangeShapeType="1"/>
            </p:cNvSpPr>
            <p:nvPr/>
          </p:nvSpPr>
          <p:spPr bwMode="auto">
            <a:xfrm>
              <a:off x="1584" y="2304"/>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372" name="Line 32"/>
            <p:cNvSpPr>
              <a:spLocks noChangeShapeType="1"/>
            </p:cNvSpPr>
            <p:nvPr/>
          </p:nvSpPr>
          <p:spPr bwMode="auto">
            <a:xfrm>
              <a:off x="1728" y="2400"/>
              <a:ext cx="0" cy="288"/>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353" name="Object 33"/>
            <p:cNvGraphicFramePr>
              <a:graphicFrameLocks noChangeAspect="1"/>
            </p:cNvGraphicFramePr>
            <p:nvPr/>
          </p:nvGraphicFramePr>
          <p:xfrm>
            <a:off x="1851" y="2422"/>
            <a:ext cx="309" cy="137"/>
          </p:xfrm>
          <a:graphic>
            <a:graphicData uri="http://schemas.openxmlformats.org/presentationml/2006/ole">
              <mc:AlternateContent xmlns:mc="http://schemas.openxmlformats.org/markup-compatibility/2006">
                <mc:Choice xmlns:v="urn:schemas-microsoft-com:vml" Requires="v">
                  <p:oleObj spid="_x0000_s273649" name="Equation" r:id="rId34" imgW="177480" imgH="75960" progId="Equation.3">
                    <p:embed/>
                  </p:oleObj>
                </mc:Choice>
                <mc:Fallback>
                  <p:oleObj name="Equation" r:id="rId34" imgW="177480" imgH="7596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851" y="2422"/>
                          <a:ext cx="309"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73" name="Freeform 34"/>
            <p:cNvSpPr>
              <a:spLocks/>
            </p:cNvSpPr>
            <p:nvPr/>
          </p:nvSpPr>
          <p:spPr bwMode="auto">
            <a:xfrm>
              <a:off x="384" y="2208"/>
              <a:ext cx="1536" cy="952"/>
            </a:xfrm>
            <a:custGeom>
              <a:avLst/>
              <a:gdLst>
                <a:gd name="T0" fmla="*/ 0 w 1008"/>
                <a:gd name="T1" fmla="*/ 496 h 1000"/>
                <a:gd name="T2" fmla="*/ 288 w 1008"/>
                <a:gd name="T3" fmla="*/ 928 h 1000"/>
                <a:gd name="T4" fmla="*/ 720 w 1008"/>
                <a:gd name="T5" fmla="*/ 64 h 1000"/>
                <a:gd name="T6" fmla="*/ 1008 w 1008"/>
                <a:gd name="T7" fmla="*/ 544 h 1000"/>
                <a:gd name="T8" fmla="*/ 0 60000 65536"/>
                <a:gd name="T9" fmla="*/ 0 60000 65536"/>
                <a:gd name="T10" fmla="*/ 0 60000 65536"/>
                <a:gd name="T11" fmla="*/ 0 60000 65536"/>
                <a:gd name="T12" fmla="*/ 0 w 1008"/>
                <a:gd name="T13" fmla="*/ 0 h 1000"/>
                <a:gd name="T14" fmla="*/ 1008 w 1008"/>
                <a:gd name="T15" fmla="*/ 1000 h 1000"/>
              </a:gdLst>
              <a:ahLst/>
              <a:cxnLst>
                <a:cxn ang="T8">
                  <a:pos x="T0" y="T1"/>
                </a:cxn>
                <a:cxn ang="T9">
                  <a:pos x="T2" y="T3"/>
                </a:cxn>
                <a:cxn ang="T10">
                  <a:pos x="T4" y="T5"/>
                </a:cxn>
                <a:cxn ang="T11">
                  <a:pos x="T6" y="T7"/>
                </a:cxn>
              </a:cxnLst>
              <a:rect l="T12" t="T13" r="T14" b="T15"/>
              <a:pathLst>
                <a:path w="1008" h="1000">
                  <a:moveTo>
                    <a:pt x="0" y="496"/>
                  </a:moveTo>
                  <a:cubicBezTo>
                    <a:pt x="84" y="748"/>
                    <a:pt x="168" y="1000"/>
                    <a:pt x="288" y="928"/>
                  </a:cubicBezTo>
                  <a:cubicBezTo>
                    <a:pt x="408" y="856"/>
                    <a:pt x="600" y="128"/>
                    <a:pt x="720" y="64"/>
                  </a:cubicBezTo>
                  <a:cubicBezTo>
                    <a:pt x="840" y="0"/>
                    <a:pt x="924" y="272"/>
                    <a:pt x="1008" y="544"/>
                  </a:cubicBezTo>
                </a:path>
              </a:pathLst>
            </a:custGeom>
            <a:noFill/>
            <a:ln w="2857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16660858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3F97978-C746-4D1A-8F42-111E10864C34}" type="datetime1">
              <a:rPr lang="zh-CN" altLang="en-US"/>
              <a:pPr eaLnBrk="1" hangingPunct="1"/>
              <a:t>2013-11-24</a:t>
            </a:fld>
            <a:endParaRPr lang="en-US" altLang="zh-CN"/>
          </a:p>
        </p:txBody>
      </p:sp>
      <p:sp>
        <p:nvSpPr>
          <p:cNvPr id="15368"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1536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D51389F-FFEA-4CDA-AFA8-50E91392DD7E}" type="slidenum">
              <a:rPr lang="zh-CN" altLang="en-US"/>
              <a:pPr eaLnBrk="1" hangingPunct="1"/>
              <a:t>22</a:t>
            </a:fld>
            <a:endParaRPr lang="en-US" altLang="zh-CN"/>
          </a:p>
        </p:txBody>
      </p:sp>
      <p:graphicFrame>
        <p:nvGraphicFramePr>
          <p:cNvPr id="690178" name="Object 2"/>
          <p:cNvGraphicFramePr>
            <a:graphicFrameLocks noChangeAspect="1"/>
          </p:cNvGraphicFramePr>
          <p:nvPr>
            <p:extLst>
              <p:ext uri="{D42A27DB-BD31-4B8C-83A1-F6EECF244321}">
                <p14:modId xmlns:p14="http://schemas.microsoft.com/office/powerpoint/2010/main" val="851404225"/>
              </p:ext>
            </p:extLst>
          </p:nvPr>
        </p:nvGraphicFramePr>
        <p:xfrm>
          <a:off x="1979712" y="1988840"/>
          <a:ext cx="4540250" cy="508000"/>
        </p:xfrm>
        <a:graphic>
          <a:graphicData uri="http://schemas.openxmlformats.org/presentationml/2006/ole">
            <mc:AlternateContent xmlns:mc="http://schemas.openxmlformats.org/markup-compatibility/2006">
              <mc:Choice xmlns:v="urn:schemas-microsoft-com:vml" Requires="v">
                <p:oleObj spid="_x0000_s274504" name="Equation" r:id="rId4" imgW="2158920" imgH="241200" progId="Equation.DSMT4">
                  <p:embed/>
                </p:oleObj>
              </mc:Choice>
              <mc:Fallback>
                <p:oleObj name="Equation" r:id="rId4" imgW="215892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1988840"/>
                        <a:ext cx="4540250" cy="5080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0179" name="Object 3"/>
          <p:cNvGraphicFramePr>
            <a:graphicFrameLocks noChangeAspect="1"/>
          </p:cNvGraphicFramePr>
          <p:nvPr>
            <p:extLst>
              <p:ext uri="{D42A27DB-BD31-4B8C-83A1-F6EECF244321}">
                <p14:modId xmlns:p14="http://schemas.microsoft.com/office/powerpoint/2010/main" val="3951876475"/>
              </p:ext>
            </p:extLst>
          </p:nvPr>
        </p:nvGraphicFramePr>
        <p:xfrm>
          <a:off x="467544" y="1412776"/>
          <a:ext cx="2111375" cy="454025"/>
        </p:xfrm>
        <a:graphic>
          <a:graphicData uri="http://schemas.openxmlformats.org/presentationml/2006/ole">
            <mc:AlternateContent xmlns:mc="http://schemas.openxmlformats.org/markup-compatibility/2006">
              <mc:Choice xmlns:v="urn:schemas-microsoft-com:vml" Requires="v">
                <p:oleObj spid="_x0000_s274505" name="Equation" r:id="rId6" imgW="1002960" imgH="215640" progId="Equation.DSMT4">
                  <p:embed/>
                </p:oleObj>
              </mc:Choice>
              <mc:Fallback>
                <p:oleObj name="Equation" r:id="rId6" imgW="1002960" imgH="215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44" y="1412776"/>
                        <a:ext cx="2111375" cy="454025"/>
                      </a:xfrm>
                      <a:prstGeom prst="rect">
                        <a:avLst/>
                      </a:prstGeom>
                      <a:noFill/>
                      <a:ln>
                        <a:noFill/>
                      </a:ln>
                      <a:effectLst/>
                      <a:extLst>
                        <a:ext uri="{909E8E84-426E-40DD-AFC4-6F175D3DCCD1}">
                          <a14:hiddenFill xmlns:a14="http://schemas.microsoft.com/office/drawing/2010/main">
                            <a:solidFill>
                              <a:srgbClr val="CCEC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1" name="Rectangle 5"/>
          <p:cNvSpPr>
            <a:spLocks noGrp="1" noChangeArrowheads="1"/>
          </p:cNvSpPr>
          <p:nvPr>
            <p:ph type="body" idx="1"/>
          </p:nvPr>
        </p:nvSpPr>
        <p:spPr>
          <a:xfrm>
            <a:off x="1080741" y="332656"/>
            <a:ext cx="3168650" cy="574675"/>
          </a:xfrm>
          <a:noFill/>
        </p:spPr>
        <p:txBody>
          <a:bodyPr/>
          <a:lstStyle/>
          <a:p>
            <a:pPr eaLnBrk="1" hangingPunct="1">
              <a:buFont typeface="Wingdings" pitchFamily="2" charset="2"/>
              <a:buNone/>
            </a:pPr>
            <a:r>
              <a:rPr lang="zh-CN" altLang="en-US" b="1" dirty="0" smtClean="0">
                <a:solidFill>
                  <a:srgbClr val="FF0000"/>
                </a:solidFill>
              </a:rPr>
              <a:t>典型离散信号</a:t>
            </a:r>
          </a:p>
        </p:txBody>
      </p:sp>
      <p:sp>
        <p:nvSpPr>
          <p:cNvPr id="690182" name="Text Box 6"/>
          <p:cNvSpPr txBox="1">
            <a:spLocks noChangeArrowheads="1"/>
          </p:cNvSpPr>
          <p:nvPr/>
        </p:nvSpPr>
        <p:spPr bwMode="auto">
          <a:xfrm>
            <a:off x="611560" y="2781300"/>
            <a:ext cx="480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zh-CN" altLang="en-US" sz="2600" b="1" dirty="0">
                <a:latin typeface="Arial" pitchFamily="34" charset="0"/>
              </a:rPr>
              <a:t>复序列可用极坐标表示：</a:t>
            </a:r>
          </a:p>
        </p:txBody>
      </p:sp>
      <p:graphicFrame>
        <p:nvGraphicFramePr>
          <p:cNvPr id="690183" name="Object 7"/>
          <p:cNvGraphicFramePr>
            <a:graphicFrameLocks noChangeAspect="1"/>
          </p:cNvGraphicFramePr>
          <p:nvPr>
            <p:extLst>
              <p:ext uri="{D42A27DB-BD31-4B8C-83A1-F6EECF244321}">
                <p14:modId xmlns:p14="http://schemas.microsoft.com/office/powerpoint/2010/main" val="1147641502"/>
              </p:ext>
            </p:extLst>
          </p:nvPr>
        </p:nvGraphicFramePr>
        <p:xfrm>
          <a:off x="2051720" y="3573463"/>
          <a:ext cx="3733800" cy="685800"/>
        </p:xfrm>
        <a:graphic>
          <a:graphicData uri="http://schemas.openxmlformats.org/presentationml/2006/ole">
            <mc:AlternateContent xmlns:mc="http://schemas.openxmlformats.org/markup-compatibility/2006">
              <mc:Choice xmlns:v="urn:schemas-microsoft-com:vml" Requires="v">
                <p:oleObj spid="_x0000_s274506" name="Equation" r:id="rId8" imgW="1244520" imgH="241200" progId="Equation.3">
                  <p:embed/>
                </p:oleObj>
              </mc:Choice>
              <mc:Fallback>
                <p:oleObj name="Equation" r:id="rId8" imgW="124452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1720" y="3573463"/>
                        <a:ext cx="37338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0184" name="Object 8"/>
          <p:cNvGraphicFramePr>
            <a:graphicFrameLocks noChangeAspect="1"/>
          </p:cNvGraphicFramePr>
          <p:nvPr>
            <p:extLst>
              <p:ext uri="{D42A27DB-BD31-4B8C-83A1-F6EECF244321}">
                <p14:modId xmlns:p14="http://schemas.microsoft.com/office/powerpoint/2010/main" val="2730002950"/>
              </p:ext>
            </p:extLst>
          </p:nvPr>
        </p:nvGraphicFramePr>
        <p:xfrm>
          <a:off x="2267744" y="4543400"/>
          <a:ext cx="1676400" cy="685800"/>
        </p:xfrm>
        <a:graphic>
          <a:graphicData uri="http://schemas.openxmlformats.org/presentationml/2006/ole">
            <mc:AlternateContent xmlns:mc="http://schemas.openxmlformats.org/markup-compatibility/2006">
              <mc:Choice xmlns:v="urn:schemas-microsoft-com:vml" Requires="v">
                <p:oleObj spid="_x0000_s274507" name="Equation" r:id="rId10" imgW="558720" imgH="241200" progId="Equation.3">
                  <p:embed/>
                </p:oleObj>
              </mc:Choice>
              <mc:Fallback>
                <p:oleObj name="Equation" r:id="rId10" imgW="55872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7744" y="4543400"/>
                        <a:ext cx="1676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0185" name="Object 9"/>
          <p:cNvGraphicFramePr>
            <a:graphicFrameLocks noChangeAspect="1"/>
          </p:cNvGraphicFramePr>
          <p:nvPr>
            <p:extLst>
              <p:ext uri="{D42A27DB-BD31-4B8C-83A1-F6EECF244321}">
                <p14:modId xmlns:p14="http://schemas.microsoft.com/office/powerpoint/2010/main" val="1908137374"/>
              </p:ext>
            </p:extLst>
          </p:nvPr>
        </p:nvGraphicFramePr>
        <p:xfrm>
          <a:off x="2267620" y="5229200"/>
          <a:ext cx="2971800" cy="649287"/>
        </p:xfrm>
        <a:graphic>
          <a:graphicData uri="http://schemas.openxmlformats.org/presentationml/2006/ole">
            <mc:AlternateContent xmlns:mc="http://schemas.openxmlformats.org/markup-compatibility/2006">
              <mc:Choice xmlns:v="urn:schemas-microsoft-com:vml" Requires="v">
                <p:oleObj spid="_x0000_s274508" name="Equation" r:id="rId12" imgW="990360" imgH="228600" progId="Equation.3">
                  <p:embed/>
                </p:oleObj>
              </mc:Choice>
              <mc:Fallback>
                <p:oleObj name="Equation" r:id="rId12" imgW="99036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67620" y="5229200"/>
                        <a:ext cx="2971800"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489475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96A28B7-FE1E-4CB7-AFA8-A189332A3955}" type="datetime1">
              <a:rPr lang="zh-CN" altLang="en-US"/>
              <a:pPr eaLnBrk="1" hangingPunct="1"/>
              <a:t>2013-11-24</a:t>
            </a:fld>
            <a:endParaRPr lang="en-US" altLang="zh-CN"/>
          </a:p>
        </p:txBody>
      </p:sp>
      <p:sp>
        <p:nvSpPr>
          <p:cNvPr id="1639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1639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ACE1BBE-2517-426C-B60D-B0B0E0AE8D42}" type="slidenum">
              <a:rPr lang="zh-CN" altLang="en-US"/>
              <a:pPr eaLnBrk="1" hangingPunct="1"/>
              <a:t>23</a:t>
            </a:fld>
            <a:endParaRPr lang="en-US" altLang="zh-CN"/>
          </a:p>
        </p:txBody>
      </p:sp>
      <p:graphicFrame>
        <p:nvGraphicFramePr>
          <p:cNvPr id="692227" name="Object 3"/>
          <p:cNvGraphicFramePr>
            <a:graphicFrameLocks noChangeAspect="1"/>
          </p:cNvGraphicFramePr>
          <p:nvPr>
            <p:extLst>
              <p:ext uri="{D42A27DB-BD31-4B8C-83A1-F6EECF244321}">
                <p14:modId xmlns:p14="http://schemas.microsoft.com/office/powerpoint/2010/main" val="2953806604"/>
              </p:ext>
            </p:extLst>
          </p:nvPr>
        </p:nvGraphicFramePr>
        <p:xfrm>
          <a:off x="251520" y="1628800"/>
          <a:ext cx="2281039" cy="537340"/>
        </p:xfrm>
        <a:graphic>
          <a:graphicData uri="http://schemas.openxmlformats.org/presentationml/2006/ole">
            <mc:AlternateContent xmlns:mc="http://schemas.openxmlformats.org/markup-compatibility/2006">
              <mc:Choice xmlns:v="urn:schemas-microsoft-com:vml" Requires="v">
                <p:oleObj spid="_x0000_s275514" name="Equation" r:id="rId4" imgW="863280" imgH="203040" progId="Equation.DSMT4">
                  <p:embed/>
                </p:oleObj>
              </mc:Choice>
              <mc:Fallback>
                <p:oleObj name="Equation" r:id="rId4" imgW="86328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1628800"/>
                        <a:ext cx="2281039" cy="537340"/>
                      </a:xfrm>
                      <a:prstGeom prst="rect">
                        <a:avLst/>
                      </a:prstGeom>
                      <a:noFill/>
                      <a:ln>
                        <a:noFill/>
                      </a:ln>
                      <a:effectLst/>
                    </p:spPr>
                  </p:pic>
                </p:oleObj>
              </mc:Fallback>
            </mc:AlternateContent>
          </a:graphicData>
        </a:graphic>
      </p:graphicFrame>
      <p:graphicFrame>
        <p:nvGraphicFramePr>
          <p:cNvPr id="692228" name="Object 4"/>
          <p:cNvGraphicFramePr>
            <a:graphicFrameLocks noChangeAspect="1"/>
          </p:cNvGraphicFramePr>
          <p:nvPr>
            <p:extLst>
              <p:ext uri="{D42A27DB-BD31-4B8C-83A1-F6EECF244321}">
                <p14:modId xmlns:p14="http://schemas.microsoft.com/office/powerpoint/2010/main" val="1030427621"/>
              </p:ext>
            </p:extLst>
          </p:nvPr>
        </p:nvGraphicFramePr>
        <p:xfrm>
          <a:off x="3779912" y="4221088"/>
          <a:ext cx="5170487" cy="990600"/>
        </p:xfrm>
        <a:graphic>
          <a:graphicData uri="http://schemas.openxmlformats.org/presentationml/2006/ole">
            <mc:AlternateContent xmlns:mc="http://schemas.openxmlformats.org/markup-compatibility/2006">
              <mc:Choice xmlns:v="urn:schemas-microsoft-com:vml" Requires="v">
                <p:oleObj spid="_x0000_s275515" name="Equation" r:id="rId6" imgW="1803240" imgH="431640" progId="Equation.DSMT4">
                  <p:embed/>
                </p:oleObj>
              </mc:Choice>
              <mc:Fallback>
                <p:oleObj name="Equation" r:id="rId6" imgW="180324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912" y="4221088"/>
                        <a:ext cx="5170487" cy="9906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2229" name="Object 5"/>
          <p:cNvGraphicFramePr>
            <a:graphicFrameLocks noChangeAspect="1"/>
          </p:cNvGraphicFramePr>
          <p:nvPr>
            <p:extLst>
              <p:ext uri="{D42A27DB-BD31-4B8C-83A1-F6EECF244321}">
                <p14:modId xmlns:p14="http://schemas.microsoft.com/office/powerpoint/2010/main" val="974550528"/>
              </p:ext>
            </p:extLst>
          </p:nvPr>
        </p:nvGraphicFramePr>
        <p:xfrm>
          <a:off x="2987824" y="1556792"/>
          <a:ext cx="3819525" cy="1081088"/>
        </p:xfrm>
        <a:graphic>
          <a:graphicData uri="http://schemas.openxmlformats.org/presentationml/2006/ole">
            <mc:AlternateContent xmlns:mc="http://schemas.openxmlformats.org/markup-compatibility/2006">
              <mc:Choice xmlns:v="urn:schemas-microsoft-com:vml" Requires="v">
                <p:oleObj spid="_x0000_s275516" name="Equation" r:id="rId8" imgW="1549080" imgH="431640" progId="Equation.DSMT4">
                  <p:embed/>
                </p:oleObj>
              </mc:Choice>
              <mc:Fallback>
                <p:oleObj name="Equation" r:id="rId8" imgW="1549080" imgH="4316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7824" y="1556792"/>
                        <a:ext cx="3819525" cy="108108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2231" name="Object 7"/>
          <p:cNvGraphicFramePr>
            <a:graphicFrameLocks noChangeAspect="1"/>
          </p:cNvGraphicFramePr>
          <p:nvPr>
            <p:extLst>
              <p:ext uri="{D42A27DB-BD31-4B8C-83A1-F6EECF244321}">
                <p14:modId xmlns:p14="http://schemas.microsoft.com/office/powerpoint/2010/main" val="2711051267"/>
              </p:ext>
            </p:extLst>
          </p:nvPr>
        </p:nvGraphicFramePr>
        <p:xfrm>
          <a:off x="3131840" y="2924944"/>
          <a:ext cx="5722938" cy="1076325"/>
        </p:xfrm>
        <a:graphic>
          <a:graphicData uri="http://schemas.openxmlformats.org/presentationml/2006/ole">
            <mc:AlternateContent xmlns:mc="http://schemas.openxmlformats.org/markup-compatibility/2006">
              <mc:Choice xmlns:v="urn:schemas-microsoft-com:vml" Requires="v">
                <p:oleObj spid="_x0000_s275517" name="Equation" r:id="rId10" imgW="2336760" imgH="457200" progId="Equation.DSMT4">
                  <p:embed/>
                </p:oleObj>
              </mc:Choice>
              <mc:Fallback>
                <p:oleObj name="Equation" r:id="rId10" imgW="2336760" imgH="4572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1840" y="2924944"/>
                        <a:ext cx="5722938" cy="10763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4" name="Rectangle 8"/>
          <p:cNvSpPr>
            <a:spLocks noGrp="1" noChangeArrowheads="1"/>
          </p:cNvSpPr>
          <p:nvPr>
            <p:ph type="title"/>
          </p:nvPr>
        </p:nvSpPr>
        <p:spPr>
          <a:xfrm>
            <a:off x="971600" y="332656"/>
            <a:ext cx="7772400" cy="681038"/>
          </a:xfrm>
          <a:noFill/>
        </p:spPr>
        <p:txBody>
          <a:bodyPr anchor="ctr"/>
          <a:lstStyle/>
          <a:p>
            <a:pPr algn="l" eaLnBrk="1" hangingPunct="1"/>
            <a:r>
              <a:rPr lang="zh-CN" altLang="en-US" sz="3200" b="1" dirty="0" smtClean="0">
                <a:solidFill>
                  <a:srgbClr val="FF0000"/>
                </a:solidFill>
              </a:rPr>
              <a:t>四、离散信号的分解</a:t>
            </a:r>
          </a:p>
        </p:txBody>
      </p:sp>
    </p:spTree>
    <p:extLst>
      <p:ext uri="{BB962C8B-B14F-4D97-AF65-F5344CB8AC3E}">
        <p14:creationId xmlns:p14="http://schemas.microsoft.com/office/powerpoint/2010/main" val="3967139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326C1DB-F014-44C4-AC16-A26CBB6438F4}" type="datetime1">
              <a:rPr lang="zh-CN" altLang="en-US"/>
              <a:pPr eaLnBrk="1" hangingPunct="1"/>
              <a:t>2013-11-24</a:t>
            </a:fld>
            <a:endParaRPr lang="en-US" altLang="zh-CN"/>
          </a:p>
        </p:txBody>
      </p:sp>
      <p:sp>
        <p:nvSpPr>
          <p:cNvPr id="8499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8499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6DC0F35-083F-4CA1-827C-158C9A4E0CEA}" type="slidenum">
              <a:rPr lang="zh-CN" altLang="en-US"/>
              <a:pPr eaLnBrk="1" hangingPunct="1"/>
              <a:t>24</a:t>
            </a:fld>
            <a:endParaRPr lang="en-US" altLang="zh-CN"/>
          </a:p>
        </p:txBody>
      </p:sp>
      <p:sp>
        <p:nvSpPr>
          <p:cNvPr id="84998" name="Rectangle 3"/>
          <p:cNvSpPr>
            <a:spLocks noGrp="1" noChangeArrowheads="1"/>
          </p:cNvSpPr>
          <p:nvPr>
            <p:ph type="title"/>
          </p:nvPr>
        </p:nvSpPr>
        <p:spPr>
          <a:xfrm>
            <a:off x="755576" y="1340768"/>
            <a:ext cx="7488238" cy="3744416"/>
          </a:xfrm>
          <a:noFill/>
        </p:spPr>
        <p:txBody>
          <a:bodyPr anchor="ctr"/>
          <a:lstStyle/>
          <a:p>
            <a:pPr algn="ctr" eaLnBrk="1" hangingPunct="1"/>
            <a:r>
              <a:rPr lang="zh-CN" altLang="en-US" sz="7400" b="1" dirty="0" smtClean="0">
                <a:solidFill>
                  <a:srgbClr val="0000FF"/>
                </a:solidFill>
              </a:rPr>
              <a:t>第三节</a:t>
            </a:r>
            <a:br>
              <a:rPr lang="zh-CN" altLang="en-US" sz="7400" b="1" dirty="0" smtClean="0">
                <a:solidFill>
                  <a:srgbClr val="0000FF"/>
                </a:solidFill>
              </a:rPr>
            </a:br>
            <a:r>
              <a:rPr lang="zh-CN" altLang="en-US" sz="7400" b="1" dirty="0" smtClean="0">
                <a:solidFill>
                  <a:srgbClr val="0000FF"/>
                </a:solidFill>
              </a:rPr>
              <a:t>离散时间系统的数学模型</a:t>
            </a:r>
          </a:p>
        </p:txBody>
      </p:sp>
    </p:spTree>
    <p:extLst>
      <p:ext uri="{BB962C8B-B14F-4D97-AF65-F5344CB8AC3E}">
        <p14:creationId xmlns:p14="http://schemas.microsoft.com/office/powerpoint/2010/main" val="34262692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0625324-B69C-43C5-BD1A-71F8A23D912C}" type="datetime1">
              <a:rPr lang="zh-CN" altLang="en-US"/>
              <a:pPr eaLnBrk="1" hangingPunct="1"/>
              <a:t>2013-11-24</a:t>
            </a:fld>
            <a:endParaRPr lang="en-US" altLang="zh-CN"/>
          </a:p>
        </p:txBody>
      </p:sp>
      <p:sp>
        <p:nvSpPr>
          <p:cNvPr id="17412"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1741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3A74A77-DD43-41D3-A5B0-E5D160D47E11}" type="slidenum">
              <a:rPr lang="zh-CN" altLang="en-US"/>
              <a:pPr eaLnBrk="1" hangingPunct="1"/>
              <a:t>25</a:t>
            </a:fld>
            <a:endParaRPr lang="en-US" altLang="zh-CN"/>
          </a:p>
        </p:txBody>
      </p:sp>
      <p:sp>
        <p:nvSpPr>
          <p:cNvPr id="17414" name="Rectangle 2"/>
          <p:cNvSpPr>
            <a:spLocks noGrp="1" noChangeArrowheads="1"/>
          </p:cNvSpPr>
          <p:nvPr>
            <p:ph type="title"/>
          </p:nvPr>
        </p:nvSpPr>
        <p:spPr>
          <a:xfrm>
            <a:off x="1043608" y="332656"/>
            <a:ext cx="7772400" cy="681038"/>
          </a:xfrm>
          <a:noFill/>
        </p:spPr>
        <p:txBody>
          <a:bodyPr/>
          <a:lstStyle/>
          <a:p>
            <a:pPr algn="l" eaLnBrk="1" hangingPunct="1"/>
            <a:r>
              <a:rPr lang="zh-CN" altLang="en-US" sz="3000" b="1" dirty="0" smtClean="0">
                <a:solidFill>
                  <a:srgbClr val="FF0000"/>
                </a:solidFill>
              </a:rPr>
              <a:t>一、 离散时间系统数学模型</a:t>
            </a:r>
          </a:p>
        </p:txBody>
      </p:sp>
      <p:graphicFrame>
        <p:nvGraphicFramePr>
          <p:cNvPr id="697348" name="Object 4"/>
          <p:cNvGraphicFramePr>
            <a:graphicFrameLocks noChangeAspect="1"/>
          </p:cNvGraphicFramePr>
          <p:nvPr>
            <p:extLst>
              <p:ext uri="{D42A27DB-BD31-4B8C-83A1-F6EECF244321}">
                <p14:modId xmlns:p14="http://schemas.microsoft.com/office/powerpoint/2010/main" val="3383961969"/>
              </p:ext>
            </p:extLst>
          </p:nvPr>
        </p:nvGraphicFramePr>
        <p:xfrm>
          <a:off x="1044863" y="1772816"/>
          <a:ext cx="5818188" cy="993775"/>
        </p:xfrm>
        <a:graphic>
          <a:graphicData uri="http://schemas.openxmlformats.org/presentationml/2006/ole">
            <mc:AlternateContent xmlns:mc="http://schemas.openxmlformats.org/markup-compatibility/2006">
              <mc:Choice xmlns:v="urn:schemas-microsoft-com:vml" Requires="v">
                <p:oleObj spid="_x0000_s276496" name="Equation" r:id="rId4" imgW="2679480" imgH="457200" progId="Equation.DSMT4">
                  <p:embed/>
                </p:oleObj>
              </mc:Choice>
              <mc:Fallback>
                <p:oleObj name="Equation" r:id="rId4" imgW="267948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863" y="1772816"/>
                        <a:ext cx="5818188" cy="9937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6"/>
          <p:cNvGrpSpPr>
            <a:grpSpLocks/>
          </p:cNvGrpSpPr>
          <p:nvPr/>
        </p:nvGrpSpPr>
        <p:grpSpPr bwMode="auto">
          <a:xfrm>
            <a:off x="1925394" y="3197969"/>
            <a:ext cx="5256213" cy="1371600"/>
            <a:chOff x="1248" y="2304"/>
            <a:chExt cx="3135" cy="864"/>
          </a:xfrm>
        </p:grpSpPr>
        <p:sp>
          <p:nvSpPr>
            <p:cNvPr id="17417" name="Line 7"/>
            <p:cNvSpPr>
              <a:spLocks noChangeShapeType="1"/>
            </p:cNvSpPr>
            <p:nvPr/>
          </p:nvSpPr>
          <p:spPr bwMode="auto">
            <a:xfrm>
              <a:off x="1248" y="2775"/>
              <a:ext cx="70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18" name="Rectangle 8"/>
            <p:cNvSpPr>
              <a:spLocks noChangeArrowheads="1"/>
            </p:cNvSpPr>
            <p:nvPr/>
          </p:nvSpPr>
          <p:spPr bwMode="auto">
            <a:xfrm>
              <a:off x="1953" y="2383"/>
              <a:ext cx="1488" cy="785"/>
            </a:xfrm>
            <a:prstGeom prst="rect">
              <a:avLst/>
            </a:prstGeom>
            <a:solidFill>
              <a:srgbClr val="33CCCC"/>
            </a:solidFill>
            <a:ln w="9525">
              <a:solidFill>
                <a:schemeClr val="tx1"/>
              </a:solidFill>
              <a:miter lim="800000"/>
              <a:headEnd/>
              <a:tailEnd/>
            </a:ln>
          </p:spPr>
          <p:txBody>
            <a:bodyPr wrap="none" anchor="ctr"/>
            <a:lstStyle/>
            <a:p>
              <a:pPr algn="ctr"/>
              <a:r>
                <a:rPr lang="zh-CN" altLang="en-US" b="1">
                  <a:latin typeface="Arial" pitchFamily="34" charset="0"/>
                </a:rPr>
                <a:t>离散时间系统</a:t>
              </a:r>
            </a:p>
          </p:txBody>
        </p:sp>
        <p:sp>
          <p:nvSpPr>
            <p:cNvPr id="17419" name="Line 9"/>
            <p:cNvSpPr>
              <a:spLocks noChangeShapeType="1"/>
            </p:cNvSpPr>
            <p:nvPr/>
          </p:nvSpPr>
          <p:spPr bwMode="auto">
            <a:xfrm>
              <a:off x="3441" y="2775"/>
              <a:ext cx="62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0" name="Text Box 10"/>
            <p:cNvSpPr txBox="1">
              <a:spLocks noChangeArrowheads="1"/>
            </p:cNvSpPr>
            <p:nvPr/>
          </p:nvSpPr>
          <p:spPr bwMode="auto">
            <a:xfrm>
              <a:off x="1326" y="2304"/>
              <a:ext cx="7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b="1">
                  <a:solidFill>
                    <a:srgbClr val="0066FF"/>
                  </a:solidFill>
                  <a:latin typeface="Arial" pitchFamily="34" charset="0"/>
                </a:rPr>
                <a:t>x(n)</a:t>
              </a:r>
            </a:p>
          </p:txBody>
        </p:sp>
        <p:sp>
          <p:nvSpPr>
            <p:cNvPr id="17421" name="Text Box 11"/>
            <p:cNvSpPr txBox="1">
              <a:spLocks noChangeArrowheads="1"/>
            </p:cNvSpPr>
            <p:nvPr/>
          </p:nvSpPr>
          <p:spPr bwMode="auto">
            <a:xfrm>
              <a:off x="3600" y="2400"/>
              <a:ext cx="78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b="1">
                  <a:solidFill>
                    <a:srgbClr val="FF0000"/>
                  </a:solidFill>
                  <a:latin typeface="Arial" pitchFamily="34" charset="0"/>
                </a:rPr>
                <a:t>y(n)</a:t>
              </a:r>
            </a:p>
          </p:txBody>
        </p:sp>
      </p:grpSp>
    </p:spTree>
    <p:extLst>
      <p:ext uri="{BB962C8B-B14F-4D97-AF65-F5344CB8AC3E}">
        <p14:creationId xmlns:p14="http://schemas.microsoft.com/office/powerpoint/2010/main" val="3096722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4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3CA0A8F-4965-4C28-995D-801E4BFFF368}" type="datetime1">
              <a:rPr lang="zh-CN" altLang="en-US"/>
              <a:pPr eaLnBrk="1" hangingPunct="1"/>
              <a:t>2013-11-24</a:t>
            </a:fld>
            <a:endParaRPr lang="en-US" altLang="zh-CN"/>
          </a:p>
        </p:txBody>
      </p:sp>
      <p:sp>
        <p:nvSpPr>
          <p:cNvPr id="18442"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184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17C8C9F-9ADC-4F12-8872-3A7991AC5EA0}" type="slidenum">
              <a:rPr lang="zh-CN" altLang="en-US"/>
              <a:pPr eaLnBrk="1" hangingPunct="1"/>
              <a:t>26</a:t>
            </a:fld>
            <a:endParaRPr lang="en-US" altLang="zh-CN"/>
          </a:p>
        </p:txBody>
      </p:sp>
      <p:sp>
        <p:nvSpPr>
          <p:cNvPr id="18444" name="Rectangle 2"/>
          <p:cNvSpPr>
            <a:spLocks noGrp="1" noChangeArrowheads="1"/>
          </p:cNvSpPr>
          <p:nvPr>
            <p:ph type="title"/>
          </p:nvPr>
        </p:nvSpPr>
        <p:spPr>
          <a:xfrm>
            <a:off x="980282" y="332656"/>
            <a:ext cx="7772400" cy="681037"/>
          </a:xfrm>
          <a:noFill/>
        </p:spPr>
        <p:txBody>
          <a:bodyPr/>
          <a:lstStyle/>
          <a:p>
            <a:pPr algn="l" eaLnBrk="1" hangingPunct="1"/>
            <a:r>
              <a:rPr lang="zh-CN" altLang="en-US" sz="3000" b="1" dirty="0" smtClean="0">
                <a:solidFill>
                  <a:srgbClr val="FF0000"/>
                </a:solidFill>
              </a:rPr>
              <a:t>二、 线性、时不变系统的基本特性</a:t>
            </a:r>
          </a:p>
        </p:txBody>
      </p:sp>
      <p:sp>
        <p:nvSpPr>
          <p:cNvPr id="699396" name="Rectangle 4"/>
          <p:cNvSpPr>
            <a:spLocks noChangeArrowheads="1"/>
          </p:cNvSpPr>
          <p:nvPr/>
        </p:nvSpPr>
        <p:spPr bwMode="auto">
          <a:xfrm>
            <a:off x="323528" y="1628800"/>
            <a:ext cx="718661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700" b="1" dirty="0">
                <a:solidFill>
                  <a:srgbClr val="0000FF"/>
                </a:solidFill>
                <a:latin typeface="+mn-ea"/>
                <a:ea typeface="+mn-ea"/>
              </a:rPr>
              <a:t>线性时不变离散系统满足：</a:t>
            </a:r>
            <a:r>
              <a:rPr lang="zh-CN" altLang="en-US" sz="2700" b="1" dirty="0">
                <a:solidFill>
                  <a:srgbClr val="FF0000"/>
                </a:solidFill>
                <a:latin typeface="+mn-ea"/>
                <a:ea typeface="+mn-ea"/>
              </a:rPr>
              <a:t>均匀性和叠加性</a:t>
            </a:r>
            <a:r>
              <a:rPr lang="zh-CN" altLang="en-US" sz="2700" b="1" dirty="0">
                <a:solidFill>
                  <a:srgbClr val="7F003F"/>
                </a:solidFill>
                <a:latin typeface="+mn-ea"/>
                <a:ea typeface="+mn-ea"/>
              </a:rPr>
              <a:t>。</a:t>
            </a:r>
            <a:endParaRPr lang="zh-CN" altLang="en-US" b="1" dirty="0">
              <a:latin typeface="+mn-ea"/>
              <a:ea typeface="+mn-ea"/>
            </a:endParaRPr>
          </a:p>
        </p:txBody>
      </p:sp>
      <p:graphicFrame>
        <p:nvGraphicFramePr>
          <p:cNvPr id="699397" name="Object 5"/>
          <p:cNvGraphicFramePr>
            <a:graphicFrameLocks noChangeAspect="1"/>
          </p:cNvGraphicFramePr>
          <p:nvPr>
            <p:extLst>
              <p:ext uri="{D42A27DB-BD31-4B8C-83A1-F6EECF244321}">
                <p14:modId xmlns:p14="http://schemas.microsoft.com/office/powerpoint/2010/main" val="3561353021"/>
              </p:ext>
            </p:extLst>
          </p:nvPr>
        </p:nvGraphicFramePr>
        <p:xfrm>
          <a:off x="865188" y="2204864"/>
          <a:ext cx="6599237" cy="2057400"/>
        </p:xfrm>
        <a:graphic>
          <a:graphicData uri="http://schemas.openxmlformats.org/presentationml/2006/ole">
            <mc:AlternateContent xmlns:mc="http://schemas.openxmlformats.org/markup-compatibility/2006">
              <mc:Choice xmlns:v="urn:schemas-microsoft-com:vml" Requires="v">
                <p:oleObj spid="_x0000_s277604" name="Equation" r:id="rId4" imgW="3136680" imgH="914400" progId="Equation.DSMT4">
                  <p:embed/>
                </p:oleObj>
              </mc:Choice>
              <mc:Fallback>
                <p:oleObj name="Equation" r:id="rId4" imgW="3136680" imgH="914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188" y="2204864"/>
                        <a:ext cx="6599237" cy="20574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7"/>
          <p:cNvGrpSpPr>
            <a:grpSpLocks/>
          </p:cNvGrpSpPr>
          <p:nvPr/>
        </p:nvGrpSpPr>
        <p:grpSpPr bwMode="auto">
          <a:xfrm>
            <a:off x="827088" y="4045743"/>
            <a:ext cx="8007350" cy="1687513"/>
            <a:chOff x="528" y="2592"/>
            <a:chExt cx="5044" cy="1063"/>
          </a:xfrm>
        </p:grpSpPr>
        <p:grpSp>
          <p:nvGrpSpPr>
            <p:cNvPr id="18448" name="Group 8"/>
            <p:cNvGrpSpPr>
              <a:grpSpLocks/>
            </p:cNvGrpSpPr>
            <p:nvPr/>
          </p:nvGrpSpPr>
          <p:grpSpPr bwMode="auto">
            <a:xfrm>
              <a:off x="528" y="3257"/>
              <a:ext cx="1853" cy="398"/>
              <a:chOff x="528" y="3257"/>
              <a:chExt cx="1853" cy="398"/>
            </a:xfrm>
          </p:grpSpPr>
          <p:sp>
            <p:nvSpPr>
              <p:cNvPr id="18457" name="Line 9"/>
              <p:cNvSpPr>
                <a:spLocks noChangeShapeType="1"/>
              </p:cNvSpPr>
              <p:nvPr/>
            </p:nvSpPr>
            <p:spPr bwMode="auto">
              <a:xfrm>
                <a:off x="528" y="3511"/>
                <a:ext cx="47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8" name="Rectangle 10"/>
              <p:cNvSpPr>
                <a:spLocks noChangeArrowheads="1"/>
              </p:cNvSpPr>
              <p:nvPr/>
            </p:nvSpPr>
            <p:spPr bwMode="auto">
              <a:xfrm>
                <a:off x="1005" y="3319"/>
                <a:ext cx="867" cy="336"/>
              </a:xfrm>
              <a:prstGeom prst="rect">
                <a:avLst/>
              </a:prstGeom>
              <a:solidFill>
                <a:srgbClr val="FFFFCC"/>
              </a:solidFill>
              <a:ln w="9525">
                <a:solidFill>
                  <a:schemeClr val="tx1"/>
                </a:solidFill>
                <a:miter lim="800000"/>
                <a:headEnd/>
                <a:tailEnd/>
              </a:ln>
            </p:spPr>
            <p:txBody>
              <a:bodyPr wrap="none" anchor="ctr"/>
              <a:lstStyle/>
              <a:p>
                <a:pPr algn="ctr"/>
                <a:r>
                  <a:rPr lang="zh-CN" altLang="en-US" b="1">
                    <a:latin typeface="Arial" pitchFamily="34" charset="0"/>
                  </a:rPr>
                  <a:t>离散时间系统</a:t>
                </a:r>
              </a:p>
            </p:txBody>
          </p:sp>
          <p:sp>
            <p:nvSpPr>
              <p:cNvPr id="18459" name="Line 11"/>
              <p:cNvSpPr>
                <a:spLocks noChangeShapeType="1"/>
              </p:cNvSpPr>
              <p:nvPr/>
            </p:nvSpPr>
            <p:spPr bwMode="auto">
              <a:xfrm>
                <a:off x="1872" y="3511"/>
                <a:ext cx="4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439" name="Object 12"/>
              <p:cNvGraphicFramePr>
                <a:graphicFrameLocks noChangeAspect="1"/>
              </p:cNvGraphicFramePr>
              <p:nvPr/>
            </p:nvGraphicFramePr>
            <p:xfrm>
              <a:off x="548" y="3257"/>
              <a:ext cx="400" cy="248"/>
            </p:xfrm>
            <a:graphic>
              <a:graphicData uri="http://schemas.openxmlformats.org/presentationml/2006/ole">
                <mc:AlternateContent xmlns:mc="http://schemas.openxmlformats.org/markup-compatibility/2006">
                  <mc:Choice xmlns:v="urn:schemas-microsoft-com:vml" Requires="v">
                    <p:oleObj spid="_x0000_s277605" name="Equation" r:id="rId6" imgW="368280" imgH="228600" progId="Equation.DSMT4">
                      <p:embed/>
                    </p:oleObj>
                  </mc:Choice>
                  <mc:Fallback>
                    <p:oleObj name="Equation" r:id="rId6" imgW="36828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 y="3257"/>
                            <a:ext cx="40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0" name="Object 13"/>
              <p:cNvGraphicFramePr>
                <a:graphicFrameLocks noChangeAspect="1"/>
              </p:cNvGraphicFramePr>
              <p:nvPr/>
            </p:nvGraphicFramePr>
            <p:xfrm>
              <a:off x="1968" y="3257"/>
              <a:ext cx="413" cy="248"/>
            </p:xfrm>
            <a:graphic>
              <a:graphicData uri="http://schemas.openxmlformats.org/presentationml/2006/ole">
                <mc:AlternateContent xmlns:mc="http://schemas.openxmlformats.org/markup-compatibility/2006">
                  <mc:Choice xmlns:v="urn:schemas-microsoft-com:vml" Requires="v">
                    <p:oleObj spid="_x0000_s277606" name="Equation" r:id="rId8" imgW="380880" imgH="228600" progId="Equation.DSMT4">
                      <p:embed/>
                    </p:oleObj>
                  </mc:Choice>
                  <mc:Fallback>
                    <p:oleObj name="Equation" r:id="rId8" imgW="38088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8" y="3257"/>
                            <a:ext cx="413"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449" name="Group 14"/>
            <p:cNvGrpSpPr>
              <a:grpSpLocks/>
            </p:cNvGrpSpPr>
            <p:nvPr/>
          </p:nvGrpSpPr>
          <p:grpSpPr bwMode="auto">
            <a:xfrm>
              <a:off x="528" y="2592"/>
              <a:ext cx="1778" cy="398"/>
              <a:chOff x="528" y="2633"/>
              <a:chExt cx="1778" cy="398"/>
            </a:xfrm>
          </p:grpSpPr>
          <p:sp>
            <p:nvSpPr>
              <p:cNvPr id="18454" name="Line 15"/>
              <p:cNvSpPr>
                <a:spLocks noChangeShapeType="1"/>
              </p:cNvSpPr>
              <p:nvPr/>
            </p:nvSpPr>
            <p:spPr bwMode="auto">
              <a:xfrm>
                <a:off x="528" y="2887"/>
                <a:ext cx="47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5" name="Rectangle 16"/>
              <p:cNvSpPr>
                <a:spLocks noChangeArrowheads="1"/>
              </p:cNvSpPr>
              <p:nvPr/>
            </p:nvSpPr>
            <p:spPr bwMode="auto">
              <a:xfrm>
                <a:off x="1005" y="2695"/>
                <a:ext cx="867" cy="336"/>
              </a:xfrm>
              <a:prstGeom prst="rect">
                <a:avLst/>
              </a:prstGeom>
              <a:solidFill>
                <a:srgbClr val="FFFFCC"/>
              </a:solidFill>
              <a:ln w="9525">
                <a:solidFill>
                  <a:schemeClr val="tx1"/>
                </a:solidFill>
                <a:miter lim="800000"/>
                <a:headEnd/>
                <a:tailEnd/>
              </a:ln>
            </p:spPr>
            <p:txBody>
              <a:bodyPr wrap="none" anchor="ctr"/>
              <a:lstStyle/>
              <a:p>
                <a:pPr algn="ctr"/>
                <a:r>
                  <a:rPr lang="zh-CN" altLang="en-US" b="1">
                    <a:latin typeface="Arial" pitchFamily="34" charset="0"/>
                  </a:rPr>
                  <a:t>离散时间系统</a:t>
                </a:r>
              </a:p>
            </p:txBody>
          </p:sp>
          <p:sp>
            <p:nvSpPr>
              <p:cNvPr id="18456" name="Line 17"/>
              <p:cNvSpPr>
                <a:spLocks noChangeShapeType="1"/>
              </p:cNvSpPr>
              <p:nvPr/>
            </p:nvSpPr>
            <p:spPr bwMode="auto">
              <a:xfrm>
                <a:off x="1872" y="2887"/>
                <a:ext cx="4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437" name="Object 18"/>
              <p:cNvGraphicFramePr>
                <a:graphicFrameLocks noChangeAspect="1"/>
              </p:cNvGraphicFramePr>
              <p:nvPr/>
            </p:nvGraphicFramePr>
            <p:xfrm>
              <a:off x="555" y="2633"/>
              <a:ext cx="386" cy="248"/>
            </p:xfrm>
            <a:graphic>
              <a:graphicData uri="http://schemas.openxmlformats.org/presentationml/2006/ole">
                <mc:AlternateContent xmlns:mc="http://schemas.openxmlformats.org/markup-compatibility/2006">
                  <mc:Choice xmlns:v="urn:schemas-microsoft-com:vml" Requires="v">
                    <p:oleObj spid="_x0000_s277607" name="Equation" r:id="rId10" imgW="355320" imgH="228600" progId="Equation.DSMT4">
                      <p:embed/>
                    </p:oleObj>
                  </mc:Choice>
                  <mc:Fallback>
                    <p:oleObj name="Equation" r:id="rId10" imgW="35532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5" y="2633"/>
                            <a:ext cx="386"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19"/>
              <p:cNvGraphicFramePr>
                <a:graphicFrameLocks noChangeAspect="1"/>
              </p:cNvGraphicFramePr>
              <p:nvPr/>
            </p:nvGraphicFramePr>
            <p:xfrm>
              <a:off x="1920" y="2640"/>
              <a:ext cx="386" cy="248"/>
            </p:xfrm>
            <a:graphic>
              <a:graphicData uri="http://schemas.openxmlformats.org/presentationml/2006/ole">
                <mc:AlternateContent xmlns:mc="http://schemas.openxmlformats.org/markup-compatibility/2006">
                  <mc:Choice xmlns:v="urn:schemas-microsoft-com:vml" Requires="v">
                    <p:oleObj spid="_x0000_s277608" name="Equation" r:id="rId12" imgW="355320" imgH="228600" progId="Equation.DSMT4">
                      <p:embed/>
                    </p:oleObj>
                  </mc:Choice>
                  <mc:Fallback>
                    <p:oleObj name="Equation" r:id="rId12" imgW="35532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20" y="2640"/>
                            <a:ext cx="386"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450" name="Group 20"/>
            <p:cNvGrpSpPr>
              <a:grpSpLocks/>
            </p:cNvGrpSpPr>
            <p:nvPr/>
          </p:nvGrpSpPr>
          <p:grpSpPr bwMode="auto">
            <a:xfrm>
              <a:off x="2496" y="2784"/>
              <a:ext cx="3076" cy="487"/>
              <a:chOff x="2496" y="2784"/>
              <a:chExt cx="3076" cy="487"/>
            </a:xfrm>
          </p:grpSpPr>
          <p:sp>
            <p:nvSpPr>
              <p:cNvPr id="18451" name="Line 21"/>
              <p:cNvSpPr>
                <a:spLocks noChangeShapeType="1"/>
              </p:cNvSpPr>
              <p:nvPr/>
            </p:nvSpPr>
            <p:spPr bwMode="auto">
              <a:xfrm flipV="1">
                <a:off x="2496" y="3120"/>
                <a:ext cx="103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2" name="Rectangle 22"/>
              <p:cNvSpPr>
                <a:spLocks noChangeArrowheads="1"/>
              </p:cNvSpPr>
              <p:nvPr/>
            </p:nvSpPr>
            <p:spPr bwMode="auto">
              <a:xfrm>
                <a:off x="3504" y="2935"/>
                <a:ext cx="960" cy="336"/>
              </a:xfrm>
              <a:prstGeom prst="rect">
                <a:avLst/>
              </a:prstGeom>
              <a:solidFill>
                <a:srgbClr val="FFFFCC"/>
              </a:solidFill>
              <a:ln w="9525">
                <a:solidFill>
                  <a:schemeClr val="tx1"/>
                </a:solidFill>
                <a:miter lim="800000"/>
                <a:headEnd/>
                <a:tailEnd/>
              </a:ln>
            </p:spPr>
            <p:txBody>
              <a:bodyPr wrap="none" anchor="ctr"/>
              <a:lstStyle/>
              <a:p>
                <a:pPr algn="ctr"/>
                <a:r>
                  <a:rPr lang="zh-CN" altLang="en-US" b="1">
                    <a:latin typeface="Arial" pitchFamily="34" charset="0"/>
                  </a:rPr>
                  <a:t>离散时间系统</a:t>
                </a:r>
              </a:p>
            </p:txBody>
          </p:sp>
          <p:sp>
            <p:nvSpPr>
              <p:cNvPr id="18453" name="Line 23"/>
              <p:cNvSpPr>
                <a:spLocks noChangeShapeType="1"/>
              </p:cNvSpPr>
              <p:nvPr/>
            </p:nvSpPr>
            <p:spPr bwMode="auto">
              <a:xfrm flipV="1">
                <a:off x="4464" y="3120"/>
                <a:ext cx="103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435" name="Object 24"/>
              <p:cNvGraphicFramePr>
                <a:graphicFrameLocks noChangeAspect="1"/>
              </p:cNvGraphicFramePr>
              <p:nvPr/>
            </p:nvGraphicFramePr>
            <p:xfrm>
              <a:off x="2496" y="2784"/>
              <a:ext cx="1035" cy="248"/>
            </p:xfrm>
            <a:graphic>
              <a:graphicData uri="http://schemas.openxmlformats.org/presentationml/2006/ole">
                <mc:AlternateContent xmlns:mc="http://schemas.openxmlformats.org/markup-compatibility/2006">
                  <mc:Choice xmlns:v="urn:schemas-microsoft-com:vml" Requires="v">
                    <p:oleObj spid="_x0000_s277609" name="Equation" r:id="rId14" imgW="1015920" imgH="228600" progId="Equation.DSMT4">
                      <p:embed/>
                    </p:oleObj>
                  </mc:Choice>
                  <mc:Fallback>
                    <p:oleObj name="Equation" r:id="rId14" imgW="1015920" imgH="2286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96" y="2784"/>
                            <a:ext cx="1035"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6" name="Object 25"/>
              <p:cNvGraphicFramePr>
                <a:graphicFrameLocks noChangeAspect="1"/>
              </p:cNvGraphicFramePr>
              <p:nvPr/>
            </p:nvGraphicFramePr>
            <p:xfrm>
              <a:off x="4512" y="2784"/>
              <a:ext cx="1060" cy="247"/>
            </p:xfrm>
            <a:graphic>
              <a:graphicData uri="http://schemas.openxmlformats.org/presentationml/2006/ole">
                <mc:AlternateContent xmlns:mc="http://schemas.openxmlformats.org/markup-compatibility/2006">
                  <mc:Choice xmlns:v="urn:schemas-microsoft-com:vml" Requires="v">
                    <p:oleObj spid="_x0000_s277610" name="Equation" r:id="rId16" imgW="1041120" imgH="228600" progId="Equation.DSMT4">
                      <p:embed/>
                    </p:oleObj>
                  </mc:Choice>
                  <mc:Fallback>
                    <p:oleObj name="Equation" r:id="rId16" imgW="1041120" imgH="2286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12" y="2784"/>
                            <a:ext cx="1060"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30374819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8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D89C81B-C26F-4877-A946-94817D16E23D}" type="datetime1">
              <a:rPr lang="zh-CN" altLang="en-US"/>
              <a:pPr eaLnBrk="1" hangingPunct="1"/>
              <a:t>2013-11-24</a:t>
            </a:fld>
            <a:endParaRPr lang="en-US" altLang="zh-CN"/>
          </a:p>
        </p:txBody>
      </p:sp>
      <p:sp>
        <p:nvSpPr>
          <p:cNvPr id="19484"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1948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D98AAE7-ED87-411B-A677-654A89F4A30A}" type="slidenum">
              <a:rPr lang="zh-CN" altLang="en-US"/>
              <a:pPr eaLnBrk="1" hangingPunct="1"/>
              <a:t>27</a:t>
            </a:fld>
            <a:endParaRPr lang="en-US" altLang="zh-CN"/>
          </a:p>
        </p:txBody>
      </p:sp>
      <p:grpSp>
        <p:nvGrpSpPr>
          <p:cNvPr id="2" name="Group 5"/>
          <p:cNvGrpSpPr>
            <a:grpSpLocks/>
          </p:cNvGrpSpPr>
          <p:nvPr/>
        </p:nvGrpSpPr>
        <p:grpSpPr bwMode="auto">
          <a:xfrm>
            <a:off x="2567880" y="4893072"/>
            <a:ext cx="3200400" cy="914400"/>
            <a:chOff x="1776" y="2784"/>
            <a:chExt cx="2016" cy="576"/>
          </a:xfrm>
        </p:grpSpPr>
        <p:sp>
          <p:nvSpPr>
            <p:cNvPr id="19542" name="Line 6"/>
            <p:cNvSpPr>
              <a:spLocks noChangeShapeType="1"/>
            </p:cNvSpPr>
            <p:nvPr/>
          </p:nvSpPr>
          <p:spPr bwMode="auto">
            <a:xfrm>
              <a:off x="1824" y="3098"/>
              <a:ext cx="46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43" name="Rectangle 7"/>
            <p:cNvSpPr>
              <a:spLocks noChangeArrowheads="1"/>
            </p:cNvSpPr>
            <p:nvPr/>
          </p:nvSpPr>
          <p:spPr bwMode="auto">
            <a:xfrm>
              <a:off x="2290" y="2836"/>
              <a:ext cx="984" cy="524"/>
            </a:xfrm>
            <a:prstGeom prst="rect">
              <a:avLst/>
            </a:prstGeom>
            <a:solidFill>
              <a:srgbClr val="FFFFCC"/>
            </a:solidFill>
            <a:ln w="9525">
              <a:solidFill>
                <a:schemeClr val="tx1"/>
              </a:solidFill>
              <a:miter lim="800000"/>
              <a:headEnd/>
              <a:tailEnd/>
            </a:ln>
          </p:spPr>
          <p:txBody>
            <a:bodyPr wrap="none" anchor="ctr"/>
            <a:lstStyle/>
            <a:p>
              <a:pPr algn="ctr"/>
              <a:r>
                <a:rPr lang="zh-CN" altLang="en-US" b="1">
                  <a:latin typeface="Arial" pitchFamily="34" charset="0"/>
                </a:rPr>
                <a:t>离散时间系统</a:t>
              </a:r>
            </a:p>
          </p:txBody>
        </p:sp>
        <p:sp>
          <p:nvSpPr>
            <p:cNvPr id="19544" name="Line 8"/>
            <p:cNvSpPr>
              <a:spLocks noChangeShapeType="1"/>
            </p:cNvSpPr>
            <p:nvPr/>
          </p:nvSpPr>
          <p:spPr bwMode="auto">
            <a:xfrm>
              <a:off x="3274" y="3098"/>
              <a:ext cx="41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45" name="Text Box 9"/>
            <p:cNvSpPr txBox="1">
              <a:spLocks noChangeArrowheads="1"/>
            </p:cNvSpPr>
            <p:nvPr/>
          </p:nvSpPr>
          <p:spPr bwMode="auto">
            <a:xfrm>
              <a:off x="1776" y="2784"/>
              <a:ext cx="5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b="1">
                  <a:latin typeface="Arial" pitchFamily="34" charset="0"/>
                </a:rPr>
                <a:t>x(n-N)</a:t>
              </a:r>
            </a:p>
          </p:txBody>
        </p:sp>
        <p:sp>
          <p:nvSpPr>
            <p:cNvPr id="19546" name="Text Box 10"/>
            <p:cNvSpPr txBox="1">
              <a:spLocks noChangeArrowheads="1"/>
            </p:cNvSpPr>
            <p:nvPr/>
          </p:nvSpPr>
          <p:spPr bwMode="auto">
            <a:xfrm>
              <a:off x="3274" y="2836"/>
              <a:ext cx="5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b="1">
                  <a:latin typeface="Arial" pitchFamily="34" charset="0"/>
                </a:rPr>
                <a:t>y(n-N)</a:t>
              </a:r>
            </a:p>
          </p:txBody>
        </p:sp>
      </p:grpSp>
      <p:grpSp>
        <p:nvGrpSpPr>
          <p:cNvPr id="3" name="Group 11"/>
          <p:cNvGrpSpPr>
            <a:grpSpLocks/>
          </p:cNvGrpSpPr>
          <p:nvPr/>
        </p:nvGrpSpPr>
        <p:grpSpPr bwMode="auto">
          <a:xfrm>
            <a:off x="272504" y="4292997"/>
            <a:ext cx="2427288" cy="1622425"/>
            <a:chOff x="528" y="2544"/>
            <a:chExt cx="1529" cy="1022"/>
          </a:xfrm>
        </p:grpSpPr>
        <p:sp>
          <p:nvSpPr>
            <p:cNvPr id="19532" name="Line 12"/>
            <p:cNvSpPr>
              <a:spLocks noChangeShapeType="1"/>
            </p:cNvSpPr>
            <p:nvPr/>
          </p:nvSpPr>
          <p:spPr bwMode="auto">
            <a:xfrm>
              <a:off x="720" y="3360"/>
              <a:ext cx="129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33" name="Line 13"/>
            <p:cNvSpPr>
              <a:spLocks noChangeShapeType="1"/>
            </p:cNvSpPr>
            <p:nvPr/>
          </p:nvSpPr>
          <p:spPr bwMode="auto">
            <a:xfrm flipV="1">
              <a:off x="720" y="2640"/>
              <a:ext cx="0" cy="87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34" name="Line 14"/>
            <p:cNvSpPr>
              <a:spLocks noChangeShapeType="1"/>
            </p:cNvSpPr>
            <p:nvPr/>
          </p:nvSpPr>
          <p:spPr bwMode="auto">
            <a:xfrm>
              <a:off x="1008" y="323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477" name="Object 15"/>
            <p:cNvGraphicFramePr>
              <a:graphicFrameLocks noChangeAspect="1"/>
            </p:cNvGraphicFramePr>
            <p:nvPr/>
          </p:nvGraphicFramePr>
          <p:xfrm>
            <a:off x="528" y="3360"/>
            <a:ext cx="128" cy="178"/>
          </p:xfrm>
          <a:graphic>
            <a:graphicData uri="http://schemas.openxmlformats.org/presentationml/2006/ole">
              <mc:AlternateContent xmlns:mc="http://schemas.openxmlformats.org/markup-compatibility/2006">
                <mc:Choice xmlns:v="urn:schemas-microsoft-com:vml" Requires="v">
                  <p:oleObj spid="_x0000_s278880" name="Equation" r:id="rId4" imgW="126720" imgH="177480" progId="Equation.3">
                    <p:embed/>
                  </p:oleObj>
                </mc:Choice>
                <mc:Fallback>
                  <p:oleObj name="Equation" r:id="rId4" imgW="126720" imgH="177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 y="3360"/>
                          <a:ext cx="128"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8" name="Object 16"/>
            <p:cNvGraphicFramePr>
              <a:graphicFrameLocks noChangeAspect="1"/>
            </p:cNvGraphicFramePr>
            <p:nvPr/>
          </p:nvGraphicFramePr>
          <p:xfrm>
            <a:off x="1073" y="3379"/>
            <a:ext cx="99" cy="187"/>
          </p:xfrm>
          <a:graphic>
            <a:graphicData uri="http://schemas.openxmlformats.org/presentationml/2006/ole">
              <mc:AlternateContent xmlns:mc="http://schemas.openxmlformats.org/markup-compatibility/2006">
                <mc:Choice xmlns:v="urn:schemas-microsoft-com:vml" Requires="v">
                  <p:oleObj spid="_x0000_s278881" name="Equation" r:id="rId6" imgW="88560" imgH="164880" progId="Equation.3">
                    <p:embed/>
                  </p:oleObj>
                </mc:Choice>
                <mc:Fallback>
                  <p:oleObj name="Equation" r:id="rId6" imgW="88560" imgH="1648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3" y="3379"/>
                          <a:ext cx="9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9" name="Object 17"/>
            <p:cNvGraphicFramePr>
              <a:graphicFrameLocks noChangeAspect="1"/>
            </p:cNvGraphicFramePr>
            <p:nvPr/>
          </p:nvGraphicFramePr>
          <p:xfrm>
            <a:off x="1248" y="3360"/>
            <a:ext cx="146" cy="192"/>
          </p:xfrm>
          <a:graphic>
            <a:graphicData uri="http://schemas.openxmlformats.org/presentationml/2006/ole">
              <mc:AlternateContent xmlns:mc="http://schemas.openxmlformats.org/markup-compatibility/2006">
                <mc:Choice xmlns:v="urn:schemas-microsoft-com:vml" Requires="v">
                  <p:oleObj spid="_x0000_s278882" name="Equation" r:id="rId8" imgW="126720" imgH="164880" progId="Equation.3">
                    <p:embed/>
                  </p:oleObj>
                </mc:Choice>
                <mc:Fallback>
                  <p:oleObj name="Equation" r:id="rId8" imgW="126720" imgH="1648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8" y="3360"/>
                          <a:ext cx="14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0" name="Object 18"/>
            <p:cNvGraphicFramePr>
              <a:graphicFrameLocks noChangeAspect="1"/>
            </p:cNvGraphicFramePr>
            <p:nvPr/>
          </p:nvGraphicFramePr>
          <p:xfrm>
            <a:off x="1920" y="3408"/>
            <a:ext cx="137" cy="155"/>
          </p:xfrm>
          <a:graphic>
            <a:graphicData uri="http://schemas.openxmlformats.org/presentationml/2006/ole">
              <mc:AlternateContent xmlns:mc="http://schemas.openxmlformats.org/markup-compatibility/2006">
                <mc:Choice xmlns:v="urn:schemas-microsoft-com:vml" Requires="v">
                  <p:oleObj spid="_x0000_s278883" name="Equation" r:id="rId10" imgW="126720" imgH="139680" progId="Equation.3">
                    <p:embed/>
                  </p:oleObj>
                </mc:Choice>
                <mc:Fallback>
                  <p:oleObj name="Equation" r:id="rId10" imgW="126720" imgH="1396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20" y="3408"/>
                          <a:ext cx="13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1" name="Object 19"/>
            <p:cNvGraphicFramePr>
              <a:graphicFrameLocks noChangeAspect="1"/>
            </p:cNvGraphicFramePr>
            <p:nvPr/>
          </p:nvGraphicFramePr>
          <p:xfrm>
            <a:off x="816" y="2544"/>
            <a:ext cx="624" cy="275"/>
          </p:xfrm>
          <a:graphic>
            <a:graphicData uri="http://schemas.openxmlformats.org/presentationml/2006/ole">
              <mc:AlternateContent xmlns:mc="http://schemas.openxmlformats.org/markup-compatibility/2006">
                <mc:Choice xmlns:v="urn:schemas-microsoft-com:vml" Requires="v">
                  <p:oleObj spid="_x0000_s278884" name="Equation" r:id="rId12" imgW="571320" imgH="203040" progId="Equation.3">
                    <p:embed/>
                  </p:oleObj>
                </mc:Choice>
                <mc:Fallback>
                  <p:oleObj name="Equation" r:id="rId12" imgW="571320" imgH="2030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6" y="2544"/>
                          <a:ext cx="624"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35" name="Line 20"/>
            <p:cNvSpPr>
              <a:spLocks noChangeShapeType="1"/>
            </p:cNvSpPr>
            <p:nvPr/>
          </p:nvSpPr>
          <p:spPr bwMode="auto">
            <a:xfrm>
              <a:off x="1008" y="2928"/>
              <a:ext cx="0" cy="446"/>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36" name="Line 21"/>
            <p:cNvSpPr>
              <a:spLocks noChangeShapeType="1"/>
            </p:cNvSpPr>
            <p:nvPr/>
          </p:nvSpPr>
          <p:spPr bwMode="auto">
            <a:xfrm>
              <a:off x="1152" y="2928"/>
              <a:ext cx="0" cy="446"/>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37" name="Line 22"/>
            <p:cNvSpPr>
              <a:spLocks noChangeShapeType="1"/>
            </p:cNvSpPr>
            <p:nvPr/>
          </p:nvSpPr>
          <p:spPr bwMode="auto">
            <a:xfrm>
              <a:off x="1296" y="2928"/>
              <a:ext cx="0" cy="446"/>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38" name="Line 23"/>
            <p:cNvSpPr>
              <a:spLocks noChangeShapeType="1"/>
            </p:cNvSpPr>
            <p:nvPr/>
          </p:nvSpPr>
          <p:spPr bwMode="auto">
            <a:xfrm>
              <a:off x="1488" y="2928"/>
              <a:ext cx="0" cy="446"/>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482" name="Object 24"/>
            <p:cNvGraphicFramePr>
              <a:graphicFrameLocks noChangeAspect="1"/>
            </p:cNvGraphicFramePr>
            <p:nvPr/>
          </p:nvGraphicFramePr>
          <p:xfrm>
            <a:off x="1399" y="3353"/>
            <a:ext cx="132" cy="207"/>
          </p:xfrm>
          <a:graphic>
            <a:graphicData uri="http://schemas.openxmlformats.org/presentationml/2006/ole">
              <mc:AlternateContent xmlns:mc="http://schemas.openxmlformats.org/markup-compatibility/2006">
                <mc:Choice xmlns:v="urn:schemas-microsoft-com:vml" Requires="v">
                  <p:oleObj spid="_x0000_s278885" name="Equation" r:id="rId14" imgW="114120" imgH="177480" progId="Equation.3">
                    <p:embed/>
                  </p:oleObj>
                </mc:Choice>
                <mc:Fallback>
                  <p:oleObj name="Equation" r:id="rId14" imgW="11412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99" y="3353"/>
                          <a:ext cx="132"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39" name="Line 25"/>
            <p:cNvSpPr>
              <a:spLocks noChangeShapeType="1"/>
            </p:cNvSpPr>
            <p:nvPr/>
          </p:nvSpPr>
          <p:spPr bwMode="auto">
            <a:xfrm>
              <a:off x="864" y="3360"/>
              <a:ext cx="48" cy="1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40" name="Line 26"/>
            <p:cNvSpPr>
              <a:spLocks noChangeShapeType="1"/>
            </p:cNvSpPr>
            <p:nvPr/>
          </p:nvSpPr>
          <p:spPr bwMode="auto">
            <a:xfrm>
              <a:off x="1632" y="3360"/>
              <a:ext cx="48" cy="1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41" name="Line 27"/>
            <p:cNvSpPr>
              <a:spLocks noChangeShapeType="1"/>
            </p:cNvSpPr>
            <p:nvPr/>
          </p:nvSpPr>
          <p:spPr bwMode="auto">
            <a:xfrm>
              <a:off x="1824" y="3360"/>
              <a:ext cx="48" cy="1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28"/>
          <p:cNvGrpSpPr>
            <a:grpSpLocks/>
          </p:cNvGrpSpPr>
          <p:nvPr/>
        </p:nvGrpSpPr>
        <p:grpSpPr bwMode="auto">
          <a:xfrm>
            <a:off x="5940152" y="4219972"/>
            <a:ext cx="2971800" cy="1622425"/>
            <a:chOff x="3840" y="2400"/>
            <a:chExt cx="1872" cy="1022"/>
          </a:xfrm>
        </p:grpSpPr>
        <p:sp>
          <p:nvSpPr>
            <p:cNvPr id="19519" name="Line 29"/>
            <p:cNvSpPr>
              <a:spLocks noChangeShapeType="1"/>
            </p:cNvSpPr>
            <p:nvPr/>
          </p:nvSpPr>
          <p:spPr bwMode="auto">
            <a:xfrm>
              <a:off x="3840" y="3216"/>
              <a:ext cx="187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20" name="Line 30"/>
            <p:cNvSpPr>
              <a:spLocks noChangeShapeType="1"/>
            </p:cNvSpPr>
            <p:nvPr/>
          </p:nvSpPr>
          <p:spPr bwMode="auto">
            <a:xfrm flipV="1">
              <a:off x="4032" y="2448"/>
              <a:ext cx="0" cy="87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21" name="Line 31"/>
            <p:cNvSpPr>
              <a:spLocks noChangeShapeType="1"/>
            </p:cNvSpPr>
            <p:nvPr/>
          </p:nvSpPr>
          <p:spPr bwMode="auto">
            <a:xfrm>
              <a:off x="4320" y="3086"/>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471" name="Object 32"/>
            <p:cNvGraphicFramePr>
              <a:graphicFrameLocks noChangeAspect="1"/>
            </p:cNvGraphicFramePr>
            <p:nvPr/>
          </p:nvGraphicFramePr>
          <p:xfrm>
            <a:off x="3888" y="3216"/>
            <a:ext cx="128" cy="178"/>
          </p:xfrm>
          <a:graphic>
            <a:graphicData uri="http://schemas.openxmlformats.org/presentationml/2006/ole">
              <mc:AlternateContent xmlns:mc="http://schemas.openxmlformats.org/markup-compatibility/2006">
                <mc:Choice xmlns:v="urn:schemas-microsoft-com:vml" Requires="v">
                  <p:oleObj spid="_x0000_s278886" name="Equation" r:id="rId16" imgW="126720" imgH="177480" progId="Equation.3">
                    <p:embed/>
                  </p:oleObj>
                </mc:Choice>
                <mc:Fallback>
                  <p:oleObj name="Equation" r:id="rId16" imgW="126720" imgH="177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8" y="3216"/>
                          <a:ext cx="128"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2" name="Object 33"/>
            <p:cNvGraphicFramePr>
              <a:graphicFrameLocks noChangeAspect="1"/>
            </p:cNvGraphicFramePr>
            <p:nvPr/>
          </p:nvGraphicFramePr>
          <p:xfrm>
            <a:off x="4385" y="3235"/>
            <a:ext cx="99" cy="187"/>
          </p:xfrm>
          <a:graphic>
            <a:graphicData uri="http://schemas.openxmlformats.org/presentationml/2006/ole">
              <mc:AlternateContent xmlns:mc="http://schemas.openxmlformats.org/markup-compatibility/2006">
                <mc:Choice xmlns:v="urn:schemas-microsoft-com:vml" Requires="v">
                  <p:oleObj spid="_x0000_s278887" name="Equation" r:id="rId17" imgW="88560" imgH="164880" progId="Equation.3">
                    <p:embed/>
                  </p:oleObj>
                </mc:Choice>
                <mc:Fallback>
                  <p:oleObj name="Equation" r:id="rId17" imgW="88560" imgH="1648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5" y="3235"/>
                          <a:ext cx="9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3" name="Object 34"/>
            <p:cNvGraphicFramePr>
              <a:graphicFrameLocks noChangeAspect="1"/>
            </p:cNvGraphicFramePr>
            <p:nvPr/>
          </p:nvGraphicFramePr>
          <p:xfrm>
            <a:off x="4560" y="3216"/>
            <a:ext cx="146" cy="192"/>
          </p:xfrm>
          <a:graphic>
            <a:graphicData uri="http://schemas.openxmlformats.org/presentationml/2006/ole">
              <mc:AlternateContent xmlns:mc="http://schemas.openxmlformats.org/markup-compatibility/2006">
                <mc:Choice xmlns:v="urn:schemas-microsoft-com:vml" Requires="v">
                  <p:oleObj spid="_x0000_s278888" name="Equation" r:id="rId18" imgW="126720" imgH="164880" progId="Equation.3">
                    <p:embed/>
                  </p:oleObj>
                </mc:Choice>
                <mc:Fallback>
                  <p:oleObj name="Equation" r:id="rId18" imgW="126720" imgH="1648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0" y="3216"/>
                          <a:ext cx="14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4" name="Object 35"/>
            <p:cNvGraphicFramePr>
              <a:graphicFrameLocks noChangeAspect="1"/>
            </p:cNvGraphicFramePr>
            <p:nvPr/>
          </p:nvGraphicFramePr>
          <p:xfrm>
            <a:off x="5520" y="3264"/>
            <a:ext cx="137" cy="155"/>
          </p:xfrm>
          <a:graphic>
            <a:graphicData uri="http://schemas.openxmlformats.org/presentationml/2006/ole">
              <mc:AlternateContent xmlns:mc="http://schemas.openxmlformats.org/markup-compatibility/2006">
                <mc:Choice xmlns:v="urn:schemas-microsoft-com:vml" Requires="v">
                  <p:oleObj spid="_x0000_s278889" name="Equation" r:id="rId19" imgW="126720" imgH="139680" progId="Equation.3">
                    <p:embed/>
                  </p:oleObj>
                </mc:Choice>
                <mc:Fallback>
                  <p:oleObj name="Equation" r:id="rId19" imgW="126720" imgH="1396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20" y="3264"/>
                          <a:ext cx="13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5" name="Object 36"/>
            <p:cNvGraphicFramePr>
              <a:graphicFrameLocks noChangeAspect="1"/>
            </p:cNvGraphicFramePr>
            <p:nvPr/>
          </p:nvGraphicFramePr>
          <p:xfrm>
            <a:off x="4080" y="2400"/>
            <a:ext cx="731" cy="262"/>
          </p:xfrm>
          <a:graphic>
            <a:graphicData uri="http://schemas.openxmlformats.org/presentationml/2006/ole">
              <mc:AlternateContent xmlns:mc="http://schemas.openxmlformats.org/markup-compatibility/2006">
                <mc:Choice xmlns:v="urn:schemas-microsoft-com:vml" Requires="v">
                  <p:oleObj spid="_x0000_s278890" name="Equation" r:id="rId20" imgW="583920" imgH="203040" progId="Equation.3">
                    <p:embed/>
                  </p:oleObj>
                </mc:Choice>
                <mc:Fallback>
                  <p:oleObj name="Equation" r:id="rId20" imgW="583920" imgH="20304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80" y="2400"/>
                          <a:ext cx="731"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22" name="Line 37"/>
            <p:cNvSpPr>
              <a:spLocks noChangeShapeType="1"/>
            </p:cNvSpPr>
            <p:nvPr/>
          </p:nvSpPr>
          <p:spPr bwMode="auto">
            <a:xfrm>
              <a:off x="4896" y="3024"/>
              <a:ext cx="0" cy="192"/>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23" name="Line 38"/>
            <p:cNvSpPr>
              <a:spLocks noChangeShapeType="1"/>
            </p:cNvSpPr>
            <p:nvPr/>
          </p:nvSpPr>
          <p:spPr bwMode="auto">
            <a:xfrm>
              <a:off x="4464" y="2736"/>
              <a:ext cx="0" cy="49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24" name="Line 39"/>
            <p:cNvSpPr>
              <a:spLocks noChangeShapeType="1"/>
            </p:cNvSpPr>
            <p:nvPr/>
          </p:nvSpPr>
          <p:spPr bwMode="auto">
            <a:xfrm flipH="1">
              <a:off x="4608" y="2736"/>
              <a:ext cx="0" cy="49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25" name="Line 40"/>
            <p:cNvSpPr>
              <a:spLocks noChangeShapeType="1"/>
            </p:cNvSpPr>
            <p:nvPr/>
          </p:nvSpPr>
          <p:spPr bwMode="auto">
            <a:xfrm>
              <a:off x="4752" y="2880"/>
              <a:ext cx="0" cy="350"/>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476" name="Object 41"/>
            <p:cNvGraphicFramePr>
              <a:graphicFrameLocks noChangeAspect="1"/>
            </p:cNvGraphicFramePr>
            <p:nvPr/>
          </p:nvGraphicFramePr>
          <p:xfrm>
            <a:off x="4711" y="3209"/>
            <a:ext cx="132" cy="207"/>
          </p:xfrm>
          <a:graphic>
            <a:graphicData uri="http://schemas.openxmlformats.org/presentationml/2006/ole">
              <mc:AlternateContent xmlns:mc="http://schemas.openxmlformats.org/markup-compatibility/2006">
                <mc:Choice xmlns:v="urn:schemas-microsoft-com:vml" Requires="v">
                  <p:oleObj spid="_x0000_s278891" name="Equation" r:id="rId22" imgW="114120" imgH="177480" progId="Equation.3">
                    <p:embed/>
                  </p:oleObj>
                </mc:Choice>
                <mc:Fallback>
                  <p:oleObj name="Equation" r:id="rId22" imgW="11412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11" y="3209"/>
                          <a:ext cx="132"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26" name="Freeform 42"/>
            <p:cNvSpPr>
              <a:spLocks/>
            </p:cNvSpPr>
            <p:nvPr/>
          </p:nvSpPr>
          <p:spPr bwMode="auto">
            <a:xfrm>
              <a:off x="4320" y="2688"/>
              <a:ext cx="720" cy="528"/>
            </a:xfrm>
            <a:custGeom>
              <a:avLst/>
              <a:gdLst>
                <a:gd name="T0" fmla="*/ 0 w 960"/>
                <a:gd name="T1" fmla="*/ 304 h 400"/>
                <a:gd name="T2" fmla="*/ 288 w 960"/>
                <a:gd name="T3" fmla="*/ 16 h 400"/>
                <a:gd name="T4" fmla="*/ 960 w 960"/>
                <a:gd name="T5" fmla="*/ 400 h 400"/>
                <a:gd name="T6" fmla="*/ 0 60000 65536"/>
                <a:gd name="T7" fmla="*/ 0 60000 65536"/>
                <a:gd name="T8" fmla="*/ 0 60000 65536"/>
                <a:gd name="T9" fmla="*/ 0 w 960"/>
                <a:gd name="T10" fmla="*/ 0 h 400"/>
                <a:gd name="T11" fmla="*/ 960 w 960"/>
                <a:gd name="T12" fmla="*/ 400 h 400"/>
              </a:gdLst>
              <a:ahLst/>
              <a:cxnLst>
                <a:cxn ang="T6">
                  <a:pos x="T0" y="T1"/>
                </a:cxn>
                <a:cxn ang="T7">
                  <a:pos x="T2" y="T3"/>
                </a:cxn>
                <a:cxn ang="T8">
                  <a:pos x="T4" y="T5"/>
                </a:cxn>
              </a:cxnLst>
              <a:rect l="T9" t="T10" r="T11" b="T12"/>
              <a:pathLst>
                <a:path w="960" h="400">
                  <a:moveTo>
                    <a:pt x="0" y="304"/>
                  </a:moveTo>
                  <a:cubicBezTo>
                    <a:pt x="64" y="152"/>
                    <a:pt x="128" y="0"/>
                    <a:pt x="288" y="16"/>
                  </a:cubicBezTo>
                  <a:cubicBezTo>
                    <a:pt x="448" y="32"/>
                    <a:pt x="704" y="216"/>
                    <a:pt x="960" y="400"/>
                  </a:cubicBezTo>
                </a:path>
              </a:pathLst>
            </a:custGeom>
            <a:noFill/>
            <a:ln w="2857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27" name="Line 43"/>
            <p:cNvSpPr>
              <a:spLocks noChangeShapeType="1"/>
            </p:cNvSpPr>
            <p:nvPr/>
          </p:nvSpPr>
          <p:spPr bwMode="auto">
            <a:xfrm>
              <a:off x="4320" y="3024"/>
              <a:ext cx="0" cy="206"/>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28" name="Line 44"/>
            <p:cNvSpPr>
              <a:spLocks noChangeShapeType="1"/>
            </p:cNvSpPr>
            <p:nvPr/>
          </p:nvSpPr>
          <p:spPr bwMode="auto">
            <a:xfrm>
              <a:off x="5040" y="3216"/>
              <a:ext cx="0" cy="0"/>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29" name="Line 45"/>
            <p:cNvSpPr>
              <a:spLocks noChangeShapeType="1"/>
            </p:cNvSpPr>
            <p:nvPr/>
          </p:nvSpPr>
          <p:spPr bwMode="auto">
            <a:xfrm>
              <a:off x="5232" y="3216"/>
              <a:ext cx="0" cy="0"/>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30" name="Line 46"/>
            <p:cNvSpPr>
              <a:spLocks noChangeShapeType="1"/>
            </p:cNvSpPr>
            <p:nvPr/>
          </p:nvSpPr>
          <p:spPr bwMode="auto">
            <a:xfrm>
              <a:off x="5376" y="3216"/>
              <a:ext cx="0" cy="0"/>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31" name="Line 47"/>
            <p:cNvSpPr>
              <a:spLocks noChangeShapeType="1"/>
            </p:cNvSpPr>
            <p:nvPr/>
          </p:nvSpPr>
          <p:spPr bwMode="auto">
            <a:xfrm>
              <a:off x="4176" y="3216"/>
              <a:ext cx="0" cy="0"/>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48"/>
          <p:cNvGrpSpPr>
            <a:grpSpLocks/>
          </p:cNvGrpSpPr>
          <p:nvPr/>
        </p:nvGrpSpPr>
        <p:grpSpPr bwMode="auto">
          <a:xfrm>
            <a:off x="586680" y="2276872"/>
            <a:ext cx="8305800" cy="1774825"/>
            <a:chOff x="528" y="1536"/>
            <a:chExt cx="5232" cy="1118"/>
          </a:xfrm>
        </p:grpSpPr>
        <p:grpSp>
          <p:nvGrpSpPr>
            <p:cNvPr id="19492" name="Group 49"/>
            <p:cNvGrpSpPr>
              <a:grpSpLocks/>
            </p:cNvGrpSpPr>
            <p:nvPr/>
          </p:nvGrpSpPr>
          <p:grpSpPr bwMode="auto">
            <a:xfrm>
              <a:off x="528" y="1584"/>
              <a:ext cx="1296" cy="1070"/>
              <a:chOff x="576" y="1392"/>
              <a:chExt cx="1296" cy="1070"/>
            </a:xfrm>
          </p:grpSpPr>
          <p:sp>
            <p:nvSpPr>
              <p:cNvPr id="19512" name="Line 50"/>
              <p:cNvSpPr>
                <a:spLocks noChangeShapeType="1"/>
              </p:cNvSpPr>
              <p:nvPr/>
            </p:nvSpPr>
            <p:spPr bwMode="auto">
              <a:xfrm>
                <a:off x="576" y="2256"/>
                <a:ext cx="129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13" name="Line 51"/>
              <p:cNvSpPr>
                <a:spLocks noChangeShapeType="1"/>
              </p:cNvSpPr>
              <p:nvPr/>
            </p:nvSpPr>
            <p:spPr bwMode="auto">
              <a:xfrm flipV="1">
                <a:off x="864" y="1536"/>
                <a:ext cx="0" cy="87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14" name="Line 52"/>
              <p:cNvSpPr>
                <a:spLocks noChangeShapeType="1"/>
              </p:cNvSpPr>
              <p:nvPr/>
            </p:nvSpPr>
            <p:spPr bwMode="auto">
              <a:xfrm>
                <a:off x="864" y="2126"/>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465" name="Object 53"/>
              <p:cNvGraphicFramePr>
                <a:graphicFrameLocks noChangeAspect="1"/>
              </p:cNvGraphicFramePr>
              <p:nvPr/>
            </p:nvGraphicFramePr>
            <p:xfrm>
              <a:off x="709" y="2270"/>
              <a:ext cx="128" cy="178"/>
            </p:xfrm>
            <a:graphic>
              <a:graphicData uri="http://schemas.openxmlformats.org/presentationml/2006/ole">
                <mc:AlternateContent xmlns:mc="http://schemas.openxmlformats.org/markup-compatibility/2006">
                  <mc:Choice xmlns:v="urn:schemas-microsoft-com:vml" Requires="v">
                    <p:oleObj spid="_x0000_s278892" name="Equation" r:id="rId23" imgW="126720" imgH="177480" progId="Equation.3">
                      <p:embed/>
                    </p:oleObj>
                  </mc:Choice>
                  <mc:Fallback>
                    <p:oleObj name="Equation" r:id="rId23" imgW="126720" imgH="177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 y="2270"/>
                            <a:ext cx="128"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6" name="Object 54"/>
              <p:cNvGraphicFramePr>
                <a:graphicFrameLocks noChangeAspect="1"/>
              </p:cNvGraphicFramePr>
              <p:nvPr/>
            </p:nvGraphicFramePr>
            <p:xfrm>
              <a:off x="929" y="2275"/>
              <a:ext cx="99" cy="187"/>
            </p:xfrm>
            <a:graphic>
              <a:graphicData uri="http://schemas.openxmlformats.org/presentationml/2006/ole">
                <mc:AlternateContent xmlns:mc="http://schemas.openxmlformats.org/markup-compatibility/2006">
                  <mc:Choice xmlns:v="urn:schemas-microsoft-com:vml" Requires="v">
                    <p:oleObj spid="_x0000_s278893" name="Equation" r:id="rId24" imgW="88560" imgH="164880" progId="Equation.3">
                      <p:embed/>
                    </p:oleObj>
                  </mc:Choice>
                  <mc:Fallback>
                    <p:oleObj name="Equation" r:id="rId24" imgW="88560" imgH="1648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9" y="2275"/>
                            <a:ext cx="9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7" name="Object 55"/>
              <p:cNvGraphicFramePr>
                <a:graphicFrameLocks noChangeAspect="1"/>
              </p:cNvGraphicFramePr>
              <p:nvPr/>
            </p:nvGraphicFramePr>
            <p:xfrm>
              <a:off x="1104" y="2256"/>
              <a:ext cx="146" cy="192"/>
            </p:xfrm>
            <a:graphic>
              <a:graphicData uri="http://schemas.openxmlformats.org/presentationml/2006/ole">
                <mc:AlternateContent xmlns:mc="http://schemas.openxmlformats.org/markup-compatibility/2006">
                  <mc:Choice xmlns:v="urn:schemas-microsoft-com:vml" Requires="v">
                    <p:oleObj spid="_x0000_s278894" name="Equation" r:id="rId25" imgW="126720" imgH="164880" progId="Equation.3">
                      <p:embed/>
                    </p:oleObj>
                  </mc:Choice>
                  <mc:Fallback>
                    <p:oleObj name="Equation" r:id="rId25" imgW="126720" imgH="1648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4" y="2256"/>
                            <a:ext cx="14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8" name="Object 56"/>
              <p:cNvGraphicFramePr>
                <a:graphicFrameLocks noChangeAspect="1"/>
              </p:cNvGraphicFramePr>
              <p:nvPr/>
            </p:nvGraphicFramePr>
            <p:xfrm>
              <a:off x="1728" y="2304"/>
              <a:ext cx="137" cy="155"/>
            </p:xfrm>
            <a:graphic>
              <a:graphicData uri="http://schemas.openxmlformats.org/presentationml/2006/ole">
                <mc:AlternateContent xmlns:mc="http://schemas.openxmlformats.org/markup-compatibility/2006">
                  <mc:Choice xmlns:v="urn:schemas-microsoft-com:vml" Requires="v">
                    <p:oleObj spid="_x0000_s278895" name="Equation" r:id="rId26" imgW="126720" imgH="139680" progId="Equation.3">
                      <p:embed/>
                    </p:oleObj>
                  </mc:Choice>
                  <mc:Fallback>
                    <p:oleObj name="Equation" r:id="rId26" imgW="126720" imgH="1396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28" y="2304"/>
                            <a:ext cx="13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9" name="Object 57"/>
              <p:cNvGraphicFramePr>
                <a:graphicFrameLocks noChangeAspect="1"/>
              </p:cNvGraphicFramePr>
              <p:nvPr/>
            </p:nvGraphicFramePr>
            <p:xfrm>
              <a:off x="912" y="1392"/>
              <a:ext cx="397" cy="262"/>
            </p:xfrm>
            <a:graphic>
              <a:graphicData uri="http://schemas.openxmlformats.org/presentationml/2006/ole">
                <mc:AlternateContent xmlns:mc="http://schemas.openxmlformats.org/markup-compatibility/2006">
                  <mc:Choice xmlns:v="urn:schemas-microsoft-com:vml" Requires="v">
                    <p:oleObj spid="_x0000_s278896" name="Equation" r:id="rId27" imgW="317160" imgH="203040" progId="Equation.3">
                      <p:embed/>
                    </p:oleObj>
                  </mc:Choice>
                  <mc:Fallback>
                    <p:oleObj name="Equation" r:id="rId27" imgW="317160" imgH="20304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12" y="1392"/>
                            <a:ext cx="397"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15" name="Line 58"/>
              <p:cNvSpPr>
                <a:spLocks noChangeShapeType="1"/>
              </p:cNvSpPr>
              <p:nvPr/>
            </p:nvSpPr>
            <p:spPr bwMode="auto">
              <a:xfrm>
                <a:off x="864" y="1824"/>
                <a:ext cx="0" cy="446"/>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16" name="Line 59"/>
              <p:cNvSpPr>
                <a:spLocks noChangeShapeType="1"/>
              </p:cNvSpPr>
              <p:nvPr/>
            </p:nvSpPr>
            <p:spPr bwMode="auto">
              <a:xfrm>
                <a:off x="1008" y="1824"/>
                <a:ext cx="0" cy="446"/>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17" name="Line 60"/>
              <p:cNvSpPr>
                <a:spLocks noChangeShapeType="1"/>
              </p:cNvSpPr>
              <p:nvPr/>
            </p:nvSpPr>
            <p:spPr bwMode="auto">
              <a:xfrm>
                <a:off x="1152" y="1824"/>
                <a:ext cx="0" cy="446"/>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18" name="Line 61"/>
              <p:cNvSpPr>
                <a:spLocks noChangeShapeType="1"/>
              </p:cNvSpPr>
              <p:nvPr/>
            </p:nvSpPr>
            <p:spPr bwMode="auto">
              <a:xfrm>
                <a:off x="1344" y="1824"/>
                <a:ext cx="0" cy="446"/>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470" name="Object 62"/>
              <p:cNvGraphicFramePr>
                <a:graphicFrameLocks noChangeAspect="1"/>
              </p:cNvGraphicFramePr>
              <p:nvPr/>
            </p:nvGraphicFramePr>
            <p:xfrm>
              <a:off x="1255" y="2249"/>
              <a:ext cx="132" cy="207"/>
            </p:xfrm>
            <a:graphic>
              <a:graphicData uri="http://schemas.openxmlformats.org/presentationml/2006/ole">
                <mc:AlternateContent xmlns:mc="http://schemas.openxmlformats.org/markup-compatibility/2006">
                  <mc:Choice xmlns:v="urn:schemas-microsoft-com:vml" Requires="v">
                    <p:oleObj spid="_x0000_s278897" name="Equation" r:id="rId29" imgW="114120" imgH="177480" progId="Equation.3">
                      <p:embed/>
                    </p:oleObj>
                  </mc:Choice>
                  <mc:Fallback>
                    <p:oleObj name="Equation" r:id="rId29" imgW="11412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55" y="2249"/>
                            <a:ext cx="132"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493" name="Group 63"/>
            <p:cNvGrpSpPr>
              <a:grpSpLocks/>
            </p:cNvGrpSpPr>
            <p:nvPr/>
          </p:nvGrpSpPr>
          <p:grpSpPr bwMode="auto">
            <a:xfrm>
              <a:off x="1920" y="2016"/>
              <a:ext cx="1968" cy="576"/>
              <a:chOff x="3936" y="1248"/>
              <a:chExt cx="1824" cy="528"/>
            </a:xfrm>
          </p:grpSpPr>
          <p:sp>
            <p:nvSpPr>
              <p:cNvPr id="19507" name="Line 64"/>
              <p:cNvSpPr>
                <a:spLocks noChangeShapeType="1"/>
              </p:cNvSpPr>
              <p:nvPr/>
            </p:nvSpPr>
            <p:spPr bwMode="auto">
              <a:xfrm>
                <a:off x="3936" y="1536"/>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08" name="Rectangle 65"/>
              <p:cNvSpPr>
                <a:spLocks noChangeArrowheads="1"/>
              </p:cNvSpPr>
              <p:nvPr/>
            </p:nvSpPr>
            <p:spPr bwMode="auto">
              <a:xfrm>
                <a:off x="4368" y="1296"/>
                <a:ext cx="912" cy="480"/>
              </a:xfrm>
              <a:prstGeom prst="rect">
                <a:avLst/>
              </a:prstGeom>
              <a:solidFill>
                <a:srgbClr val="FFFFCC"/>
              </a:solidFill>
              <a:ln w="9525">
                <a:solidFill>
                  <a:schemeClr val="tx1"/>
                </a:solidFill>
                <a:miter lim="800000"/>
                <a:headEnd/>
                <a:tailEnd/>
              </a:ln>
            </p:spPr>
            <p:txBody>
              <a:bodyPr wrap="none" anchor="ctr"/>
              <a:lstStyle/>
              <a:p>
                <a:pPr algn="ctr"/>
                <a:r>
                  <a:rPr lang="zh-CN" altLang="en-US" b="1" dirty="0">
                    <a:latin typeface="Arial" pitchFamily="34" charset="0"/>
                  </a:rPr>
                  <a:t>离散时间系统</a:t>
                </a:r>
              </a:p>
            </p:txBody>
          </p:sp>
          <p:sp>
            <p:nvSpPr>
              <p:cNvPr id="19509" name="Line 66"/>
              <p:cNvSpPr>
                <a:spLocks noChangeShapeType="1"/>
              </p:cNvSpPr>
              <p:nvPr/>
            </p:nvSpPr>
            <p:spPr bwMode="auto">
              <a:xfrm>
                <a:off x="5280" y="1536"/>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10" name="Text Box 67"/>
              <p:cNvSpPr txBox="1">
                <a:spLocks noChangeArrowheads="1"/>
              </p:cNvSpPr>
              <p:nvPr/>
            </p:nvSpPr>
            <p:spPr bwMode="auto">
              <a:xfrm>
                <a:off x="3984" y="1248"/>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b="1">
                    <a:latin typeface="Arial" pitchFamily="34" charset="0"/>
                  </a:rPr>
                  <a:t>x(n)</a:t>
                </a:r>
              </a:p>
            </p:txBody>
          </p:sp>
          <p:sp>
            <p:nvSpPr>
              <p:cNvPr id="19511" name="Text Box 68"/>
              <p:cNvSpPr txBox="1">
                <a:spLocks noChangeArrowheads="1"/>
              </p:cNvSpPr>
              <p:nvPr/>
            </p:nvSpPr>
            <p:spPr bwMode="auto">
              <a:xfrm>
                <a:off x="5280" y="1296"/>
                <a:ext cx="48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b="1">
                    <a:latin typeface="Arial" pitchFamily="34" charset="0"/>
                  </a:rPr>
                  <a:t>y(n)</a:t>
                </a:r>
              </a:p>
            </p:txBody>
          </p:sp>
        </p:grpSp>
        <p:grpSp>
          <p:nvGrpSpPr>
            <p:cNvPr id="19494" name="Group 69"/>
            <p:cNvGrpSpPr>
              <a:grpSpLocks/>
            </p:cNvGrpSpPr>
            <p:nvPr/>
          </p:nvGrpSpPr>
          <p:grpSpPr bwMode="auto">
            <a:xfrm>
              <a:off x="3888" y="1536"/>
              <a:ext cx="1872" cy="1070"/>
              <a:chOff x="3840" y="1104"/>
              <a:chExt cx="1872" cy="1070"/>
            </a:xfrm>
          </p:grpSpPr>
          <p:sp>
            <p:nvSpPr>
              <p:cNvPr id="19495" name="Line 70"/>
              <p:cNvSpPr>
                <a:spLocks noChangeShapeType="1"/>
              </p:cNvSpPr>
              <p:nvPr/>
            </p:nvSpPr>
            <p:spPr bwMode="auto">
              <a:xfrm>
                <a:off x="3840" y="1968"/>
                <a:ext cx="187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96" name="Line 71"/>
              <p:cNvSpPr>
                <a:spLocks noChangeShapeType="1"/>
              </p:cNvSpPr>
              <p:nvPr/>
            </p:nvSpPr>
            <p:spPr bwMode="auto">
              <a:xfrm flipV="1">
                <a:off x="4320" y="1200"/>
                <a:ext cx="0" cy="87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97" name="Line 72"/>
              <p:cNvSpPr>
                <a:spLocks noChangeShapeType="1"/>
              </p:cNvSpPr>
              <p:nvPr/>
            </p:nvSpPr>
            <p:spPr bwMode="auto">
              <a:xfrm>
                <a:off x="4320" y="1838"/>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459" name="Object 73"/>
              <p:cNvGraphicFramePr>
                <a:graphicFrameLocks noChangeAspect="1"/>
              </p:cNvGraphicFramePr>
              <p:nvPr/>
            </p:nvGraphicFramePr>
            <p:xfrm>
              <a:off x="4128" y="1968"/>
              <a:ext cx="128" cy="178"/>
            </p:xfrm>
            <a:graphic>
              <a:graphicData uri="http://schemas.openxmlformats.org/presentationml/2006/ole">
                <mc:AlternateContent xmlns:mc="http://schemas.openxmlformats.org/markup-compatibility/2006">
                  <mc:Choice xmlns:v="urn:schemas-microsoft-com:vml" Requires="v">
                    <p:oleObj spid="_x0000_s278898" name="Equation" r:id="rId30" imgW="126720" imgH="177480" progId="Equation.3">
                      <p:embed/>
                    </p:oleObj>
                  </mc:Choice>
                  <mc:Fallback>
                    <p:oleObj name="Equation" r:id="rId30" imgW="126720" imgH="177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8" y="1968"/>
                            <a:ext cx="128"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0" name="Object 74"/>
              <p:cNvGraphicFramePr>
                <a:graphicFrameLocks noChangeAspect="1"/>
              </p:cNvGraphicFramePr>
              <p:nvPr/>
            </p:nvGraphicFramePr>
            <p:xfrm>
              <a:off x="4385" y="1987"/>
              <a:ext cx="99" cy="187"/>
            </p:xfrm>
            <a:graphic>
              <a:graphicData uri="http://schemas.openxmlformats.org/presentationml/2006/ole">
                <mc:AlternateContent xmlns:mc="http://schemas.openxmlformats.org/markup-compatibility/2006">
                  <mc:Choice xmlns:v="urn:schemas-microsoft-com:vml" Requires="v">
                    <p:oleObj spid="_x0000_s278899" name="Equation" r:id="rId31" imgW="88560" imgH="164880" progId="Equation.3">
                      <p:embed/>
                    </p:oleObj>
                  </mc:Choice>
                  <mc:Fallback>
                    <p:oleObj name="Equation" r:id="rId31" imgW="88560" imgH="1648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5" y="1987"/>
                            <a:ext cx="9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75"/>
              <p:cNvGraphicFramePr>
                <a:graphicFrameLocks noChangeAspect="1"/>
              </p:cNvGraphicFramePr>
              <p:nvPr/>
            </p:nvGraphicFramePr>
            <p:xfrm>
              <a:off x="4560" y="1968"/>
              <a:ext cx="146" cy="192"/>
            </p:xfrm>
            <a:graphic>
              <a:graphicData uri="http://schemas.openxmlformats.org/presentationml/2006/ole">
                <mc:AlternateContent xmlns:mc="http://schemas.openxmlformats.org/markup-compatibility/2006">
                  <mc:Choice xmlns:v="urn:schemas-microsoft-com:vml" Requires="v">
                    <p:oleObj spid="_x0000_s278900" name="Equation" r:id="rId32" imgW="126720" imgH="164880" progId="Equation.3">
                      <p:embed/>
                    </p:oleObj>
                  </mc:Choice>
                  <mc:Fallback>
                    <p:oleObj name="Equation" r:id="rId32" imgW="126720" imgH="1648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0" y="1968"/>
                            <a:ext cx="14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76"/>
              <p:cNvGraphicFramePr>
                <a:graphicFrameLocks noChangeAspect="1"/>
              </p:cNvGraphicFramePr>
              <p:nvPr/>
            </p:nvGraphicFramePr>
            <p:xfrm>
              <a:off x="5520" y="2016"/>
              <a:ext cx="137" cy="155"/>
            </p:xfrm>
            <a:graphic>
              <a:graphicData uri="http://schemas.openxmlformats.org/presentationml/2006/ole">
                <mc:AlternateContent xmlns:mc="http://schemas.openxmlformats.org/markup-compatibility/2006">
                  <mc:Choice xmlns:v="urn:schemas-microsoft-com:vml" Requires="v">
                    <p:oleObj spid="_x0000_s278901" name="Equation" r:id="rId33" imgW="126720" imgH="139680" progId="Equation.3">
                      <p:embed/>
                    </p:oleObj>
                  </mc:Choice>
                  <mc:Fallback>
                    <p:oleObj name="Equation" r:id="rId33" imgW="126720" imgH="1396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20" y="2016"/>
                            <a:ext cx="13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77"/>
              <p:cNvGraphicFramePr>
                <a:graphicFrameLocks noChangeAspect="1"/>
              </p:cNvGraphicFramePr>
              <p:nvPr/>
            </p:nvGraphicFramePr>
            <p:xfrm>
              <a:off x="4368" y="1104"/>
              <a:ext cx="397" cy="262"/>
            </p:xfrm>
            <a:graphic>
              <a:graphicData uri="http://schemas.openxmlformats.org/presentationml/2006/ole">
                <mc:AlternateContent xmlns:mc="http://schemas.openxmlformats.org/markup-compatibility/2006">
                  <mc:Choice xmlns:v="urn:schemas-microsoft-com:vml" Requires="v">
                    <p:oleObj spid="_x0000_s278902" name="Equation" r:id="rId34" imgW="317160" imgH="203040" progId="Equation.3">
                      <p:embed/>
                    </p:oleObj>
                  </mc:Choice>
                  <mc:Fallback>
                    <p:oleObj name="Equation" r:id="rId34" imgW="317160" imgH="20304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368" y="1104"/>
                            <a:ext cx="397"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98" name="Line 78"/>
              <p:cNvSpPr>
                <a:spLocks noChangeShapeType="1"/>
              </p:cNvSpPr>
              <p:nvPr/>
            </p:nvSpPr>
            <p:spPr bwMode="auto">
              <a:xfrm>
                <a:off x="4896" y="1776"/>
                <a:ext cx="0" cy="192"/>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499" name="Line 79"/>
              <p:cNvSpPr>
                <a:spLocks noChangeShapeType="1"/>
              </p:cNvSpPr>
              <p:nvPr/>
            </p:nvSpPr>
            <p:spPr bwMode="auto">
              <a:xfrm>
                <a:off x="4464" y="1488"/>
                <a:ext cx="0" cy="49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00" name="Line 80"/>
              <p:cNvSpPr>
                <a:spLocks noChangeShapeType="1"/>
              </p:cNvSpPr>
              <p:nvPr/>
            </p:nvSpPr>
            <p:spPr bwMode="auto">
              <a:xfrm flipH="1">
                <a:off x="4608" y="1488"/>
                <a:ext cx="0" cy="49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01" name="Line 81"/>
              <p:cNvSpPr>
                <a:spLocks noChangeShapeType="1"/>
              </p:cNvSpPr>
              <p:nvPr/>
            </p:nvSpPr>
            <p:spPr bwMode="auto">
              <a:xfrm>
                <a:off x="4752" y="1632"/>
                <a:ext cx="0" cy="350"/>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464" name="Object 82"/>
              <p:cNvGraphicFramePr>
                <a:graphicFrameLocks noChangeAspect="1"/>
              </p:cNvGraphicFramePr>
              <p:nvPr/>
            </p:nvGraphicFramePr>
            <p:xfrm>
              <a:off x="4711" y="1961"/>
              <a:ext cx="132" cy="207"/>
            </p:xfrm>
            <a:graphic>
              <a:graphicData uri="http://schemas.openxmlformats.org/presentationml/2006/ole">
                <mc:AlternateContent xmlns:mc="http://schemas.openxmlformats.org/markup-compatibility/2006">
                  <mc:Choice xmlns:v="urn:schemas-microsoft-com:vml" Requires="v">
                    <p:oleObj spid="_x0000_s278903" name="Equation" r:id="rId36" imgW="114120" imgH="177480" progId="Equation.3">
                      <p:embed/>
                    </p:oleObj>
                  </mc:Choice>
                  <mc:Fallback>
                    <p:oleObj name="Equation" r:id="rId36" imgW="11412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11" y="1961"/>
                            <a:ext cx="132"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02" name="Freeform 83"/>
              <p:cNvSpPr>
                <a:spLocks/>
              </p:cNvSpPr>
              <p:nvPr/>
            </p:nvSpPr>
            <p:spPr bwMode="auto">
              <a:xfrm>
                <a:off x="4320" y="1440"/>
                <a:ext cx="720" cy="528"/>
              </a:xfrm>
              <a:custGeom>
                <a:avLst/>
                <a:gdLst>
                  <a:gd name="T0" fmla="*/ 0 w 960"/>
                  <a:gd name="T1" fmla="*/ 304 h 400"/>
                  <a:gd name="T2" fmla="*/ 288 w 960"/>
                  <a:gd name="T3" fmla="*/ 16 h 400"/>
                  <a:gd name="T4" fmla="*/ 960 w 960"/>
                  <a:gd name="T5" fmla="*/ 400 h 400"/>
                  <a:gd name="T6" fmla="*/ 0 60000 65536"/>
                  <a:gd name="T7" fmla="*/ 0 60000 65536"/>
                  <a:gd name="T8" fmla="*/ 0 60000 65536"/>
                  <a:gd name="T9" fmla="*/ 0 w 960"/>
                  <a:gd name="T10" fmla="*/ 0 h 400"/>
                  <a:gd name="T11" fmla="*/ 960 w 960"/>
                  <a:gd name="T12" fmla="*/ 400 h 400"/>
                </a:gdLst>
                <a:ahLst/>
                <a:cxnLst>
                  <a:cxn ang="T6">
                    <a:pos x="T0" y="T1"/>
                  </a:cxn>
                  <a:cxn ang="T7">
                    <a:pos x="T2" y="T3"/>
                  </a:cxn>
                  <a:cxn ang="T8">
                    <a:pos x="T4" y="T5"/>
                  </a:cxn>
                </a:cxnLst>
                <a:rect l="T9" t="T10" r="T11" b="T12"/>
                <a:pathLst>
                  <a:path w="960" h="400">
                    <a:moveTo>
                      <a:pt x="0" y="304"/>
                    </a:moveTo>
                    <a:cubicBezTo>
                      <a:pt x="64" y="152"/>
                      <a:pt x="128" y="0"/>
                      <a:pt x="288" y="16"/>
                    </a:cubicBezTo>
                    <a:cubicBezTo>
                      <a:pt x="448" y="32"/>
                      <a:pt x="704" y="216"/>
                      <a:pt x="960" y="400"/>
                    </a:cubicBezTo>
                  </a:path>
                </a:pathLst>
              </a:custGeom>
              <a:noFill/>
              <a:ln w="2857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03" name="Line 84"/>
              <p:cNvSpPr>
                <a:spLocks noChangeShapeType="1"/>
              </p:cNvSpPr>
              <p:nvPr/>
            </p:nvSpPr>
            <p:spPr bwMode="auto">
              <a:xfrm>
                <a:off x="4320" y="1776"/>
                <a:ext cx="0" cy="206"/>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04" name="Line 85"/>
              <p:cNvSpPr>
                <a:spLocks noChangeShapeType="1"/>
              </p:cNvSpPr>
              <p:nvPr/>
            </p:nvSpPr>
            <p:spPr bwMode="auto">
              <a:xfrm>
                <a:off x="5040" y="1968"/>
                <a:ext cx="0" cy="0"/>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05" name="Line 86"/>
              <p:cNvSpPr>
                <a:spLocks noChangeShapeType="1"/>
              </p:cNvSpPr>
              <p:nvPr/>
            </p:nvSpPr>
            <p:spPr bwMode="auto">
              <a:xfrm>
                <a:off x="5232" y="1968"/>
                <a:ext cx="0" cy="0"/>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06" name="Line 87"/>
              <p:cNvSpPr>
                <a:spLocks noChangeShapeType="1"/>
              </p:cNvSpPr>
              <p:nvPr/>
            </p:nvSpPr>
            <p:spPr bwMode="auto">
              <a:xfrm>
                <a:off x="5376" y="1968"/>
                <a:ext cx="0" cy="0"/>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701528" name="Object 88"/>
          <p:cNvGraphicFramePr>
            <a:graphicFrameLocks noChangeAspect="1"/>
          </p:cNvGraphicFramePr>
          <p:nvPr>
            <p:extLst>
              <p:ext uri="{D42A27DB-BD31-4B8C-83A1-F6EECF244321}">
                <p14:modId xmlns:p14="http://schemas.microsoft.com/office/powerpoint/2010/main" val="3627601205"/>
              </p:ext>
            </p:extLst>
          </p:nvPr>
        </p:nvGraphicFramePr>
        <p:xfrm>
          <a:off x="539552" y="1556792"/>
          <a:ext cx="5627688" cy="990600"/>
        </p:xfrm>
        <a:graphic>
          <a:graphicData uri="http://schemas.openxmlformats.org/presentationml/2006/ole">
            <mc:AlternateContent xmlns:mc="http://schemas.openxmlformats.org/markup-compatibility/2006">
              <mc:Choice xmlns:v="urn:schemas-microsoft-com:vml" Requires="v">
                <p:oleObj spid="_x0000_s278904" name="Equation" r:id="rId37" imgW="2514600" imgH="457200" progId="Equation.DSMT4">
                  <p:embed/>
                </p:oleObj>
              </mc:Choice>
              <mc:Fallback>
                <p:oleObj name="Equation" r:id="rId37" imgW="2514600" imgH="457200" progId="Equation.DSMT4">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39552" y="1556792"/>
                        <a:ext cx="5627688" cy="9906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108204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AF33737-8B34-41F7-A4CF-D46F7C6C8997}" type="datetime1">
              <a:rPr lang="zh-CN" altLang="en-US"/>
              <a:pPr eaLnBrk="1" hangingPunct="1"/>
              <a:t>2013-11-24</a:t>
            </a:fld>
            <a:endParaRPr lang="en-US" altLang="zh-CN"/>
          </a:p>
        </p:txBody>
      </p:sp>
      <p:sp>
        <p:nvSpPr>
          <p:cNvPr id="20502"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205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5BF9798-364C-4D9B-96F2-993DA95A2A73}" type="slidenum">
              <a:rPr lang="zh-CN" altLang="en-US"/>
              <a:pPr eaLnBrk="1" hangingPunct="1"/>
              <a:t>28</a:t>
            </a:fld>
            <a:endParaRPr lang="en-US" altLang="zh-CN"/>
          </a:p>
        </p:txBody>
      </p:sp>
      <p:sp>
        <p:nvSpPr>
          <p:cNvPr id="20505" name="Rectangle 4"/>
          <p:cNvSpPr>
            <a:spLocks noGrp="1" noChangeArrowheads="1"/>
          </p:cNvSpPr>
          <p:nvPr>
            <p:ph type="title"/>
          </p:nvPr>
        </p:nvSpPr>
        <p:spPr>
          <a:xfrm>
            <a:off x="1067620" y="332656"/>
            <a:ext cx="7772400" cy="681038"/>
          </a:xfrm>
          <a:noFill/>
        </p:spPr>
        <p:txBody>
          <a:bodyPr anchor="ctr"/>
          <a:lstStyle/>
          <a:p>
            <a:pPr algn="l" eaLnBrk="1" hangingPunct="1"/>
            <a:r>
              <a:rPr lang="zh-CN" altLang="en-US" sz="3000" b="1" dirty="0" smtClean="0">
                <a:solidFill>
                  <a:srgbClr val="FF0000"/>
                </a:solidFill>
              </a:rPr>
              <a:t>三、离散时间系统的基本单元</a:t>
            </a:r>
          </a:p>
        </p:txBody>
      </p:sp>
      <p:grpSp>
        <p:nvGrpSpPr>
          <p:cNvPr id="2" name="Group 5"/>
          <p:cNvGrpSpPr>
            <a:grpSpLocks/>
          </p:cNvGrpSpPr>
          <p:nvPr/>
        </p:nvGrpSpPr>
        <p:grpSpPr bwMode="auto">
          <a:xfrm>
            <a:off x="611188" y="1428335"/>
            <a:ext cx="6913562" cy="992553"/>
            <a:chOff x="480" y="1008"/>
            <a:chExt cx="4615" cy="768"/>
          </a:xfrm>
        </p:grpSpPr>
        <p:grpSp>
          <p:nvGrpSpPr>
            <p:cNvPr id="20530" name="Group 6"/>
            <p:cNvGrpSpPr>
              <a:grpSpLocks/>
            </p:cNvGrpSpPr>
            <p:nvPr/>
          </p:nvGrpSpPr>
          <p:grpSpPr bwMode="auto">
            <a:xfrm>
              <a:off x="480" y="1008"/>
              <a:ext cx="1214" cy="214"/>
              <a:chOff x="755" y="1152"/>
              <a:chExt cx="1214" cy="214"/>
            </a:xfrm>
          </p:grpSpPr>
          <p:sp>
            <p:nvSpPr>
              <p:cNvPr id="20535" name="Rectangle 7"/>
              <p:cNvSpPr>
                <a:spLocks noChangeArrowheads="1"/>
              </p:cNvSpPr>
              <p:nvPr/>
            </p:nvSpPr>
            <p:spPr bwMode="auto">
              <a:xfrm>
                <a:off x="755" y="1152"/>
                <a:ext cx="111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zh-CN" altLang="en-US" b="1">
                  <a:latin typeface="Arial" pitchFamily="34" charset="0"/>
                </a:endParaRPr>
              </a:p>
            </p:txBody>
          </p:sp>
          <p:sp>
            <p:nvSpPr>
              <p:cNvPr id="20536" name="Rectangle 8"/>
              <p:cNvSpPr>
                <a:spLocks noChangeArrowheads="1"/>
              </p:cNvSpPr>
              <p:nvPr/>
            </p:nvSpPr>
            <p:spPr bwMode="auto">
              <a:xfrm>
                <a:off x="1721" y="1152"/>
                <a:ext cx="2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ltLang="zh-CN" b="1" dirty="0">
                  <a:latin typeface="Arial" pitchFamily="34" charset="0"/>
                </a:endParaRPr>
              </a:p>
            </p:txBody>
          </p:sp>
        </p:grpSp>
        <p:graphicFrame>
          <p:nvGraphicFramePr>
            <p:cNvPr id="20497" name="Object 9"/>
            <p:cNvGraphicFramePr>
              <a:graphicFrameLocks noChangeAspect="1"/>
            </p:cNvGraphicFramePr>
            <p:nvPr/>
          </p:nvGraphicFramePr>
          <p:xfrm>
            <a:off x="503" y="1248"/>
            <a:ext cx="2109" cy="515"/>
          </p:xfrm>
          <a:graphic>
            <a:graphicData uri="http://schemas.openxmlformats.org/presentationml/2006/ole">
              <mc:AlternateContent xmlns:mc="http://schemas.openxmlformats.org/markup-compatibility/2006">
                <mc:Choice xmlns:v="urn:schemas-microsoft-com:vml" Requires="v">
                  <p:oleObj spid="_x0000_s279820" name="Equation" r:id="rId4" imgW="1612800" imgH="393480" progId="Equation.DSMT4">
                    <p:embed/>
                  </p:oleObj>
                </mc:Choice>
                <mc:Fallback>
                  <p:oleObj name="Equation" r:id="rId4" imgW="161280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 y="1248"/>
                          <a:ext cx="2109" cy="51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531" name="Group 10"/>
            <p:cNvGrpSpPr>
              <a:grpSpLocks/>
            </p:cNvGrpSpPr>
            <p:nvPr/>
          </p:nvGrpSpPr>
          <p:grpSpPr bwMode="auto">
            <a:xfrm>
              <a:off x="2832" y="1248"/>
              <a:ext cx="2263" cy="528"/>
              <a:chOff x="3072" y="1248"/>
              <a:chExt cx="2263" cy="528"/>
            </a:xfrm>
          </p:grpSpPr>
          <p:sp>
            <p:nvSpPr>
              <p:cNvPr id="20532" name="Line 11"/>
              <p:cNvSpPr>
                <a:spLocks noChangeShapeType="1"/>
              </p:cNvSpPr>
              <p:nvPr/>
            </p:nvSpPr>
            <p:spPr bwMode="auto">
              <a:xfrm>
                <a:off x="4464" y="1536"/>
                <a:ext cx="48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33" name="Rectangle 12"/>
              <p:cNvSpPr>
                <a:spLocks noChangeArrowheads="1"/>
              </p:cNvSpPr>
              <p:nvPr/>
            </p:nvSpPr>
            <p:spPr bwMode="auto">
              <a:xfrm>
                <a:off x="3648" y="1296"/>
                <a:ext cx="816" cy="480"/>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20534" name="Line 13"/>
              <p:cNvSpPr>
                <a:spLocks noChangeShapeType="1"/>
              </p:cNvSpPr>
              <p:nvPr/>
            </p:nvSpPr>
            <p:spPr bwMode="auto">
              <a:xfrm>
                <a:off x="3216" y="1536"/>
                <a:ext cx="48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498" name="Object 14"/>
              <p:cNvGraphicFramePr>
                <a:graphicFrameLocks noChangeAspect="1"/>
              </p:cNvGraphicFramePr>
              <p:nvPr/>
            </p:nvGraphicFramePr>
            <p:xfrm>
              <a:off x="3072" y="1248"/>
              <a:ext cx="514" cy="237"/>
            </p:xfrm>
            <a:graphic>
              <a:graphicData uri="http://schemas.openxmlformats.org/presentationml/2006/ole">
                <mc:AlternateContent xmlns:mc="http://schemas.openxmlformats.org/markup-compatibility/2006">
                  <mc:Choice xmlns:v="urn:schemas-microsoft-com:vml" Requires="v">
                    <p:oleObj spid="_x0000_s279821" name="Equation" r:id="rId6" imgW="317160" imgH="203040" progId="Equation.3">
                      <p:embed/>
                    </p:oleObj>
                  </mc:Choice>
                  <mc:Fallback>
                    <p:oleObj name="Equation" r:id="rId6" imgW="31716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2" y="1248"/>
                            <a:ext cx="514"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9" name="Object 15"/>
              <p:cNvGraphicFramePr>
                <a:graphicFrameLocks noChangeAspect="1"/>
              </p:cNvGraphicFramePr>
              <p:nvPr/>
            </p:nvGraphicFramePr>
            <p:xfrm>
              <a:off x="4512" y="1248"/>
              <a:ext cx="823" cy="237"/>
            </p:xfrm>
            <a:graphic>
              <a:graphicData uri="http://schemas.openxmlformats.org/presentationml/2006/ole">
                <mc:AlternateContent xmlns:mc="http://schemas.openxmlformats.org/markup-compatibility/2006">
                  <mc:Choice xmlns:v="urn:schemas-microsoft-com:vml" Requires="v">
                    <p:oleObj spid="_x0000_s279822" name="Equation" r:id="rId8" imgW="507960" imgH="203040" progId="Equation.3">
                      <p:embed/>
                    </p:oleObj>
                  </mc:Choice>
                  <mc:Fallback>
                    <p:oleObj name="Equation" r:id="rId8" imgW="50796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2" y="1248"/>
                            <a:ext cx="823"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0" name="Object 16"/>
              <p:cNvGraphicFramePr>
                <a:graphicFrameLocks noChangeAspect="1"/>
              </p:cNvGraphicFramePr>
              <p:nvPr>
                <p:extLst>
                  <p:ext uri="{D42A27DB-BD31-4B8C-83A1-F6EECF244321}">
                    <p14:modId xmlns:p14="http://schemas.microsoft.com/office/powerpoint/2010/main" val="2675876512"/>
                  </p:ext>
                </p:extLst>
              </p:nvPr>
            </p:nvGraphicFramePr>
            <p:xfrm>
              <a:off x="3955" y="1292"/>
              <a:ext cx="288" cy="459"/>
            </p:xfrm>
            <a:graphic>
              <a:graphicData uri="http://schemas.openxmlformats.org/presentationml/2006/ole">
                <mc:AlternateContent xmlns:mc="http://schemas.openxmlformats.org/markup-compatibility/2006">
                  <mc:Choice xmlns:v="urn:schemas-microsoft-com:vml" Requires="v">
                    <p:oleObj spid="_x0000_s279823" name="Equation" r:id="rId10" imgW="177480" imgH="393480" progId="Equation.3">
                      <p:embed/>
                    </p:oleObj>
                  </mc:Choice>
                  <mc:Fallback>
                    <p:oleObj name="Equation" r:id="rId10" imgW="177480" imgH="393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55" y="1292"/>
                            <a:ext cx="288" cy="4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5" name="Group 17"/>
          <p:cNvGrpSpPr>
            <a:grpSpLocks/>
          </p:cNvGrpSpPr>
          <p:nvPr/>
        </p:nvGrpSpPr>
        <p:grpSpPr bwMode="auto">
          <a:xfrm>
            <a:off x="671513" y="4653136"/>
            <a:ext cx="4549775" cy="1295400"/>
            <a:chOff x="375" y="3168"/>
            <a:chExt cx="3053" cy="1008"/>
          </a:xfrm>
        </p:grpSpPr>
        <p:graphicFrame>
          <p:nvGraphicFramePr>
            <p:cNvPr id="20492" name="Object 18"/>
            <p:cNvGraphicFramePr>
              <a:graphicFrameLocks noChangeAspect="1"/>
            </p:cNvGraphicFramePr>
            <p:nvPr/>
          </p:nvGraphicFramePr>
          <p:xfrm>
            <a:off x="375" y="3168"/>
            <a:ext cx="664" cy="266"/>
          </p:xfrm>
          <a:graphic>
            <a:graphicData uri="http://schemas.openxmlformats.org/presentationml/2006/ole">
              <mc:AlternateContent xmlns:mc="http://schemas.openxmlformats.org/markup-compatibility/2006">
                <mc:Choice xmlns:v="urn:schemas-microsoft-com:vml" Requires="v">
                  <p:oleObj spid="_x0000_s279824" name="Equation" r:id="rId12" imgW="507960" imgH="203040" progId="Equation.DSMT4">
                    <p:embed/>
                  </p:oleObj>
                </mc:Choice>
                <mc:Fallback>
                  <p:oleObj name="Equation" r:id="rId12" imgW="507960" imgH="2030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5" y="3168"/>
                          <a:ext cx="664" cy="266"/>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525" name="Group 19"/>
            <p:cNvGrpSpPr>
              <a:grpSpLocks/>
            </p:cNvGrpSpPr>
            <p:nvPr/>
          </p:nvGrpSpPr>
          <p:grpSpPr bwMode="auto">
            <a:xfrm>
              <a:off x="1152" y="3264"/>
              <a:ext cx="2276" cy="912"/>
              <a:chOff x="3216" y="2928"/>
              <a:chExt cx="2276" cy="912"/>
            </a:xfrm>
          </p:grpSpPr>
          <p:sp>
            <p:nvSpPr>
              <p:cNvPr id="20526" name="Line 20"/>
              <p:cNvSpPr>
                <a:spLocks noChangeShapeType="1"/>
              </p:cNvSpPr>
              <p:nvPr/>
            </p:nvSpPr>
            <p:spPr bwMode="auto">
              <a:xfrm>
                <a:off x="4176" y="3216"/>
                <a:ext cx="48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7" name="Line 21"/>
              <p:cNvSpPr>
                <a:spLocks noChangeShapeType="1"/>
              </p:cNvSpPr>
              <p:nvPr/>
            </p:nvSpPr>
            <p:spPr bwMode="auto">
              <a:xfrm>
                <a:off x="3264" y="3216"/>
                <a:ext cx="48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493" name="Object 22"/>
              <p:cNvGraphicFramePr>
                <a:graphicFrameLocks noChangeAspect="1"/>
              </p:cNvGraphicFramePr>
              <p:nvPr/>
            </p:nvGraphicFramePr>
            <p:xfrm>
              <a:off x="3216" y="2928"/>
              <a:ext cx="514" cy="237"/>
            </p:xfrm>
            <a:graphic>
              <a:graphicData uri="http://schemas.openxmlformats.org/presentationml/2006/ole">
                <mc:AlternateContent xmlns:mc="http://schemas.openxmlformats.org/markup-compatibility/2006">
                  <mc:Choice xmlns:v="urn:schemas-microsoft-com:vml" Requires="v">
                    <p:oleObj spid="_x0000_s279825" name="Equation" r:id="rId14" imgW="317160" imgH="203040" progId="Equation.3">
                      <p:embed/>
                    </p:oleObj>
                  </mc:Choice>
                  <mc:Fallback>
                    <p:oleObj name="Equation" r:id="rId14" imgW="317160" imgH="2030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16" y="2928"/>
                            <a:ext cx="514"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4" name="Object 23"/>
              <p:cNvGraphicFramePr>
                <a:graphicFrameLocks noChangeAspect="1"/>
              </p:cNvGraphicFramePr>
              <p:nvPr/>
            </p:nvGraphicFramePr>
            <p:xfrm>
              <a:off x="4320" y="2928"/>
              <a:ext cx="1172" cy="237"/>
            </p:xfrm>
            <a:graphic>
              <a:graphicData uri="http://schemas.openxmlformats.org/presentationml/2006/ole">
                <mc:AlternateContent xmlns:mc="http://schemas.openxmlformats.org/markup-compatibility/2006">
                  <mc:Choice xmlns:v="urn:schemas-microsoft-com:vml" Requires="v">
                    <p:oleObj spid="_x0000_s279826" name="Equation" r:id="rId16" imgW="723600" imgH="203040" progId="Equation.3">
                      <p:embed/>
                    </p:oleObj>
                  </mc:Choice>
                  <mc:Fallback>
                    <p:oleObj name="Equation" r:id="rId16" imgW="723600" imgH="2030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20" y="2928"/>
                            <a:ext cx="1172"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5" name="Object 24"/>
              <p:cNvGraphicFramePr>
                <a:graphicFrameLocks noChangeAspect="1"/>
              </p:cNvGraphicFramePr>
              <p:nvPr/>
            </p:nvGraphicFramePr>
            <p:xfrm>
              <a:off x="4128" y="3552"/>
              <a:ext cx="512" cy="237"/>
            </p:xfrm>
            <a:graphic>
              <a:graphicData uri="http://schemas.openxmlformats.org/presentationml/2006/ole">
                <mc:AlternateContent xmlns:mc="http://schemas.openxmlformats.org/markup-compatibility/2006">
                  <mc:Choice xmlns:v="urn:schemas-microsoft-com:vml" Requires="v">
                    <p:oleObj spid="_x0000_s279827" name="Equation" r:id="rId18" imgW="317160" imgH="203040" progId="Equation.3">
                      <p:embed/>
                    </p:oleObj>
                  </mc:Choice>
                  <mc:Fallback>
                    <p:oleObj name="Equation" r:id="rId18" imgW="317160" imgH="2030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28" y="3552"/>
                            <a:ext cx="512"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8" name="Line 25"/>
              <p:cNvSpPr>
                <a:spLocks noChangeShapeType="1"/>
              </p:cNvSpPr>
              <p:nvPr/>
            </p:nvSpPr>
            <p:spPr bwMode="auto">
              <a:xfrm flipV="1">
                <a:off x="3984" y="3408"/>
                <a:ext cx="0" cy="43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9" name="Oval 26"/>
              <p:cNvSpPr>
                <a:spLocks noChangeArrowheads="1"/>
              </p:cNvSpPr>
              <p:nvPr/>
            </p:nvSpPr>
            <p:spPr bwMode="auto">
              <a:xfrm>
                <a:off x="3792" y="3024"/>
                <a:ext cx="384" cy="384"/>
              </a:xfrm>
              <a:prstGeom prst="ellipse">
                <a:avLst/>
              </a:prstGeom>
              <a:solidFill>
                <a:srgbClr val="FFFF00"/>
              </a:solidFill>
              <a:ln w="9525">
                <a:solidFill>
                  <a:schemeClr val="tx1"/>
                </a:solidFill>
                <a:round/>
                <a:headEnd/>
                <a:tailEnd/>
              </a:ln>
            </p:spPr>
            <p:txBody>
              <a:bodyPr wrap="none" anchor="ctr"/>
              <a:lstStyle/>
              <a:p>
                <a:endParaRPr lang="zh-CN" altLang="en-US"/>
              </a:p>
            </p:txBody>
          </p:sp>
          <p:graphicFrame>
            <p:nvGraphicFramePr>
              <p:cNvPr id="20496" name="Object 27"/>
              <p:cNvGraphicFramePr>
                <a:graphicFrameLocks noChangeAspect="1"/>
              </p:cNvGraphicFramePr>
              <p:nvPr>
                <p:extLst>
                  <p:ext uri="{D42A27DB-BD31-4B8C-83A1-F6EECF244321}">
                    <p14:modId xmlns:p14="http://schemas.microsoft.com/office/powerpoint/2010/main" val="1787557953"/>
                  </p:ext>
                </p:extLst>
              </p:nvPr>
            </p:nvGraphicFramePr>
            <p:xfrm>
              <a:off x="3897" y="3120"/>
              <a:ext cx="371" cy="222"/>
            </p:xfrm>
            <a:graphic>
              <a:graphicData uri="http://schemas.openxmlformats.org/presentationml/2006/ole">
                <mc:AlternateContent xmlns:mc="http://schemas.openxmlformats.org/markup-compatibility/2006">
                  <mc:Choice xmlns:v="urn:schemas-microsoft-com:vml" Requires="v">
                    <p:oleObj spid="_x0000_s279828" name="Equation" r:id="rId20" imgW="304560" imgH="253800" progId="Equation.3">
                      <p:embed/>
                    </p:oleObj>
                  </mc:Choice>
                  <mc:Fallback>
                    <p:oleObj name="Equation" r:id="rId20" imgW="304560" imgH="2538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97" y="3120"/>
                            <a:ext cx="371"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7" name="Group 28"/>
          <p:cNvGrpSpPr>
            <a:grpSpLocks/>
          </p:cNvGrpSpPr>
          <p:nvPr/>
        </p:nvGrpSpPr>
        <p:grpSpPr bwMode="auto">
          <a:xfrm>
            <a:off x="611560" y="2924944"/>
            <a:ext cx="7861300" cy="1295400"/>
            <a:chOff x="472" y="1872"/>
            <a:chExt cx="5144" cy="960"/>
          </a:xfrm>
        </p:grpSpPr>
        <p:graphicFrame>
          <p:nvGraphicFramePr>
            <p:cNvPr id="20482" name="Object 29"/>
            <p:cNvGraphicFramePr>
              <a:graphicFrameLocks noChangeAspect="1"/>
            </p:cNvGraphicFramePr>
            <p:nvPr/>
          </p:nvGraphicFramePr>
          <p:xfrm>
            <a:off x="472" y="1872"/>
            <a:ext cx="664" cy="266"/>
          </p:xfrm>
          <a:graphic>
            <a:graphicData uri="http://schemas.openxmlformats.org/presentationml/2006/ole">
              <mc:AlternateContent xmlns:mc="http://schemas.openxmlformats.org/markup-compatibility/2006">
                <mc:Choice xmlns:v="urn:schemas-microsoft-com:vml" Requires="v">
                  <p:oleObj spid="_x0000_s279829" name="Equation" r:id="rId22" imgW="507960" imgH="203040" progId="Equation.DSMT4">
                    <p:embed/>
                  </p:oleObj>
                </mc:Choice>
                <mc:Fallback>
                  <p:oleObj name="Equation" r:id="rId22" imgW="507960" imgH="20304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2" y="1872"/>
                          <a:ext cx="664" cy="266"/>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509" name="Group 30"/>
            <p:cNvGrpSpPr>
              <a:grpSpLocks/>
            </p:cNvGrpSpPr>
            <p:nvPr/>
          </p:nvGrpSpPr>
          <p:grpSpPr bwMode="auto">
            <a:xfrm>
              <a:off x="1152" y="1920"/>
              <a:ext cx="1584" cy="912"/>
              <a:chOff x="624" y="3216"/>
              <a:chExt cx="1776" cy="912"/>
            </a:xfrm>
          </p:grpSpPr>
          <p:sp>
            <p:nvSpPr>
              <p:cNvPr id="20521" name="Line 31"/>
              <p:cNvSpPr>
                <a:spLocks noChangeShapeType="1"/>
              </p:cNvSpPr>
              <p:nvPr/>
            </p:nvSpPr>
            <p:spPr bwMode="auto">
              <a:xfrm>
                <a:off x="1584" y="3504"/>
                <a:ext cx="48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2" name="Line 32"/>
              <p:cNvSpPr>
                <a:spLocks noChangeShapeType="1"/>
              </p:cNvSpPr>
              <p:nvPr/>
            </p:nvSpPr>
            <p:spPr bwMode="auto">
              <a:xfrm>
                <a:off x="768" y="3504"/>
                <a:ext cx="48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489" name="Object 33"/>
              <p:cNvGraphicFramePr>
                <a:graphicFrameLocks noChangeAspect="1"/>
              </p:cNvGraphicFramePr>
              <p:nvPr/>
            </p:nvGraphicFramePr>
            <p:xfrm>
              <a:off x="624" y="3216"/>
              <a:ext cx="514" cy="237"/>
            </p:xfrm>
            <a:graphic>
              <a:graphicData uri="http://schemas.openxmlformats.org/presentationml/2006/ole">
                <mc:AlternateContent xmlns:mc="http://schemas.openxmlformats.org/markup-compatibility/2006">
                  <mc:Choice xmlns:v="urn:schemas-microsoft-com:vml" Requires="v">
                    <p:oleObj spid="_x0000_s279830" name="Equation" r:id="rId24" imgW="317160" imgH="203040" progId="Equation.3">
                      <p:embed/>
                    </p:oleObj>
                  </mc:Choice>
                  <mc:Fallback>
                    <p:oleObj name="Equation" r:id="rId24" imgW="31716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 y="3216"/>
                            <a:ext cx="514"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0" name="Object 34"/>
              <p:cNvGraphicFramePr>
                <a:graphicFrameLocks noChangeAspect="1"/>
              </p:cNvGraphicFramePr>
              <p:nvPr/>
            </p:nvGraphicFramePr>
            <p:xfrm>
              <a:off x="1783" y="3216"/>
              <a:ext cx="617" cy="237"/>
            </p:xfrm>
            <a:graphic>
              <a:graphicData uri="http://schemas.openxmlformats.org/presentationml/2006/ole">
                <mc:AlternateContent xmlns:mc="http://schemas.openxmlformats.org/markup-compatibility/2006">
                  <mc:Choice xmlns:v="urn:schemas-microsoft-com:vml" Requires="v">
                    <p:oleObj spid="_x0000_s279831" name="Equation" r:id="rId25" imgW="380880" imgH="203040" progId="Equation.3">
                      <p:embed/>
                    </p:oleObj>
                  </mc:Choice>
                  <mc:Fallback>
                    <p:oleObj name="Equation" r:id="rId25" imgW="380880" imgH="20304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783" y="3216"/>
                            <a:ext cx="617"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1" name="Object 35"/>
              <p:cNvGraphicFramePr>
                <a:graphicFrameLocks noChangeAspect="1"/>
              </p:cNvGraphicFramePr>
              <p:nvPr/>
            </p:nvGraphicFramePr>
            <p:xfrm>
              <a:off x="1481" y="3844"/>
              <a:ext cx="205" cy="163"/>
            </p:xfrm>
            <a:graphic>
              <a:graphicData uri="http://schemas.openxmlformats.org/presentationml/2006/ole">
                <mc:AlternateContent xmlns:mc="http://schemas.openxmlformats.org/markup-compatibility/2006">
                  <mc:Choice xmlns:v="urn:schemas-microsoft-com:vml" Requires="v">
                    <p:oleObj spid="_x0000_s279832" name="Equation" r:id="rId27" imgW="126720" imgH="139680" progId="Equation.3">
                      <p:embed/>
                    </p:oleObj>
                  </mc:Choice>
                  <mc:Fallback>
                    <p:oleObj name="Equation" r:id="rId27" imgW="126720" imgH="13968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81" y="3844"/>
                            <a:ext cx="205"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3" name="AutoShape 36"/>
              <p:cNvSpPr>
                <a:spLocks noChangeArrowheads="1"/>
              </p:cNvSpPr>
              <p:nvPr/>
            </p:nvSpPr>
            <p:spPr bwMode="auto">
              <a:xfrm>
                <a:off x="1248" y="3360"/>
                <a:ext cx="336" cy="336"/>
              </a:xfrm>
              <a:prstGeom prst="flowChartSummingJunction">
                <a:avLst/>
              </a:prstGeom>
              <a:solidFill>
                <a:srgbClr val="3366FF"/>
              </a:solidFill>
              <a:ln w="9525">
                <a:solidFill>
                  <a:schemeClr val="tx1"/>
                </a:solidFill>
                <a:round/>
                <a:headEnd/>
                <a:tailEnd/>
              </a:ln>
            </p:spPr>
            <p:txBody>
              <a:bodyPr wrap="none" anchor="ctr"/>
              <a:lstStyle/>
              <a:p>
                <a:endParaRPr lang="zh-CN" altLang="en-US"/>
              </a:p>
            </p:txBody>
          </p:sp>
          <p:sp>
            <p:nvSpPr>
              <p:cNvPr id="20524" name="Line 37"/>
              <p:cNvSpPr>
                <a:spLocks noChangeShapeType="1"/>
              </p:cNvSpPr>
              <p:nvPr/>
            </p:nvSpPr>
            <p:spPr bwMode="auto">
              <a:xfrm flipV="1">
                <a:off x="1392" y="3696"/>
                <a:ext cx="0" cy="43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0510" name="Group 38"/>
            <p:cNvGrpSpPr>
              <a:grpSpLocks/>
            </p:cNvGrpSpPr>
            <p:nvPr/>
          </p:nvGrpSpPr>
          <p:grpSpPr bwMode="auto">
            <a:xfrm>
              <a:off x="4320" y="2064"/>
              <a:ext cx="1296" cy="672"/>
              <a:chOff x="4320" y="2064"/>
              <a:chExt cx="1296" cy="672"/>
            </a:xfrm>
          </p:grpSpPr>
          <p:sp>
            <p:nvSpPr>
              <p:cNvPr id="20517" name="Rectangle 39"/>
              <p:cNvSpPr>
                <a:spLocks noChangeArrowheads="1"/>
              </p:cNvSpPr>
              <p:nvPr/>
            </p:nvSpPr>
            <p:spPr bwMode="auto">
              <a:xfrm>
                <a:off x="4320" y="2064"/>
                <a:ext cx="1296" cy="672"/>
              </a:xfrm>
              <a:prstGeom prst="rect">
                <a:avLst/>
              </a:prstGeom>
              <a:solidFill>
                <a:srgbClr val="FFFF99"/>
              </a:solidFill>
              <a:ln w="9525">
                <a:solidFill>
                  <a:schemeClr val="tx1"/>
                </a:solidFill>
                <a:miter lim="800000"/>
                <a:headEnd/>
                <a:tailEnd/>
              </a:ln>
            </p:spPr>
            <p:txBody>
              <a:bodyPr wrap="none" anchor="ctr"/>
              <a:lstStyle/>
              <a:p>
                <a:endParaRPr lang="zh-CN" altLang="en-US"/>
              </a:p>
            </p:txBody>
          </p:sp>
          <p:grpSp>
            <p:nvGrpSpPr>
              <p:cNvPr id="20518" name="Group 40"/>
              <p:cNvGrpSpPr>
                <a:grpSpLocks/>
              </p:cNvGrpSpPr>
              <p:nvPr/>
            </p:nvGrpSpPr>
            <p:grpSpPr bwMode="auto">
              <a:xfrm>
                <a:off x="4368" y="2112"/>
                <a:ext cx="1243" cy="499"/>
                <a:chOff x="4368" y="2112"/>
                <a:chExt cx="1243" cy="499"/>
              </a:xfrm>
            </p:grpSpPr>
            <p:sp>
              <p:nvSpPr>
                <p:cNvPr id="20519" name="Line 41"/>
                <p:cNvSpPr>
                  <a:spLocks noChangeShapeType="1"/>
                </p:cNvSpPr>
                <p:nvPr/>
              </p:nvSpPr>
              <p:spPr bwMode="auto">
                <a:xfrm>
                  <a:off x="4608" y="2400"/>
                  <a:ext cx="96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0" name="Line 42"/>
                <p:cNvSpPr>
                  <a:spLocks noChangeShapeType="1"/>
                </p:cNvSpPr>
                <p:nvPr/>
              </p:nvSpPr>
              <p:spPr bwMode="auto">
                <a:xfrm>
                  <a:off x="4388" y="2400"/>
                  <a:ext cx="604"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486" name="Object 43"/>
                <p:cNvGraphicFramePr>
                  <a:graphicFrameLocks noChangeAspect="1"/>
                </p:cNvGraphicFramePr>
                <p:nvPr/>
              </p:nvGraphicFramePr>
              <p:xfrm>
                <a:off x="4368" y="2112"/>
                <a:ext cx="365" cy="237"/>
              </p:xfrm>
              <a:graphic>
                <a:graphicData uri="http://schemas.openxmlformats.org/presentationml/2006/ole">
                  <mc:AlternateContent xmlns:mc="http://schemas.openxmlformats.org/markup-compatibility/2006">
                    <mc:Choice xmlns:v="urn:schemas-microsoft-com:vml" Requires="v">
                      <p:oleObj spid="_x0000_s279833" name="Equation" r:id="rId29" imgW="317160" imgH="203040" progId="Equation.3">
                        <p:embed/>
                      </p:oleObj>
                    </mc:Choice>
                    <mc:Fallback>
                      <p:oleObj name="Equation" r:id="rId29" imgW="31716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8" y="2112"/>
                              <a:ext cx="365"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44"/>
                <p:cNvGraphicFramePr>
                  <a:graphicFrameLocks noChangeAspect="1"/>
                </p:cNvGraphicFramePr>
                <p:nvPr/>
              </p:nvGraphicFramePr>
              <p:xfrm>
                <a:off x="5173" y="2160"/>
                <a:ext cx="438" cy="237"/>
              </p:xfrm>
              <a:graphic>
                <a:graphicData uri="http://schemas.openxmlformats.org/presentationml/2006/ole">
                  <mc:AlternateContent xmlns:mc="http://schemas.openxmlformats.org/markup-compatibility/2006">
                    <mc:Choice xmlns:v="urn:schemas-microsoft-com:vml" Requires="v">
                      <p:oleObj spid="_x0000_s279834" name="Equation" r:id="rId30" imgW="380880" imgH="203040" progId="Equation.3">
                        <p:embed/>
                      </p:oleObj>
                    </mc:Choice>
                    <mc:Fallback>
                      <p:oleObj name="Equation" r:id="rId30" imgW="380880" imgH="20304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73" y="2160"/>
                              <a:ext cx="438"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45"/>
                <p:cNvGraphicFramePr>
                  <a:graphicFrameLocks noChangeAspect="1"/>
                </p:cNvGraphicFramePr>
                <p:nvPr/>
              </p:nvGraphicFramePr>
              <p:xfrm>
                <a:off x="4848" y="2448"/>
                <a:ext cx="146" cy="163"/>
              </p:xfrm>
              <a:graphic>
                <a:graphicData uri="http://schemas.openxmlformats.org/presentationml/2006/ole">
                  <mc:AlternateContent xmlns:mc="http://schemas.openxmlformats.org/markup-compatibility/2006">
                    <mc:Choice xmlns:v="urn:schemas-microsoft-com:vml" Requires="v">
                      <p:oleObj spid="_x0000_s279835" name="Equation" r:id="rId31" imgW="126720" imgH="139680" progId="Equation.3">
                        <p:embed/>
                      </p:oleObj>
                    </mc:Choice>
                    <mc:Fallback>
                      <p:oleObj name="Equation" r:id="rId31" imgW="126720" imgH="13968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848" y="2448"/>
                              <a:ext cx="146"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20511" name="Group 46"/>
            <p:cNvGrpSpPr>
              <a:grpSpLocks/>
            </p:cNvGrpSpPr>
            <p:nvPr/>
          </p:nvGrpSpPr>
          <p:grpSpPr bwMode="auto">
            <a:xfrm>
              <a:off x="2688" y="2064"/>
              <a:ext cx="1392" cy="672"/>
              <a:chOff x="3168" y="1920"/>
              <a:chExt cx="1824" cy="672"/>
            </a:xfrm>
          </p:grpSpPr>
          <p:sp>
            <p:nvSpPr>
              <p:cNvPr id="20512" name="Rectangle 47"/>
              <p:cNvSpPr>
                <a:spLocks noChangeArrowheads="1"/>
              </p:cNvSpPr>
              <p:nvPr/>
            </p:nvSpPr>
            <p:spPr bwMode="auto">
              <a:xfrm>
                <a:off x="3168" y="1920"/>
                <a:ext cx="1824" cy="672"/>
              </a:xfrm>
              <a:prstGeom prst="rect">
                <a:avLst/>
              </a:prstGeom>
              <a:solidFill>
                <a:srgbClr val="CCECFF"/>
              </a:solidFill>
              <a:ln w="9525">
                <a:solidFill>
                  <a:schemeClr val="tx1"/>
                </a:solidFill>
                <a:miter lim="800000"/>
                <a:headEnd/>
                <a:tailEnd/>
              </a:ln>
            </p:spPr>
            <p:txBody>
              <a:bodyPr wrap="none" anchor="ctr"/>
              <a:lstStyle/>
              <a:p>
                <a:endParaRPr lang="zh-CN" altLang="en-US"/>
              </a:p>
            </p:txBody>
          </p:sp>
          <p:grpSp>
            <p:nvGrpSpPr>
              <p:cNvPr id="20513" name="Group 48"/>
              <p:cNvGrpSpPr>
                <a:grpSpLocks/>
              </p:cNvGrpSpPr>
              <p:nvPr/>
            </p:nvGrpSpPr>
            <p:grpSpPr bwMode="auto">
              <a:xfrm>
                <a:off x="3216" y="1920"/>
                <a:ext cx="1769" cy="576"/>
                <a:chOff x="672" y="3120"/>
                <a:chExt cx="1769" cy="576"/>
              </a:xfrm>
            </p:grpSpPr>
            <p:sp>
              <p:nvSpPr>
                <p:cNvPr id="20514" name="Oval 49"/>
                <p:cNvSpPr>
                  <a:spLocks noChangeArrowheads="1"/>
                </p:cNvSpPr>
                <p:nvPr/>
              </p:nvSpPr>
              <p:spPr bwMode="auto">
                <a:xfrm>
                  <a:off x="1200" y="3312"/>
                  <a:ext cx="384" cy="38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0515" name="Line 50"/>
                <p:cNvSpPr>
                  <a:spLocks noChangeShapeType="1"/>
                </p:cNvSpPr>
                <p:nvPr/>
              </p:nvSpPr>
              <p:spPr bwMode="auto">
                <a:xfrm>
                  <a:off x="1584" y="3504"/>
                  <a:ext cx="48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6" name="Line 51"/>
                <p:cNvSpPr>
                  <a:spLocks noChangeShapeType="1"/>
                </p:cNvSpPr>
                <p:nvPr/>
              </p:nvSpPr>
              <p:spPr bwMode="auto">
                <a:xfrm>
                  <a:off x="720" y="3504"/>
                  <a:ext cx="48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483" name="Object 52"/>
                <p:cNvGraphicFramePr>
                  <a:graphicFrameLocks noChangeAspect="1"/>
                </p:cNvGraphicFramePr>
                <p:nvPr/>
              </p:nvGraphicFramePr>
              <p:xfrm>
                <a:off x="672" y="3120"/>
                <a:ext cx="514" cy="237"/>
              </p:xfrm>
              <a:graphic>
                <a:graphicData uri="http://schemas.openxmlformats.org/presentationml/2006/ole">
                  <mc:AlternateContent xmlns:mc="http://schemas.openxmlformats.org/markup-compatibility/2006">
                    <mc:Choice xmlns:v="urn:schemas-microsoft-com:vml" Requires="v">
                      <p:oleObj spid="_x0000_s279836" name="Equation" r:id="rId32" imgW="317160" imgH="203040" progId="Equation.3">
                        <p:embed/>
                      </p:oleObj>
                    </mc:Choice>
                    <mc:Fallback>
                      <p:oleObj name="Equation" r:id="rId32" imgW="31716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 y="3120"/>
                              <a:ext cx="514"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53"/>
                <p:cNvGraphicFramePr>
                  <a:graphicFrameLocks noChangeAspect="1"/>
                </p:cNvGraphicFramePr>
                <p:nvPr/>
              </p:nvGraphicFramePr>
              <p:xfrm>
                <a:off x="1824" y="3264"/>
                <a:ext cx="617" cy="237"/>
              </p:xfrm>
              <a:graphic>
                <a:graphicData uri="http://schemas.openxmlformats.org/presentationml/2006/ole">
                  <mc:AlternateContent xmlns:mc="http://schemas.openxmlformats.org/markup-compatibility/2006">
                    <mc:Choice xmlns:v="urn:schemas-microsoft-com:vml" Requires="v">
                      <p:oleObj spid="_x0000_s279837" name="Equation" r:id="rId33" imgW="380880" imgH="203040" progId="Equation.3">
                        <p:embed/>
                      </p:oleObj>
                    </mc:Choice>
                    <mc:Fallback>
                      <p:oleObj name="Equation" r:id="rId33" imgW="380880" imgH="20304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824" y="3264"/>
                              <a:ext cx="617"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5" name="Object 54"/>
                <p:cNvGraphicFramePr>
                  <a:graphicFrameLocks noChangeAspect="1"/>
                </p:cNvGraphicFramePr>
                <p:nvPr/>
              </p:nvGraphicFramePr>
              <p:xfrm>
                <a:off x="1296" y="3408"/>
                <a:ext cx="205" cy="163"/>
              </p:xfrm>
              <a:graphic>
                <a:graphicData uri="http://schemas.openxmlformats.org/presentationml/2006/ole">
                  <mc:AlternateContent xmlns:mc="http://schemas.openxmlformats.org/markup-compatibility/2006">
                    <mc:Choice xmlns:v="urn:schemas-microsoft-com:vml" Requires="v">
                      <p:oleObj spid="_x0000_s279838" name="Equation" r:id="rId34" imgW="126720" imgH="139680" progId="Equation.3">
                        <p:embed/>
                      </p:oleObj>
                    </mc:Choice>
                    <mc:Fallback>
                      <p:oleObj name="Equation" r:id="rId34" imgW="126720" imgH="13968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296" y="3408"/>
                              <a:ext cx="205"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spTree>
    <p:extLst>
      <p:ext uri="{BB962C8B-B14F-4D97-AF65-F5344CB8AC3E}">
        <p14:creationId xmlns:p14="http://schemas.microsoft.com/office/powerpoint/2010/main" val="21182229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847EB94-85CB-4C7B-A61F-BB3A476CDD75}" type="datetime1">
              <a:rPr lang="zh-CN" altLang="en-US"/>
              <a:pPr eaLnBrk="1" hangingPunct="1"/>
              <a:t>2013-11-24</a:t>
            </a:fld>
            <a:endParaRPr lang="en-US" altLang="zh-CN"/>
          </a:p>
        </p:txBody>
      </p:sp>
      <p:sp>
        <p:nvSpPr>
          <p:cNvPr id="2151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215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C70F37E-4E94-4318-9CC1-09979DEB16CD}" type="slidenum">
              <a:rPr lang="zh-CN" altLang="en-US"/>
              <a:pPr eaLnBrk="1" hangingPunct="1"/>
              <a:t>29</a:t>
            </a:fld>
            <a:endParaRPr lang="en-US" altLang="zh-CN"/>
          </a:p>
        </p:txBody>
      </p:sp>
      <p:graphicFrame>
        <p:nvGraphicFramePr>
          <p:cNvPr id="705538" name="Object 2"/>
          <p:cNvGraphicFramePr>
            <a:graphicFrameLocks noChangeAspect="1"/>
          </p:cNvGraphicFramePr>
          <p:nvPr>
            <p:extLst>
              <p:ext uri="{D42A27DB-BD31-4B8C-83A1-F6EECF244321}">
                <p14:modId xmlns:p14="http://schemas.microsoft.com/office/powerpoint/2010/main" val="511406558"/>
              </p:ext>
            </p:extLst>
          </p:nvPr>
        </p:nvGraphicFramePr>
        <p:xfrm>
          <a:off x="273050" y="1772816"/>
          <a:ext cx="8489950" cy="400050"/>
        </p:xfrm>
        <a:graphic>
          <a:graphicData uri="http://schemas.openxmlformats.org/presentationml/2006/ole">
            <mc:AlternateContent xmlns:mc="http://schemas.openxmlformats.org/markup-compatibility/2006">
              <mc:Choice xmlns:v="urn:schemas-microsoft-com:vml" Requires="v">
                <p:oleObj spid="_x0000_s280718" name="Equation" r:id="rId4" imgW="4241520" imgH="203040" progId="Equation.DSMT4">
                  <p:embed/>
                </p:oleObj>
              </mc:Choice>
              <mc:Fallback>
                <p:oleObj name="Equation" r:id="rId4" imgW="424152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050" y="1772816"/>
                        <a:ext cx="8489950" cy="400050"/>
                      </a:xfrm>
                      <a:prstGeom prst="rect">
                        <a:avLst/>
                      </a:prstGeom>
                      <a:noFill/>
                      <a:ln>
                        <a:noFill/>
                      </a:ln>
                      <a:effectLst/>
                      <a:extLst>
                        <a:ext uri="{909E8E84-426E-40DD-AFC4-6F175D3DCCD1}">
                          <a14:hiddenFill xmlns:a14="http://schemas.microsoft.com/office/drawing/2010/main">
                            <a:solidFill>
                              <a:srgbClr val="CCEC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5539" name="Object 3"/>
          <p:cNvGraphicFramePr>
            <a:graphicFrameLocks noChangeAspect="1"/>
          </p:cNvGraphicFramePr>
          <p:nvPr>
            <p:extLst>
              <p:ext uri="{D42A27DB-BD31-4B8C-83A1-F6EECF244321}">
                <p14:modId xmlns:p14="http://schemas.microsoft.com/office/powerpoint/2010/main" val="886263483"/>
              </p:ext>
            </p:extLst>
          </p:nvPr>
        </p:nvGraphicFramePr>
        <p:xfrm>
          <a:off x="320427" y="2333080"/>
          <a:ext cx="3819525" cy="925512"/>
        </p:xfrm>
        <a:graphic>
          <a:graphicData uri="http://schemas.openxmlformats.org/presentationml/2006/ole">
            <mc:AlternateContent xmlns:mc="http://schemas.openxmlformats.org/markup-compatibility/2006">
              <mc:Choice xmlns:v="urn:schemas-microsoft-com:vml" Requires="v">
                <p:oleObj spid="_x0000_s280719" name="Equation" r:id="rId6" imgW="1892160" imgH="457200" progId="Equation.DSMT4">
                  <p:embed/>
                </p:oleObj>
              </mc:Choice>
              <mc:Fallback>
                <p:oleObj name="Equation" r:id="rId6" imgW="1892160" imgH="457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427" y="2333080"/>
                        <a:ext cx="3819525" cy="9255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0" name="Rectangle 5"/>
          <p:cNvSpPr>
            <a:spLocks noGrp="1" noChangeArrowheads="1"/>
          </p:cNvSpPr>
          <p:nvPr>
            <p:ph type="body" idx="1"/>
          </p:nvPr>
        </p:nvSpPr>
        <p:spPr>
          <a:xfrm>
            <a:off x="1116013" y="404664"/>
            <a:ext cx="1797050" cy="620712"/>
          </a:xfrm>
          <a:noFill/>
        </p:spPr>
        <p:txBody>
          <a:bodyPr/>
          <a:lstStyle/>
          <a:p>
            <a:pPr eaLnBrk="1" hangingPunct="1">
              <a:buFont typeface="Wingdings" pitchFamily="2" charset="2"/>
              <a:buNone/>
            </a:pPr>
            <a:r>
              <a:rPr lang="zh-CN" altLang="en-US" b="1" dirty="0" smtClean="0">
                <a:solidFill>
                  <a:schemeClr val="tx1"/>
                </a:solidFill>
                <a:ea typeface="华文细黑" pitchFamily="2" charset="-122"/>
              </a:rPr>
              <a:t>举例</a:t>
            </a:r>
            <a:r>
              <a:rPr lang="en-US" altLang="zh-CN" b="1" dirty="0" smtClean="0">
                <a:solidFill>
                  <a:schemeClr val="tx1"/>
                </a:solidFill>
                <a:ea typeface="华文细黑" pitchFamily="2" charset="-122"/>
              </a:rPr>
              <a:t>6.2</a:t>
            </a:r>
          </a:p>
        </p:txBody>
      </p:sp>
      <p:grpSp>
        <p:nvGrpSpPr>
          <p:cNvPr id="2" name="Group 6"/>
          <p:cNvGrpSpPr>
            <a:grpSpLocks/>
          </p:cNvGrpSpPr>
          <p:nvPr/>
        </p:nvGrpSpPr>
        <p:grpSpPr bwMode="auto">
          <a:xfrm>
            <a:off x="4787900" y="2492896"/>
            <a:ext cx="4114800" cy="1771650"/>
            <a:chOff x="3168" y="1920"/>
            <a:chExt cx="2592" cy="1116"/>
          </a:xfrm>
        </p:grpSpPr>
        <p:sp>
          <p:nvSpPr>
            <p:cNvPr id="21525" name="Line 7"/>
            <p:cNvSpPr>
              <a:spLocks noChangeShapeType="1"/>
            </p:cNvSpPr>
            <p:nvPr/>
          </p:nvSpPr>
          <p:spPr bwMode="auto">
            <a:xfrm>
              <a:off x="4032" y="2208"/>
              <a:ext cx="172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6" name="Line 8"/>
            <p:cNvSpPr>
              <a:spLocks noChangeShapeType="1"/>
            </p:cNvSpPr>
            <p:nvPr/>
          </p:nvSpPr>
          <p:spPr bwMode="auto">
            <a:xfrm>
              <a:off x="3168" y="2208"/>
              <a:ext cx="48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509" name="Object 9"/>
            <p:cNvGraphicFramePr>
              <a:graphicFrameLocks noChangeAspect="1"/>
            </p:cNvGraphicFramePr>
            <p:nvPr/>
          </p:nvGraphicFramePr>
          <p:xfrm>
            <a:off x="3168" y="1920"/>
            <a:ext cx="514" cy="237"/>
          </p:xfrm>
          <a:graphic>
            <a:graphicData uri="http://schemas.openxmlformats.org/presentationml/2006/ole">
              <mc:AlternateContent xmlns:mc="http://schemas.openxmlformats.org/markup-compatibility/2006">
                <mc:Choice xmlns:v="urn:schemas-microsoft-com:vml" Requires="v">
                  <p:oleObj spid="_x0000_s280720" name="Equation" r:id="rId8" imgW="317160" imgH="203040" progId="Equation.3">
                    <p:embed/>
                  </p:oleObj>
                </mc:Choice>
                <mc:Fallback>
                  <p:oleObj name="Equation" r:id="rId8" imgW="31716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68" y="1920"/>
                          <a:ext cx="514"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10"/>
            <p:cNvGraphicFramePr>
              <a:graphicFrameLocks noChangeAspect="1"/>
            </p:cNvGraphicFramePr>
            <p:nvPr/>
          </p:nvGraphicFramePr>
          <p:xfrm>
            <a:off x="4032" y="1968"/>
            <a:ext cx="514" cy="237"/>
          </p:xfrm>
          <a:graphic>
            <a:graphicData uri="http://schemas.openxmlformats.org/presentationml/2006/ole">
              <mc:AlternateContent xmlns:mc="http://schemas.openxmlformats.org/markup-compatibility/2006">
                <mc:Choice xmlns:v="urn:schemas-microsoft-com:vml" Requires="v">
                  <p:oleObj spid="_x0000_s280721" name="Equation" r:id="rId10" imgW="317160" imgH="203040" progId="Equation.3">
                    <p:embed/>
                  </p:oleObj>
                </mc:Choice>
                <mc:Fallback>
                  <p:oleObj name="Equation" r:id="rId10" imgW="317160" imgH="203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32" y="1968"/>
                          <a:ext cx="514"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11"/>
            <p:cNvGraphicFramePr>
              <a:graphicFrameLocks noChangeAspect="1"/>
            </p:cNvGraphicFramePr>
            <p:nvPr/>
          </p:nvGraphicFramePr>
          <p:xfrm>
            <a:off x="3408" y="2784"/>
            <a:ext cx="819" cy="237"/>
          </p:xfrm>
          <a:graphic>
            <a:graphicData uri="http://schemas.openxmlformats.org/presentationml/2006/ole">
              <mc:AlternateContent xmlns:mc="http://schemas.openxmlformats.org/markup-compatibility/2006">
                <mc:Choice xmlns:v="urn:schemas-microsoft-com:vml" Requires="v">
                  <p:oleObj spid="_x0000_s280722" name="Equation" r:id="rId12" imgW="507960" imgH="203040" progId="Equation.3">
                    <p:embed/>
                  </p:oleObj>
                </mc:Choice>
                <mc:Fallback>
                  <p:oleObj name="Equation" r:id="rId12" imgW="507960" imgH="2030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08" y="2784"/>
                          <a:ext cx="819"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7" name="Line 12"/>
            <p:cNvSpPr>
              <a:spLocks noChangeShapeType="1"/>
            </p:cNvSpPr>
            <p:nvPr/>
          </p:nvSpPr>
          <p:spPr bwMode="auto">
            <a:xfrm flipV="1">
              <a:off x="3840" y="2400"/>
              <a:ext cx="0" cy="38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8" name="Oval 13"/>
            <p:cNvSpPr>
              <a:spLocks noChangeArrowheads="1"/>
            </p:cNvSpPr>
            <p:nvPr/>
          </p:nvSpPr>
          <p:spPr bwMode="auto">
            <a:xfrm>
              <a:off x="3648" y="2016"/>
              <a:ext cx="384" cy="384"/>
            </a:xfrm>
            <a:prstGeom prst="ellipse">
              <a:avLst/>
            </a:prstGeom>
            <a:solidFill>
              <a:srgbClr val="FFFF00"/>
            </a:solidFill>
            <a:ln w="9525">
              <a:solidFill>
                <a:schemeClr val="tx1"/>
              </a:solidFill>
              <a:round/>
              <a:headEnd/>
              <a:tailEnd/>
            </a:ln>
          </p:spPr>
          <p:txBody>
            <a:bodyPr wrap="none" anchor="ctr"/>
            <a:lstStyle/>
            <a:p>
              <a:endParaRPr lang="zh-CN" altLang="en-US"/>
            </a:p>
          </p:txBody>
        </p:sp>
        <p:graphicFrame>
          <p:nvGraphicFramePr>
            <p:cNvPr id="21512" name="Object 14"/>
            <p:cNvGraphicFramePr>
              <a:graphicFrameLocks noChangeAspect="1"/>
            </p:cNvGraphicFramePr>
            <p:nvPr/>
          </p:nvGraphicFramePr>
          <p:xfrm>
            <a:off x="3696" y="2112"/>
            <a:ext cx="371" cy="222"/>
          </p:xfrm>
          <a:graphic>
            <a:graphicData uri="http://schemas.openxmlformats.org/presentationml/2006/ole">
              <mc:AlternateContent xmlns:mc="http://schemas.openxmlformats.org/markup-compatibility/2006">
                <mc:Choice xmlns:v="urn:schemas-microsoft-com:vml" Requires="v">
                  <p:oleObj spid="_x0000_s280723" name="Equation" r:id="rId14" imgW="304560" imgH="253800" progId="Equation.3">
                    <p:embed/>
                  </p:oleObj>
                </mc:Choice>
                <mc:Fallback>
                  <p:oleObj name="Equation" r:id="rId14" imgW="304560" imgH="2538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96" y="2112"/>
                          <a:ext cx="371"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9" name="Line 15"/>
            <p:cNvSpPr>
              <a:spLocks noChangeShapeType="1"/>
            </p:cNvSpPr>
            <p:nvPr/>
          </p:nvSpPr>
          <p:spPr bwMode="auto">
            <a:xfrm>
              <a:off x="4944" y="2832"/>
              <a:ext cx="48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0" name="Rectangle 16"/>
            <p:cNvSpPr>
              <a:spLocks noChangeArrowheads="1"/>
            </p:cNvSpPr>
            <p:nvPr/>
          </p:nvSpPr>
          <p:spPr bwMode="auto">
            <a:xfrm>
              <a:off x="4224" y="2640"/>
              <a:ext cx="768" cy="384"/>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21531" name="Line 17"/>
            <p:cNvSpPr>
              <a:spLocks noChangeShapeType="1"/>
            </p:cNvSpPr>
            <p:nvPr/>
          </p:nvSpPr>
          <p:spPr bwMode="auto">
            <a:xfrm>
              <a:off x="3840" y="2784"/>
              <a:ext cx="38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513" name="Object 18"/>
            <p:cNvGraphicFramePr>
              <a:graphicFrameLocks noChangeAspect="1"/>
            </p:cNvGraphicFramePr>
            <p:nvPr/>
          </p:nvGraphicFramePr>
          <p:xfrm>
            <a:off x="3888" y="2400"/>
            <a:ext cx="206" cy="163"/>
          </p:xfrm>
          <a:graphic>
            <a:graphicData uri="http://schemas.openxmlformats.org/presentationml/2006/ole">
              <mc:AlternateContent xmlns:mc="http://schemas.openxmlformats.org/markup-compatibility/2006">
                <mc:Choice xmlns:v="urn:schemas-microsoft-com:vml" Requires="v">
                  <p:oleObj spid="_x0000_s280724" name="Equation" r:id="rId16" imgW="126720" imgH="139680" progId="Equation.3">
                    <p:embed/>
                  </p:oleObj>
                </mc:Choice>
                <mc:Fallback>
                  <p:oleObj name="Equation" r:id="rId16" imgW="126720" imgH="1396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88" y="2400"/>
                          <a:ext cx="206"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4" name="Object 19"/>
            <p:cNvGraphicFramePr>
              <a:graphicFrameLocks noChangeAspect="1"/>
            </p:cNvGraphicFramePr>
            <p:nvPr/>
          </p:nvGraphicFramePr>
          <p:xfrm>
            <a:off x="4512" y="2640"/>
            <a:ext cx="218" cy="396"/>
          </p:xfrm>
          <a:graphic>
            <a:graphicData uri="http://schemas.openxmlformats.org/presentationml/2006/ole">
              <mc:AlternateContent xmlns:mc="http://schemas.openxmlformats.org/markup-compatibility/2006">
                <mc:Choice xmlns:v="urn:schemas-microsoft-com:vml" Requires="v">
                  <p:oleObj spid="_x0000_s280725" name="Equation" r:id="rId18" imgW="177480" imgH="393480" progId="Equation.3">
                    <p:embed/>
                  </p:oleObj>
                </mc:Choice>
                <mc:Fallback>
                  <p:oleObj name="Equation" r:id="rId18" imgW="177480" imgH="3934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12" y="2640"/>
                          <a:ext cx="218"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32" name="Line 20"/>
            <p:cNvSpPr>
              <a:spLocks noChangeShapeType="1"/>
            </p:cNvSpPr>
            <p:nvPr/>
          </p:nvSpPr>
          <p:spPr bwMode="auto">
            <a:xfrm flipV="1">
              <a:off x="5424" y="2208"/>
              <a:ext cx="0" cy="624"/>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515" name="Object 21"/>
            <p:cNvGraphicFramePr>
              <a:graphicFrameLocks noChangeAspect="1"/>
            </p:cNvGraphicFramePr>
            <p:nvPr/>
          </p:nvGraphicFramePr>
          <p:xfrm>
            <a:off x="5246" y="1920"/>
            <a:ext cx="514" cy="237"/>
          </p:xfrm>
          <a:graphic>
            <a:graphicData uri="http://schemas.openxmlformats.org/presentationml/2006/ole">
              <mc:AlternateContent xmlns:mc="http://schemas.openxmlformats.org/markup-compatibility/2006">
                <mc:Choice xmlns:v="urn:schemas-microsoft-com:vml" Requires="v">
                  <p:oleObj spid="_x0000_s280726" name="Equation" r:id="rId20" imgW="317160" imgH="203040" progId="Equation.3">
                    <p:embed/>
                  </p:oleObj>
                </mc:Choice>
                <mc:Fallback>
                  <p:oleObj name="Equation" r:id="rId20" imgW="317160" imgH="20304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46" y="1920"/>
                          <a:ext cx="514"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22"/>
          <p:cNvGrpSpPr>
            <a:grpSpLocks/>
          </p:cNvGrpSpPr>
          <p:nvPr/>
        </p:nvGrpSpPr>
        <p:grpSpPr bwMode="auto">
          <a:xfrm>
            <a:off x="827380" y="4005065"/>
            <a:ext cx="5184780" cy="1389063"/>
            <a:chOff x="576" y="2736"/>
            <a:chExt cx="3266" cy="875"/>
          </a:xfrm>
        </p:grpSpPr>
        <p:graphicFrame>
          <p:nvGraphicFramePr>
            <p:cNvPr id="21508" name="Object 23"/>
            <p:cNvGraphicFramePr>
              <a:graphicFrameLocks noChangeAspect="1"/>
            </p:cNvGraphicFramePr>
            <p:nvPr>
              <p:extLst>
                <p:ext uri="{D42A27DB-BD31-4B8C-83A1-F6EECF244321}">
                  <p14:modId xmlns:p14="http://schemas.microsoft.com/office/powerpoint/2010/main" val="1514763636"/>
                </p:ext>
              </p:extLst>
            </p:nvPr>
          </p:nvGraphicFramePr>
          <p:xfrm>
            <a:off x="1257" y="3235"/>
            <a:ext cx="2585" cy="376"/>
          </p:xfrm>
          <a:graphic>
            <a:graphicData uri="http://schemas.openxmlformats.org/presentationml/2006/ole">
              <mc:AlternateContent xmlns:mc="http://schemas.openxmlformats.org/markup-compatibility/2006">
                <mc:Choice xmlns:v="urn:schemas-microsoft-com:vml" Requires="v">
                  <p:oleObj spid="_x0000_s280727" name="Equation" r:id="rId22" imgW="1396800" imgH="203040" progId="Equation.3">
                    <p:embed/>
                  </p:oleObj>
                </mc:Choice>
                <mc:Fallback>
                  <p:oleObj name="Equation" r:id="rId22" imgW="1396800" imgH="20304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257" y="3235"/>
                          <a:ext cx="2585" cy="376"/>
                        </a:xfrm>
                        <a:prstGeom prst="rect">
                          <a:avLst/>
                        </a:prstGeom>
                        <a:noFill/>
                        <a:ln>
                          <a:noFill/>
                        </a:ln>
                        <a:effectLst/>
                      </p:spPr>
                    </p:pic>
                  </p:oleObj>
                </mc:Fallback>
              </mc:AlternateContent>
            </a:graphicData>
          </a:graphic>
        </p:graphicFrame>
        <p:sp>
          <p:nvSpPr>
            <p:cNvPr id="21523" name="Text Box 24"/>
            <p:cNvSpPr txBox="1">
              <a:spLocks noChangeArrowheads="1"/>
            </p:cNvSpPr>
            <p:nvPr/>
          </p:nvSpPr>
          <p:spPr bwMode="auto">
            <a:xfrm>
              <a:off x="576" y="2736"/>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en-US" b="1">
                <a:latin typeface="Arial" pitchFamily="34" charset="0"/>
              </a:endParaRPr>
            </a:p>
          </p:txBody>
        </p:sp>
        <p:sp>
          <p:nvSpPr>
            <p:cNvPr id="21524" name="Text Box 25"/>
            <p:cNvSpPr txBox="1">
              <a:spLocks noChangeArrowheads="1"/>
            </p:cNvSpPr>
            <p:nvPr/>
          </p:nvSpPr>
          <p:spPr bwMode="auto">
            <a:xfrm>
              <a:off x="591" y="2792"/>
              <a:ext cx="91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zh-CN" altLang="en-US" sz="2800" b="1" dirty="0">
                  <a:latin typeface="Arial" pitchFamily="34" charset="0"/>
                </a:rPr>
                <a:t> 整理得：</a:t>
              </a:r>
            </a:p>
          </p:txBody>
        </p:sp>
      </p:grpSp>
    </p:spTree>
    <p:extLst>
      <p:ext uri="{BB962C8B-B14F-4D97-AF65-F5344CB8AC3E}">
        <p14:creationId xmlns:p14="http://schemas.microsoft.com/office/powerpoint/2010/main" val="2817080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0C0D4D0-F916-47D1-8583-5FCA213F8AF0}" type="datetime1">
              <a:rPr lang="zh-CN" altLang="en-US"/>
              <a:pPr eaLnBrk="1" hangingPunct="1"/>
              <a:t>2013-11-24</a:t>
            </a:fld>
            <a:endParaRPr lang="en-US" altLang="zh-CN"/>
          </a:p>
        </p:txBody>
      </p:sp>
      <p:sp>
        <p:nvSpPr>
          <p:cNvPr id="7885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7885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8E01773-1B7C-42DF-A78C-1D954E8C8640}" type="slidenum">
              <a:rPr lang="zh-CN" altLang="en-US"/>
              <a:pPr eaLnBrk="1" hangingPunct="1"/>
              <a:t>3</a:t>
            </a:fld>
            <a:endParaRPr lang="en-US" altLang="zh-CN"/>
          </a:p>
        </p:txBody>
      </p:sp>
      <p:sp>
        <p:nvSpPr>
          <p:cNvPr id="78853" name="Rectangle 2"/>
          <p:cNvSpPr>
            <a:spLocks noGrp="1" noChangeArrowheads="1"/>
          </p:cNvSpPr>
          <p:nvPr>
            <p:ph type="title"/>
          </p:nvPr>
        </p:nvSpPr>
        <p:spPr>
          <a:xfrm>
            <a:off x="683568" y="1628800"/>
            <a:ext cx="7772400" cy="2592288"/>
          </a:xfrm>
          <a:noFill/>
        </p:spPr>
        <p:txBody>
          <a:bodyPr/>
          <a:lstStyle/>
          <a:p>
            <a:pPr algn="ctr" eaLnBrk="1" hangingPunct="1"/>
            <a:r>
              <a:rPr lang="zh-CN" altLang="en-US" sz="7400" b="1" dirty="0" smtClean="0">
                <a:solidFill>
                  <a:srgbClr val="0000FF"/>
                </a:solidFill>
              </a:rPr>
              <a:t>第一节</a:t>
            </a:r>
            <a:br>
              <a:rPr lang="zh-CN" altLang="en-US" sz="7400" b="1" dirty="0" smtClean="0">
                <a:solidFill>
                  <a:srgbClr val="0000FF"/>
                </a:solidFill>
              </a:rPr>
            </a:br>
            <a:r>
              <a:rPr lang="zh-CN" altLang="en-US" sz="7400" b="1" dirty="0" smtClean="0">
                <a:solidFill>
                  <a:srgbClr val="0000FF"/>
                </a:solidFill>
              </a:rPr>
              <a:t>前言</a:t>
            </a:r>
          </a:p>
        </p:txBody>
      </p:sp>
    </p:spTree>
    <p:extLst>
      <p:ext uri="{BB962C8B-B14F-4D97-AF65-F5344CB8AC3E}">
        <p14:creationId xmlns:p14="http://schemas.microsoft.com/office/powerpoint/2010/main" val="18243265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7FADCE4-53C5-4B55-8D2D-B876FDC57AC2}" type="datetime1">
              <a:rPr lang="zh-CN" altLang="en-US"/>
              <a:pPr eaLnBrk="1" hangingPunct="1"/>
              <a:t>2013-11-24</a:t>
            </a:fld>
            <a:endParaRPr lang="en-US" altLang="zh-CN"/>
          </a:p>
        </p:txBody>
      </p:sp>
      <p:sp>
        <p:nvSpPr>
          <p:cNvPr id="2253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2253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B3F40CD-84F4-40DC-92C5-398EA56465B3}" type="slidenum">
              <a:rPr lang="zh-CN" altLang="en-US"/>
              <a:pPr eaLnBrk="1" hangingPunct="1"/>
              <a:t>30</a:t>
            </a:fld>
            <a:endParaRPr lang="en-US" altLang="zh-CN"/>
          </a:p>
        </p:txBody>
      </p:sp>
      <p:grpSp>
        <p:nvGrpSpPr>
          <p:cNvPr id="2" name="Group 2"/>
          <p:cNvGrpSpPr>
            <a:grpSpLocks/>
          </p:cNvGrpSpPr>
          <p:nvPr/>
        </p:nvGrpSpPr>
        <p:grpSpPr bwMode="auto">
          <a:xfrm>
            <a:off x="651620" y="1700808"/>
            <a:ext cx="5216524" cy="369888"/>
            <a:chOff x="567" y="1104"/>
            <a:chExt cx="3286" cy="233"/>
          </a:xfrm>
        </p:grpSpPr>
        <p:sp>
          <p:nvSpPr>
            <p:cNvPr id="22540" name="Rectangle 3"/>
            <p:cNvSpPr>
              <a:spLocks noChangeArrowheads="1"/>
            </p:cNvSpPr>
            <p:nvPr/>
          </p:nvSpPr>
          <p:spPr bwMode="auto">
            <a:xfrm>
              <a:off x="567" y="1104"/>
              <a:ext cx="194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b="1" dirty="0">
                  <a:solidFill>
                    <a:srgbClr val="7F003F"/>
                  </a:solidFill>
                  <a:latin typeface="+mn-ea"/>
                  <a:ea typeface="+mn-ea"/>
                </a:rPr>
                <a:t>常系数线性差分方程：</a:t>
              </a:r>
              <a:endParaRPr lang="zh-CN" altLang="en-US" b="1" dirty="0">
                <a:latin typeface="+mn-ea"/>
                <a:ea typeface="+mn-ea"/>
              </a:endParaRPr>
            </a:p>
          </p:txBody>
        </p:sp>
        <p:sp>
          <p:nvSpPr>
            <p:cNvPr id="22541" name="Rectangle 4"/>
            <p:cNvSpPr>
              <a:spLocks noChangeArrowheads="1"/>
            </p:cNvSpPr>
            <p:nvPr/>
          </p:nvSpPr>
          <p:spPr bwMode="auto">
            <a:xfrm>
              <a:off x="2489" y="1104"/>
              <a:ext cx="13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b="1">
                  <a:solidFill>
                    <a:srgbClr val="000000"/>
                  </a:solidFill>
                  <a:latin typeface="+mn-ea"/>
                  <a:ea typeface="+mn-ea"/>
                </a:rPr>
                <a:t>（递归关系式）</a:t>
              </a:r>
              <a:endParaRPr lang="zh-CN" altLang="en-US" b="1">
                <a:latin typeface="+mn-ea"/>
                <a:ea typeface="+mn-ea"/>
              </a:endParaRPr>
            </a:p>
          </p:txBody>
        </p:sp>
      </p:grpSp>
      <p:graphicFrame>
        <p:nvGraphicFramePr>
          <p:cNvPr id="707589" name="Object 5"/>
          <p:cNvGraphicFramePr>
            <a:graphicFrameLocks noChangeAspect="1"/>
          </p:cNvGraphicFramePr>
          <p:nvPr>
            <p:extLst>
              <p:ext uri="{D42A27DB-BD31-4B8C-83A1-F6EECF244321}">
                <p14:modId xmlns:p14="http://schemas.microsoft.com/office/powerpoint/2010/main" val="227911818"/>
              </p:ext>
            </p:extLst>
          </p:nvPr>
        </p:nvGraphicFramePr>
        <p:xfrm>
          <a:off x="1462088" y="2276872"/>
          <a:ext cx="5200650" cy="1028700"/>
        </p:xfrm>
        <a:graphic>
          <a:graphicData uri="http://schemas.openxmlformats.org/presentationml/2006/ole">
            <mc:AlternateContent xmlns:mc="http://schemas.openxmlformats.org/markup-compatibility/2006">
              <mc:Choice xmlns:v="urn:schemas-microsoft-com:vml" Requires="v">
                <p:oleObj spid="_x0000_s281658" name="Equation" r:id="rId4" imgW="2311200" imgH="457200" progId="Equation.DSMT4">
                  <p:embed/>
                </p:oleObj>
              </mc:Choice>
              <mc:Fallback>
                <p:oleObj name="Equation" r:id="rId4" imgW="231120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2088" y="2276872"/>
                        <a:ext cx="5200650" cy="1028700"/>
                      </a:xfrm>
                      <a:prstGeom prst="rect">
                        <a:avLst/>
                      </a:prstGeom>
                      <a:solidFill>
                        <a:srgbClr val="FFFF99">
                          <a:alpha val="52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7590" name="Object 6"/>
          <p:cNvGraphicFramePr>
            <a:graphicFrameLocks noChangeAspect="1"/>
          </p:cNvGraphicFramePr>
          <p:nvPr>
            <p:extLst>
              <p:ext uri="{D42A27DB-BD31-4B8C-83A1-F6EECF244321}">
                <p14:modId xmlns:p14="http://schemas.microsoft.com/office/powerpoint/2010/main" val="1554073579"/>
              </p:ext>
            </p:extLst>
          </p:nvPr>
        </p:nvGraphicFramePr>
        <p:xfrm>
          <a:off x="1943075" y="3284984"/>
          <a:ext cx="4429125" cy="971550"/>
        </p:xfrm>
        <a:graphic>
          <a:graphicData uri="http://schemas.openxmlformats.org/presentationml/2006/ole">
            <mc:AlternateContent xmlns:mc="http://schemas.openxmlformats.org/markup-compatibility/2006">
              <mc:Choice xmlns:v="urn:schemas-microsoft-com:vml" Requires="v">
                <p:oleObj spid="_x0000_s281659" name="Equation" r:id="rId6" imgW="1968480" imgH="431640" progId="Equation.DSMT4">
                  <p:embed/>
                </p:oleObj>
              </mc:Choice>
              <mc:Fallback>
                <p:oleObj name="Equation" r:id="rId6" imgW="196848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3075" y="3284984"/>
                        <a:ext cx="4429125" cy="9715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7593" name="Object 9"/>
          <p:cNvGraphicFramePr>
            <a:graphicFrameLocks noChangeAspect="1"/>
          </p:cNvGraphicFramePr>
          <p:nvPr>
            <p:extLst>
              <p:ext uri="{D42A27DB-BD31-4B8C-83A1-F6EECF244321}">
                <p14:modId xmlns:p14="http://schemas.microsoft.com/office/powerpoint/2010/main" val="1811666012"/>
              </p:ext>
            </p:extLst>
          </p:nvPr>
        </p:nvGraphicFramePr>
        <p:xfrm>
          <a:off x="1043608" y="4293096"/>
          <a:ext cx="6505575" cy="1195388"/>
        </p:xfrm>
        <a:graphic>
          <a:graphicData uri="http://schemas.openxmlformats.org/presentationml/2006/ole">
            <mc:AlternateContent xmlns:mc="http://schemas.openxmlformats.org/markup-compatibility/2006">
              <mc:Choice xmlns:v="urn:schemas-microsoft-com:vml" Requires="v">
                <p:oleObj spid="_x0000_s281660" name="Equation" r:id="rId8" imgW="3936960" imgH="685800" progId="Equation.DSMT4">
                  <p:embed/>
                </p:oleObj>
              </mc:Choice>
              <mc:Fallback>
                <p:oleObj name="Equation" r:id="rId8" imgW="3936960" imgH="6858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3608" y="4293096"/>
                        <a:ext cx="6505575" cy="119538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7594" name="Object 10"/>
          <p:cNvGraphicFramePr>
            <a:graphicFrameLocks noChangeAspect="1"/>
          </p:cNvGraphicFramePr>
          <p:nvPr/>
        </p:nvGraphicFramePr>
        <p:xfrm>
          <a:off x="996950" y="5734050"/>
          <a:ext cx="6189663" cy="430213"/>
        </p:xfrm>
        <a:graphic>
          <a:graphicData uri="http://schemas.openxmlformats.org/presentationml/2006/ole">
            <mc:AlternateContent xmlns:mc="http://schemas.openxmlformats.org/markup-compatibility/2006">
              <mc:Choice xmlns:v="urn:schemas-microsoft-com:vml" Requires="v">
                <p:oleObj spid="_x0000_s281661" name="Equation" r:id="rId10" imgW="3365280" imgH="215640" progId="Equation.DSMT4">
                  <p:embed/>
                </p:oleObj>
              </mc:Choice>
              <mc:Fallback>
                <p:oleObj name="Equation" r:id="rId10" imgW="3365280" imgH="2156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6950" y="5734050"/>
                        <a:ext cx="6189663" cy="43021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9" name="Rectangle 11"/>
          <p:cNvSpPr>
            <a:spLocks noGrp="1" noChangeArrowheads="1"/>
          </p:cNvSpPr>
          <p:nvPr>
            <p:ph type="title"/>
          </p:nvPr>
        </p:nvSpPr>
        <p:spPr>
          <a:xfrm>
            <a:off x="1043608" y="260648"/>
            <a:ext cx="7772400" cy="681037"/>
          </a:xfrm>
          <a:noFill/>
        </p:spPr>
        <p:txBody>
          <a:bodyPr anchor="ctr"/>
          <a:lstStyle/>
          <a:p>
            <a:pPr algn="l" eaLnBrk="1" hangingPunct="1"/>
            <a:r>
              <a:rPr lang="zh-CN" altLang="en-US" sz="3000" b="1" dirty="0" smtClean="0">
                <a:solidFill>
                  <a:srgbClr val="FF0000"/>
                </a:solidFill>
              </a:rPr>
              <a:t>四、离散时间系统的</a:t>
            </a:r>
            <a:r>
              <a:rPr lang="zh-CN" altLang="en-US" sz="3000" b="1" dirty="0" smtClean="0">
                <a:solidFill>
                  <a:srgbClr val="FF0000"/>
                </a:solidFill>
                <a:ea typeface="华文细黑" pitchFamily="2" charset="-122"/>
              </a:rPr>
              <a:t>数学模型</a:t>
            </a:r>
          </a:p>
        </p:txBody>
      </p:sp>
    </p:spTree>
    <p:extLst>
      <p:ext uri="{BB962C8B-B14F-4D97-AF65-F5344CB8AC3E}">
        <p14:creationId xmlns:p14="http://schemas.microsoft.com/office/powerpoint/2010/main" val="38817654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7825205-FC24-404A-A9EF-2779915AC400}" type="datetime1">
              <a:rPr lang="zh-CN" altLang="en-US"/>
              <a:pPr eaLnBrk="1" hangingPunct="1"/>
              <a:t>2013-11-24</a:t>
            </a:fld>
            <a:endParaRPr lang="en-US" altLang="zh-CN"/>
          </a:p>
        </p:txBody>
      </p:sp>
      <p:sp>
        <p:nvSpPr>
          <p:cNvPr id="2355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235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FFAE00D-1206-48C2-AFB5-E2E78874351A}" type="slidenum">
              <a:rPr lang="zh-CN" altLang="en-US"/>
              <a:pPr eaLnBrk="1" hangingPunct="1"/>
              <a:t>31</a:t>
            </a:fld>
            <a:endParaRPr lang="en-US" altLang="zh-CN"/>
          </a:p>
        </p:txBody>
      </p:sp>
      <p:grpSp>
        <p:nvGrpSpPr>
          <p:cNvPr id="23559" name="Group 2"/>
          <p:cNvGrpSpPr>
            <a:grpSpLocks/>
          </p:cNvGrpSpPr>
          <p:nvPr/>
        </p:nvGrpSpPr>
        <p:grpSpPr bwMode="auto">
          <a:xfrm>
            <a:off x="1467913" y="2565400"/>
            <a:ext cx="3445503" cy="400050"/>
            <a:chOff x="877" y="1191"/>
            <a:chExt cx="2036" cy="252"/>
          </a:xfrm>
        </p:grpSpPr>
        <p:sp>
          <p:nvSpPr>
            <p:cNvPr id="23563" name="Rectangle 3"/>
            <p:cNvSpPr>
              <a:spLocks noChangeArrowheads="1"/>
            </p:cNvSpPr>
            <p:nvPr/>
          </p:nvSpPr>
          <p:spPr bwMode="auto">
            <a:xfrm>
              <a:off x="877" y="1191"/>
              <a:ext cx="99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b="1">
                  <a:solidFill>
                    <a:srgbClr val="7F003F"/>
                  </a:solidFill>
                  <a:latin typeface="+mn-ea"/>
                  <a:ea typeface="+mn-ea"/>
                </a:rPr>
                <a:t>差分方程与</a:t>
              </a:r>
              <a:endParaRPr lang="zh-CN" altLang="en-US" b="1">
                <a:latin typeface="+mn-ea"/>
                <a:ea typeface="+mn-ea"/>
              </a:endParaRPr>
            </a:p>
          </p:txBody>
        </p:sp>
        <p:sp>
          <p:nvSpPr>
            <p:cNvPr id="23564" name="Rectangle 4"/>
            <p:cNvSpPr>
              <a:spLocks noChangeArrowheads="1"/>
            </p:cNvSpPr>
            <p:nvPr/>
          </p:nvSpPr>
          <p:spPr bwMode="auto">
            <a:xfrm>
              <a:off x="1901" y="1191"/>
              <a:ext cx="8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600" b="1" dirty="0">
                  <a:solidFill>
                    <a:srgbClr val="7F003F"/>
                  </a:solidFill>
                  <a:latin typeface="+mn-ea"/>
                  <a:ea typeface="+mn-ea"/>
                </a:rPr>
                <a:t>微分方程</a:t>
              </a:r>
              <a:endParaRPr lang="zh-CN" altLang="en-US" b="1" dirty="0">
                <a:latin typeface="+mn-ea"/>
                <a:ea typeface="+mn-ea"/>
              </a:endParaRPr>
            </a:p>
          </p:txBody>
        </p:sp>
        <p:sp>
          <p:nvSpPr>
            <p:cNvPr id="23565" name="Rectangle 5"/>
            <p:cNvSpPr>
              <a:spLocks noChangeArrowheads="1"/>
            </p:cNvSpPr>
            <p:nvPr/>
          </p:nvSpPr>
          <p:spPr bwMode="auto">
            <a:xfrm>
              <a:off x="2715" y="1191"/>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b="1">
                  <a:solidFill>
                    <a:srgbClr val="000000"/>
                  </a:solidFill>
                  <a:latin typeface="+mn-ea"/>
                  <a:ea typeface="+mn-ea"/>
                </a:rPr>
                <a:t>：</a:t>
              </a:r>
              <a:endParaRPr lang="zh-CN" altLang="en-US" b="1">
                <a:latin typeface="+mn-ea"/>
                <a:ea typeface="+mn-ea"/>
              </a:endParaRPr>
            </a:p>
          </p:txBody>
        </p:sp>
      </p:grpSp>
      <p:graphicFrame>
        <p:nvGraphicFramePr>
          <p:cNvPr id="709638" name="Object 6"/>
          <p:cNvGraphicFramePr>
            <a:graphicFrameLocks noChangeAspect="1"/>
          </p:cNvGraphicFramePr>
          <p:nvPr>
            <p:extLst>
              <p:ext uri="{D42A27DB-BD31-4B8C-83A1-F6EECF244321}">
                <p14:modId xmlns:p14="http://schemas.microsoft.com/office/powerpoint/2010/main" val="4093428249"/>
              </p:ext>
            </p:extLst>
          </p:nvPr>
        </p:nvGraphicFramePr>
        <p:xfrm>
          <a:off x="1403350" y="3357562"/>
          <a:ext cx="5770816" cy="935533"/>
        </p:xfrm>
        <a:graphic>
          <a:graphicData uri="http://schemas.openxmlformats.org/presentationml/2006/ole">
            <mc:AlternateContent xmlns:mc="http://schemas.openxmlformats.org/markup-compatibility/2006">
              <mc:Choice xmlns:v="urn:schemas-microsoft-com:vml" Requires="v">
                <p:oleObj spid="_x0000_s282654" name="Equation" r:id="rId4" imgW="2819160" imgH="457200" progId="Equation.DSMT4">
                  <p:embed/>
                </p:oleObj>
              </mc:Choice>
              <mc:Fallback>
                <p:oleObj name="Equation" r:id="rId4" imgW="281916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3357562"/>
                        <a:ext cx="5770816" cy="935533"/>
                      </a:xfrm>
                      <a:prstGeom prst="rect">
                        <a:avLst/>
                      </a:prstGeom>
                      <a:noFill/>
                      <a:ln>
                        <a:noFill/>
                      </a:ln>
                      <a:effectLst/>
                    </p:spPr>
                  </p:pic>
                </p:oleObj>
              </mc:Fallback>
            </mc:AlternateContent>
          </a:graphicData>
        </a:graphic>
      </p:graphicFrame>
      <p:graphicFrame>
        <p:nvGraphicFramePr>
          <p:cNvPr id="709639" name="Object 7"/>
          <p:cNvGraphicFramePr>
            <a:graphicFrameLocks noChangeAspect="1"/>
          </p:cNvGraphicFramePr>
          <p:nvPr>
            <p:extLst>
              <p:ext uri="{D42A27DB-BD31-4B8C-83A1-F6EECF244321}">
                <p14:modId xmlns:p14="http://schemas.microsoft.com/office/powerpoint/2010/main" val="414217036"/>
              </p:ext>
            </p:extLst>
          </p:nvPr>
        </p:nvGraphicFramePr>
        <p:xfrm>
          <a:off x="3143280" y="4509120"/>
          <a:ext cx="3844925" cy="852487"/>
        </p:xfrm>
        <a:graphic>
          <a:graphicData uri="http://schemas.openxmlformats.org/presentationml/2006/ole">
            <mc:AlternateContent xmlns:mc="http://schemas.openxmlformats.org/markup-compatibility/2006">
              <mc:Choice xmlns:v="urn:schemas-microsoft-com:vml" Requires="v">
                <p:oleObj spid="_x0000_s282655" name="Equation" r:id="rId6" imgW="2006280" imgH="444240" progId="Equation.DSMT4">
                  <p:embed/>
                </p:oleObj>
              </mc:Choice>
              <mc:Fallback>
                <p:oleObj name="Equation" r:id="rId6" imgW="2006280" imgH="4442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3280" y="4509120"/>
                        <a:ext cx="3844925" cy="8524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1" name="Rectangle 9"/>
          <p:cNvSpPr>
            <a:spLocks noGrp="1" noChangeArrowheads="1"/>
          </p:cNvSpPr>
          <p:nvPr>
            <p:ph type="body" idx="1"/>
          </p:nvPr>
        </p:nvSpPr>
        <p:spPr>
          <a:xfrm>
            <a:off x="684213" y="1844675"/>
            <a:ext cx="3867150" cy="431800"/>
          </a:xfrm>
          <a:noFill/>
        </p:spPr>
        <p:txBody>
          <a:bodyPr/>
          <a:lstStyle/>
          <a:p>
            <a:pPr eaLnBrk="1" hangingPunct="1">
              <a:lnSpc>
                <a:spcPct val="90000"/>
              </a:lnSpc>
              <a:buFont typeface="Wingdings" pitchFamily="2" charset="2"/>
              <a:buNone/>
            </a:pPr>
            <a:r>
              <a:rPr lang="zh-CN" altLang="en-US" sz="2600" b="1" dirty="0" smtClean="0">
                <a:solidFill>
                  <a:srgbClr val="FF0000"/>
                </a:solidFill>
                <a:latin typeface="+mn-ea"/>
              </a:rPr>
              <a:t>离散、连续模型之间联系</a:t>
            </a:r>
          </a:p>
        </p:txBody>
      </p:sp>
      <p:sp>
        <p:nvSpPr>
          <p:cNvPr id="23562" name="Rectangle 10"/>
          <p:cNvSpPr>
            <a:spLocks noGrp="1" noChangeArrowheads="1"/>
          </p:cNvSpPr>
          <p:nvPr>
            <p:ph type="title"/>
          </p:nvPr>
        </p:nvSpPr>
        <p:spPr>
          <a:xfrm>
            <a:off x="971600" y="332656"/>
            <a:ext cx="8458200" cy="641350"/>
          </a:xfrm>
          <a:noFill/>
        </p:spPr>
        <p:txBody>
          <a:bodyPr anchor="ctr"/>
          <a:lstStyle/>
          <a:p>
            <a:pPr algn="l" eaLnBrk="1" hangingPunct="1"/>
            <a:r>
              <a:rPr lang="zh-CN" altLang="en-US" sz="3000" b="1" dirty="0" smtClean="0">
                <a:solidFill>
                  <a:srgbClr val="FF0000"/>
                </a:solidFill>
              </a:rPr>
              <a:t>五、离散、时间系统的</a:t>
            </a:r>
            <a:r>
              <a:rPr lang="zh-CN" altLang="en-US" sz="3000" b="1" dirty="0" smtClean="0">
                <a:solidFill>
                  <a:srgbClr val="FF0000"/>
                </a:solidFill>
                <a:ea typeface="华文细黑" pitchFamily="2" charset="-122"/>
              </a:rPr>
              <a:t>数学模型联系</a:t>
            </a:r>
          </a:p>
        </p:txBody>
      </p:sp>
    </p:spTree>
    <p:extLst>
      <p:ext uri="{BB962C8B-B14F-4D97-AF65-F5344CB8AC3E}">
        <p14:creationId xmlns:p14="http://schemas.microsoft.com/office/powerpoint/2010/main" val="14680017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554F006-A52C-44CD-907C-F47C081022CE}" type="datetime1">
              <a:rPr lang="zh-CN" altLang="en-US"/>
              <a:pPr eaLnBrk="1" hangingPunct="1"/>
              <a:t>2013-11-24</a:t>
            </a:fld>
            <a:endParaRPr lang="en-US" altLang="zh-CN"/>
          </a:p>
        </p:txBody>
      </p:sp>
      <p:sp>
        <p:nvSpPr>
          <p:cNvPr id="8601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8602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71942D2-9E1F-40F3-869D-D7F2691DF0D6}" type="slidenum">
              <a:rPr lang="zh-CN" altLang="en-US"/>
              <a:pPr eaLnBrk="1" hangingPunct="1"/>
              <a:t>32</a:t>
            </a:fld>
            <a:endParaRPr lang="en-US" altLang="zh-CN"/>
          </a:p>
        </p:txBody>
      </p:sp>
      <p:sp>
        <p:nvSpPr>
          <p:cNvPr id="86022" name="Rectangle 3"/>
          <p:cNvSpPr>
            <a:spLocks noGrp="1" noChangeArrowheads="1"/>
          </p:cNvSpPr>
          <p:nvPr>
            <p:ph type="title"/>
          </p:nvPr>
        </p:nvSpPr>
        <p:spPr>
          <a:xfrm>
            <a:off x="1115616" y="404664"/>
            <a:ext cx="1905000" cy="641350"/>
          </a:xfrm>
          <a:noFill/>
        </p:spPr>
        <p:txBody>
          <a:bodyPr anchor="ctr"/>
          <a:lstStyle/>
          <a:p>
            <a:pPr eaLnBrk="1" hangingPunct="1"/>
            <a:r>
              <a:rPr lang="zh-CN" altLang="en-US" sz="3400" b="1" dirty="0" smtClean="0">
                <a:solidFill>
                  <a:schemeClr val="tx1"/>
                </a:solidFill>
              </a:rPr>
              <a:t>举例</a:t>
            </a:r>
            <a:r>
              <a:rPr lang="en-US" altLang="zh-CN" sz="3400" b="1" dirty="0" smtClean="0">
                <a:solidFill>
                  <a:schemeClr val="tx1"/>
                </a:solidFill>
              </a:rPr>
              <a:t>3-5</a:t>
            </a:r>
            <a:endParaRPr lang="en-US" altLang="zh-CN" b="1" dirty="0" smtClean="0">
              <a:solidFill>
                <a:schemeClr val="tx1"/>
              </a:solidFill>
              <a:ea typeface="华文细黑" pitchFamily="2" charset="-122"/>
            </a:endParaRPr>
          </a:p>
        </p:txBody>
      </p:sp>
      <p:sp>
        <p:nvSpPr>
          <p:cNvPr id="711684" name="Rectangle 4"/>
          <p:cNvSpPr>
            <a:spLocks noGrp="1" noChangeArrowheads="1"/>
          </p:cNvSpPr>
          <p:nvPr>
            <p:ph type="body" idx="1"/>
          </p:nvPr>
        </p:nvSpPr>
        <p:spPr>
          <a:xfrm>
            <a:off x="251520" y="1628800"/>
            <a:ext cx="8001000" cy="1219200"/>
          </a:xfrm>
        </p:spPr>
        <p:txBody>
          <a:bodyPr/>
          <a:lstStyle/>
          <a:p>
            <a:pPr eaLnBrk="1" hangingPunct="1">
              <a:lnSpc>
                <a:spcPct val="110000"/>
              </a:lnSpc>
            </a:pPr>
            <a:r>
              <a:rPr lang="zh-CN" altLang="en-US" sz="2400" b="1" dirty="0" smtClean="0">
                <a:latin typeface="+mn-ea"/>
              </a:rPr>
              <a:t>假定</a:t>
            </a:r>
            <a:r>
              <a:rPr lang="zh-CN" altLang="en-US" sz="2400" b="1" dirty="0" smtClean="0">
                <a:solidFill>
                  <a:schemeClr val="accent2"/>
                </a:solidFill>
                <a:latin typeface="+mn-ea"/>
              </a:rPr>
              <a:t>每对兔子每月可以生育</a:t>
            </a:r>
            <a:r>
              <a:rPr lang="zh-CN" altLang="en-US" sz="2400" b="1" dirty="0" smtClean="0">
                <a:solidFill>
                  <a:srgbClr val="0066FF"/>
                </a:solidFill>
                <a:latin typeface="+mn-ea"/>
              </a:rPr>
              <a:t>一对</a:t>
            </a:r>
            <a:r>
              <a:rPr lang="zh-CN" altLang="en-US" sz="2400" b="1" dirty="0" smtClean="0">
                <a:latin typeface="+mn-ea"/>
              </a:rPr>
              <a:t>小兔，新生的小兔子要</a:t>
            </a:r>
            <a:r>
              <a:rPr lang="zh-CN" altLang="en-US" sz="2400" b="1" dirty="0" smtClean="0">
                <a:solidFill>
                  <a:srgbClr val="0066FF"/>
                </a:solidFill>
                <a:latin typeface="+mn-ea"/>
              </a:rPr>
              <a:t>隔一个月</a:t>
            </a:r>
            <a:r>
              <a:rPr lang="zh-CN" altLang="en-US" sz="2400" b="1" dirty="0" smtClean="0">
                <a:latin typeface="+mn-ea"/>
              </a:rPr>
              <a:t>才具有生育能力，若第一个月只有一对新生小兔，求第</a:t>
            </a:r>
            <a:r>
              <a:rPr lang="en-US" altLang="zh-CN" sz="2400" b="1" dirty="0" smtClean="0">
                <a:latin typeface="+mn-ea"/>
              </a:rPr>
              <a:t>n</a:t>
            </a:r>
            <a:r>
              <a:rPr lang="zh-CN" altLang="en-US" sz="2400" b="1" dirty="0" smtClean="0">
                <a:latin typeface="+mn-ea"/>
              </a:rPr>
              <a:t>个月兔子对的数目是多少？</a:t>
            </a:r>
          </a:p>
        </p:txBody>
      </p:sp>
      <p:sp>
        <p:nvSpPr>
          <p:cNvPr id="711685" name="Rectangle 5"/>
          <p:cNvSpPr>
            <a:spLocks noChangeArrowheads="1"/>
          </p:cNvSpPr>
          <p:nvPr/>
        </p:nvSpPr>
        <p:spPr bwMode="auto">
          <a:xfrm>
            <a:off x="467741" y="3093694"/>
            <a:ext cx="8640763" cy="307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10000"/>
              </a:lnSpc>
              <a:buClr>
                <a:schemeClr val="folHlink"/>
              </a:buClr>
              <a:buSzPct val="90000"/>
              <a:buFont typeface="Wingdings" pitchFamily="2" charset="2"/>
              <a:buNone/>
            </a:pPr>
            <a:r>
              <a:rPr lang="zh-CN" altLang="en-US" sz="2200" b="1" dirty="0">
                <a:solidFill>
                  <a:srgbClr val="FF0000"/>
                </a:solidFill>
                <a:latin typeface="+mn-ea"/>
                <a:ea typeface="+mn-ea"/>
              </a:rPr>
              <a:t>解：设</a:t>
            </a:r>
            <a:r>
              <a:rPr lang="zh-CN" altLang="en-US" sz="2200" b="1" dirty="0">
                <a:solidFill>
                  <a:srgbClr val="0066FF"/>
                </a:solidFill>
                <a:latin typeface="+mn-ea"/>
                <a:ea typeface="+mn-ea"/>
              </a:rPr>
              <a:t>第</a:t>
            </a:r>
            <a:r>
              <a:rPr lang="en-US" altLang="zh-CN" sz="2200" b="1" dirty="0">
                <a:solidFill>
                  <a:srgbClr val="0066FF"/>
                </a:solidFill>
                <a:latin typeface="+mn-ea"/>
                <a:ea typeface="+mn-ea"/>
              </a:rPr>
              <a:t>n</a:t>
            </a:r>
            <a:r>
              <a:rPr lang="zh-CN" altLang="en-US" sz="2200" b="1" dirty="0">
                <a:solidFill>
                  <a:srgbClr val="0066FF"/>
                </a:solidFill>
                <a:latin typeface="+mn-ea"/>
                <a:ea typeface="+mn-ea"/>
              </a:rPr>
              <a:t>个月</a:t>
            </a:r>
            <a:r>
              <a:rPr lang="zh-CN" altLang="en-US" sz="2200" b="1" dirty="0">
                <a:latin typeface="+mn-ea"/>
                <a:ea typeface="+mn-ea"/>
              </a:rPr>
              <a:t>兔子对的数目为</a:t>
            </a:r>
            <a:r>
              <a:rPr lang="en-US" altLang="zh-CN" sz="2200" b="1" dirty="0">
                <a:solidFill>
                  <a:srgbClr val="0066FF"/>
                </a:solidFill>
                <a:latin typeface="+mn-ea"/>
                <a:ea typeface="+mn-ea"/>
              </a:rPr>
              <a:t>y(n)</a:t>
            </a:r>
            <a:r>
              <a:rPr lang="zh-CN" altLang="en-US" sz="2200" b="1" dirty="0">
                <a:latin typeface="+mn-ea"/>
                <a:ea typeface="+mn-ea"/>
              </a:rPr>
              <a:t>。</a:t>
            </a:r>
          </a:p>
          <a:p>
            <a:pPr algn="l">
              <a:lnSpc>
                <a:spcPct val="110000"/>
              </a:lnSpc>
              <a:buClr>
                <a:schemeClr val="folHlink"/>
              </a:buClr>
              <a:buSzPct val="90000"/>
              <a:buFont typeface="Wingdings" pitchFamily="2" charset="2"/>
              <a:buNone/>
            </a:pPr>
            <a:r>
              <a:rPr lang="zh-CN" altLang="en-US" sz="2200" b="1" dirty="0">
                <a:solidFill>
                  <a:srgbClr val="0066FF"/>
                </a:solidFill>
                <a:latin typeface="+mn-ea"/>
                <a:ea typeface="+mn-ea"/>
              </a:rPr>
              <a:t>已知</a:t>
            </a:r>
            <a:r>
              <a:rPr lang="zh-CN" altLang="en-US" sz="2200" b="1" dirty="0">
                <a:latin typeface="+mn-ea"/>
                <a:ea typeface="+mn-ea"/>
              </a:rPr>
              <a:t>：</a:t>
            </a:r>
            <a:r>
              <a:rPr lang="en-US" altLang="zh-CN" sz="2200" b="1" dirty="0">
                <a:latin typeface="+mn-ea"/>
                <a:ea typeface="+mn-ea"/>
              </a:rPr>
              <a:t>y(0)=0,y(1)=1</a:t>
            </a:r>
            <a:r>
              <a:rPr lang="zh-CN" altLang="zh-CN" sz="2200" b="1" dirty="0">
                <a:latin typeface="+mn-ea"/>
                <a:ea typeface="+mn-ea"/>
              </a:rPr>
              <a:t>，</a:t>
            </a:r>
            <a:r>
              <a:rPr lang="zh-CN" altLang="en-US" sz="2200" b="1" dirty="0">
                <a:solidFill>
                  <a:srgbClr val="0066FF"/>
                </a:solidFill>
                <a:latin typeface="+mn-ea"/>
                <a:ea typeface="+mn-ea"/>
              </a:rPr>
              <a:t>可推出：</a:t>
            </a:r>
            <a:r>
              <a:rPr lang="en-US" altLang="zh-CN" sz="2200" b="1" dirty="0">
                <a:latin typeface="+mn-ea"/>
                <a:ea typeface="+mn-ea"/>
              </a:rPr>
              <a:t>y(2)=1,y(3)=2,y(4)=3,y(5)=5…</a:t>
            </a:r>
          </a:p>
          <a:p>
            <a:pPr algn="l">
              <a:lnSpc>
                <a:spcPct val="110000"/>
              </a:lnSpc>
              <a:buClr>
                <a:schemeClr val="folHlink"/>
              </a:buClr>
              <a:buSzPct val="90000"/>
              <a:buFont typeface="Wingdings" pitchFamily="2" charset="2"/>
              <a:buNone/>
            </a:pPr>
            <a:r>
              <a:rPr lang="zh-CN" altLang="en-US" sz="2200" b="1" dirty="0">
                <a:latin typeface="+mn-ea"/>
                <a:ea typeface="+mn-ea"/>
              </a:rPr>
              <a:t>可以想到：第</a:t>
            </a:r>
            <a:r>
              <a:rPr lang="en-US" altLang="zh-CN" sz="2200" b="1" dirty="0">
                <a:latin typeface="+mn-ea"/>
                <a:ea typeface="+mn-ea"/>
              </a:rPr>
              <a:t>n</a:t>
            </a:r>
            <a:r>
              <a:rPr lang="zh-CN" altLang="en-US" sz="2200" b="1" dirty="0">
                <a:latin typeface="+mn-ea"/>
                <a:ea typeface="+mn-ea"/>
              </a:rPr>
              <a:t>个月时，应有</a:t>
            </a:r>
            <a:r>
              <a:rPr lang="en-US" altLang="zh-CN" sz="2200" b="1" dirty="0">
                <a:latin typeface="+mn-ea"/>
                <a:ea typeface="+mn-ea"/>
              </a:rPr>
              <a:t>y(n-2)</a:t>
            </a:r>
            <a:r>
              <a:rPr lang="zh-CN" altLang="en-US" sz="2200" b="1" dirty="0">
                <a:latin typeface="+mn-ea"/>
                <a:ea typeface="+mn-ea"/>
              </a:rPr>
              <a:t>对兔子具有生育能力，因而从</a:t>
            </a:r>
            <a:r>
              <a:rPr lang="en-US" altLang="zh-CN" sz="2200" b="1" dirty="0">
                <a:latin typeface="+mn-ea"/>
                <a:ea typeface="+mn-ea"/>
              </a:rPr>
              <a:t>y(n-2)</a:t>
            </a:r>
            <a:r>
              <a:rPr lang="zh-CN" altLang="en-US" sz="2200" b="1" dirty="0">
                <a:latin typeface="+mn-ea"/>
                <a:ea typeface="+mn-ea"/>
              </a:rPr>
              <a:t>对变成</a:t>
            </a:r>
            <a:r>
              <a:rPr lang="en-US" altLang="zh-CN" sz="2200" b="1" dirty="0">
                <a:latin typeface="+mn-ea"/>
                <a:ea typeface="+mn-ea"/>
              </a:rPr>
              <a:t>2y(n-2)</a:t>
            </a:r>
            <a:r>
              <a:rPr lang="zh-CN" altLang="en-US" sz="2200" b="1" dirty="0">
                <a:latin typeface="+mn-ea"/>
                <a:ea typeface="+mn-ea"/>
              </a:rPr>
              <a:t>对；另外，还有</a:t>
            </a:r>
            <a:r>
              <a:rPr lang="en-US" altLang="zh-CN" sz="2200" b="1" dirty="0">
                <a:latin typeface="+mn-ea"/>
                <a:ea typeface="+mn-ea"/>
              </a:rPr>
              <a:t>y(n-1)- y(n-2)</a:t>
            </a:r>
            <a:r>
              <a:rPr lang="zh-CN" altLang="en-US" sz="2200" b="1" dirty="0">
                <a:latin typeface="+mn-ea"/>
                <a:ea typeface="+mn-ea"/>
              </a:rPr>
              <a:t>对兔子没有生育能力；（新生的）即其差分方程为：</a:t>
            </a:r>
          </a:p>
          <a:p>
            <a:pPr algn="l">
              <a:lnSpc>
                <a:spcPct val="110000"/>
              </a:lnSpc>
              <a:buClr>
                <a:schemeClr val="folHlink"/>
              </a:buClr>
              <a:buSzPct val="90000"/>
              <a:buFont typeface="Wingdings" pitchFamily="2" charset="2"/>
              <a:buNone/>
            </a:pPr>
            <a:r>
              <a:rPr lang="zh-CN" altLang="en-US" sz="2200" b="1" dirty="0">
                <a:latin typeface="+mn-ea"/>
                <a:ea typeface="+mn-ea"/>
              </a:rPr>
              <a:t>               </a:t>
            </a:r>
            <a:r>
              <a:rPr lang="en-US" altLang="zh-CN" sz="2200" b="1" dirty="0">
                <a:latin typeface="+mn-ea"/>
                <a:ea typeface="+mn-ea"/>
              </a:rPr>
              <a:t>y(n)=2y(n-2)+[ y(n-1)-y(n-2)]</a:t>
            </a:r>
          </a:p>
          <a:p>
            <a:pPr algn="l">
              <a:lnSpc>
                <a:spcPct val="110000"/>
              </a:lnSpc>
              <a:buClr>
                <a:schemeClr val="folHlink"/>
              </a:buClr>
              <a:buSzPct val="90000"/>
              <a:buFont typeface="Wingdings" pitchFamily="2" charset="2"/>
              <a:buNone/>
            </a:pPr>
            <a:r>
              <a:rPr lang="zh-CN" altLang="en-US" sz="2200" b="1" dirty="0">
                <a:latin typeface="+mn-ea"/>
                <a:ea typeface="+mn-ea"/>
              </a:rPr>
              <a:t>整理得：        </a:t>
            </a:r>
            <a:r>
              <a:rPr lang="zh-CN" altLang="en-US" sz="2200" b="1" dirty="0" smtClean="0">
                <a:latin typeface="+mn-ea"/>
                <a:ea typeface="+mn-ea"/>
              </a:rPr>
              <a:t>    </a:t>
            </a:r>
            <a:r>
              <a:rPr lang="en-US" altLang="zh-CN" sz="2200" b="1" dirty="0">
                <a:latin typeface="+mn-ea"/>
                <a:ea typeface="+mn-ea"/>
              </a:rPr>
              <a:t>y(n)-y(n-1)-y(n-2)=0      </a:t>
            </a:r>
          </a:p>
          <a:p>
            <a:pPr algn="l">
              <a:lnSpc>
                <a:spcPct val="110000"/>
              </a:lnSpc>
              <a:buClr>
                <a:schemeClr val="folHlink"/>
              </a:buClr>
              <a:buSzPct val="90000"/>
              <a:buFont typeface="Wingdings" pitchFamily="2" charset="2"/>
              <a:buNone/>
            </a:pPr>
            <a:r>
              <a:rPr lang="en-US" altLang="zh-CN" sz="2200" b="1" dirty="0" smtClean="0">
                <a:latin typeface="+mn-ea"/>
                <a:ea typeface="+mn-ea"/>
              </a:rPr>
              <a:t>                                  </a:t>
            </a:r>
            <a:r>
              <a:rPr lang="zh-CN" altLang="en-US" sz="2200" b="1" dirty="0" smtClean="0">
                <a:solidFill>
                  <a:schemeClr val="accent2"/>
                </a:solidFill>
                <a:latin typeface="+mn-ea"/>
                <a:ea typeface="+mn-ea"/>
              </a:rPr>
              <a:t>费班纳西</a:t>
            </a:r>
            <a:r>
              <a:rPr lang="zh-CN" altLang="en-US" sz="2200" b="1" dirty="0">
                <a:solidFill>
                  <a:schemeClr val="accent2"/>
                </a:solidFill>
                <a:latin typeface="+mn-ea"/>
                <a:ea typeface="+mn-ea"/>
              </a:rPr>
              <a:t>（</a:t>
            </a:r>
            <a:r>
              <a:rPr lang="en-US" altLang="zh-CN" sz="2200" b="1" dirty="0">
                <a:solidFill>
                  <a:schemeClr val="accent2"/>
                </a:solidFill>
                <a:latin typeface="+mn-ea"/>
                <a:ea typeface="+mn-ea"/>
              </a:rPr>
              <a:t>Fibonacci</a:t>
            </a:r>
            <a:r>
              <a:rPr lang="zh-CN" altLang="en-US" sz="2200" b="1" dirty="0">
                <a:solidFill>
                  <a:schemeClr val="accent2"/>
                </a:solidFill>
                <a:latin typeface="+mn-ea"/>
                <a:ea typeface="+mn-ea"/>
              </a:rPr>
              <a:t>）数列</a:t>
            </a:r>
          </a:p>
        </p:txBody>
      </p:sp>
    </p:spTree>
    <p:extLst>
      <p:ext uri="{BB962C8B-B14F-4D97-AF65-F5344CB8AC3E}">
        <p14:creationId xmlns:p14="http://schemas.microsoft.com/office/powerpoint/2010/main" val="638256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1685"/>
                                        </p:tgtEl>
                                        <p:attrNameLst>
                                          <p:attrName>style.visibility</p:attrName>
                                        </p:attrNameLst>
                                      </p:cBhvr>
                                      <p:to>
                                        <p:strVal val="visible"/>
                                      </p:to>
                                    </p:set>
                                    <p:animEffect transition="in" filter="blinds(horizontal)">
                                      <p:cBhvr>
                                        <p:cTn id="7" dur="500"/>
                                        <p:tgtEl>
                                          <p:spTgt spid="711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5"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43277F1-FF56-45F8-8AA1-F41F3451F6D8}" type="datetime1">
              <a:rPr lang="zh-CN" altLang="en-US"/>
              <a:pPr eaLnBrk="1" hangingPunct="1"/>
              <a:t>2013-11-24</a:t>
            </a:fld>
            <a:endParaRPr lang="en-US" altLang="zh-CN"/>
          </a:p>
        </p:txBody>
      </p:sp>
      <p:sp>
        <p:nvSpPr>
          <p:cNvPr id="8806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8806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18A1762-F123-40FE-836C-74C53548FFDB}" type="slidenum">
              <a:rPr lang="zh-CN" altLang="en-US"/>
              <a:pPr eaLnBrk="1" hangingPunct="1"/>
              <a:t>33</a:t>
            </a:fld>
            <a:endParaRPr lang="en-US" altLang="zh-CN"/>
          </a:p>
        </p:txBody>
      </p:sp>
      <p:sp>
        <p:nvSpPr>
          <p:cNvPr id="88070" name="Rectangle 3"/>
          <p:cNvSpPr>
            <a:spLocks noGrp="1" noChangeArrowheads="1"/>
          </p:cNvSpPr>
          <p:nvPr>
            <p:ph type="title"/>
          </p:nvPr>
        </p:nvSpPr>
        <p:spPr>
          <a:xfrm>
            <a:off x="685800" y="1600200"/>
            <a:ext cx="7620000" cy="3505200"/>
          </a:xfrm>
          <a:noFill/>
        </p:spPr>
        <p:txBody>
          <a:bodyPr anchor="ctr"/>
          <a:lstStyle/>
          <a:p>
            <a:pPr algn="ctr" eaLnBrk="1" hangingPunct="1"/>
            <a:r>
              <a:rPr lang="zh-CN" altLang="en-US" sz="7400" b="1" dirty="0" smtClean="0">
                <a:solidFill>
                  <a:srgbClr val="0000FF"/>
                </a:solidFill>
              </a:rPr>
              <a:t>第四节</a:t>
            </a:r>
            <a:br>
              <a:rPr lang="zh-CN" altLang="en-US" sz="7400" b="1" dirty="0" smtClean="0">
                <a:solidFill>
                  <a:srgbClr val="0000FF"/>
                </a:solidFill>
              </a:rPr>
            </a:br>
            <a:r>
              <a:rPr lang="zh-CN" altLang="en-US" sz="7400" b="1" dirty="0" smtClean="0">
                <a:solidFill>
                  <a:srgbClr val="0000FF"/>
                </a:solidFill>
              </a:rPr>
              <a:t>常系数线性差分方程的求解</a:t>
            </a:r>
            <a:endParaRPr lang="zh-CN" altLang="en-US" sz="7400" b="1" dirty="0" smtClean="0">
              <a:solidFill>
                <a:srgbClr val="0000FF"/>
              </a:solidFill>
              <a:ea typeface="华文细黑" pitchFamily="2" charset="-122"/>
            </a:endParaRPr>
          </a:p>
        </p:txBody>
      </p:sp>
    </p:spTree>
    <p:extLst>
      <p:ext uri="{BB962C8B-B14F-4D97-AF65-F5344CB8AC3E}">
        <p14:creationId xmlns:p14="http://schemas.microsoft.com/office/powerpoint/2010/main" val="23804412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5C94ECF-01D8-40C6-A123-51E4824D708E}" type="datetime1">
              <a:rPr lang="zh-CN" altLang="en-US"/>
              <a:pPr eaLnBrk="1" hangingPunct="1"/>
              <a:t>2013-11-24</a:t>
            </a:fld>
            <a:endParaRPr lang="en-US" altLang="zh-CN"/>
          </a:p>
        </p:txBody>
      </p:sp>
      <p:sp>
        <p:nvSpPr>
          <p:cNvPr id="24580"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2458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90638F9-ED0E-44DB-AB29-26FC3CC31F05}" type="slidenum">
              <a:rPr lang="zh-CN" altLang="en-US"/>
              <a:pPr eaLnBrk="1" hangingPunct="1"/>
              <a:t>34</a:t>
            </a:fld>
            <a:endParaRPr lang="en-US" altLang="zh-CN"/>
          </a:p>
        </p:txBody>
      </p:sp>
      <p:grpSp>
        <p:nvGrpSpPr>
          <p:cNvPr id="2" name="Group 3"/>
          <p:cNvGrpSpPr>
            <a:grpSpLocks/>
          </p:cNvGrpSpPr>
          <p:nvPr/>
        </p:nvGrpSpPr>
        <p:grpSpPr bwMode="auto">
          <a:xfrm>
            <a:off x="539552" y="1556792"/>
            <a:ext cx="1547812" cy="369888"/>
            <a:chOff x="1028" y="1163"/>
            <a:chExt cx="975" cy="233"/>
          </a:xfrm>
        </p:grpSpPr>
        <p:sp>
          <p:nvSpPr>
            <p:cNvPr id="24585" name="Rectangle 4"/>
            <p:cNvSpPr>
              <a:spLocks noChangeArrowheads="1"/>
            </p:cNvSpPr>
            <p:nvPr/>
          </p:nvSpPr>
          <p:spPr bwMode="auto">
            <a:xfrm>
              <a:off x="1028" y="1163"/>
              <a:ext cx="78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b="1" dirty="0">
                  <a:solidFill>
                    <a:srgbClr val="7F003F"/>
                  </a:solidFill>
                  <a:latin typeface="+mn-ea"/>
                  <a:ea typeface="+mn-ea"/>
                </a:rPr>
                <a:t>求解方法</a:t>
              </a:r>
              <a:endParaRPr lang="zh-CN" altLang="en-US" b="1" dirty="0">
                <a:latin typeface="+mn-ea"/>
                <a:ea typeface="+mn-ea"/>
              </a:endParaRPr>
            </a:p>
          </p:txBody>
        </p:sp>
        <p:sp>
          <p:nvSpPr>
            <p:cNvPr id="24586" name="Rectangle 5"/>
            <p:cNvSpPr>
              <a:spLocks noChangeArrowheads="1"/>
            </p:cNvSpPr>
            <p:nvPr/>
          </p:nvSpPr>
          <p:spPr bwMode="auto">
            <a:xfrm>
              <a:off x="1808" y="1163"/>
              <a:ext cx="19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b="1">
                  <a:solidFill>
                    <a:srgbClr val="000000"/>
                  </a:solidFill>
                  <a:latin typeface="+mn-ea"/>
                  <a:ea typeface="+mn-ea"/>
                </a:rPr>
                <a:t>：</a:t>
              </a:r>
              <a:endParaRPr lang="zh-CN" altLang="en-US" b="1">
                <a:latin typeface="+mn-ea"/>
                <a:ea typeface="+mn-ea"/>
              </a:endParaRPr>
            </a:p>
          </p:txBody>
        </p:sp>
      </p:grpSp>
      <p:graphicFrame>
        <p:nvGraphicFramePr>
          <p:cNvPr id="716806" name="Object 6"/>
          <p:cNvGraphicFramePr>
            <a:graphicFrameLocks noChangeAspect="1"/>
          </p:cNvGraphicFramePr>
          <p:nvPr>
            <p:extLst>
              <p:ext uri="{D42A27DB-BD31-4B8C-83A1-F6EECF244321}">
                <p14:modId xmlns:p14="http://schemas.microsoft.com/office/powerpoint/2010/main" val="3504346218"/>
              </p:ext>
            </p:extLst>
          </p:nvPr>
        </p:nvGraphicFramePr>
        <p:xfrm>
          <a:off x="862013" y="2060848"/>
          <a:ext cx="7192962" cy="3733800"/>
        </p:xfrm>
        <a:graphic>
          <a:graphicData uri="http://schemas.openxmlformats.org/presentationml/2006/ole">
            <mc:AlternateContent xmlns:mc="http://schemas.openxmlformats.org/markup-compatibility/2006">
              <mc:Choice xmlns:v="urn:schemas-microsoft-com:vml" Requires="v">
                <p:oleObj spid="_x0000_s283664" name="Equation" r:id="rId4" imgW="3429000" imgH="1752480" progId="Equation.DSMT4">
                  <p:embed/>
                </p:oleObj>
              </mc:Choice>
              <mc:Fallback>
                <p:oleObj name="Equation" r:id="rId4" imgW="3429000" imgH="1752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013" y="2060848"/>
                        <a:ext cx="7192962" cy="37338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4" name="Rectangle 8"/>
          <p:cNvSpPr>
            <a:spLocks noGrp="1" noChangeArrowheads="1"/>
          </p:cNvSpPr>
          <p:nvPr>
            <p:ph type="title"/>
          </p:nvPr>
        </p:nvSpPr>
        <p:spPr>
          <a:xfrm>
            <a:off x="1036340" y="260648"/>
            <a:ext cx="8077200" cy="641350"/>
          </a:xfrm>
          <a:noFill/>
        </p:spPr>
        <p:txBody>
          <a:bodyPr anchor="ctr"/>
          <a:lstStyle/>
          <a:p>
            <a:pPr algn="l" eaLnBrk="1" hangingPunct="1"/>
            <a:r>
              <a:rPr lang="zh-CN" altLang="en-US" sz="3000" b="1" dirty="0" smtClean="0">
                <a:solidFill>
                  <a:srgbClr val="FF0000"/>
                </a:solidFill>
              </a:rPr>
              <a:t>一、求解常系数线性差分方程的方法</a:t>
            </a:r>
            <a:endParaRPr lang="zh-CN" altLang="en-US" sz="3000" b="1" dirty="0" smtClean="0">
              <a:solidFill>
                <a:srgbClr val="FF0000"/>
              </a:solidFill>
              <a:ea typeface="华文细黑" pitchFamily="2" charset="-122"/>
            </a:endParaRPr>
          </a:p>
        </p:txBody>
      </p:sp>
    </p:spTree>
    <p:extLst>
      <p:ext uri="{BB962C8B-B14F-4D97-AF65-F5344CB8AC3E}">
        <p14:creationId xmlns:p14="http://schemas.microsoft.com/office/powerpoint/2010/main" val="5511801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4887CDF-A7CA-4BDE-A7B0-52C915E22B05}" type="datetime1">
              <a:rPr lang="zh-CN" altLang="en-US"/>
              <a:pPr eaLnBrk="1" hangingPunct="1"/>
              <a:t>2013-11-24</a:t>
            </a:fld>
            <a:endParaRPr lang="en-US" altLang="zh-CN"/>
          </a:p>
        </p:txBody>
      </p:sp>
      <p:sp>
        <p:nvSpPr>
          <p:cNvPr id="25606"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256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98B1F51-9136-4295-84EC-14912FC74771}" type="slidenum">
              <a:rPr lang="zh-CN" altLang="en-US"/>
              <a:pPr eaLnBrk="1" hangingPunct="1"/>
              <a:t>35</a:t>
            </a:fld>
            <a:endParaRPr lang="en-US" altLang="zh-CN"/>
          </a:p>
        </p:txBody>
      </p:sp>
      <p:grpSp>
        <p:nvGrpSpPr>
          <p:cNvPr id="25608" name="Group 2"/>
          <p:cNvGrpSpPr>
            <a:grpSpLocks/>
          </p:cNvGrpSpPr>
          <p:nvPr/>
        </p:nvGrpSpPr>
        <p:grpSpPr bwMode="auto">
          <a:xfrm>
            <a:off x="529073" y="1703387"/>
            <a:ext cx="2527997" cy="400050"/>
            <a:chOff x="1052" y="1229"/>
            <a:chExt cx="1435" cy="252"/>
          </a:xfrm>
        </p:grpSpPr>
        <p:sp>
          <p:nvSpPr>
            <p:cNvPr id="25611" name="Rectangle 3"/>
            <p:cNvSpPr>
              <a:spLocks noChangeArrowheads="1"/>
            </p:cNvSpPr>
            <p:nvPr/>
          </p:nvSpPr>
          <p:spPr bwMode="auto">
            <a:xfrm>
              <a:off x="1052" y="1229"/>
              <a:ext cx="5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b="1">
                  <a:solidFill>
                    <a:srgbClr val="7F003F"/>
                  </a:solidFill>
                  <a:latin typeface="+mn-ea"/>
                  <a:ea typeface="+mn-ea"/>
                </a:rPr>
                <a:t>时域经</a:t>
              </a:r>
              <a:endParaRPr lang="zh-CN" altLang="en-US" b="1">
                <a:latin typeface="+mn-ea"/>
                <a:ea typeface="+mn-ea"/>
              </a:endParaRPr>
            </a:p>
          </p:txBody>
        </p:sp>
        <p:sp>
          <p:nvSpPr>
            <p:cNvPr id="25612" name="Rectangle 4"/>
            <p:cNvSpPr>
              <a:spLocks noChangeArrowheads="1"/>
            </p:cNvSpPr>
            <p:nvPr/>
          </p:nvSpPr>
          <p:spPr bwMode="auto">
            <a:xfrm>
              <a:off x="1607" y="1229"/>
              <a:ext cx="6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600" b="1" dirty="0">
                  <a:solidFill>
                    <a:srgbClr val="7F003F"/>
                  </a:solidFill>
                  <a:latin typeface="+mn-ea"/>
                  <a:ea typeface="+mn-ea"/>
                </a:rPr>
                <a:t>典求解</a:t>
              </a:r>
              <a:endParaRPr lang="zh-CN" altLang="en-US" b="1" dirty="0">
                <a:latin typeface="+mn-ea"/>
                <a:ea typeface="+mn-ea"/>
              </a:endParaRPr>
            </a:p>
          </p:txBody>
        </p:sp>
        <p:sp>
          <p:nvSpPr>
            <p:cNvPr id="25613" name="Rectangle 5"/>
            <p:cNvSpPr>
              <a:spLocks noChangeArrowheads="1"/>
            </p:cNvSpPr>
            <p:nvPr/>
          </p:nvSpPr>
          <p:spPr bwMode="auto">
            <a:xfrm>
              <a:off x="2297" y="1229"/>
              <a:ext cx="19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b="1">
                  <a:solidFill>
                    <a:srgbClr val="000000"/>
                  </a:solidFill>
                  <a:latin typeface="+mn-ea"/>
                  <a:ea typeface="+mn-ea"/>
                </a:rPr>
                <a:t>：</a:t>
              </a:r>
              <a:endParaRPr lang="zh-CN" altLang="en-US" b="1">
                <a:latin typeface="+mn-ea"/>
                <a:ea typeface="+mn-ea"/>
              </a:endParaRPr>
            </a:p>
          </p:txBody>
        </p:sp>
      </p:grpSp>
      <p:graphicFrame>
        <p:nvGraphicFramePr>
          <p:cNvPr id="718854" name="Object 6"/>
          <p:cNvGraphicFramePr>
            <a:graphicFrameLocks noChangeAspect="1"/>
          </p:cNvGraphicFramePr>
          <p:nvPr>
            <p:extLst>
              <p:ext uri="{D42A27DB-BD31-4B8C-83A1-F6EECF244321}">
                <p14:modId xmlns:p14="http://schemas.microsoft.com/office/powerpoint/2010/main" val="3221262474"/>
              </p:ext>
            </p:extLst>
          </p:nvPr>
        </p:nvGraphicFramePr>
        <p:xfrm>
          <a:off x="1403648" y="2204864"/>
          <a:ext cx="6192838" cy="1628775"/>
        </p:xfrm>
        <a:graphic>
          <a:graphicData uri="http://schemas.openxmlformats.org/presentationml/2006/ole">
            <mc:AlternateContent xmlns:mc="http://schemas.openxmlformats.org/markup-compatibility/2006">
              <mc:Choice xmlns:v="urn:schemas-microsoft-com:vml" Requires="v">
                <p:oleObj spid="_x0000_s284716" name="Equation" r:id="rId4" imgW="2603160" imgH="685800" progId="Equation.DSMT4">
                  <p:embed/>
                </p:oleObj>
              </mc:Choice>
              <mc:Fallback>
                <p:oleObj name="Equation" r:id="rId4" imgW="2603160" imgH="685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2204864"/>
                        <a:ext cx="6192838" cy="16287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855" name="Object 7"/>
          <p:cNvGraphicFramePr>
            <a:graphicFrameLocks noChangeAspect="1"/>
          </p:cNvGraphicFramePr>
          <p:nvPr>
            <p:extLst>
              <p:ext uri="{D42A27DB-BD31-4B8C-83A1-F6EECF244321}">
                <p14:modId xmlns:p14="http://schemas.microsoft.com/office/powerpoint/2010/main" val="1976715181"/>
              </p:ext>
            </p:extLst>
          </p:nvPr>
        </p:nvGraphicFramePr>
        <p:xfrm>
          <a:off x="2339752" y="5013176"/>
          <a:ext cx="3427413" cy="538162"/>
        </p:xfrm>
        <a:graphic>
          <a:graphicData uri="http://schemas.openxmlformats.org/presentationml/2006/ole">
            <mc:AlternateContent xmlns:mc="http://schemas.openxmlformats.org/markup-compatibility/2006">
              <mc:Choice xmlns:v="urn:schemas-microsoft-com:vml" Requires="v">
                <p:oleObj spid="_x0000_s284717" name="Equation" r:id="rId6" imgW="1536480" imgH="241200" progId="Equation.DSMT4">
                  <p:embed/>
                </p:oleObj>
              </mc:Choice>
              <mc:Fallback>
                <p:oleObj name="Equation" r:id="rId6" imgW="153648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752" y="5013176"/>
                        <a:ext cx="3427413" cy="538162"/>
                      </a:xfrm>
                      <a:prstGeom prst="rect">
                        <a:avLst/>
                      </a:prstGeom>
                      <a:solidFill>
                        <a:srgbClr val="FFFF99">
                          <a:alpha val="50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856" name="Object 8"/>
          <p:cNvGraphicFramePr>
            <a:graphicFrameLocks noChangeAspect="1"/>
          </p:cNvGraphicFramePr>
          <p:nvPr>
            <p:extLst>
              <p:ext uri="{D42A27DB-BD31-4B8C-83A1-F6EECF244321}">
                <p14:modId xmlns:p14="http://schemas.microsoft.com/office/powerpoint/2010/main" val="2684931096"/>
              </p:ext>
            </p:extLst>
          </p:nvPr>
        </p:nvGraphicFramePr>
        <p:xfrm>
          <a:off x="2059083" y="3789040"/>
          <a:ext cx="4221163" cy="914400"/>
        </p:xfrm>
        <a:graphic>
          <a:graphicData uri="http://schemas.openxmlformats.org/presentationml/2006/ole">
            <mc:AlternateContent xmlns:mc="http://schemas.openxmlformats.org/markup-compatibility/2006">
              <mc:Choice xmlns:v="urn:schemas-microsoft-com:vml" Requires="v">
                <p:oleObj spid="_x0000_s284718" name="Equation" r:id="rId8" imgW="2006280" imgH="431640" progId="Equation.DSMT4">
                  <p:embed/>
                </p:oleObj>
              </mc:Choice>
              <mc:Fallback>
                <p:oleObj name="Equation" r:id="rId8" imgW="2006280" imgH="4316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9083" y="3789040"/>
                        <a:ext cx="4221163" cy="9144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0" name="Rectangle 11"/>
          <p:cNvSpPr>
            <a:spLocks noGrp="1" noChangeArrowheads="1"/>
          </p:cNvSpPr>
          <p:nvPr>
            <p:ph type="title"/>
          </p:nvPr>
        </p:nvSpPr>
        <p:spPr>
          <a:xfrm>
            <a:off x="1047253" y="332656"/>
            <a:ext cx="8077200" cy="641350"/>
          </a:xfrm>
          <a:noFill/>
        </p:spPr>
        <p:txBody>
          <a:bodyPr anchor="ctr"/>
          <a:lstStyle/>
          <a:p>
            <a:pPr algn="l" eaLnBrk="1" hangingPunct="1"/>
            <a:r>
              <a:rPr lang="zh-CN" altLang="en-US" sz="3000" b="1" dirty="0" smtClean="0">
                <a:solidFill>
                  <a:srgbClr val="FF0000"/>
                </a:solidFill>
              </a:rPr>
              <a:t>二、时域经典求解</a:t>
            </a:r>
            <a:endParaRPr lang="zh-CN" altLang="en-US" sz="3000" b="1" dirty="0" smtClean="0">
              <a:solidFill>
                <a:srgbClr val="FF0000"/>
              </a:solidFill>
              <a:ea typeface="华文细黑" pitchFamily="2" charset="-122"/>
            </a:endParaRPr>
          </a:p>
        </p:txBody>
      </p:sp>
    </p:spTree>
    <p:extLst>
      <p:ext uri="{BB962C8B-B14F-4D97-AF65-F5344CB8AC3E}">
        <p14:creationId xmlns:p14="http://schemas.microsoft.com/office/powerpoint/2010/main" val="2553885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8855"/>
                                        </p:tgtEl>
                                        <p:attrNameLst>
                                          <p:attrName>style.visibility</p:attrName>
                                        </p:attrNameLst>
                                      </p:cBhvr>
                                      <p:to>
                                        <p:strVal val="visible"/>
                                      </p:to>
                                    </p:set>
                                    <p:anim calcmode="lin" valueType="num">
                                      <p:cBhvr additive="base">
                                        <p:cTn id="7" dur="500" fill="hold"/>
                                        <p:tgtEl>
                                          <p:spTgt spid="718855"/>
                                        </p:tgtEl>
                                        <p:attrNameLst>
                                          <p:attrName>ppt_x</p:attrName>
                                        </p:attrNameLst>
                                      </p:cBhvr>
                                      <p:tavLst>
                                        <p:tav tm="0">
                                          <p:val>
                                            <p:strVal val="#ppt_x"/>
                                          </p:val>
                                        </p:tav>
                                        <p:tav tm="100000">
                                          <p:val>
                                            <p:strVal val="#ppt_x"/>
                                          </p:val>
                                        </p:tav>
                                      </p:tavLst>
                                    </p:anim>
                                    <p:anim calcmode="lin" valueType="num">
                                      <p:cBhvr additive="base">
                                        <p:cTn id="8" dur="500" fill="hold"/>
                                        <p:tgtEl>
                                          <p:spTgt spid="7188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278328A-889E-4722-B975-B3027E759452}" type="datetime1">
              <a:rPr lang="zh-CN" altLang="en-US"/>
              <a:pPr eaLnBrk="1" hangingPunct="1"/>
              <a:t>2013-11-24</a:t>
            </a:fld>
            <a:endParaRPr lang="en-US" altLang="zh-CN"/>
          </a:p>
        </p:txBody>
      </p:sp>
      <p:sp>
        <p:nvSpPr>
          <p:cNvPr id="26630"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266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76B97D9-1CE7-40F9-8805-13BD2BD8CE99}" type="slidenum">
              <a:rPr lang="zh-CN" altLang="en-US"/>
              <a:pPr eaLnBrk="1" hangingPunct="1"/>
              <a:t>36</a:t>
            </a:fld>
            <a:endParaRPr lang="en-US" altLang="zh-CN"/>
          </a:p>
        </p:txBody>
      </p:sp>
      <p:graphicFrame>
        <p:nvGraphicFramePr>
          <p:cNvPr id="720898" name="Object 2"/>
          <p:cNvGraphicFramePr>
            <a:graphicFrameLocks noChangeAspect="1"/>
          </p:cNvGraphicFramePr>
          <p:nvPr>
            <p:extLst>
              <p:ext uri="{D42A27DB-BD31-4B8C-83A1-F6EECF244321}">
                <p14:modId xmlns:p14="http://schemas.microsoft.com/office/powerpoint/2010/main" val="2206205375"/>
              </p:ext>
            </p:extLst>
          </p:nvPr>
        </p:nvGraphicFramePr>
        <p:xfrm>
          <a:off x="755576" y="1556792"/>
          <a:ext cx="6469831" cy="1800200"/>
        </p:xfrm>
        <a:graphic>
          <a:graphicData uri="http://schemas.openxmlformats.org/presentationml/2006/ole">
            <mc:AlternateContent xmlns:mc="http://schemas.openxmlformats.org/markup-compatibility/2006">
              <mc:Choice xmlns:v="urn:schemas-microsoft-com:vml" Requires="v">
                <p:oleObj spid="_x0000_s285740" name="Equation" r:id="rId4" imgW="3377880" imgH="939600" progId="Equation.DSMT4">
                  <p:embed/>
                </p:oleObj>
              </mc:Choice>
              <mc:Fallback>
                <p:oleObj name="Equation" r:id="rId4" imgW="3377880" imgH="939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1556792"/>
                        <a:ext cx="6469831" cy="1800200"/>
                      </a:xfrm>
                      <a:prstGeom prst="rect">
                        <a:avLst/>
                      </a:prstGeom>
                      <a:noFill/>
                      <a:ln>
                        <a:noFill/>
                      </a:ln>
                      <a:effectLst/>
                    </p:spPr>
                  </p:pic>
                </p:oleObj>
              </mc:Fallback>
            </mc:AlternateContent>
          </a:graphicData>
        </a:graphic>
      </p:graphicFrame>
      <p:graphicFrame>
        <p:nvGraphicFramePr>
          <p:cNvPr id="720899" name="Object 3"/>
          <p:cNvGraphicFramePr>
            <a:graphicFrameLocks noChangeAspect="1"/>
          </p:cNvGraphicFramePr>
          <p:nvPr>
            <p:extLst>
              <p:ext uri="{D42A27DB-BD31-4B8C-83A1-F6EECF244321}">
                <p14:modId xmlns:p14="http://schemas.microsoft.com/office/powerpoint/2010/main" val="993398550"/>
              </p:ext>
            </p:extLst>
          </p:nvPr>
        </p:nvGraphicFramePr>
        <p:xfrm>
          <a:off x="794990" y="3429000"/>
          <a:ext cx="5937250" cy="955427"/>
        </p:xfrm>
        <a:graphic>
          <a:graphicData uri="http://schemas.openxmlformats.org/presentationml/2006/ole">
            <mc:AlternateContent xmlns:mc="http://schemas.openxmlformats.org/markup-compatibility/2006">
              <mc:Choice xmlns:v="urn:schemas-microsoft-com:vml" Requires="v">
                <p:oleObj spid="_x0000_s285741" name="Equation" r:id="rId6" imgW="3073320" imgH="482400" progId="Equation.DSMT4">
                  <p:embed/>
                </p:oleObj>
              </mc:Choice>
              <mc:Fallback>
                <p:oleObj name="Equation" r:id="rId6" imgW="3073320" imgH="4824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4990" y="3429000"/>
                        <a:ext cx="5937250" cy="955427"/>
                      </a:xfrm>
                      <a:prstGeom prst="rect">
                        <a:avLst/>
                      </a:prstGeom>
                      <a:noFill/>
                      <a:ln>
                        <a:noFill/>
                      </a:ln>
                      <a:effectLst/>
                    </p:spPr>
                  </p:pic>
                </p:oleObj>
              </mc:Fallback>
            </mc:AlternateContent>
          </a:graphicData>
        </a:graphic>
      </p:graphicFrame>
      <p:graphicFrame>
        <p:nvGraphicFramePr>
          <p:cNvPr id="720900" name="Object 4"/>
          <p:cNvGraphicFramePr>
            <a:graphicFrameLocks noChangeAspect="1"/>
          </p:cNvGraphicFramePr>
          <p:nvPr>
            <p:extLst>
              <p:ext uri="{D42A27DB-BD31-4B8C-83A1-F6EECF244321}">
                <p14:modId xmlns:p14="http://schemas.microsoft.com/office/powerpoint/2010/main" val="2601939911"/>
              </p:ext>
            </p:extLst>
          </p:nvPr>
        </p:nvGraphicFramePr>
        <p:xfrm>
          <a:off x="2771800" y="4437112"/>
          <a:ext cx="5808662" cy="990600"/>
        </p:xfrm>
        <a:graphic>
          <a:graphicData uri="http://schemas.openxmlformats.org/presentationml/2006/ole">
            <mc:AlternateContent xmlns:mc="http://schemas.openxmlformats.org/markup-compatibility/2006">
              <mc:Choice xmlns:v="urn:schemas-microsoft-com:vml" Requires="v">
                <p:oleObj spid="_x0000_s285742" name="Equation" r:id="rId8" imgW="2374560" imgH="457200" progId="Equation.DSMT4">
                  <p:embed/>
                </p:oleObj>
              </mc:Choice>
              <mc:Fallback>
                <p:oleObj name="Equation" r:id="rId8" imgW="2374560" imgH="457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1800" y="4437112"/>
                        <a:ext cx="5808662" cy="9906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3" name="Rectangle 7"/>
          <p:cNvSpPr>
            <a:spLocks noGrp="1" noChangeArrowheads="1"/>
          </p:cNvSpPr>
          <p:nvPr>
            <p:ph type="title"/>
          </p:nvPr>
        </p:nvSpPr>
        <p:spPr>
          <a:xfrm>
            <a:off x="1259632" y="260648"/>
            <a:ext cx="3530600" cy="684212"/>
          </a:xfrm>
          <a:noFill/>
        </p:spPr>
        <p:txBody>
          <a:bodyPr anchor="ctr"/>
          <a:lstStyle/>
          <a:p>
            <a:pPr algn="l" eaLnBrk="1" hangingPunct="1"/>
            <a:r>
              <a:rPr lang="en-US" altLang="zh-CN" sz="3400" b="1" dirty="0" smtClean="0">
                <a:solidFill>
                  <a:srgbClr val="FF0000"/>
                </a:solidFill>
              </a:rPr>
              <a:t>1</a:t>
            </a:r>
            <a:r>
              <a:rPr lang="zh-CN" altLang="en-US" sz="3400" b="1" dirty="0" smtClean="0">
                <a:solidFill>
                  <a:srgbClr val="FF0000"/>
                </a:solidFill>
              </a:rPr>
              <a:t>、齐次解</a:t>
            </a:r>
            <a:endParaRPr lang="zh-CN" altLang="en-US" b="1" dirty="0" smtClean="0">
              <a:solidFill>
                <a:srgbClr val="FF0000"/>
              </a:solidFill>
              <a:ea typeface="华文细黑" pitchFamily="2" charset="-122"/>
            </a:endParaRPr>
          </a:p>
        </p:txBody>
      </p:sp>
    </p:spTree>
    <p:extLst>
      <p:ext uri="{BB962C8B-B14F-4D97-AF65-F5344CB8AC3E}">
        <p14:creationId xmlns:p14="http://schemas.microsoft.com/office/powerpoint/2010/main" val="34083977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4049271-5581-4A87-AA25-456888F4EAB2}" type="datetime1">
              <a:rPr lang="zh-CN" altLang="en-US"/>
              <a:pPr eaLnBrk="1" hangingPunct="1"/>
              <a:t>2013-11-24</a:t>
            </a:fld>
            <a:endParaRPr lang="en-US" altLang="zh-CN"/>
          </a:p>
        </p:txBody>
      </p:sp>
      <p:sp>
        <p:nvSpPr>
          <p:cNvPr id="27652"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2765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758C5C8-D025-43B2-A755-9D5F33220F84}" type="slidenum">
              <a:rPr lang="zh-CN" altLang="en-US"/>
              <a:pPr eaLnBrk="1" hangingPunct="1"/>
              <a:t>37</a:t>
            </a:fld>
            <a:endParaRPr lang="en-US" altLang="zh-CN"/>
          </a:p>
        </p:txBody>
      </p:sp>
      <p:graphicFrame>
        <p:nvGraphicFramePr>
          <p:cNvPr id="722948" name="Object 4"/>
          <p:cNvGraphicFramePr>
            <a:graphicFrameLocks noChangeAspect="1"/>
          </p:cNvGraphicFramePr>
          <p:nvPr>
            <p:extLst>
              <p:ext uri="{D42A27DB-BD31-4B8C-83A1-F6EECF244321}">
                <p14:modId xmlns:p14="http://schemas.microsoft.com/office/powerpoint/2010/main" val="2416525042"/>
              </p:ext>
            </p:extLst>
          </p:nvPr>
        </p:nvGraphicFramePr>
        <p:xfrm>
          <a:off x="539552" y="1844824"/>
          <a:ext cx="7126287" cy="1600200"/>
        </p:xfrm>
        <a:graphic>
          <a:graphicData uri="http://schemas.openxmlformats.org/presentationml/2006/ole">
            <mc:AlternateContent xmlns:mc="http://schemas.openxmlformats.org/markup-compatibility/2006">
              <mc:Choice xmlns:v="urn:schemas-microsoft-com:vml" Requires="v">
                <p:oleObj spid="_x0000_s286736" name="Equation" r:id="rId4" imgW="3136680" imgH="711000" progId="Equation.DSMT4">
                  <p:embed/>
                </p:oleObj>
              </mc:Choice>
              <mc:Fallback>
                <p:oleObj name="Equation" r:id="rId4" imgW="3136680" imgH="711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844824"/>
                        <a:ext cx="7126287" cy="1600200"/>
                      </a:xfrm>
                      <a:prstGeom prst="rect">
                        <a:avLst/>
                      </a:prstGeom>
                      <a:noFill/>
                      <a:ln>
                        <a:noFill/>
                      </a:ln>
                      <a:effectLst/>
                      <a:extLst>
                        <a:ext uri="{909E8E84-426E-40DD-AFC4-6F175D3DCCD1}">
                          <a14:hiddenFill xmlns:a14="http://schemas.microsoft.com/office/drawing/2010/main">
                            <a:solidFill>
                              <a:srgbClr val="CCEC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5" name="Rectangle 5"/>
          <p:cNvSpPr>
            <a:spLocks noGrp="1" noChangeArrowheads="1"/>
          </p:cNvSpPr>
          <p:nvPr>
            <p:ph type="title"/>
          </p:nvPr>
        </p:nvSpPr>
        <p:spPr>
          <a:xfrm>
            <a:off x="1115616" y="332656"/>
            <a:ext cx="3530600" cy="684213"/>
          </a:xfrm>
          <a:noFill/>
        </p:spPr>
        <p:txBody>
          <a:bodyPr anchor="ctr"/>
          <a:lstStyle/>
          <a:p>
            <a:pPr algn="l" eaLnBrk="1" hangingPunct="1"/>
            <a:r>
              <a:rPr lang="en-US" altLang="zh-CN" sz="3400" b="1" dirty="0" smtClean="0">
                <a:solidFill>
                  <a:srgbClr val="FF0000"/>
                </a:solidFill>
              </a:rPr>
              <a:t>2</a:t>
            </a:r>
            <a:r>
              <a:rPr lang="zh-CN" altLang="en-US" sz="3400" b="1" dirty="0" smtClean="0">
                <a:solidFill>
                  <a:srgbClr val="FF0000"/>
                </a:solidFill>
              </a:rPr>
              <a:t>、特解</a:t>
            </a:r>
            <a:endParaRPr lang="zh-CN" altLang="en-US" b="1" dirty="0" smtClean="0">
              <a:solidFill>
                <a:srgbClr val="FF0000"/>
              </a:solidFill>
              <a:ea typeface="华文细黑" pitchFamily="2" charset="-122"/>
            </a:endParaRPr>
          </a:p>
        </p:txBody>
      </p:sp>
    </p:spTree>
    <p:extLst>
      <p:ext uri="{BB962C8B-B14F-4D97-AF65-F5344CB8AC3E}">
        <p14:creationId xmlns:p14="http://schemas.microsoft.com/office/powerpoint/2010/main" val="2697306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53D130F-E3D9-48E6-91A7-A494204CFD3D}" type="datetime1">
              <a:rPr lang="zh-CN" altLang="en-US"/>
              <a:pPr eaLnBrk="1" hangingPunct="1"/>
              <a:t>2013-11-24</a:t>
            </a:fld>
            <a:endParaRPr lang="en-US" altLang="zh-CN"/>
          </a:p>
        </p:txBody>
      </p:sp>
      <p:sp>
        <p:nvSpPr>
          <p:cNvPr id="2867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2868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6D4A757-6FE6-452F-B531-195E679E4039}" type="slidenum">
              <a:rPr lang="zh-CN" altLang="en-US"/>
              <a:pPr eaLnBrk="1" hangingPunct="1"/>
              <a:t>38</a:t>
            </a:fld>
            <a:endParaRPr lang="en-US" altLang="zh-CN"/>
          </a:p>
        </p:txBody>
      </p:sp>
      <p:graphicFrame>
        <p:nvGraphicFramePr>
          <p:cNvPr id="724994" name="Object 2"/>
          <p:cNvGraphicFramePr>
            <a:graphicFrameLocks noChangeAspect="1"/>
          </p:cNvGraphicFramePr>
          <p:nvPr/>
        </p:nvGraphicFramePr>
        <p:xfrm>
          <a:off x="1255713" y="2514600"/>
          <a:ext cx="6692900" cy="434975"/>
        </p:xfrm>
        <a:graphic>
          <a:graphicData uri="http://schemas.openxmlformats.org/presentationml/2006/ole">
            <mc:AlternateContent xmlns:mc="http://schemas.openxmlformats.org/markup-compatibility/2006">
              <mc:Choice xmlns:v="urn:schemas-microsoft-com:vml" Requires="v">
                <p:oleObj spid="_x0000_s287802" name="Equation" r:id="rId4" imgW="3124080" imgH="203040" progId="Equation.DSMT4">
                  <p:embed/>
                </p:oleObj>
              </mc:Choice>
              <mc:Fallback>
                <p:oleObj name="Equation" r:id="rId4" imgW="312408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13" y="2514600"/>
                        <a:ext cx="6692900" cy="4349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4995" name="Object 3"/>
          <p:cNvGraphicFramePr>
            <a:graphicFrameLocks noChangeAspect="1"/>
          </p:cNvGraphicFramePr>
          <p:nvPr/>
        </p:nvGraphicFramePr>
        <p:xfrm>
          <a:off x="1154113" y="5373688"/>
          <a:ext cx="7410450" cy="506412"/>
        </p:xfrm>
        <a:graphic>
          <a:graphicData uri="http://schemas.openxmlformats.org/presentationml/2006/ole">
            <mc:AlternateContent xmlns:mc="http://schemas.openxmlformats.org/markup-compatibility/2006">
              <mc:Choice xmlns:v="urn:schemas-microsoft-com:vml" Requires="v">
                <p:oleObj spid="_x0000_s287803" name="Equation" r:id="rId6" imgW="3149280" imgH="215640" progId="Equation.DSMT4">
                  <p:embed/>
                </p:oleObj>
              </mc:Choice>
              <mc:Fallback>
                <p:oleObj name="Equation" r:id="rId6" imgW="3149280" imgH="215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4113" y="5373688"/>
                        <a:ext cx="7410450" cy="506412"/>
                      </a:xfrm>
                      <a:prstGeom prst="rect">
                        <a:avLst/>
                      </a:prstGeom>
                      <a:solidFill>
                        <a:srgbClr val="FFFF99">
                          <a:alpha val="47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4996" name="Object 4"/>
          <p:cNvGraphicFramePr>
            <a:graphicFrameLocks noChangeAspect="1"/>
          </p:cNvGraphicFramePr>
          <p:nvPr/>
        </p:nvGraphicFramePr>
        <p:xfrm>
          <a:off x="1223963" y="1981200"/>
          <a:ext cx="7381875" cy="403225"/>
        </p:xfrm>
        <a:graphic>
          <a:graphicData uri="http://schemas.openxmlformats.org/presentationml/2006/ole">
            <mc:AlternateContent xmlns:mc="http://schemas.openxmlformats.org/markup-compatibility/2006">
              <mc:Choice xmlns:v="urn:schemas-microsoft-com:vml" Requires="v">
                <p:oleObj spid="_x0000_s287804" name="Equation" r:id="rId8" imgW="3949560" imgH="215640" progId="Equation.DSMT4">
                  <p:embed/>
                </p:oleObj>
              </mc:Choice>
              <mc:Fallback>
                <p:oleObj name="Equation" r:id="rId8" imgW="3949560" imgH="2156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3963" y="1981200"/>
                        <a:ext cx="7381875" cy="40322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4997" name="Object 5"/>
          <p:cNvGraphicFramePr>
            <a:graphicFrameLocks noChangeAspect="1"/>
          </p:cNvGraphicFramePr>
          <p:nvPr/>
        </p:nvGraphicFramePr>
        <p:xfrm>
          <a:off x="1244600" y="3124200"/>
          <a:ext cx="6902450" cy="1887538"/>
        </p:xfrm>
        <a:graphic>
          <a:graphicData uri="http://schemas.openxmlformats.org/presentationml/2006/ole">
            <mc:AlternateContent xmlns:mc="http://schemas.openxmlformats.org/markup-compatibility/2006">
              <mc:Choice xmlns:v="urn:schemas-microsoft-com:vml" Requires="v">
                <p:oleObj spid="_x0000_s287805" name="Equation" r:id="rId10" imgW="3429000" imgH="939600" progId="Equation.DSMT4">
                  <p:embed/>
                </p:oleObj>
              </mc:Choice>
              <mc:Fallback>
                <p:oleObj name="Equation" r:id="rId10" imgW="3429000" imgH="939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4600" y="3124200"/>
                        <a:ext cx="6902450" cy="18875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2" name="Rectangle 8"/>
          <p:cNvSpPr>
            <a:spLocks noGrp="1" noChangeArrowheads="1"/>
          </p:cNvSpPr>
          <p:nvPr>
            <p:ph type="title"/>
          </p:nvPr>
        </p:nvSpPr>
        <p:spPr>
          <a:xfrm>
            <a:off x="1115616" y="332656"/>
            <a:ext cx="5097462" cy="684213"/>
          </a:xfrm>
          <a:noFill/>
        </p:spPr>
        <p:txBody>
          <a:bodyPr anchor="ctr"/>
          <a:lstStyle/>
          <a:p>
            <a:pPr algn="l" eaLnBrk="1" hangingPunct="1"/>
            <a:r>
              <a:rPr lang="en-US" altLang="zh-CN" sz="3400" b="1" dirty="0" smtClean="0">
                <a:solidFill>
                  <a:srgbClr val="FF0000"/>
                </a:solidFill>
              </a:rPr>
              <a:t>3</a:t>
            </a:r>
            <a:r>
              <a:rPr lang="zh-CN" altLang="en-US" sz="3400" b="1" dirty="0" smtClean="0">
                <a:solidFill>
                  <a:srgbClr val="FF0000"/>
                </a:solidFill>
              </a:rPr>
              <a:t>、完全解</a:t>
            </a:r>
            <a:r>
              <a:rPr lang="en-US" altLang="zh-CN" sz="3400" b="1" dirty="0" smtClean="0">
                <a:solidFill>
                  <a:srgbClr val="FF0000"/>
                </a:solidFill>
                <a:latin typeface="Arial" pitchFamily="34" charset="0"/>
              </a:rPr>
              <a:t>—</a:t>
            </a:r>
            <a:r>
              <a:rPr lang="zh-CN" altLang="en-US" sz="3400" b="1" dirty="0" smtClean="0">
                <a:solidFill>
                  <a:srgbClr val="FF0000"/>
                </a:solidFill>
              </a:rPr>
              <a:t>矩阵形式</a:t>
            </a:r>
            <a:endParaRPr lang="zh-CN" altLang="en-US" b="1" dirty="0" smtClean="0">
              <a:solidFill>
                <a:srgbClr val="FF0000"/>
              </a:solidFill>
              <a:ea typeface="华文细黑" pitchFamily="2" charset="-122"/>
            </a:endParaRPr>
          </a:p>
        </p:txBody>
      </p:sp>
    </p:spTree>
    <p:extLst>
      <p:ext uri="{BB962C8B-B14F-4D97-AF65-F5344CB8AC3E}">
        <p14:creationId xmlns:p14="http://schemas.microsoft.com/office/powerpoint/2010/main" val="35046013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8DEE610-B611-4B8B-8DF3-E3F9C06359D2}" type="datetime1">
              <a:rPr lang="zh-CN" altLang="en-US"/>
              <a:pPr eaLnBrk="1" hangingPunct="1"/>
              <a:t>2013-11-24</a:t>
            </a:fld>
            <a:endParaRPr lang="en-US" altLang="zh-CN"/>
          </a:p>
        </p:txBody>
      </p:sp>
      <p:sp>
        <p:nvSpPr>
          <p:cNvPr id="2970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297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FBA1714-1A21-41AF-9B5D-F39C6CCF7E2E}" type="slidenum">
              <a:rPr lang="zh-CN" altLang="en-US"/>
              <a:pPr eaLnBrk="1" hangingPunct="1"/>
              <a:t>39</a:t>
            </a:fld>
            <a:endParaRPr lang="en-US" altLang="zh-CN"/>
          </a:p>
        </p:txBody>
      </p:sp>
      <p:graphicFrame>
        <p:nvGraphicFramePr>
          <p:cNvPr id="727042" name="Object 2"/>
          <p:cNvGraphicFramePr>
            <a:graphicFrameLocks noChangeAspect="1"/>
          </p:cNvGraphicFramePr>
          <p:nvPr/>
        </p:nvGraphicFramePr>
        <p:xfrm>
          <a:off x="984250" y="4953000"/>
          <a:ext cx="6591300" cy="549275"/>
        </p:xfrm>
        <a:graphic>
          <a:graphicData uri="http://schemas.openxmlformats.org/presentationml/2006/ole">
            <mc:AlternateContent xmlns:mc="http://schemas.openxmlformats.org/markup-compatibility/2006">
              <mc:Choice xmlns:v="urn:schemas-microsoft-com:vml" Requires="v">
                <p:oleObj spid="_x0000_s288798" name="Equation" r:id="rId4" imgW="3060360" imgH="253800" progId="Equation.DSMT4">
                  <p:embed/>
                </p:oleObj>
              </mc:Choice>
              <mc:Fallback>
                <p:oleObj name="Equation" r:id="rId4" imgW="306036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250" y="4953000"/>
                        <a:ext cx="6591300" cy="5492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043" name="Object 3"/>
          <p:cNvGraphicFramePr>
            <a:graphicFrameLocks noChangeAspect="1"/>
          </p:cNvGraphicFramePr>
          <p:nvPr/>
        </p:nvGraphicFramePr>
        <p:xfrm>
          <a:off x="1038225" y="2133600"/>
          <a:ext cx="6100763" cy="2438400"/>
        </p:xfrm>
        <a:graphic>
          <a:graphicData uri="http://schemas.openxmlformats.org/presentationml/2006/ole">
            <mc:AlternateContent xmlns:mc="http://schemas.openxmlformats.org/markup-compatibility/2006">
              <mc:Choice xmlns:v="urn:schemas-microsoft-com:vml" Requires="v">
                <p:oleObj spid="_x0000_s288799" name="Equation" r:id="rId6" imgW="2946240" imgH="1168200" progId="Equation.DSMT4">
                  <p:embed/>
                </p:oleObj>
              </mc:Choice>
              <mc:Fallback>
                <p:oleObj name="Equation" r:id="rId6" imgW="2946240" imgH="1168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8225" y="2133600"/>
                        <a:ext cx="6100763" cy="2438400"/>
                      </a:xfrm>
                      <a:prstGeom prst="rect">
                        <a:avLst/>
                      </a:prstGeom>
                      <a:noFill/>
                      <a:ln>
                        <a:noFill/>
                      </a:ln>
                      <a:effectLst/>
                      <a:extLst>
                        <a:ext uri="{909E8E84-426E-40DD-AFC4-6F175D3DCCD1}">
                          <a14:hiddenFill xmlns:a14="http://schemas.microsoft.com/office/drawing/2010/main">
                            <a:solidFill>
                              <a:srgbClr val="CCEC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4" name="Rectangle 5"/>
          <p:cNvSpPr>
            <a:spLocks noGrp="1" noChangeArrowheads="1"/>
          </p:cNvSpPr>
          <p:nvPr>
            <p:ph type="body" idx="1"/>
          </p:nvPr>
        </p:nvSpPr>
        <p:spPr>
          <a:xfrm>
            <a:off x="1043608" y="404664"/>
            <a:ext cx="3097213" cy="549275"/>
          </a:xfrm>
          <a:noFill/>
        </p:spPr>
        <p:txBody>
          <a:bodyPr/>
          <a:lstStyle/>
          <a:p>
            <a:pPr eaLnBrk="1" hangingPunct="1">
              <a:buFont typeface="Wingdings" pitchFamily="2" charset="2"/>
              <a:buNone/>
            </a:pPr>
            <a:r>
              <a:rPr lang="zh-CN" altLang="en-US" dirty="0" smtClean="0">
                <a:solidFill>
                  <a:srgbClr val="FF0000"/>
                </a:solidFill>
                <a:ea typeface="华文细黑" pitchFamily="2" charset="-122"/>
              </a:rPr>
              <a:t>差分方程的求解</a:t>
            </a:r>
          </a:p>
        </p:txBody>
      </p:sp>
    </p:spTree>
    <p:extLst>
      <p:ext uri="{BB962C8B-B14F-4D97-AF65-F5344CB8AC3E}">
        <p14:creationId xmlns:p14="http://schemas.microsoft.com/office/powerpoint/2010/main" val="1048212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B436D20-0383-4935-9CFA-9268CBA999CB}" type="datetime1">
              <a:rPr lang="zh-CN" altLang="en-US"/>
              <a:pPr eaLnBrk="1" hangingPunct="1"/>
              <a:t>2013-11-24</a:t>
            </a:fld>
            <a:endParaRPr lang="en-US" altLang="zh-CN"/>
          </a:p>
        </p:txBody>
      </p:sp>
      <p:sp>
        <p:nvSpPr>
          <p:cNvPr id="7987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7987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7A6EFA8-4E3C-4BE5-A64E-CBD89ED27A14}" type="slidenum">
              <a:rPr lang="zh-CN" altLang="en-US"/>
              <a:pPr eaLnBrk="1" hangingPunct="1"/>
              <a:t>4</a:t>
            </a:fld>
            <a:endParaRPr lang="en-US" altLang="zh-CN"/>
          </a:p>
        </p:txBody>
      </p:sp>
      <p:sp>
        <p:nvSpPr>
          <p:cNvPr id="79877" name="Rectangle 2"/>
          <p:cNvSpPr>
            <a:spLocks noGrp="1" noChangeArrowheads="1"/>
          </p:cNvSpPr>
          <p:nvPr>
            <p:ph type="title"/>
          </p:nvPr>
        </p:nvSpPr>
        <p:spPr>
          <a:xfrm>
            <a:off x="611560" y="188640"/>
            <a:ext cx="8001000" cy="892175"/>
          </a:xfrm>
          <a:noFill/>
        </p:spPr>
        <p:txBody>
          <a:bodyPr/>
          <a:lstStyle/>
          <a:p>
            <a:pPr eaLnBrk="1" hangingPunct="1"/>
            <a:r>
              <a:rPr lang="zh-CN" altLang="en-US" b="1" dirty="0" smtClean="0">
                <a:solidFill>
                  <a:srgbClr val="FF0000"/>
                </a:solidFill>
              </a:rPr>
              <a:t>一、离散时间系统研究的发展史</a:t>
            </a:r>
          </a:p>
        </p:txBody>
      </p:sp>
      <p:sp>
        <p:nvSpPr>
          <p:cNvPr id="79878" name="Rectangle 3"/>
          <p:cNvSpPr>
            <a:spLocks noChangeArrowheads="1"/>
          </p:cNvSpPr>
          <p:nvPr/>
        </p:nvSpPr>
        <p:spPr bwMode="auto">
          <a:xfrm>
            <a:off x="539750" y="1628800"/>
            <a:ext cx="7924800"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444500" indent="-444500" algn="l">
              <a:tabLst>
                <a:tab pos="444500" algn="l"/>
                <a:tab pos="1168400" algn="l"/>
              </a:tabLst>
            </a:pPr>
            <a:r>
              <a:rPr lang="zh-CN" altLang="en-US" sz="2400" b="1" dirty="0">
                <a:latin typeface="Verdana" pitchFamily="34" charset="0"/>
                <a:ea typeface="宋体" pitchFamily="2" charset="-122"/>
              </a:rPr>
              <a:t>离散时间系统研究的历史</a:t>
            </a:r>
            <a:r>
              <a:rPr lang="zh-CN" altLang="en-US" sz="2800" b="1" dirty="0">
                <a:latin typeface="Verdana" pitchFamily="34" charset="0"/>
                <a:ea typeface="宋体" pitchFamily="2" charset="-122"/>
              </a:rPr>
              <a:t>：</a:t>
            </a:r>
          </a:p>
          <a:p>
            <a:pPr marL="444500" indent="-444500" algn="l">
              <a:buClr>
                <a:srgbClr val="0000FF"/>
              </a:buClr>
              <a:buFont typeface="Wingdings" pitchFamily="2" charset="2"/>
              <a:buChar char="Ø"/>
              <a:tabLst>
                <a:tab pos="444500" algn="l"/>
                <a:tab pos="1168400" algn="l"/>
              </a:tabLst>
            </a:pPr>
            <a:r>
              <a:rPr lang="en-US" altLang="zh-CN" sz="2400" b="1" dirty="0">
                <a:latin typeface="Verdana" pitchFamily="34" charset="0"/>
                <a:ea typeface="宋体" pitchFamily="2" charset="-122"/>
              </a:rPr>
              <a:t>17</a:t>
            </a:r>
            <a:r>
              <a:rPr lang="zh-CN" altLang="en-US" sz="2400" b="1" dirty="0">
                <a:latin typeface="Verdana" pitchFamily="34" charset="0"/>
                <a:ea typeface="宋体" pitchFamily="2" charset="-122"/>
              </a:rPr>
              <a:t>世纪的经典数值分析技术</a:t>
            </a:r>
            <a:r>
              <a:rPr lang="en-US" altLang="zh-CN" sz="2400" b="1" dirty="0">
                <a:latin typeface="Verdana" pitchFamily="34" charset="0"/>
                <a:ea typeface="宋体" pitchFamily="2" charset="-122"/>
              </a:rPr>
              <a:t>—</a:t>
            </a:r>
            <a:r>
              <a:rPr lang="zh-CN" altLang="en-US" sz="2400" b="1" dirty="0">
                <a:latin typeface="Verdana" pitchFamily="34" charset="0"/>
                <a:ea typeface="宋体" pitchFamily="2" charset="-122"/>
              </a:rPr>
              <a:t>奠定它的数学基础。</a:t>
            </a:r>
          </a:p>
          <a:p>
            <a:pPr marL="444500" indent="-444500" algn="l">
              <a:buClr>
                <a:srgbClr val="0000FF"/>
              </a:buClr>
              <a:buFont typeface="Wingdings" pitchFamily="2" charset="2"/>
              <a:buChar char="Ø"/>
              <a:tabLst>
                <a:tab pos="444500" algn="l"/>
                <a:tab pos="1168400" algn="l"/>
              </a:tabLst>
            </a:pPr>
            <a:r>
              <a:rPr lang="en-US" altLang="zh-CN" sz="2400" b="1" dirty="0">
                <a:latin typeface="Verdana" pitchFamily="34" charset="0"/>
                <a:ea typeface="宋体" pitchFamily="2" charset="-122"/>
              </a:rPr>
              <a:t>20</a:t>
            </a:r>
            <a:r>
              <a:rPr lang="zh-CN" altLang="en-US" sz="2400" b="1" dirty="0">
                <a:latin typeface="Verdana" pitchFamily="34" charset="0"/>
                <a:ea typeface="宋体" pitchFamily="2" charset="-122"/>
              </a:rPr>
              <a:t>世纪</a:t>
            </a:r>
            <a:r>
              <a:rPr lang="en-US" altLang="zh-CN" sz="2400" b="1" dirty="0">
                <a:latin typeface="Verdana" pitchFamily="34" charset="0"/>
                <a:ea typeface="宋体" pitchFamily="2" charset="-122"/>
              </a:rPr>
              <a:t>40</a:t>
            </a:r>
            <a:r>
              <a:rPr lang="zh-CN" altLang="en-US" sz="2400" b="1" dirty="0">
                <a:latin typeface="Verdana" pitchFamily="34" charset="0"/>
                <a:ea typeface="宋体" pitchFamily="2" charset="-122"/>
              </a:rPr>
              <a:t>和</a:t>
            </a:r>
            <a:r>
              <a:rPr lang="en-US" altLang="zh-CN" sz="2400" b="1" dirty="0">
                <a:latin typeface="Verdana" pitchFamily="34" charset="0"/>
                <a:ea typeface="宋体" pitchFamily="2" charset="-122"/>
              </a:rPr>
              <a:t>50</a:t>
            </a:r>
            <a:r>
              <a:rPr lang="zh-CN" altLang="en-US" sz="2400" b="1" dirty="0">
                <a:latin typeface="Verdana" pitchFamily="34" charset="0"/>
                <a:ea typeface="宋体" pitchFamily="2" charset="-122"/>
              </a:rPr>
              <a:t>年代的研究抽样数据控制系统</a:t>
            </a:r>
          </a:p>
          <a:p>
            <a:pPr marL="444500" indent="-444500" algn="l">
              <a:buClr>
                <a:srgbClr val="0000FF"/>
              </a:buClr>
              <a:buFont typeface="Wingdings" pitchFamily="2" charset="2"/>
              <a:buChar char="Ø"/>
              <a:tabLst>
                <a:tab pos="444500" algn="l"/>
                <a:tab pos="1168400" algn="l"/>
              </a:tabLst>
            </a:pPr>
            <a:r>
              <a:rPr lang="en-US" altLang="zh-CN" sz="2400" b="1" dirty="0">
                <a:latin typeface="Verdana" pitchFamily="34" charset="0"/>
                <a:ea typeface="宋体" pitchFamily="2" charset="-122"/>
              </a:rPr>
              <a:t>60</a:t>
            </a:r>
            <a:r>
              <a:rPr lang="zh-CN" altLang="en-US" sz="2400" b="1" dirty="0">
                <a:latin typeface="Verdana" pitchFamily="34" charset="0"/>
                <a:ea typeface="宋体" pitchFamily="2" charset="-122"/>
              </a:rPr>
              <a:t>年代计算机科学的发展与应用是离散时间系统的理论研究和实践进入一个新阶段。</a:t>
            </a:r>
          </a:p>
          <a:p>
            <a:pPr marL="444500" indent="-444500" algn="l">
              <a:buClr>
                <a:srgbClr val="0000FF"/>
              </a:buClr>
              <a:buFont typeface="Wingdings" pitchFamily="2" charset="2"/>
              <a:buChar char="Ø"/>
              <a:tabLst>
                <a:tab pos="444500" algn="l"/>
                <a:tab pos="1168400" algn="l"/>
              </a:tabLst>
            </a:pPr>
            <a:r>
              <a:rPr lang="en-US" altLang="zh-CN" sz="2400" b="1" dirty="0">
                <a:latin typeface="Verdana" pitchFamily="34" charset="0"/>
                <a:ea typeface="宋体" pitchFamily="2" charset="-122"/>
              </a:rPr>
              <a:t>1965</a:t>
            </a:r>
            <a:r>
              <a:rPr lang="zh-CN" altLang="en-US" sz="2400" b="1" dirty="0">
                <a:latin typeface="Verdana" pitchFamily="34" charset="0"/>
                <a:ea typeface="宋体" pitchFamily="2" charset="-122"/>
              </a:rPr>
              <a:t>年库利（</a:t>
            </a:r>
            <a:r>
              <a:rPr lang="en-US" altLang="zh-CN" sz="2400" b="1" dirty="0" err="1">
                <a:latin typeface="Verdana" pitchFamily="34" charset="0"/>
                <a:ea typeface="宋体" pitchFamily="2" charset="-122"/>
              </a:rPr>
              <a:t>J.W.Cooley</a:t>
            </a:r>
            <a:r>
              <a:rPr lang="en-US" altLang="zh-CN" sz="2400" b="1" dirty="0">
                <a:latin typeface="Verdana" pitchFamily="34" charset="0"/>
                <a:ea typeface="宋体" pitchFamily="2" charset="-122"/>
              </a:rPr>
              <a:t>)</a:t>
            </a:r>
            <a:r>
              <a:rPr lang="zh-CN" altLang="en-US" sz="2400" b="1" dirty="0">
                <a:latin typeface="Verdana" pitchFamily="34" charset="0"/>
                <a:ea typeface="宋体" pitchFamily="2" charset="-122"/>
              </a:rPr>
              <a:t>和图基</a:t>
            </a:r>
            <a:r>
              <a:rPr lang="en-US" altLang="zh-CN" sz="2400" b="1" dirty="0">
                <a:latin typeface="Verdana" pitchFamily="34" charset="0"/>
                <a:ea typeface="宋体" pitchFamily="2" charset="-122"/>
              </a:rPr>
              <a:t>(</a:t>
            </a:r>
            <a:r>
              <a:rPr lang="en-US" altLang="zh-CN" sz="2400" b="1" dirty="0" err="1">
                <a:latin typeface="Verdana" pitchFamily="34" charset="0"/>
                <a:ea typeface="宋体" pitchFamily="2" charset="-122"/>
              </a:rPr>
              <a:t>J.W.Tukey</a:t>
            </a:r>
            <a:r>
              <a:rPr lang="en-US" altLang="zh-CN" sz="2400" b="1" dirty="0">
                <a:latin typeface="Verdana" pitchFamily="34" charset="0"/>
                <a:ea typeface="宋体" pitchFamily="2" charset="-122"/>
              </a:rPr>
              <a:t>)—</a:t>
            </a:r>
            <a:r>
              <a:rPr lang="zh-CN" altLang="en-US" sz="2400" b="1" dirty="0">
                <a:latin typeface="Verdana" pitchFamily="34" charset="0"/>
                <a:ea typeface="宋体" pitchFamily="2" charset="-122"/>
              </a:rPr>
              <a:t>发明</a:t>
            </a:r>
            <a:r>
              <a:rPr lang="en-US" altLang="zh-CN" sz="2400" b="1" dirty="0">
                <a:latin typeface="Verdana" pitchFamily="34" charset="0"/>
                <a:ea typeface="宋体" pitchFamily="2" charset="-122"/>
              </a:rPr>
              <a:t>FFT</a:t>
            </a:r>
            <a:r>
              <a:rPr lang="zh-CN" altLang="en-US" sz="2400" b="1" dirty="0">
                <a:latin typeface="Verdana" pitchFamily="34" charset="0"/>
                <a:ea typeface="宋体" pitchFamily="2" charset="-122"/>
              </a:rPr>
              <a:t>快速傅里叶变换；同时，超大规模集成电路研制的进展使得体积小、重量轻、成本低的离散时间系统得以实现。</a:t>
            </a:r>
          </a:p>
          <a:p>
            <a:pPr marL="444500" indent="-444500" algn="l">
              <a:buClr>
                <a:srgbClr val="0000FF"/>
              </a:buClr>
              <a:buFont typeface="Wingdings" pitchFamily="2" charset="2"/>
              <a:buChar char="Ø"/>
              <a:tabLst>
                <a:tab pos="444500" algn="l"/>
                <a:tab pos="1168400" algn="l"/>
              </a:tabLst>
            </a:pPr>
            <a:r>
              <a:rPr lang="en-US" altLang="zh-CN" sz="2400" b="1" dirty="0">
                <a:latin typeface="Verdana" pitchFamily="34" charset="0"/>
                <a:ea typeface="宋体" pitchFamily="2" charset="-122"/>
              </a:rPr>
              <a:t>20</a:t>
            </a:r>
            <a:r>
              <a:rPr lang="zh-CN" altLang="en-US" sz="2400" b="1" dirty="0">
                <a:latin typeface="Verdana" pitchFamily="34" charset="0"/>
                <a:ea typeface="宋体" pitchFamily="2" charset="-122"/>
              </a:rPr>
              <a:t>世纪未，数字信号处理技术迅速发展。如通信、雷达、控制、航空与航天、遥感、声纳、生物医学、地震学、核物理学、微电子学</a:t>
            </a:r>
            <a:r>
              <a:rPr lang="en-US" altLang="zh-CN" sz="2400" b="1" dirty="0">
                <a:latin typeface="Verdana" pitchFamily="34" charset="0"/>
                <a:ea typeface="宋体" pitchFamily="2" charset="-122"/>
              </a:rPr>
              <a:t>…</a:t>
            </a:r>
            <a:r>
              <a:rPr lang="zh-CN" altLang="en-US" sz="2400" b="1" dirty="0">
                <a:latin typeface="Verdana" pitchFamily="34" charset="0"/>
                <a:ea typeface="宋体" pitchFamily="2" charset="-122"/>
              </a:rPr>
              <a:t>。</a:t>
            </a:r>
          </a:p>
        </p:txBody>
      </p:sp>
    </p:spTree>
    <p:extLst>
      <p:ext uri="{BB962C8B-B14F-4D97-AF65-F5344CB8AC3E}">
        <p14:creationId xmlns:p14="http://schemas.microsoft.com/office/powerpoint/2010/main" val="421992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4C5D551-800A-4924-B775-2D5CB7A1CC15}" type="datetime1">
              <a:rPr lang="zh-CN" altLang="en-US"/>
              <a:pPr eaLnBrk="1" hangingPunct="1"/>
              <a:t>2013-11-24</a:t>
            </a:fld>
            <a:endParaRPr lang="en-US" altLang="zh-CN"/>
          </a:p>
        </p:txBody>
      </p:sp>
      <p:sp>
        <p:nvSpPr>
          <p:cNvPr id="3174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317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5C13854-6356-4768-9608-870DAA985A70}" type="slidenum">
              <a:rPr lang="zh-CN" altLang="en-US"/>
              <a:pPr eaLnBrk="1" hangingPunct="1"/>
              <a:t>40</a:t>
            </a:fld>
            <a:endParaRPr lang="en-US" altLang="zh-CN"/>
          </a:p>
        </p:txBody>
      </p:sp>
      <p:grpSp>
        <p:nvGrpSpPr>
          <p:cNvPr id="31751" name="Group 2"/>
          <p:cNvGrpSpPr>
            <a:grpSpLocks/>
          </p:cNvGrpSpPr>
          <p:nvPr/>
        </p:nvGrpSpPr>
        <p:grpSpPr bwMode="auto">
          <a:xfrm>
            <a:off x="740440" y="1556792"/>
            <a:ext cx="2896191" cy="415926"/>
            <a:chOff x="1041" y="1192"/>
            <a:chExt cx="1698" cy="262"/>
          </a:xfrm>
        </p:grpSpPr>
        <p:sp>
          <p:nvSpPr>
            <p:cNvPr id="31754" name="Rectangle 3"/>
            <p:cNvSpPr>
              <a:spLocks noChangeArrowheads="1"/>
            </p:cNvSpPr>
            <p:nvPr/>
          </p:nvSpPr>
          <p:spPr bwMode="auto">
            <a:xfrm>
              <a:off x="1041" y="1192"/>
              <a:ext cx="81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700" b="1">
                  <a:solidFill>
                    <a:srgbClr val="7F003F"/>
                  </a:solidFill>
                  <a:latin typeface="+mn-ea"/>
                  <a:ea typeface="+mn-ea"/>
                </a:rPr>
                <a:t>完全响应</a:t>
              </a:r>
              <a:endParaRPr lang="zh-CN" altLang="en-US" b="1">
                <a:latin typeface="+mn-ea"/>
                <a:ea typeface="+mn-ea"/>
              </a:endParaRPr>
            </a:p>
          </p:txBody>
        </p:sp>
        <p:sp>
          <p:nvSpPr>
            <p:cNvPr id="31755" name="Rectangle 4"/>
            <p:cNvSpPr>
              <a:spLocks noChangeArrowheads="1"/>
            </p:cNvSpPr>
            <p:nvPr/>
          </p:nvSpPr>
          <p:spPr bwMode="auto">
            <a:xfrm>
              <a:off x="1897" y="1192"/>
              <a:ext cx="65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700" b="1" dirty="0">
                  <a:solidFill>
                    <a:srgbClr val="7F003F"/>
                  </a:solidFill>
                  <a:latin typeface="+mn-ea"/>
                  <a:ea typeface="+mn-ea"/>
                </a:rPr>
                <a:t>的分解</a:t>
              </a:r>
              <a:endParaRPr lang="zh-CN" altLang="en-US" b="1" dirty="0">
                <a:latin typeface="+mn-ea"/>
                <a:ea typeface="+mn-ea"/>
              </a:endParaRPr>
            </a:p>
          </p:txBody>
        </p:sp>
        <p:sp>
          <p:nvSpPr>
            <p:cNvPr id="31756" name="Rectangle 5"/>
            <p:cNvSpPr>
              <a:spLocks noChangeArrowheads="1"/>
            </p:cNvSpPr>
            <p:nvPr/>
          </p:nvSpPr>
          <p:spPr bwMode="auto">
            <a:xfrm>
              <a:off x="2535" y="1192"/>
              <a:ext cx="20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700" b="1">
                  <a:solidFill>
                    <a:srgbClr val="000000"/>
                  </a:solidFill>
                  <a:latin typeface="+mn-ea"/>
                  <a:ea typeface="+mn-ea"/>
                </a:rPr>
                <a:t>：</a:t>
              </a:r>
              <a:endParaRPr lang="zh-CN" altLang="en-US" b="1">
                <a:latin typeface="+mn-ea"/>
                <a:ea typeface="+mn-ea"/>
              </a:endParaRPr>
            </a:p>
          </p:txBody>
        </p:sp>
      </p:grpSp>
      <p:graphicFrame>
        <p:nvGraphicFramePr>
          <p:cNvPr id="731142" name="Object 6"/>
          <p:cNvGraphicFramePr>
            <a:graphicFrameLocks noChangeAspect="1"/>
          </p:cNvGraphicFramePr>
          <p:nvPr>
            <p:extLst>
              <p:ext uri="{D42A27DB-BD31-4B8C-83A1-F6EECF244321}">
                <p14:modId xmlns:p14="http://schemas.microsoft.com/office/powerpoint/2010/main" val="3132541549"/>
              </p:ext>
            </p:extLst>
          </p:nvPr>
        </p:nvGraphicFramePr>
        <p:xfrm>
          <a:off x="1320179" y="2060848"/>
          <a:ext cx="3937000" cy="1631950"/>
        </p:xfrm>
        <a:graphic>
          <a:graphicData uri="http://schemas.openxmlformats.org/presentationml/2006/ole">
            <mc:AlternateContent xmlns:mc="http://schemas.openxmlformats.org/markup-compatibility/2006">
              <mc:Choice xmlns:v="urn:schemas-microsoft-com:vml" Requires="v">
                <p:oleObj spid="_x0000_s290846" name="Equation" r:id="rId4" imgW="1714320" imgH="711000" progId="Equation.DSMT4">
                  <p:embed/>
                </p:oleObj>
              </mc:Choice>
              <mc:Fallback>
                <p:oleObj name="Equation" r:id="rId4" imgW="1714320" imgH="711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179" y="2060848"/>
                        <a:ext cx="3937000" cy="16319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1143" name="Object 7"/>
          <p:cNvGraphicFramePr>
            <a:graphicFrameLocks noChangeAspect="1"/>
          </p:cNvGraphicFramePr>
          <p:nvPr>
            <p:extLst>
              <p:ext uri="{D42A27DB-BD31-4B8C-83A1-F6EECF244321}">
                <p14:modId xmlns:p14="http://schemas.microsoft.com/office/powerpoint/2010/main" val="2962962866"/>
              </p:ext>
            </p:extLst>
          </p:nvPr>
        </p:nvGraphicFramePr>
        <p:xfrm>
          <a:off x="1316385" y="3933056"/>
          <a:ext cx="5703887" cy="1630363"/>
        </p:xfrm>
        <a:graphic>
          <a:graphicData uri="http://schemas.openxmlformats.org/presentationml/2006/ole">
            <mc:AlternateContent xmlns:mc="http://schemas.openxmlformats.org/markup-compatibility/2006">
              <mc:Choice xmlns:v="urn:schemas-microsoft-com:vml" Requires="v">
                <p:oleObj spid="_x0000_s290847" name="Equation" r:id="rId6" imgW="2489040" imgH="711000" progId="Equation.DSMT4">
                  <p:embed/>
                </p:oleObj>
              </mc:Choice>
              <mc:Fallback>
                <p:oleObj name="Equation" r:id="rId6" imgW="2489040" imgH="711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6385" y="3933056"/>
                        <a:ext cx="5703887" cy="1630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3" name="Rectangle 10"/>
          <p:cNvSpPr>
            <a:spLocks noGrp="1" noChangeArrowheads="1"/>
          </p:cNvSpPr>
          <p:nvPr>
            <p:ph type="title"/>
          </p:nvPr>
        </p:nvSpPr>
        <p:spPr>
          <a:xfrm>
            <a:off x="971600" y="260648"/>
            <a:ext cx="5097462" cy="684213"/>
          </a:xfrm>
          <a:noFill/>
        </p:spPr>
        <p:txBody>
          <a:bodyPr anchor="ctr"/>
          <a:lstStyle/>
          <a:p>
            <a:pPr algn="l" eaLnBrk="1" hangingPunct="1"/>
            <a:r>
              <a:rPr lang="en-US" altLang="zh-CN" sz="3400" b="1" dirty="0" smtClean="0">
                <a:solidFill>
                  <a:srgbClr val="0066FF"/>
                </a:solidFill>
              </a:rPr>
              <a:t>3</a:t>
            </a:r>
            <a:r>
              <a:rPr lang="zh-CN" altLang="en-US" sz="3400" b="1" dirty="0" smtClean="0">
                <a:solidFill>
                  <a:srgbClr val="0066FF"/>
                </a:solidFill>
              </a:rPr>
              <a:t>、完全响应的分解</a:t>
            </a:r>
            <a:endParaRPr lang="zh-CN" altLang="en-US" b="1" dirty="0" smtClean="0">
              <a:solidFill>
                <a:srgbClr val="0066FF"/>
              </a:solidFill>
              <a:ea typeface="华文细黑" pitchFamily="2" charset="-122"/>
            </a:endParaRPr>
          </a:p>
        </p:txBody>
      </p:sp>
    </p:spTree>
    <p:extLst>
      <p:ext uri="{BB962C8B-B14F-4D97-AF65-F5344CB8AC3E}">
        <p14:creationId xmlns:p14="http://schemas.microsoft.com/office/powerpoint/2010/main" val="8759673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9418B9C-2BF7-4FA0-A20F-A95F17678449}" type="datetime1">
              <a:rPr lang="zh-CN" altLang="en-US"/>
              <a:pPr eaLnBrk="1" hangingPunct="1"/>
              <a:t>2013-11-24</a:t>
            </a:fld>
            <a:endParaRPr lang="en-US" altLang="zh-CN"/>
          </a:p>
        </p:txBody>
      </p:sp>
      <p:sp>
        <p:nvSpPr>
          <p:cNvPr id="3277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327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FC81169-6CE5-4A48-A3D9-1438A3A21EF7}" type="slidenum">
              <a:rPr lang="zh-CN" altLang="en-US"/>
              <a:pPr eaLnBrk="1" hangingPunct="1"/>
              <a:t>41</a:t>
            </a:fld>
            <a:endParaRPr lang="en-US" altLang="zh-CN"/>
          </a:p>
        </p:txBody>
      </p:sp>
      <p:graphicFrame>
        <p:nvGraphicFramePr>
          <p:cNvPr id="733186" name="Object 2"/>
          <p:cNvGraphicFramePr>
            <a:graphicFrameLocks noChangeAspect="1"/>
          </p:cNvGraphicFramePr>
          <p:nvPr>
            <p:extLst>
              <p:ext uri="{D42A27DB-BD31-4B8C-83A1-F6EECF244321}">
                <p14:modId xmlns:p14="http://schemas.microsoft.com/office/powerpoint/2010/main" val="2016322446"/>
              </p:ext>
            </p:extLst>
          </p:nvPr>
        </p:nvGraphicFramePr>
        <p:xfrm>
          <a:off x="467544" y="1700808"/>
          <a:ext cx="8140700" cy="1647825"/>
        </p:xfrm>
        <a:graphic>
          <a:graphicData uri="http://schemas.openxmlformats.org/presentationml/2006/ole">
            <mc:AlternateContent xmlns:mc="http://schemas.openxmlformats.org/markup-compatibility/2006">
              <mc:Choice xmlns:v="urn:schemas-microsoft-com:vml" Requires="v">
                <p:oleObj spid="_x0000_s291870" name="Equation" r:id="rId4" imgW="3720960" imgH="749160" progId="Equation.DSMT4">
                  <p:embed/>
                </p:oleObj>
              </mc:Choice>
              <mc:Fallback>
                <p:oleObj name="Equation" r:id="rId4" imgW="3720960" imgH="7491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700808"/>
                        <a:ext cx="8140700" cy="164782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3187" name="Object 3"/>
          <p:cNvGraphicFramePr>
            <a:graphicFrameLocks noChangeAspect="1"/>
          </p:cNvGraphicFramePr>
          <p:nvPr>
            <p:extLst>
              <p:ext uri="{D42A27DB-BD31-4B8C-83A1-F6EECF244321}">
                <p14:modId xmlns:p14="http://schemas.microsoft.com/office/powerpoint/2010/main" val="711268189"/>
              </p:ext>
            </p:extLst>
          </p:nvPr>
        </p:nvGraphicFramePr>
        <p:xfrm>
          <a:off x="251520" y="3573016"/>
          <a:ext cx="8359775" cy="1812925"/>
        </p:xfrm>
        <a:graphic>
          <a:graphicData uri="http://schemas.openxmlformats.org/presentationml/2006/ole">
            <mc:AlternateContent xmlns:mc="http://schemas.openxmlformats.org/markup-compatibility/2006">
              <mc:Choice xmlns:v="urn:schemas-microsoft-com:vml" Requires="v">
                <p:oleObj spid="_x0000_s291871" name="Equation" r:id="rId6" imgW="3301920" imgH="749160" progId="Equation.DSMT4">
                  <p:embed/>
                </p:oleObj>
              </mc:Choice>
              <mc:Fallback>
                <p:oleObj name="Equation" r:id="rId6" imgW="3301920" imgH="7491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520" y="3573016"/>
                        <a:ext cx="8359775" cy="181292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6" name="Rectangle 5"/>
          <p:cNvSpPr>
            <a:spLocks noGrp="1" noChangeArrowheads="1"/>
          </p:cNvSpPr>
          <p:nvPr>
            <p:ph type="body" idx="1"/>
          </p:nvPr>
        </p:nvSpPr>
        <p:spPr>
          <a:xfrm>
            <a:off x="1043608" y="332656"/>
            <a:ext cx="2952750" cy="549275"/>
          </a:xfrm>
          <a:noFill/>
        </p:spPr>
        <p:txBody>
          <a:bodyPr/>
          <a:lstStyle/>
          <a:p>
            <a:pPr eaLnBrk="1" hangingPunct="1">
              <a:buFont typeface="Wingdings" pitchFamily="2" charset="2"/>
              <a:buNone/>
            </a:pPr>
            <a:r>
              <a:rPr lang="zh-CN" altLang="en-US" b="1" dirty="0" smtClean="0">
                <a:solidFill>
                  <a:srgbClr val="FF0000"/>
                </a:solidFill>
                <a:ea typeface="华文细黑" pitchFamily="2" charset="-122"/>
              </a:rPr>
              <a:t>差分方程的求解</a:t>
            </a:r>
          </a:p>
        </p:txBody>
      </p:sp>
    </p:spTree>
    <p:extLst>
      <p:ext uri="{BB962C8B-B14F-4D97-AF65-F5344CB8AC3E}">
        <p14:creationId xmlns:p14="http://schemas.microsoft.com/office/powerpoint/2010/main" val="20761700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9FAA0FD-7F10-4802-BB0C-E7FEE6F242DD}" type="datetime1">
              <a:rPr lang="zh-CN" altLang="en-US"/>
              <a:pPr eaLnBrk="1" hangingPunct="1"/>
              <a:t>2013-11-24</a:t>
            </a:fld>
            <a:endParaRPr lang="en-US" altLang="zh-CN"/>
          </a:p>
        </p:txBody>
      </p:sp>
      <p:sp>
        <p:nvSpPr>
          <p:cNvPr id="3379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3380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8AF9F6A-20E6-43A7-96EC-39339290984C}" type="slidenum">
              <a:rPr lang="zh-CN" altLang="en-US"/>
              <a:pPr eaLnBrk="1" hangingPunct="1"/>
              <a:t>42</a:t>
            </a:fld>
            <a:endParaRPr lang="en-US" altLang="zh-CN"/>
          </a:p>
        </p:txBody>
      </p:sp>
      <p:sp>
        <p:nvSpPr>
          <p:cNvPr id="33801" name="Rectangle 2"/>
          <p:cNvSpPr>
            <a:spLocks noGrp="1" noChangeArrowheads="1"/>
          </p:cNvSpPr>
          <p:nvPr>
            <p:ph type="body" idx="1"/>
          </p:nvPr>
        </p:nvSpPr>
        <p:spPr>
          <a:xfrm>
            <a:off x="1115616" y="332656"/>
            <a:ext cx="1582737" cy="620712"/>
          </a:xfrm>
        </p:spPr>
        <p:txBody>
          <a:bodyPr/>
          <a:lstStyle/>
          <a:p>
            <a:pPr eaLnBrk="1" hangingPunct="1">
              <a:buFont typeface="Wingdings" pitchFamily="2" charset="2"/>
              <a:buNone/>
            </a:pPr>
            <a:r>
              <a:rPr lang="zh-CN" altLang="en-US" b="1" dirty="0" smtClean="0">
                <a:solidFill>
                  <a:srgbClr val="FF0000"/>
                </a:solidFill>
                <a:latin typeface="华文细黑" pitchFamily="2" charset="-122"/>
                <a:ea typeface="华文细黑" pitchFamily="2" charset="-122"/>
              </a:rPr>
              <a:t>举例</a:t>
            </a:r>
            <a:r>
              <a:rPr lang="en-US" altLang="zh-CN" b="1" dirty="0" smtClean="0">
                <a:solidFill>
                  <a:srgbClr val="FF0000"/>
                </a:solidFill>
                <a:latin typeface="华文细黑" pitchFamily="2" charset="-122"/>
                <a:ea typeface="华文细黑" pitchFamily="2" charset="-122"/>
              </a:rPr>
              <a:t>3.6:</a:t>
            </a:r>
            <a:endParaRPr lang="en-US" altLang="zh-CN" b="1" dirty="0" smtClean="0">
              <a:solidFill>
                <a:srgbClr val="FF0000"/>
              </a:solidFill>
              <a:ea typeface="华文细黑" pitchFamily="2" charset="-122"/>
            </a:endParaRPr>
          </a:p>
        </p:txBody>
      </p:sp>
      <p:graphicFrame>
        <p:nvGraphicFramePr>
          <p:cNvPr id="33794" name="Object 3"/>
          <p:cNvGraphicFramePr>
            <a:graphicFrameLocks noChangeAspect="1"/>
          </p:cNvGraphicFramePr>
          <p:nvPr/>
        </p:nvGraphicFramePr>
        <p:xfrm>
          <a:off x="771525" y="1689100"/>
          <a:ext cx="6372225" cy="1012825"/>
        </p:xfrm>
        <a:graphic>
          <a:graphicData uri="http://schemas.openxmlformats.org/presentationml/2006/ole">
            <mc:AlternateContent xmlns:mc="http://schemas.openxmlformats.org/markup-compatibility/2006">
              <mc:Choice xmlns:v="urn:schemas-microsoft-com:vml" Requires="v">
                <p:oleObj spid="_x0000_s292922" name="Equation" r:id="rId4" imgW="2869920" imgH="457200" progId="Equation.DSMT4">
                  <p:embed/>
                </p:oleObj>
              </mc:Choice>
              <mc:Fallback>
                <p:oleObj name="Equation" r:id="rId4" imgW="286992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525" y="1689100"/>
                        <a:ext cx="6372225" cy="1012825"/>
                      </a:xfrm>
                      <a:prstGeom prst="rect">
                        <a:avLst/>
                      </a:prstGeom>
                      <a:noFill/>
                      <a:ln>
                        <a:noFill/>
                      </a:ln>
                      <a:effectLst/>
                      <a:extLst>
                        <a:ext uri="{909E8E84-426E-40DD-AFC4-6F175D3DCCD1}">
                          <a14:hiddenFill xmlns:a14="http://schemas.microsoft.com/office/drawing/2010/main">
                            <a:solidFill>
                              <a:srgbClr val="CCEC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5236" name="Object 4"/>
          <p:cNvGraphicFramePr>
            <a:graphicFrameLocks noChangeAspect="1"/>
          </p:cNvGraphicFramePr>
          <p:nvPr/>
        </p:nvGraphicFramePr>
        <p:xfrm>
          <a:off x="703263" y="2894013"/>
          <a:ext cx="6486525" cy="404812"/>
        </p:xfrm>
        <a:graphic>
          <a:graphicData uri="http://schemas.openxmlformats.org/presentationml/2006/ole">
            <mc:AlternateContent xmlns:mc="http://schemas.openxmlformats.org/markup-compatibility/2006">
              <mc:Choice xmlns:v="urn:schemas-microsoft-com:vml" Requires="v">
                <p:oleObj spid="_x0000_s292923" name="Equation" r:id="rId6" imgW="3466800" imgH="215640" progId="Equation.DSMT4">
                  <p:embed/>
                </p:oleObj>
              </mc:Choice>
              <mc:Fallback>
                <p:oleObj name="Equation" r:id="rId6" imgW="3466800" imgH="215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263" y="2894013"/>
                        <a:ext cx="6486525" cy="404812"/>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5237" name="Object 5"/>
          <p:cNvGraphicFramePr>
            <a:graphicFrameLocks noChangeAspect="1"/>
          </p:cNvGraphicFramePr>
          <p:nvPr/>
        </p:nvGraphicFramePr>
        <p:xfrm>
          <a:off x="1589088" y="3581400"/>
          <a:ext cx="4606925" cy="1182688"/>
        </p:xfrm>
        <a:graphic>
          <a:graphicData uri="http://schemas.openxmlformats.org/presentationml/2006/ole">
            <mc:AlternateContent xmlns:mc="http://schemas.openxmlformats.org/markup-compatibility/2006">
              <mc:Choice xmlns:v="urn:schemas-microsoft-com:vml" Requires="v">
                <p:oleObj spid="_x0000_s292924" name="Equation" r:id="rId8" imgW="2679480" imgH="685800" progId="Equation.DSMT4">
                  <p:embed/>
                </p:oleObj>
              </mc:Choice>
              <mc:Fallback>
                <p:oleObj name="Equation" r:id="rId8" imgW="2679480" imgH="6858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9088" y="3581400"/>
                        <a:ext cx="4606925" cy="1182688"/>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5238" name="Object 6"/>
          <p:cNvGraphicFramePr>
            <a:graphicFrameLocks noChangeAspect="1"/>
          </p:cNvGraphicFramePr>
          <p:nvPr/>
        </p:nvGraphicFramePr>
        <p:xfrm>
          <a:off x="1412875" y="4876800"/>
          <a:ext cx="5356225" cy="989013"/>
        </p:xfrm>
        <a:graphic>
          <a:graphicData uri="http://schemas.openxmlformats.org/presentationml/2006/ole">
            <mc:AlternateContent xmlns:mc="http://schemas.openxmlformats.org/markup-compatibility/2006">
              <mc:Choice xmlns:v="urn:schemas-microsoft-com:vml" Requires="v">
                <p:oleObj spid="_x0000_s292925" name="Equation" r:id="rId10" imgW="2895480" imgH="533160" progId="Equation.DSMT4">
                  <p:embed/>
                </p:oleObj>
              </mc:Choice>
              <mc:Fallback>
                <p:oleObj name="Equation" r:id="rId10" imgW="2895480" imgH="53316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12875" y="4876800"/>
                        <a:ext cx="5356225" cy="989013"/>
                      </a:xfrm>
                      <a:prstGeom prst="rect">
                        <a:avLst/>
                      </a:prstGeom>
                      <a:noFill/>
                      <a:ln>
                        <a:noFill/>
                      </a:ln>
                      <a:effectLst/>
                      <a:extLst>
                        <a:ext uri="{909E8E84-426E-40DD-AFC4-6F175D3DCCD1}">
                          <a14:hiddenFill xmlns:a14="http://schemas.microsoft.com/office/drawing/2010/main">
                            <a:solidFill>
                              <a:srgbClr val="00FF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55089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5236"/>
                                        </p:tgtEl>
                                        <p:attrNameLst>
                                          <p:attrName>style.visibility</p:attrName>
                                        </p:attrNameLst>
                                      </p:cBhvr>
                                      <p:to>
                                        <p:strVal val="visible"/>
                                      </p:to>
                                    </p:set>
                                    <p:animEffect transition="in" filter="blinds(horizontal)">
                                      <p:cBhvr>
                                        <p:cTn id="7" dur="500"/>
                                        <p:tgtEl>
                                          <p:spTgt spid="7352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5237"/>
                                        </p:tgtEl>
                                        <p:attrNameLst>
                                          <p:attrName>style.visibility</p:attrName>
                                        </p:attrNameLst>
                                      </p:cBhvr>
                                      <p:to>
                                        <p:strVal val="visible"/>
                                      </p:to>
                                    </p:set>
                                    <p:animEffect transition="in" filter="blinds(horizontal)">
                                      <p:cBhvr>
                                        <p:cTn id="12" dur="500"/>
                                        <p:tgtEl>
                                          <p:spTgt spid="7352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35238"/>
                                        </p:tgtEl>
                                        <p:attrNameLst>
                                          <p:attrName>style.visibility</p:attrName>
                                        </p:attrNameLst>
                                      </p:cBhvr>
                                      <p:to>
                                        <p:strVal val="visible"/>
                                      </p:to>
                                    </p:set>
                                    <p:animEffect transition="in" filter="blinds(horizontal)">
                                      <p:cBhvr>
                                        <p:cTn id="17" dur="500"/>
                                        <p:tgtEl>
                                          <p:spTgt spid="735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7AFFE4C-401E-48DA-A9D5-E2BF63691B22}" type="datetime1">
              <a:rPr lang="zh-CN" altLang="en-US"/>
              <a:pPr eaLnBrk="1" hangingPunct="1"/>
              <a:t>2013-11-24</a:t>
            </a:fld>
            <a:endParaRPr lang="en-US" altLang="zh-CN"/>
          </a:p>
        </p:txBody>
      </p:sp>
      <p:sp>
        <p:nvSpPr>
          <p:cNvPr id="3482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348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C609260-5DEE-4FFB-B18B-948594759056}" type="slidenum">
              <a:rPr lang="zh-CN" altLang="en-US"/>
              <a:pPr eaLnBrk="1" hangingPunct="1"/>
              <a:t>43</a:t>
            </a:fld>
            <a:endParaRPr lang="en-US" altLang="zh-CN"/>
          </a:p>
        </p:txBody>
      </p:sp>
      <p:graphicFrame>
        <p:nvGraphicFramePr>
          <p:cNvPr id="737283" name="Object 3"/>
          <p:cNvGraphicFramePr>
            <a:graphicFrameLocks noChangeAspect="1"/>
          </p:cNvGraphicFramePr>
          <p:nvPr/>
        </p:nvGraphicFramePr>
        <p:xfrm>
          <a:off x="742950" y="1758950"/>
          <a:ext cx="7527925" cy="3995738"/>
        </p:xfrm>
        <a:graphic>
          <a:graphicData uri="http://schemas.openxmlformats.org/presentationml/2006/ole">
            <mc:AlternateContent xmlns:mc="http://schemas.openxmlformats.org/markup-compatibility/2006">
              <mc:Choice xmlns:v="urn:schemas-microsoft-com:vml" Requires="v">
                <p:oleObj spid="_x0000_s293918" name="Equation" r:id="rId4" imgW="3390840" imgH="1803240" progId="Equation.DSMT4">
                  <p:embed/>
                </p:oleObj>
              </mc:Choice>
              <mc:Fallback>
                <p:oleObj name="Equation" r:id="rId4" imgW="3390840" imgH="18032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950" y="1758950"/>
                        <a:ext cx="7527925" cy="3995738"/>
                      </a:xfrm>
                      <a:prstGeom prst="rect">
                        <a:avLst/>
                      </a:prstGeom>
                      <a:noFill/>
                      <a:ln>
                        <a:noFill/>
                      </a:ln>
                      <a:effectLst/>
                      <a:extLst>
                        <a:ext uri="{909E8E84-426E-40DD-AFC4-6F175D3DCCD1}">
                          <a14:hiddenFill xmlns:a14="http://schemas.microsoft.com/office/drawing/2010/main">
                            <a:solidFill>
                              <a:srgbClr val="CCEC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285" name="Object 5"/>
          <p:cNvGraphicFramePr>
            <a:graphicFrameLocks noChangeAspect="1"/>
          </p:cNvGraphicFramePr>
          <p:nvPr/>
        </p:nvGraphicFramePr>
        <p:xfrm>
          <a:off x="1908175" y="5013325"/>
          <a:ext cx="5307013" cy="1179513"/>
        </p:xfrm>
        <a:graphic>
          <a:graphicData uri="http://schemas.openxmlformats.org/presentationml/2006/ole">
            <mc:AlternateContent xmlns:mc="http://schemas.openxmlformats.org/markup-compatibility/2006">
              <mc:Choice xmlns:v="urn:schemas-microsoft-com:vml" Requires="v">
                <p:oleObj spid="_x0000_s293919" name="Equation" r:id="rId6" imgW="2400120" imgH="533160" progId="Equation.DSMT4">
                  <p:embed/>
                </p:oleObj>
              </mc:Choice>
              <mc:Fallback>
                <p:oleObj name="Equation" r:id="rId6" imgW="2400120" imgH="5331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8175" y="5013325"/>
                        <a:ext cx="5307013" cy="117951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40276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7283"/>
                                        </p:tgtEl>
                                        <p:attrNameLst>
                                          <p:attrName>style.visibility</p:attrName>
                                        </p:attrNameLst>
                                      </p:cBhvr>
                                      <p:to>
                                        <p:strVal val="visible"/>
                                      </p:to>
                                    </p:set>
                                    <p:animEffect transition="in" filter="blinds(horizontal)">
                                      <p:cBhvr>
                                        <p:cTn id="7" dur="500"/>
                                        <p:tgtEl>
                                          <p:spTgt spid="7372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7285"/>
                                        </p:tgtEl>
                                        <p:attrNameLst>
                                          <p:attrName>style.visibility</p:attrName>
                                        </p:attrNameLst>
                                      </p:cBhvr>
                                      <p:to>
                                        <p:strVal val="visible"/>
                                      </p:to>
                                    </p:set>
                                    <p:animEffect transition="in" filter="blinds(horizontal)">
                                      <p:cBhvr>
                                        <p:cTn id="12" dur="500"/>
                                        <p:tgtEl>
                                          <p:spTgt spid="737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E1A584F-07F1-4FCD-AFE1-97B64F54E2D6}" type="datetime1">
              <a:rPr lang="zh-CN" altLang="en-US"/>
              <a:pPr eaLnBrk="1" hangingPunct="1"/>
              <a:t>2013-11-24</a:t>
            </a:fld>
            <a:endParaRPr lang="en-US" altLang="zh-CN"/>
          </a:p>
        </p:txBody>
      </p:sp>
      <p:sp>
        <p:nvSpPr>
          <p:cNvPr id="3789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3789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937629B-1559-4DA1-B627-10E2CF4EF0C3}" type="slidenum">
              <a:rPr lang="zh-CN" altLang="en-US"/>
              <a:pPr eaLnBrk="1" hangingPunct="1"/>
              <a:t>44</a:t>
            </a:fld>
            <a:endParaRPr lang="en-US" altLang="zh-CN"/>
          </a:p>
        </p:txBody>
      </p:sp>
      <p:graphicFrame>
        <p:nvGraphicFramePr>
          <p:cNvPr id="37890" name="Object 2"/>
          <p:cNvGraphicFramePr>
            <a:graphicFrameLocks noChangeAspect="1"/>
          </p:cNvGraphicFramePr>
          <p:nvPr>
            <p:extLst>
              <p:ext uri="{D42A27DB-BD31-4B8C-83A1-F6EECF244321}">
                <p14:modId xmlns:p14="http://schemas.microsoft.com/office/powerpoint/2010/main" val="1177419421"/>
              </p:ext>
            </p:extLst>
          </p:nvPr>
        </p:nvGraphicFramePr>
        <p:xfrm>
          <a:off x="179512" y="1629222"/>
          <a:ext cx="8613213" cy="935682"/>
        </p:xfrm>
        <a:graphic>
          <a:graphicData uri="http://schemas.openxmlformats.org/presentationml/2006/ole">
            <mc:AlternateContent xmlns:mc="http://schemas.openxmlformats.org/markup-compatibility/2006">
              <mc:Choice xmlns:v="urn:schemas-microsoft-com:vml" Requires="v">
                <p:oleObj spid="_x0000_s297018" name="Equation" r:id="rId4" imgW="4203360" imgH="457200" progId="Equation.DSMT4">
                  <p:embed/>
                </p:oleObj>
              </mc:Choice>
              <mc:Fallback>
                <p:oleObj name="Equation" r:id="rId4" imgW="420336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1629222"/>
                        <a:ext cx="8613213" cy="935682"/>
                      </a:xfrm>
                      <a:prstGeom prst="rect">
                        <a:avLst/>
                      </a:prstGeom>
                      <a:noFill/>
                      <a:ln>
                        <a:noFill/>
                      </a:ln>
                      <a:effectLst/>
                    </p:spPr>
                  </p:pic>
                </p:oleObj>
              </mc:Fallback>
            </mc:AlternateContent>
          </a:graphicData>
        </a:graphic>
      </p:graphicFrame>
      <p:graphicFrame>
        <p:nvGraphicFramePr>
          <p:cNvPr id="743427" name="Object 3"/>
          <p:cNvGraphicFramePr>
            <a:graphicFrameLocks noChangeAspect="1"/>
          </p:cNvGraphicFramePr>
          <p:nvPr/>
        </p:nvGraphicFramePr>
        <p:xfrm>
          <a:off x="889000" y="2819400"/>
          <a:ext cx="6451600" cy="1411288"/>
        </p:xfrm>
        <a:graphic>
          <a:graphicData uri="http://schemas.openxmlformats.org/presentationml/2006/ole">
            <mc:AlternateContent xmlns:mc="http://schemas.openxmlformats.org/markup-compatibility/2006">
              <mc:Choice xmlns:v="urn:schemas-microsoft-com:vml" Requires="v">
                <p:oleObj spid="_x0000_s297019" name="Equation" r:id="rId6" imgW="3162240" imgH="723600" progId="Equation.DSMT4">
                  <p:embed/>
                </p:oleObj>
              </mc:Choice>
              <mc:Fallback>
                <p:oleObj name="Equation" r:id="rId6" imgW="3162240" imgH="723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9000" y="2819400"/>
                        <a:ext cx="6451600" cy="1411288"/>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3428" name="Object 4"/>
          <p:cNvGraphicFramePr>
            <a:graphicFrameLocks noChangeAspect="1"/>
          </p:cNvGraphicFramePr>
          <p:nvPr/>
        </p:nvGraphicFramePr>
        <p:xfrm>
          <a:off x="1443038" y="4383088"/>
          <a:ext cx="6143625" cy="469900"/>
        </p:xfrm>
        <a:graphic>
          <a:graphicData uri="http://schemas.openxmlformats.org/presentationml/2006/ole">
            <mc:AlternateContent xmlns:mc="http://schemas.openxmlformats.org/markup-compatibility/2006">
              <mc:Choice xmlns:v="urn:schemas-microsoft-com:vml" Requires="v">
                <p:oleObj spid="_x0000_s297020" name="Equation" r:id="rId8" imgW="3162240" imgH="241200" progId="Equation.DSMT4">
                  <p:embed/>
                </p:oleObj>
              </mc:Choice>
              <mc:Fallback>
                <p:oleObj name="Equation" r:id="rId8" imgW="3162240" imgH="241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3038" y="4383088"/>
                        <a:ext cx="6143625" cy="469900"/>
                      </a:xfrm>
                      <a:prstGeom prst="rect">
                        <a:avLst/>
                      </a:prstGeom>
                      <a:noFill/>
                      <a:ln>
                        <a:noFill/>
                      </a:ln>
                      <a:effectLst/>
                      <a:extLst>
                        <a:ext uri="{909E8E84-426E-40DD-AFC4-6F175D3DCCD1}">
                          <a14:hiddenFill xmlns:a14="http://schemas.microsoft.com/office/drawing/2010/main">
                            <a:solidFill>
                              <a:srgbClr val="00FF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3429" name="Object 5"/>
          <p:cNvGraphicFramePr>
            <a:graphicFrameLocks noChangeAspect="1"/>
          </p:cNvGraphicFramePr>
          <p:nvPr/>
        </p:nvGraphicFramePr>
        <p:xfrm>
          <a:off x="1360488" y="4964113"/>
          <a:ext cx="6581775" cy="1017587"/>
        </p:xfrm>
        <a:graphic>
          <a:graphicData uri="http://schemas.openxmlformats.org/presentationml/2006/ole">
            <mc:AlternateContent xmlns:mc="http://schemas.openxmlformats.org/markup-compatibility/2006">
              <mc:Choice xmlns:v="urn:schemas-microsoft-com:vml" Requires="v">
                <p:oleObj spid="_x0000_s297021" name="Equation" r:id="rId10" imgW="2793960" imgH="431640" progId="Equation.DSMT4">
                  <p:embed/>
                </p:oleObj>
              </mc:Choice>
              <mc:Fallback>
                <p:oleObj name="Equation" r:id="rId10" imgW="2793960" imgH="4316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60488" y="4964113"/>
                        <a:ext cx="6581775" cy="1017587"/>
                      </a:xfrm>
                      <a:prstGeom prst="rect">
                        <a:avLst/>
                      </a:prstGeom>
                      <a:noFill/>
                      <a:ln>
                        <a:noFill/>
                      </a:ln>
                      <a:effectLst/>
                      <a:extLst>
                        <a:ext uri="{909E8E84-426E-40DD-AFC4-6F175D3DCCD1}">
                          <a14:hiddenFill xmlns:a14="http://schemas.microsoft.com/office/drawing/2010/main">
                            <a:solidFill>
                              <a:srgbClr val="00FF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8" name="Rectangle 7"/>
          <p:cNvSpPr>
            <a:spLocks noGrp="1" noChangeArrowheads="1"/>
          </p:cNvSpPr>
          <p:nvPr>
            <p:ph type="body" idx="1"/>
          </p:nvPr>
        </p:nvSpPr>
        <p:spPr>
          <a:xfrm>
            <a:off x="1115616" y="332656"/>
            <a:ext cx="1582738" cy="620713"/>
          </a:xfrm>
          <a:noFill/>
        </p:spPr>
        <p:txBody>
          <a:bodyPr/>
          <a:lstStyle/>
          <a:p>
            <a:pPr eaLnBrk="1" hangingPunct="1">
              <a:buFont typeface="Wingdings" pitchFamily="2" charset="2"/>
              <a:buNone/>
            </a:pPr>
            <a:r>
              <a:rPr lang="zh-CN" altLang="en-US" b="1" dirty="0" smtClean="0">
                <a:solidFill>
                  <a:srgbClr val="FF0000"/>
                </a:solidFill>
                <a:latin typeface="华文细黑" pitchFamily="2" charset="-122"/>
                <a:ea typeface="华文细黑" pitchFamily="2" charset="-122"/>
              </a:rPr>
              <a:t>举例</a:t>
            </a:r>
            <a:r>
              <a:rPr lang="en-US" altLang="zh-CN" b="1" dirty="0" smtClean="0">
                <a:solidFill>
                  <a:srgbClr val="FF0000"/>
                </a:solidFill>
                <a:latin typeface="华文细黑" pitchFamily="2" charset="-122"/>
                <a:ea typeface="华文细黑" pitchFamily="2" charset="-122"/>
              </a:rPr>
              <a:t>3.8:</a:t>
            </a:r>
          </a:p>
        </p:txBody>
      </p:sp>
    </p:spTree>
    <p:extLst>
      <p:ext uri="{BB962C8B-B14F-4D97-AF65-F5344CB8AC3E}">
        <p14:creationId xmlns:p14="http://schemas.microsoft.com/office/powerpoint/2010/main" val="1554934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3427"/>
                                        </p:tgtEl>
                                        <p:attrNameLst>
                                          <p:attrName>style.visibility</p:attrName>
                                        </p:attrNameLst>
                                      </p:cBhvr>
                                      <p:to>
                                        <p:strVal val="visible"/>
                                      </p:to>
                                    </p:set>
                                    <p:animEffect transition="in" filter="blinds(horizontal)">
                                      <p:cBhvr>
                                        <p:cTn id="7" dur="500"/>
                                        <p:tgtEl>
                                          <p:spTgt spid="743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43428"/>
                                        </p:tgtEl>
                                        <p:attrNameLst>
                                          <p:attrName>style.visibility</p:attrName>
                                        </p:attrNameLst>
                                      </p:cBhvr>
                                      <p:to>
                                        <p:strVal val="visible"/>
                                      </p:to>
                                    </p:set>
                                    <p:animEffect transition="in" filter="blinds(horizontal)">
                                      <p:cBhvr>
                                        <p:cTn id="12" dur="500"/>
                                        <p:tgtEl>
                                          <p:spTgt spid="7434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43429"/>
                                        </p:tgtEl>
                                        <p:attrNameLst>
                                          <p:attrName>style.visibility</p:attrName>
                                        </p:attrNameLst>
                                      </p:cBhvr>
                                      <p:to>
                                        <p:strVal val="visible"/>
                                      </p:to>
                                    </p:set>
                                    <p:animEffect transition="in" filter="blinds(horizontal)">
                                      <p:cBhvr>
                                        <p:cTn id="17" dur="500"/>
                                        <p:tgtEl>
                                          <p:spTgt spid="743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1CDE078-C5A7-426C-933A-E85C0D80CEC0}" type="datetime1">
              <a:rPr lang="zh-CN" altLang="en-US"/>
              <a:pPr eaLnBrk="1" hangingPunct="1"/>
              <a:t>2013-11-24</a:t>
            </a:fld>
            <a:endParaRPr lang="en-US" altLang="zh-CN"/>
          </a:p>
        </p:txBody>
      </p:sp>
      <p:sp>
        <p:nvSpPr>
          <p:cNvPr id="3891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389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AF52731-DF31-4D1A-80EE-3154545E1380}" type="slidenum">
              <a:rPr lang="zh-CN" altLang="en-US"/>
              <a:pPr eaLnBrk="1" hangingPunct="1"/>
              <a:t>45</a:t>
            </a:fld>
            <a:endParaRPr lang="en-US" altLang="zh-CN"/>
          </a:p>
        </p:txBody>
      </p:sp>
      <p:graphicFrame>
        <p:nvGraphicFramePr>
          <p:cNvPr id="745474" name="Object 2"/>
          <p:cNvGraphicFramePr>
            <a:graphicFrameLocks noChangeAspect="1"/>
          </p:cNvGraphicFramePr>
          <p:nvPr>
            <p:extLst>
              <p:ext uri="{D42A27DB-BD31-4B8C-83A1-F6EECF244321}">
                <p14:modId xmlns:p14="http://schemas.microsoft.com/office/powerpoint/2010/main" val="2127848772"/>
              </p:ext>
            </p:extLst>
          </p:nvPr>
        </p:nvGraphicFramePr>
        <p:xfrm>
          <a:off x="755576" y="1628800"/>
          <a:ext cx="5991225" cy="1458913"/>
        </p:xfrm>
        <a:graphic>
          <a:graphicData uri="http://schemas.openxmlformats.org/presentationml/2006/ole">
            <mc:AlternateContent xmlns:mc="http://schemas.openxmlformats.org/markup-compatibility/2006">
              <mc:Choice xmlns:v="urn:schemas-microsoft-com:vml" Requires="v">
                <p:oleObj spid="_x0000_s298014" name="Equation" r:id="rId4" imgW="2806560" imgH="685800" progId="Equation.DSMT4">
                  <p:embed/>
                </p:oleObj>
              </mc:Choice>
              <mc:Fallback>
                <p:oleObj name="Equation" r:id="rId4" imgW="2806560" imgH="685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1628800"/>
                        <a:ext cx="5991225" cy="1458913"/>
                      </a:xfrm>
                      <a:prstGeom prst="rect">
                        <a:avLst/>
                      </a:prstGeom>
                      <a:noFill/>
                      <a:ln>
                        <a:noFill/>
                      </a:ln>
                      <a:effectLst/>
                      <a:extLst>
                        <a:ext uri="{909E8E84-426E-40DD-AFC4-6F175D3DCCD1}">
                          <a14:hiddenFill xmlns:a14="http://schemas.microsoft.com/office/drawing/2010/main">
                            <a:solidFill>
                              <a:srgbClr val="00FF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5475" name="Object 3"/>
          <p:cNvGraphicFramePr>
            <a:graphicFrameLocks noChangeAspect="1"/>
          </p:cNvGraphicFramePr>
          <p:nvPr>
            <p:extLst>
              <p:ext uri="{D42A27DB-BD31-4B8C-83A1-F6EECF244321}">
                <p14:modId xmlns:p14="http://schemas.microsoft.com/office/powerpoint/2010/main" val="3694046610"/>
              </p:ext>
            </p:extLst>
          </p:nvPr>
        </p:nvGraphicFramePr>
        <p:xfrm>
          <a:off x="1763688" y="3284984"/>
          <a:ext cx="3468687" cy="2297113"/>
        </p:xfrm>
        <a:graphic>
          <a:graphicData uri="http://schemas.openxmlformats.org/presentationml/2006/ole">
            <mc:AlternateContent xmlns:mc="http://schemas.openxmlformats.org/markup-compatibility/2006">
              <mc:Choice xmlns:v="urn:schemas-microsoft-com:vml" Requires="v">
                <p:oleObj spid="_x0000_s298015" name="Equation" r:id="rId6" imgW="1765080" imgH="1168200" progId="Equation.DSMT4">
                  <p:embed/>
                </p:oleObj>
              </mc:Choice>
              <mc:Fallback>
                <p:oleObj name="Equation" r:id="rId6" imgW="1765080" imgH="1168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688" y="3284984"/>
                        <a:ext cx="3468687" cy="2297113"/>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32167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45474"/>
                                        </p:tgtEl>
                                        <p:attrNameLst>
                                          <p:attrName>style.visibility</p:attrName>
                                        </p:attrNameLst>
                                      </p:cBhvr>
                                      <p:to>
                                        <p:strVal val="visible"/>
                                      </p:to>
                                    </p:set>
                                    <p:anim calcmode="lin" valueType="num">
                                      <p:cBhvr additive="base">
                                        <p:cTn id="7" dur="500" fill="hold"/>
                                        <p:tgtEl>
                                          <p:spTgt spid="745474"/>
                                        </p:tgtEl>
                                        <p:attrNameLst>
                                          <p:attrName>ppt_x</p:attrName>
                                        </p:attrNameLst>
                                      </p:cBhvr>
                                      <p:tavLst>
                                        <p:tav tm="0">
                                          <p:val>
                                            <p:strVal val="0-#ppt_w/2"/>
                                          </p:val>
                                        </p:tav>
                                        <p:tav tm="100000">
                                          <p:val>
                                            <p:strVal val="#ppt_x"/>
                                          </p:val>
                                        </p:tav>
                                      </p:tavLst>
                                    </p:anim>
                                    <p:anim calcmode="lin" valueType="num">
                                      <p:cBhvr additive="base">
                                        <p:cTn id="8" dur="500" fill="hold"/>
                                        <p:tgtEl>
                                          <p:spTgt spid="7454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45475"/>
                                        </p:tgtEl>
                                        <p:attrNameLst>
                                          <p:attrName>style.visibility</p:attrName>
                                        </p:attrNameLst>
                                      </p:cBhvr>
                                      <p:to>
                                        <p:strVal val="visible"/>
                                      </p:to>
                                    </p:set>
                                    <p:anim calcmode="lin" valueType="num">
                                      <p:cBhvr additive="base">
                                        <p:cTn id="13" dur="500" fill="hold"/>
                                        <p:tgtEl>
                                          <p:spTgt spid="745475"/>
                                        </p:tgtEl>
                                        <p:attrNameLst>
                                          <p:attrName>ppt_x</p:attrName>
                                        </p:attrNameLst>
                                      </p:cBhvr>
                                      <p:tavLst>
                                        <p:tav tm="0">
                                          <p:val>
                                            <p:strVal val="0-#ppt_w/2"/>
                                          </p:val>
                                        </p:tav>
                                        <p:tav tm="100000">
                                          <p:val>
                                            <p:strVal val="#ppt_x"/>
                                          </p:val>
                                        </p:tav>
                                      </p:tavLst>
                                    </p:anim>
                                    <p:anim calcmode="lin" valueType="num">
                                      <p:cBhvr additive="base">
                                        <p:cTn id="14" dur="500" fill="hold"/>
                                        <p:tgtEl>
                                          <p:spTgt spid="7454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B772E0D-9450-4CA3-8C83-B1F69FA13FC5}" type="datetime1">
              <a:rPr lang="zh-CN" altLang="en-US"/>
              <a:pPr eaLnBrk="1" hangingPunct="1"/>
              <a:t>2013-11-24</a:t>
            </a:fld>
            <a:endParaRPr lang="en-US" altLang="zh-CN"/>
          </a:p>
        </p:txBody>
      </p:sp>
      <p:sp>
        <p:nvSpPr>
          <p:cNvPr id="3994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399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B80649E-CCF1-4CE3-B197-EFA63D881D87}" type="slidenum">
              <a:rPr lang="zh-CN" altLang="en-US"/>
              <a:pPr eaLnBrk="1" hangingPunct="1"/>
              <a:t>46</a:t>
            </a:fld>
            <a:endParaRPr lang="en-US" altLang="zh-CN"/>
          </a:p>
        </p:txBody>
      </p:sp>
      <p:graphicFrame>
        <p:nvGraphicFramePr>
          <p:cNvPr id="747522" name="Object 2"/>
          <p:cNvGraphicFramePr>
            <a:graphicFrameLocks noChangeAspect="1"/>
          </p:cNvGraphicFramePr>
          <p:nvPr>
            <p:extLst>
              <p:ext uri="{D42A27DB-BD31-4B8C-83A1-F6EECF244321}">
                <p14:modId xmlns:p14="http://schemas.microsoft.com/office/powerpoint/2010/main" val="1912280646"/>
              </p:ext>
            </p:extLst>
          </p:nvPr>
        </p:nvGraphicFramePr>
        <p:xfrm>
          <a:off x="899592" y="1700808"/>
          <a:ext cx="6289675" cy="520700"/>
        </p:xfrm>
        <a:graphic>
          <a:graphicData uri="http://schemas.openxmlformats.org/presentationml/2006/ole">
            <mc:AlternateContent xmlns:mc="http://schemas.openxmlformats.org/markup-compatibility/2006">
              <mc:Choice xmlns:v="urn:schemas-microsoft-com:vml" Requires="v">
                <p:oleObj spid="_x0000_s299038" name="Equation" r:id="rId4" imgW="2743200" imgH="228600" progId="Equation.DSMT4">
                  <p:embed/>
                </p:oleObj>
              </mc:Choice>
              <mc:Fallback>
                <p:oleObj name="Equation" r:id="rId4" imgW="27432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1700808"/>
                        <a:ext cx="6289675" cy="520700"/>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23" name="Object 3"/>
          <p:cNvGraphicFramePr>
            <a:graphicFrameLocks noChangeAspect="1"/>
          </p:cNvGraphicFramePr>
          <p:nvPr>
            <p:extLst>
              <p:ext uri="{D42A27DB-BD31-4B8C-83A1-F6EECF244321}">
                <p14:modId xmlns:p14="http://schemas.microsoft.com/office/powerpoint/2010/main" val="236978054"/>
              </p:ext>
            </p:extLst>
          </p:nvPr>
        </p:nvGraphicFramePr>
        <p:xfrm>
          <a:off x="1691680" y="2420888"/>
          <a:ext cx="6249988" cy="971550"/>
        </p:xfrm>
        <a:graphic>
          <a:graphicData uri="http://schemas.openxmlformats.org/presentationml/2006/ole">
            <mc:AlternateContent xmlns:mc="http://schemas.openxmlformats.org/markup-compatibility/2006">
              <mc:Choice xmlns:v="urn:schemas-microsoft-com:vml" Requires="v">
                <p:oleObj spid="_x0000_s299039" name="Equation" r:id="rId6" imgW="2768400" imgH="431640" progId="Equation.DSMT4">
                  <p:embed/>
                </p:oleObj>
              </mc:Choice>
              <mc:Fallback>
                <p:oleObj name="Equation" r:id="rId6" imgW="276840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1680" y="2420888"/>
                        <a:ext cx="6249988" cy="9715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267766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768C32E-5952-405E-9D8A-44D7C613ECCE}" type="datetime1">
              <a:rPr lang="zh-CN" altLang="en-US"/>
              <a:pPr eaLnBrk="1" hangingPunct="1"/>
              <a:t>2013-11-24</a:t>
            </a:fld>
            <a:endParaRPr lang="en-US" altLang="zh-CN"/>
          </a:p>
        </p:txBody>
      </p:sp>
      <p:sp>
        <p:nvSpPr>
          <p:cNvPr id="4096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4096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1A7B10C-5F48-401B-A269-89B5BF9FE9D0}" type="slidenum">
              <a:rPr lang="zh-CN" altLang="en-US"/>
              <a:pPr eaLnBrk="1" hangingPunct="1"/>
              <a:t>47</a:t>
            </a:fld>
            <a:endParaRPr lang="en-US" altLang="zh-CN"/>
          </a:p>
        </p:txBody>
      </p:sp>
      <p:graphicFrame>
        <p:nvGraphicFramePr>
          <p:cNvPr id="40962" name="Object 2"/>
          <p:cNvGraphicFramePr>
            <a:graphicFrameLocks noChangeAspect="1"/>
          </p:cNvGraphicFramePr>
          <p:nvPr>
            <p:extLst>
              <p:ext uri="{D42A27DB-BD31-4B8C-83A1-F6EECF244321}">
                <p14:modId xmlns:p14="http://schemas.microsoft.com/office/powerpoint/2010/main" val="1734837224"/>
              </p:ext>
            </p:extLst>
          </p:nvPr>
        </p:nvGraphicFramePr>
        <p:xfrm>
          <a:off x="395536" y="1628800"/>
          <a:ext cx="6674225" cy="912316"/>
        </p:xfrm>
        <a:graphic>
          <a:graphicData uri="http://schemas.openxmlformats.org/presentationml/2006/ole">
            <mc:AlternateContent xmlns:mc="http://schemas.openxmlformats.org/markup-compatibility/2006">
              <mc:Choice xmlns:v="urn:schemas-microsoft-com:vml" Requires="v">
                <p:oleObj spid="_x0000_s300090" name="Equation" r:id="rId4" imgW="3327120" imgH="457200" progId="Equation.DSMT4">
                  <p:embed/>
                </p:oleObj>
              </mc:Choice>
              <mc:Fallback>
                <p:oleObj name="Equation" r:id="rId4" imgW="332712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1628800"/>
                        <a:ext cx="6674225" cy="912316"/>
                      </a:xfrm>
                      <a:prstGeom prst="rect">
                        <a:avLst/>
                      </a:prstGeom>
                      <a:noFill/>
                      <a:ln>
                        <a:noFill/>
                      </a:ln>
                      <a:effectLst/>
                    </p:spPr>
                  </p:pic>
                </p:oleObj>
              </mc:Fallback>
            </mc:AlternateContent>
          </a:graphicData>
        </a:graphic>
      </p:graphicFrame>
      <p:graphicFrame>
        <p:nvGraphicFramePr>
          <p:cNvPr id="749571" name="Object 3"/>
          <p:cNvGraphicFramePr>
            <a:graphicFrameLocks noChangeAspect="1"/>
          </p:cNvGraphicFramePr>
          <p:nvPr/>
        </p:nvGraphicFramePr>
        <p:xfrm>
          <a:off x="822325" y="2743200"/>
          <a:ext cx="3435350" cy="434975"/>
        </p:xfrm>
        <a:graphic>
          <a:graphicData uri="http://schemas.openxmlformats.org/presentationml/2006/ole">
            <mc:AlternateContent xmlns:mc="http://schemas.openxmlformats.org/markup-compatibility/2006">
              <mc:Choice xmlns:v="urn:schemas-microsoft-com:vml" Requires="v">
                <p:oleObj spid="_x0000_s300091" name="Equation" r:id="rId6" imgW="1600200" imgH="203040" progId="Equation.DSMT4">
                  <p:embed/>
                </p:oleObj>
              </mc:Choice>
              <mc:Fallback>
                <p:oleObj name="Equation" r:id="rId6" imgW="1600200" imgH="203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325" y="2743200"/>
                        <a:ext cx="3435350" cy="434975"/>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9572" name="Object 4"/>
          <p:cNvGraphicFramePr>
            <a:graphicFrameLocks noChangeAspect="1"/>
          </p:cNvGraphicFramePr>
          <p:nvPr/>
        </p:nvGraphicFramePr>
        <p:xfrm>
          <a:off x="1827213" y="4800600"/>
          <a:ext cx="6143625" cy="541338"/>
        </p:xfrm>
        <a:graphic>
          <a:graphicData uri="http://schemas.openxmlformats.org/presentationml/2006/ole">
            <mc:AlternateContent xmlns:mc="http://schemas.openxmlformats.org/markup-compatibility/2006">
              <mc:Choice xmlns:v="urn:schemas-microsoft-com:vml" Requires="v">
                <p:oleObj spid="_x0000_s300092" name="Equation" r:id="rId8" imgW="2857320" imgH="253800" progId="Equation.DSMT4">
                  <p:embed/>
                </p:oleObj>
              </mc:Choice>
              <mc:Fallback>
                <p:oleObj name="Equation" r:id="rId8" imgW="2857320" imgH="2538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7213" y="4800600"/>
                        <a:ext cx="6143625" cy="541338"/>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9573" name="Object 5"/>
          <p:cNvGraphicFramePr>
            <a:graphicFrameLocks noChangeAspect="1"/>
          </p:cNvGraphicFramePr>
          <p:nvPr/>
        </p:nvGraphicFramePr>
        <p:xfrm>
          <a:off x="1763713" y="3429000"/>
          <a:ext cx="4649787" cy="1098550"/>
        </p:xfrm>
        <a:graphic>
          <a:graphicData uri="http://schemas.openxmlformats.org/presentationml/2006/ole">
            <mc:AlternateContent xmlns:mc="http://schemas.openxmlformats.org/markup-compatibility/2006">
              <mc:Choice xmlns:v="urn:schemas-microsoft-com:vml" Requires="v">
                <p:oleObj spid="_x0000_s300093" name="Equation" r:id="rId10" imgW="2031840" imgH="482400" progId="Equation.DSMT4">
                  <p:embed/>
                </p:oleObj>
              </mc:Choice>
              <mc:Fallback>
                <p:oleObj name="Equation" r:id="rId10" imgW="2031840" imgH="4824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63713" y="3429000"/>
                        <a:ext cx="4649787" cy="1098550"/>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0" name="Rectangle 7"/>
          <p:cNvSpPr>
            <a:spLocks noGrp="1" noChangeArrowheads="1"/>
          </p:cNvSpPr>
          <p:nvPr>
            <p:ph type="body" idx="1"/>
          </p:nvPr>
        </p:nvSpPr>
        <p:spPr>
          <a:xfrm>
            <a:off x="1043608" y="332656"/>
            <a:ext cx="1582738" cy="620713"/>
          </a:xfrm>
          <a:noFill/>
        </p:spPr>
        <p:txBody>
          <a:bodyPr/>
          <a:lstStyle/>
          <a:p>
            <a:pPr eaLnBrk="1" hangingPunct="1">
              <a:buFont typeface="Wingdings" pitchFamily="2" charset="2"/>
              <a:buNone/>
            </a:pPr>
            <a:r>
              <a:rPr lang="zh-CN" altLang="en-US" sz="2600" b="1" dirty="0" smtClean="0">
                <a:solidFill>
                  <a:srgbClr val="FF0000"/>
                </a:solidFill>
                <a:latin typeface="华文细黑" pitchFamily="2" charset="-122"/>
                <a:ea typeface="华文细黑" pitchFamily="2" charset="-122"/>
              </a:rPr>
              <a:t>举例</a:t>
            </a:r>
            <a:r>
              <a:rPr lang="en-US" altLang="zh-CN" sz="2600" b="1" dirty="0" smtClean="0">
                <a:solidFill>
                  <a:srgbClr val="FF0000"/>
                </a:solidFill>
                <a:latin typeface="华文细黑" pitchFamily="2" charset="-122"/>
                <a:ea typeface="华文细黑" pitchFamily="2" charset="-122"/>
              </a:rPr>
              <a:t>3.10:</a:t>
            </a:r>
          </a:p>
        </p:txBody>
      </p:sp>
    </p:spTree>
    <p:extLst>
      <p:ext uri="{BB962C8B-B14F-4D97-AF65-F5344CB8AC3E}">
        <p14:creationId xmlns:p14="http://schemas.microsoft.com/office/powerpoint/2010/main" val="2047193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9571"/>
                                        </p:tgtEl>
                                        <p:attrNameLst>
                                          <p:attrName>style.visibility</p:attrName>
                                        </p:attrNameLst>
                                      </p:cBhvr>
                                      <p:to>
                                        <p:strVal val="visible"/>
                                      </p:to>
                                    </p:set>
                                    <p:animEffect transition="in" filter="blinds(horizontal)">
                                      <p:cBhvr>
                                        <p:cTn id="7" dur="500"/>
                                        <p:tgtEl>
                                          <p:spTgt spid="749571"/>
                                        </p:tgtEl>
                                      </p:cBhvr>
                                    </p:animEffect>
                                  </p:childTnLst>
                                </p:cTn>
                              </p:par>
                              <p:par>
                                <p:cTn id="8" presetID="3" presetClass="entr" presetSubtype="10" fill="hold" nodeType="withEffect">
                                  <p:stCondLst>
                                    <p:cond delay="0"/>
                                  </p:stCondLst>
                                  <p:childTnLst>
                                    <p:set>
                                      <p:cBhvr>
                                        <p:cTn id="9" dur="1" fill="hold">
                                          <p:stCondLst>
                                            <p:cond delay="0"/>
                                          </p:stCondLst>
                                        </p:cTn>
                                        <p:tgtEl>
                                          <p:spTgt spid="749573"/>
                                        </p:tgtEl>
                                        <p:attrNameLst>
                                          <p:attrName>style.visibility</p:attrName>
                                        </p:attrNameLst>
                                      </p:cBhvr>
                                      <p:to>
                                        <p:strVal val="visible"/>
                                      </p:to>
                                    </p:set>
                                    <p:animEffect transition="in" filter="blinds(horizontal)">
                                      <p:cBhvr>
                                        <p:cTn id="10" dur="500"/>
                                        <p:tgtEl>
                                          <p:spTgt spid="74957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749572"/>
                                        </p:tgtEl>
                                        <p:attrNameLst>
                                          <p:attrName>style.visibility</p:attrName>
                                        </p:attrNameLst>
                                      </p:cBhvr>
                                      <p:to>
                                        <p:strVal val="visible"/>
                                      </p:to>
                                    </p:set>
                                    <p:animEffect transition="in" filter="blinds(horizontal)">
                                      <p:cBhvr>
                                        <p:cTn id="15" dur="500"/>
                                        <p:tgtEl>
                                          <p:spTgt spid="749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03C7506-2EA6-481D-9E19-A682BF2C563A}" type="datetime1">
              <a:rPr lang="zh-CN" altLang="en-US"/>
              <a:pPr eaLnBrk="1" hangingPunct="1"/>
              <a:t>2013-11-24</a:t>
            </a:fld>
            <a:endParaRPr lang="en-US" altLang="zh-CN"/>
          </a:p>
        </p:txBody>
      </p:sp>
      <p:sp>
        <p:nvSpPr>
          <p:cNvPr id="4199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419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F7B286F-29A6-472E-9932-E2B7B420A074}" type="slidenum">
              <a:rPr lang="zh-CN" altLang="en-US"/>
              <a:pPr eaLnBrk="1" hangingPunct="1"/>
              <a:t>48</a:t>
            </a:fld>
            <a:endParaRPr lang="en-US" altLang="zh-CN"/>
          </a:p>
        </p:txBody>
      </p:sp>
      <p:graphicFrame>
        <p:nvGraphicFramePr>
          <p:cNvPr id="751618" name="Object 2"/>
          <p:cNvGraphicFramePr>
            <a:graphicFrameLocks noChangeAspect="1"/>
          </p:cNvGraphicFramePr>
          <p:nvPr>
            <p:extLst>
              <p:ext uri="{D42A27DB-BD31-4B8C-83A1-F6EECF244321}">
                <p14:modId xmlns:p14="http://schemas.microsoft.com/office/powerpoint/2010/main" val="1210456447"/>
              </p:ext>
            </p:extLst>
          </p:nvPr>
        </p:nvGraphicFramePr>
        <p:xfrm>
          <a:off x="1603177" y="2205062"/>
          <a:ext cx="5438775" cy="501650"/>
        </p:xfrm>
        <a:graphic>
          <a:graphicData uri="http://schemas.openxmlformats.org/presentationml/2006/ole">
            <mc:AlternateContent xmlns:mc="http://schemas.openxmlformats.org/markup-compatibility/2006">
              <mc:Choice xmlns:v="urn:schemas-microsoft-com:vml" Requires="v">
                <p:oleObj spid="_x0000_s301142" name="Equation" r:id="rId4" imgW="2463480" imgH="228600" progId="Equation.DSMT4">
                  <p:embed/>
                </p:oleObj>
              </mc:Choice>
              <mc:Fallback>
                <p:oleObj name="Equation" r:id="rId4" imgW="246348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3177" y="2205062"/>
                        <a:ext cx="5438775" cy="501650"/>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7" name="Object 3"/>
          <p:cNvGraphicFramePr>
            <a:graphicFrameLocks noChangeAspect="1"/>
          </p:cNvGraphicFramePr>
          <p:nvPr>
            <p:extLst>
              <p:ext uri="{D42A27DB-BD31-4B8C-83A1-F6EECF244321}">
                <p14:modId xmlns:p14="http://schemas.microsoft.com/office/powerpoint/2010/main" val="2650805404"/>
              </p:ext>
            </p:extLst>
          </p:nvPr>
        </p:nvGraphicFramePr>
        <p:xfrm>
          <a:off x="539552" y="1628800"/>
          <a:ext cx="2544762" cy="427037"/>
        </p:xfrm>
        <a:graphic>
          <a:graphicData uri="http://schemas.openxmlformats.org/presentationml/2006/ole">
            <mc:AlternateContent xmlns:mc="http://schemas.openxmlformats.org/markup-compatibility/2006">
              <mc:Choice xmlns:v="urn:schemas-microsoft-com:vml" Requires="v">
                <p:oleObj spid="_x0000_s301143" name="Equation" r:id="rId6" imgW="1206360" imgH="203040" progId="Equation.DSMT4">
                  <p:embed/>
                </p:oleObj>
              </mc:Choice>
              <mc:Fallback>
                <p:oleObj name="Equation" r:id="rId6" imgW="1206360" imgH="203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552" y="1628800"/>
                        <a:ext cx="2544762" cy="427037"/>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1620" name="Object 4"/>
          <p:cNvGraphicFramePr>
            <a:graphicFrameLocks noChangeAspect="1"/>
          </p:cNvGraphicFramePr>
          <p:nvPr>
            <p:extLst>
              <p:ext uri="{D42A27DB-BD31-4B8C-83A1-F6EECF244321}">
                <p14:modId xmlns:p14="http://schemas.microsoft.com/office/powerpoint/2010/main" val="2316216578"/>
              </p:ext>
            </p:extLst>
          </p:nvPr>
        </p:nvGraphicFramePr>
        <p:xfrm>
          <a:off x="3365302" y="3602062"/>
          <a:ext cx="3221037" cy="579438"/>
        </p:xfrm>
        <a:graphic>
          <a:graphicData uri="http://schemas.openxmlformats.org/presentationml/2006/ole">
            <mc:AlternateContent xmlns:mc="http://schemas.openxmlformats.org/markup-compatibility/2006">
              <mc:Choice xmlns:v="urn:schemas-microsoft-com:vml" Requires="v">
                <p:oleObj spid="_x0000_s301144" name="Equation" r:id="rId8" imgW="1333440" imgH="241200" progId="Equation.DSMT4">
                  <p:embed/>
                </p:oleObj>
              </mc:Choice>
              <mc:Fallback>
                <p:oleObj name="Equation" r:id="rId8" imgW="1333440" imgH="241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5302" y="3602062"/>
                        <a:ext cx="3221037" cy="579438"/>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1621" name="Object 5"/>
          <p:cNvGraphicFramePr>
            <a:graphicFrameLocks noChangeAspect="1"/>
          </p:cNvGraphicFramePr>
          <p:nvPr>
            <p:extLst>
              <p:ext uri="{D42A27DB-BD31-4B8C-83A1-F6EECF244321}">
                <p14:modId xmlns:p14="http://schemas.microsoft.com/office/powerpoint/2010/main" val="189814503"/>
              </p:ext>
            </p:extLst>
          </p:nvPr>
        </p:nvGraphicFramePr>
        <p:xfrm>
          <a:off x="3687564" y="2916262"/>
          <a:ext cx="2952750" cy="388938"/>
        </p:xfrm>
        <a:graphic>
          <a:graphicData uri="http://schemas.openxmlformats.org/presentationml/2006/ole">
            <mc:AlternateContent xmlns:mc="http://schemas.openxmlformats.org/markup-compatibility/2006">
              <mc:Choice xmlns:v="urn:schemas-microsoft-com:vml" Requires="v">
                <p:oleObj spid="_x0000_s301145" name="Equation" r:id="rId10" imgW="1346040" imgH="177480" progId="Equation.DSMT4">
                  <p:embed/>
                </p:oleObj>
              </mc:Choice>
              <mc:Fallback>
                <p:oleObj name="Equation" r:id="rId10" imgW="1346040" imgH="1774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87564" y="2916262"/>
                        <a:ext cx="2952750" cy="388938"/>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1624" name="Object 8"/>
          <p:cNvGraphicFramePr>
            <a:graphicFrameLocks noChangeAspect="1"/>
          </p:cNvGraphicFramePr>
          <p:nvPr>
            <p:extLst>
              <p:ext uri="{D42A27DB-BD31-4B8C-83A1-F6EECF244321}">
                <p14:modId xmlns:p14="http://schemas.microsoft.com/office/powerpoint/2010/main" val="947820292"/>
              </p:ext>
            </p:extLst>
          </p:nvPr>
        </p:nvGraphicFramePr>
        <p:xfrm>
          <a:off x="1690489" y="4364062"/>
          <a:ext cx="5218113" cy="525463"/>
        </p:xfrm>
        <a:graphic>
          <a:graphicData uri="http://schemas.openxmlformats.org/presentationml/2006/ole">
            <mc:AlternateContent xmlns:mc="http://schemas.openxmlformats.org/markup-compatibility/2006">
              <mc:Choice xmlns:v="urn:schemas-microsoft-com:vml" Requires="v">
                <p:oleObj spid="_x0000_s301146" name="Equation" r:id="rId12" imgW="2514600" imgH="253800" progId="Equation.DSMT4">
                  <p:embed/>
                </p:oleObj>
              </mc:Choice>
              <mc:Fallback>
                <p:oleObj name="Equation" r:id="rId12" imgW="2514600" imgH="2538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90489" y="4364062"/>
                        <a:ext cx="5218113" cy="525463"/>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1625" name="Object 9"/>
          <p:cNvGraphicFramePr>
            <a:graphicFrameLocks noChangeAspect="1"/>
          </p:cNvGraphicFramePr>
          <p:nvPr>
            <p:extLst>
              <p:ext uri="{D42A27DB-BD31-4B8C-83A1-F6EECF244321}">
                <p14:modId xmlns:p14="http://schemas.microsoft.com/office/powerpoint/2010/main" val="1701672434"/>
              </p:ext>
            </p:extLst>
          </p:nvPr>
        </p:nvGraphicFramePr>
        <p:xfrm>
          <a:off x="1750814" y="5202262"/>
          <a:ext cx="5937250" cy="523875"/>
        </p:xfrm>
        <a:graphic>
          <a:graphicData uri="http://schemas.openxmlformats.org/presentationml/2006/ole">
            <mc:AlternateContent xmlns:mc="http://schemas.openxmlformats.org/markup-compatibility/2006">
              <mc:Choice xmlns:v="urn:schemas-microsoft-com:vml" Requires="v">
                <p:oleObj spid="_x0000_s301147" name="Equation" r:id="rId14" imgW="2743200" imgH="241200" progId="Equation.DSMT4">
                  <p:embed/>
                </p:oleObj>
              </mc:Choice>
              <mc:Fallback>
                <p:oleObj name="Equation" r:id="rId14" imgW="2743200" imgH="2412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50814" y="5202262"/>
                        <a:ext cx="5937250" cy="523875"/>
                      </a:xfrm>
                      <a:prstGeom prst="rect">
                        <a:avLst/>
                      </a:prstGeom>
                      <a:noFill/>
                      <a:ln>
                        <a:noFill/>
                      </a:ln>
                      <a:effectLst/>
                      <a:extLst>
                        <a:ext uri="{909E8E84-426E-40DD-AFC4-6F175D3DCCD1}">
                          <a14:hiddenFill xmlns:a14="http://schemas.microsoft.com/office/drawing/2010/main">
                            <a:solidFill>
                              <a:srgbClr val="00FF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31450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1624"/>
                                        </p:tgtEl>
                                        <p:attrNameLst>
                                          <p:attrName>style.visibility</p:attrName>
                                        </p:attrNameLst>
                                      </p:cBhvr>
                                      <p:to>
                                        <p:strVal val="visible"/>
                                      </p:to>
                                    </p:set>
                                    <p:animEffect transition="in" filter="blinds(horizontal)">
                                      <p:cBhvr>
                                        <p:cTn id="7" dur="500"/>
                                        <p:tgtEl>
                                          <p:spTgt spid="7516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1625"/>
                                        </p:tgtEl>
                                        <p:attrNameLst>
                                          <p:attrName>style.visibility</p:attrName>
                                        </p:attrNameLst>
                                      </p:cBhvr>
                                      <p:to>
                                        <p:strVal val="visible"/>
                                      </p:to>
                                    </p:set>
                                    <p:animEffect transition="in" filter="blinds(horizontal)">
                                      <p:cBhvr>
                                        <p:cTn id="12" dur="500"/>
                                        <p:tgtEl>
                                          <p:spTgt spid="751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EADA0E2-9A77-4E44-BBB0-B0259017AB74}" type="datetime1">
              <a:rPr lang="zh-CN" altLang="en-US"/>
              <a:pPr eaLnBrk="1" hangingPunct="1"/>
              <a:t>2013-11-24</a:t>
            </a:fld>
            <a:endParaRPr lang="en-US" altLang="zh-CN"/>
          </a:p>
        </p:txBody>
      </p:sp>
      <p:sp>
        <p:nvSpPr>
          <p:cNvPr id="43016"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4301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C504979-6D0E-4972-81C4-863F1981FE9C}" type="slidenum">
              <a:rPr lang="zh-CN" altLang="en-US"/>
              <a:pPr eaLnBrk="1" hangingPunct="1"/>
              <a:t>49</a:t>
            </a:fld>
            <a:endParaRPr lang="en-US" altLang="zh-CN"/>
          </a:p>
        </p:txBody>
      </p:sp>
      <p:graphicFrame>
        <p:nvGraphicFramePr>
          <p:cNvPr id="753666" name="Object 2"/>
          <p:cNvGraphicFramePr>
            <a:graphicFrameLocks noChangeAspect="1"/>
          </p:cNvGraphicFramePr>
          <p:nvPr>
            <p:extLst>
              <p:ext uri="{D42A27DB-BD31-4B8C-83A1-F6EECF244321}">
                <p14:modId xmlns:p14="http://schemas.microsoft.com/office/powerpoint/2010/main" val="1600549814"/>
              </p:ext>
            </p:extLst>
          </p:nvPr>
        </p:nvGraphicFramePr>
        <p:xfrm>
          <a:off x="2123727" y="2276872"/>
          <a:ext cx="4124223" cy="576064"/>
        </p:xfrm>
        <a:graphic>
          <a:graphicData uri="http://schemas.openxmlformats.org/presentationml/2006/ole">
            <mc:AlternateContent xmlns:mc="http://schemas.openxmlformats.org/markup-compatibility/2006">
              <mc:Choice xmlns:v="urn:schemas-microsoft-com:vml" Requires="v">
                <p:oleObj spid="_x0000_s302152" name="Equation" r:id="rId4" imgW="1726920" imgH="241200" progId="Equation.DSMT4">
                  <p:embed/>
                </p:oleObj>
              </mc:Choice>
              <mc:Fallback>
                <p:oleObj name="Equation" r:id="rId4" imgW="172692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3727" y="2276872"/>
                        <a:ext cx="4124223" cy="576064"/>
                      </a:xfrm>
                      <a:prstGeom prst="rect">
                        <a:avLst/>
                      </a:prstGeom>
                      <a:noFill/>
                      <a:ln>
                        <a:noFill/>
                      </a:ln>
                      <a:effectLst/>
                    </p:spPr>
                  </p:pic>
                </p:oleObj>
              </mc:Fallback>
            </mc:AlternateContent>
          </a:graphicData>
        </a:graphic>
      </p:graphicFrame>
      <p:graphicFrame>
        <p:nvGraphicFramePr>
          <p:cNvPr id="753667" name="Object 3"/>
          <p:cNvGraphicFramePr>
            <a:graphicFrameLocks noChangeAspect="1"/>
          </p:cNvGraphicFramePr>
          <p:nvPr>
            <p:extLst>
              <p:ext uri="{D42A27DB-BD31-4B8C-83A1-F6EECF244321}">
                <p14:modId xmlns:p14="http://schemas.microsoft.com/office/powerpoint/2010/main" val="3343444039"/>
              </p:ext>
            </p:extLst>
          </p:nvPr>
        </p:nvGraphicFramePr>
        <p:xfrm>
          <a:off x="0" y="1628800"/>
          <a:ext cx="6052721" cy="585640"/>
        </p:xfrm>
        <a:graphic>
          <a:graphicData uri="http://schemas.openxmlformats.org/presentationml/2006/ole">
            <mc:AlternateContent xmlns:mc="http://schemas.openxmlformats.org/markup-compatibility/2006">
              <mc:Choice xmlns:v="urn:schemas-microsoft-com:vml" Requires="v">
                <p:oleObj spid="_x0000_s302153" name="Equation" r:id="rId6" imgW="2616120" imgH="253800" progId="Equation.DSMT4">
                  <p:embed/>
                </p:oleObj>
              </mc:Choice>
              <mc:Fallback>
                <p:oleObj name="Equation" r:id="rId6" imgW="2616120" imgH="253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628800"/>
                        <a:ext cx="6052721" cy="585640"/>
                      </a:xfrm>
                      <a:prstGeom prst="rect">
                        <a:avLst/>
                      </a:prstGeom>
                      <a:noFill/>
                      <a:ln>
                        <a:noFill/>
                      </a:ln>
                      <a:effectLst/>
                    </p:spPr>
                  </p:pic>
                </p:oleObj>
              </mc:Fallback>
            </mc:AlternateContent>
          </a:graphicData>
        </a:graphic>
      </p:graphicFrame>
      <p:graphicFrame>
        <p:nvGraphicFramePr>
          <p:cNvPr id="753670" name="Object 6"/>
          <p:cNvGraphicFramePr>
            <a:graphicFrameLocks noChangeAspect="1"/>
          </p:cNvGraphicFramePr>
          <p:nvPr>
            <p:extLst>
              <p:ext uri="{D42A27DB-BD31-4B8C-83A1-F6EECF244321}">
                <p14:modId xmlns:p14="http://schemas.microsoft.com/office/powerpoint/2010/main" val="72887263"/>
              </p:ext>
            </p:extLst>
          </p:nvPr>
        </p:nvGraphicFramePr>
        <p:xfrm>
          <a:off x="323528" y="3501008"/>
          <a:ext cx="2516187" cy="422275"/>
        </p:xfrm>
        <a:graphic>
          <a:graphicData uri="http://schemas.openxmlformats.org/presentationml/2006/ole">
            <mc:AlternateContent xmlns:mc="http://schemas.openxmlformats.org/markup-compatibility/2006">
              <mc:Choice xmlns:v="urn:schemas-microsoft-com:vml" Requires="v">
                <p:oleObj spid="_x0000_s302154" name="Equation" r:id="rId8" imgW="1206360" imgH="203040" progId="Equation.DSMT4">
                  <p:embed/>
                </p:oleObj>
              </mc:Choice>
              <mc:Fallback>
                <p:oleObj name="Equation" r:id="rId8" imgW="1206360" imgH="2030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528" y="3501008"/>
                        <a:ext cx="2516187" cy="422275"/>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3671" name="Object 7"/>
          <p:cNvGraphicFramePr>
            <a:graphicFrameLocks noChangeAspect="1"/>
          </p:cNvGraphicFramePr>
          <p:nvPr>
            <p:extLst>
              <p:ext uri="{D42A27DB-BD31-4B8C-83A1-F6EECF244321}">
                <p14:modId xmlns:p14="http://schemas.microsoft.com/office/powerpoint/2010/main" val="3844874970"/>
              </p:ext>
            </p:extLst>
          </p:nvPr>
        </p:nvGraphicFramePr>
        <p:xfrm>
          <a:off x="2185714" y="4149080"/>
          <a:ext cx="3754438" cy="1136650"/>
        </p:xfrm>
        <a:graphic>
          <a:graphicData uri="http://schemas.openxmlformats.org/presentationml/2006/ole">
            <mc:AlternateContent xmlns:mc="http://schemas.openxmlformats.org/markup-compatibility/2006">
              <mc:Choice xmlns:v="urn:schemas-microsoft-com:vml" Requires="v">
                <p:oleObj spid="_x0000_s302155" name="Equation" r:id="rId10" imgW="1587240" imgH="482400" progId="Equation.DSMT4">
                  <p:embed/>
                </p:oleObj>
              </mc:Choice>
              <mc:Fallback>
                <p:oleObj name="Equation" r:id="rId10" imgW="1587240" imgH="4824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85714" y="4149080"/>
                        <a:ext cx="3754438" cy="1136650"/>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3672" name="Object 8"/>
          <p:cNvGraphicFramePr>
            <a:graphicFrameLocks noChangeAspect="1"/>
          </p:cNvGraphicFramePr>
          <p:nvPr>
            <p:extLst>
              <p:ext uri="{D42A27DB-BD31-4B8C-83A1-F6EECF244321}">
                <p14:modId xmlns:p14="http://schemas.microsoft.com/office/powerpoint/2010/main" val="155213385"/>
              </p:ext>
            </p:extLst>
          </p:nvPr>
        </p:nvGraphicFramePr>
        <p:xfrm>
          <a:off x="2418481" y="2990280"/>
          <a:ext cx="5249863" cy="366712"/>
        </p:xfrm>
        <a:graphic>
          <a:graphicData uri="http://schemas.openxmlformats.org/presentationml/2006/ole">
            <mc:AlternateContent xmlns:mc="http://schemas.openxmlformats.org/markup-compatibility/2006">
              <mc:Choice xmlns:v="urn:schemas-microsoft-com:vml" Requires="v">
                <p:oleObj spid="_x0000_s302156" name="Equation" r:id="rId12" imgW="3085920" imgH="215640" progId="Equation.DSMT4">
                  <p:embed/>
                </p:oleObj>
              </mc:Choice>
              <mc:Fallback>
                <p:oleObj name="Equation" r:id="rId12" imgW="3085920" imgH="2156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18481" y="2990280"/>
                        <a:ext cx="5249863" cy="366712"/>
                      </a:xfrm>
                      <a:prstGeom prst="rect">
                        <a:avLst/>
                      </a:prstGeom>
                      <a:noFill/>
                      <a:ln>
                        <a:noFill/>
                      </a:ln>
                      <a:effectLst/>
                      <a:extLst>
                        <a:ext uri="{909E8E84-426E-40DD-AFC4-6F175D3DCCD1}">
                          <a14:hiddenFill xmlns:a14="http://schemas.microsoft.com/office/drawing/2010/main">
                            <a:solidFill>
                              <a:srgbClr val="00FF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65664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3667"/>
                                        </p:tgtEl>
                                        <p:attrNameLst>
                                          <p:attrName>style.visibility</p:attrName>
                                        </p:attrNameLst>
                                      </p:cBhvr>
                                      <p:to>
                                        <p:strVal val="visible"/>
                                      </p:to>
                                    </p:set>
                                    <p:animEffect transition="in" filter="blinds(horizontal)">
                                      <p:cBhvr>
                                        <p:cTn id="7" dur="500"/>
                                        <p:tgtEl>
                                          <p:spTgt spid="7536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3666"/>
                                        </p:tgtEl>
                                        <p:attrNameLst>
                                          <p:attrName>style.visibility</p:attrName>
                                        </p:attrNameLst>
                                      </p:cBhvr>
                                      <p:to>
                                        <p:strVal val="visible"/>
                                      </p:to>
                                    </p:set>
                                    <p:animEffect transition="in" filter="blinds(horizontal)">
                                      <p:cBhvr>
                                        <p:cTn id="12" dur="500"/>
                                        <p:tgtEl>
                                          <p:spTgt spid="753666"/>
                                        </p:tgtEl>
                                      </p:cBhvr>
                                    </p:animEffect>
                                  </p:childTnLst>
                                </p:cTn>
                              </p:par>
                              <p:par>
                                <p:cTn id="13" presetID="3" presetClass="entr" presetSubtype="10" fill="hold" nodeType="withEffect">
                                  <p:stCondLst>
                                    <p:cond delay="0"/>
                                  </p:stCondLst>
                                  <p:childTnLst>
                                    <p:set>
                                      <p:cBhvr>
                                        <p:cTn id="14" dur="1" fill="hold">
                                          <p:stCondLst>
                                            <p:cond delay="0"/>
                                          </p:stCondLst>
                                        </p:cTn>
                                        <p:tgtEl>
                                          <p:spTgt spid="753672"/>
                                        </p:tgtEl>
                                        <p:attrNameLst>
                                          <p:attrName>style.visibility</p:attrName>
                                        </p:attrNameLst>
                                      </p:cBhvr>
                                      <p:to>
                                        <p:strVal val="visible"/>
                                      </p:to>
                                    </p:set>
                                    <p:animEffect transition="in" filter="blinds(horizontal)">
                                      <p:cBhvr>
                                        <p:cTn id="15" dur="500"/>
                                        <p:tgtEl>
                                          <p:spTgt spid="75367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53670"/>
                                        </p:tgtEl>
                                        <p:attrNameLst>
                                          <p:attrName>style.visibility</p:attrName>
                                        </p:attrNameLst>
                                      </p:cBhvr>
                                      <p:to>
                                        <p:strVal val="visible"/>
                                      </p:to>
                                    </p:set>
                                    <p:animEffect transition="in" filter="blinds(horizontal)">
                                      <p:cBhvr>
                                        <p:cTn id="20" dur="500"/>
                                        <p:tgtEl>
                                          <p:spTgt spid="753670"/>
                                        </p:tgtEl>
                                      </p:cBhvr>
                                    </p:animEffect>
                                  </p:childTnLst>
                                </p:cTn>
                              </p:par>
                              <p:par>
                                <p:cTn id="21" presetID="3" presetClass="entr" presetSubtype="10" fill="hold" nodeType="withEffect">
                                  <p:stCondLst>
                                    <p:cond delay="0"/>
                                  </p:stCondLst>
                                  <p:childTnLst>
                                    <p:set>
                                      <p:cBhvr>
                                        <p:cTn id="22" dur="1" fill="hold">
                                          <p:stCondLst>
                                            <p:cond delay="0"/>
                                          </p:stCondLst>
                                        </p:cTn>
                                        <p:tgtEl>
                                          <p:spTgt spid="753671"/>
                                        </p:tgtEl>
                                        <p:attrNameLst>
                                          <p:attrName>style.visibility</p:attrName>
                                        </p:attrNameLst>
                                      </p:cBhvr>
                                      <p:to>
                                        <p:strVal val="visible"/>
                                      </p:to>
                                    </p:set>
                                    <p:animEffect transition="in" filter="blinds(horizontal)">
                                      <p:cBhvr>
                                        <p:cTn id="23" dur="500"/>
                                        <p:tgtEl>
                                          <p:spTgt spid="75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79917E3-1237-4941-A570-F865DF900A16}" type="datetime1">
              <a:rPr lang="zh-CN" altLang="en-US"/>
              <a:pPr eaLnBrk="1" hangingPunct="1"/>
              <a:t>2013-11-24</a:t>
            </a:fld>
            <a:endParaRPr lang="en-US" altLang="zh-CN"/>
          </a:p>
        </p:txBody>
      </p:sp>
      <p:sp>
        <p:nvSpPr>
          <p:cNvPr id="8089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809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7C73CFB-A1FD-42FA-B375-A6388E51D9D2}" type="slidenum">
              <a:rPr lang="zh-CN" altLang="en-US"/>
              <a:pPr eaLnBrk="1" hangingPunct="1"/>
              <a:t>5</a:t>
            </a:fld>
            <a:endParaRPr lang="en-US" altLang="zh-CN"/>
          </a:p>
        </p:txBody>
      </p:sp>
      <p:sp>
        <p:nvSpPr>
          <p:cNvPr id="80901" name="Rectangle 2"/>
          <p:cNvSpPr>
            <a:spLocks noChangeArrowheads="1"/>
          </p:cNvSpPr>
          <p:nvPr/>
        </p:nvSpPr>
        <p:spPr bwMode="auto">
          <a:xfrm>
            <a:off x="945356" y="260648"/>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2800" b="1">
                <a:solidFill>
                  <a:srgbClr val="FF0000"/>
                </a:solidFill>
                <a:latin typeface="黑体" pitchFamily="2" charset="-122"/>
                <a:ea typeface="黑体" pitchFamily="2" charset="-122"/>
              </a:rPr>
              <a:t>二、离散时间系统、连续时间系统时域分析对比</a:t>
            </a:r>
          </a:p>
        </p:txBody>
      </p:sp>
      <p:sp>
        <p:nvSpPr>
          <p:cNvPr id="659459" name="Rectangle 3"/>
          <p:cNvSpPr>
            <a:spLocks noChangeArrowheads="1"/>
          </p:cNvSpPr>
          <p:nvPr/>
        </p:nvSpPr>
        <p:spPr bwMode="auto">
          <a:xfrm>
            <a:off x="833387" y="2971800"/>
            <a:ext cx="73390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500" b="1" dirty="0">
                <a:solidFill>
                  <a:srgbClr val="0066FF"/>
                </a:solidFill>
                <a:latin typeface="+mn-ea"/>
                <a:ea typeface="+mn-ea"/>
              </a:rPr>
              <a:t>时域经典求解方法：</a:t>
            </a:r>
            <a:r>
              <a:rPr lang="zh-CN" altLang="en-US" sz="2500" b="1" dirty="0">
                <a:latin typeface="+mn-ea"/>
                <a:ea typeface="+mn-ea"/>
              </a:rPr>
              <a:t>相同。先求齐次解，再求特解</a:t>
            </a:r>
            <a:r>
              <a:rPr lang="zh-CN" altLang="en-US" sz="2500" b="1" dirty="0">
                <a:solidFill>
                  <a:srgbClr val="000000"/>
                </a:solidFill>
                <a:latin typeface="+mn-ea"/>
                <a:ea typeface="+mn-ea"/>
              </a:rPr>
              <a:t>。</a:t>
            </a:r>
            <a:endParaRPr lang="zh-CN" altLang="en-US" b="1" dirty="0">
              <a:latin typeface="+mn-ea"/>
              <a:ea typeface="+mn-ea"/>
            </a:endParaRPr>
          </a:p>
        </p:txBody>
      </p:sp>
      <p:grpSp>
        <p:nvGrpSpPr>
          <p:cNvPr id="2" name="Group 5"/>
          <p:cNvGrpSpPr>
            <a:grpSpLocks/>
          </p:cNvGrpSpPr>
          <p:nvPr/>
        </p:nvGrpSpPr>
        <p:grpSpPr bwMode="auto">
          <a:xfrm>
            <a:off x="770532" y="1676400"/>
            <a:ext cx="6681788" cy="473075"/>
            <a:chOff x="576" y="1056"/>
            <a:chExt cx="3919" cy="298"/>
          </a:xfrm>
        </p:grpSpPr>
        <p:sp>
          <p:nvSpPr>
            <p:cNvPr id="80911" name="Rectangle 6"/>
            <p:cNvSpPr>
              <a:spLocks noChangeArrowheads="1"/>
            </p:cNvSpPr>
            <p:nvPr/>
          </p:nvSpPr>
          <p:spPr bwMode="auto">
            <a:xfrm>
              <a:off x="576" y="1104"/>
              <a:ext cx="160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500" b="1" dirty="0">
                  <a:solidFill>
                    <a:srgbClr val="000000"/>
                  </a:solidFill>
                  <a:latin typeface="+mn-ea"/>
                  <a:ea typeface="+mn-ea"/>
                </a:rPr>
                <a:t>对于</a:t>
              </a:r>
              <a:r>
                <a:rPr lang="zh-CN" altLang="en-US" sz="2500" b="1" dirty="0">
                  <a:solidFill>
                    <a:schemeClr val="accent2"/>
                  </a:solidFill>
                  <a:latin typeface="+mn-ea"/>
                  <a:ea typeface="+mn-ea"/>
                </a:rPr>
                <a:t>连续时间系统</a:t>
              </a:r>
              <a:endParaRPr lang="en-US" altLang="zh-CN" b="1" dirty="0">
                <a:solidFill>
                  <a:schemeClr val="accent2"/>
                </a:solidFill>
                <a:latin typeface="+mn-ea"/>
                <a:ea typeface="+mn-ea"/>
              </a:endParaRPr>
            </a:p>
          </p:txBody>
        </p:sp>
        <p:sp>
          <p:nvSpPr>
            <p:cNvPr id="80912" name="Rectangle 7"/>
            <p:cNvSpPr>
              <a:spLocks noChangeArrowheads="1"/>
            </p:cNvSpPr>
            <p:nvPr/>
          </p:nvSpPr>
          <p:spPr bwMode="auto">
            <a:xfrm>
              <a:off x="3264" y="1056"/>
              <a:ext cx="123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500" b="1">
                  <a:solidFill>
                    <a:schemeClr val="accent2"/>
                  </a:solidFill>
                  <a:latin typeface="+mn-ea"/>
                  <a:ea typeface="+mn-ea"/>
                </a:rPr>
                <a:t>离散时间系统</a:t>
              </a:r>
            </a:p>
          </p:txBody>
        </p:sp>
      </p:grpSp>
      <p:grpSp>
        <p:nvGrpSpPr>
          <p:cNvPr id="3" name="Group 8"/>
          <p:cNvGrpSpPr>
            <a:grpSpLocks/>
          </p:cNvGrpSpPr>
          <p:nvPr/>
        </p:nvGrpSpPr>
        <p:grpSpPr bwMode="auto">
          <a:xfrm>
            <a:off x="827584" y="2349500"/>
            <a:ext cx="6537325" cy="457200"/>
            <a:chOff x="528" y="1440"/>
            <a:chExt cx="3937" cy="288"/>
          </a:xfrm>
        </p:grpSpPr>
        <p:sp>
          <p:nvSpPr>
            <p:cNvPr id="80909" name="Rectangle 9"/>
            <p:cNvSpPr>
              <a:spLocks noChangeArrowheads="1"/>
            </p:cNvSpPr>
            <p:nvPr/>
          </p:nvSpPr>
          <p:spPr bwMode="auto">
            <a:xfrm>
              <a:off x="528" y="1488"/>
              <a:ext cx="21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500" b="1" dirty="0">
                  <a:solidFill>
                    <a:srgbClr val="0066FF"/>
                  </a:solidFill>
                  <a:latin typeface="+mn-ea"/>
                  <a:ea typeface="+mn-ea"/>
                </a:rPr>
                <a:t>数学模型：</a:t>
              </a:r>
              <a:r>
                <a:rPr lang="zh-CN" altLang="en-US" sz="2500" b="1" dirty="0">
                  <a:latin typeface="+mn-ea"/>
                  <a:ea typeface="+mn-ea"/>
                </a:rPr>
                <a:t>微分方程描述</a:t>
              </a:r>
            </a:p>
          </p:txBody>
        </p:sp>
        <p:sp>
          <p:nvSpPr>
            <p:cNvPr id="80910" name="Rectangle 10"/>
            <p:cNvSpPr>
              <a:spLocks noChangeArrowheads="1"/>
            </p:cNvSpPr>
            <p:nvPr/>
          </p:nvSpPr>
          <p:spPr bwMode="auto">
            <a:xfrm>
              <a:off x="3312" y="1440"/>
              <a:ext cx="115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500" b="1">
                  <a:latin typeface="+mn-ea"/>
                  <a:ea typeface="+mn-ea"/>
                </a:rPr>
                <a:t>差分方程描述</a:t>
              </a:r>
            </a:p>
          </p:txBody>
        </p:sp>
      </p:grpSp>
      <p:sp>
        <p:nvSpPr>
          <p:cNvPr id="659467" name="Rectangle 11"/>
          <p:cNvSpPr>
            <a:spLocks noChangeArrowheads="1"/>
          </p:cNvSpPr>
          <p:nvPr/>
        </p:nvSpPr>
        <p:spPr bwMode="auto">
          <a:xfrm>
            <a:off x="762000" y="3501008"/>
            <a:ext cx="59705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500" b="1" dirty="0">
                <a:solidFill>
                  <a:srgbClr val="0066FF"/>
                </a:solidFill>
                <a:latin typeface="+mn-ea"/>
                <a:ea typeface="+mn-ea"/>
              </a:rPr>
              <a:t>时域卷积（和）求解方法</a:t>
            </a:r>
            <a:r>
              <a:rPr lang="zh-CN" altLang="en-US" sz="2500" b="1" dirty="0">
                <a:solidFill>
                  <a:srgbClr val="000000"/>
                </a:solidFill>
                <a:latin typeface="+mn-ea"/>
                <a:ea typeface="+mn-ea"/>
              </a:rPr>
              <a:t>：</a:t>
            </a:r>
            <a:r>
              <a:rPr lang="zh-CN" altLang="en-US" sz="2500" b="1" dirty="0">
                <a:latin typeface="+mn-ea"/>
                <a:ea typeface="+mn-ea"/>
              </a:rPr>
              <a:t>相同，重要</a:t>
            </a:r>
            <a:r>
              <a:rPr lang="zh-CN" altLang="en-US" sz="2500" b="1" dirty="0">
                <a:solidFill>
                  <a:srgbClr val="000000"/>
                </a:solidFill>
                <a:latin typeface="+mn-ea"/>
                <a:ea typeface="+mn-ea"/>
              </a:rPr>
              <a:t>。</a:t>
            </a:r>
            <a:endParaRPr lang="zh-CN" altLang="en-US" b="1" dirty="0">
              <a:latin typeface="+mn-ea"/>
              <a:ea typeface="+mn-ea"/>
            </a:endParaRPr>
          </a:p>
        </p:txBody>
      </p:sp>
      <p:sp>
        <p:nvSpPr>
          <p:cNvPr id="659468" name="Rectangle 12"/>
          <p:cNvSpPr>
            <a:spLocks noChangeArrowheads="1"/>
          </p:cNvSpPr>
          <p:nvPr/>
        </p:nvSpPr>
        <p:spPr bwMode="auto">
          <a:xfrm>
            <a:off x="762000" y="4221088"/>
            <a:ext cx="81391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500" b="1" dirty="0">
                <a:solidFill>
                  <a:srgbClr val="0066FF"/>
                </a:solidFill>
                <a:latin typeface="+mn-ea"/>
                <a:ea typeface="+mn-ea"/>
              </a:rPr>
              <a:t>变换域求解方法：</a:t>
            </a:r>
          </a:p>
          <a:p>
            <a:r>
              <a:rPr lang="zh-CN" altLang="en-US" sz="2500" b="1" dirty="0">
                <a:latin typeface="+mn-ea"/>
                <a:ea typeface="+mn-ea"/>
              </a:rPr>
              <a:t>拉普拉斯变换与傅里叶变换法  </a:t>
            </a:r>
            <a:r>
              <a:rPr lang="en-US" altLang="zh-CN" sz="2500" b="1" dirty="0">
                <a:latin typeface="+mn-ea"/>
                <a:ea typeface="+mn-ea"/>
              </a:rPr>
              <a:t>z</a:t>
            </a:r>
            <a:r>
              <a:rPr lang="zh-CN" altLang="en-US" sz="2500" b="1" dirty="0">
                <a:latin typeface="+mn-ea"/>
                <a:ea typeface="+mn-ea"/>
              </a:rPr>
              <a:t>变换与序列傅里叶变换、</a:t>
            </a:r>
          </a:p>
          <a:p>
            <a:r>
              <a:rPr lang="zh-CN" altLang="en-US" sz="2500" b="1" dirty="0">
                <a:latin typeface="+mn-ea"/>
                <a:ea typeface="+mn-ea"/>
              </a:rPr>
              <a:t>                             离散傅里叶变换   </a:t>
            </a:r>
          </a:p>
        </p:txBody>
      </p:sp>
      <p:sp>
        <p:nvSpPr>
          <p:cNvPr id="659469" name="Rectangle 13"/>
          <p:cNvSpPr>
            <a:spLocks noChangeArrowheads="1"/>
          </p:cNvSpPr>
          <p:nvPr/>
        </p:nvSpPr>
        <p:spPr bwMode="auto">
          <a:xfrm>
            <a:off x="683568" y="5445224"/>
            <a:ext cx="56816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500" b="1" dirty="0">
                <a:solidFill>
                  <a:srgbClr val="0066FF"/>
                </a:solidFill>
                <a:latin typeface="+mn-ea"/>
                <a:ea typeface="+mn-ea"/>
              </a:rPr>
              <a:t>运用系统函数的概念：</a:t>
            </a:r>
            <a:r>
              <a:rPr lang="zh-CN" altLang="en-US" sz="2500" b="1" dirty="0">
                <a:latin typeface="+mn-ea"/>
                <a:ea typeface="+mn-ea"/>
              </a:rPr>
              <a:t>处理各种问题</a:t>
            </a:r>
            <a:r>
              <a:rPr lang="zh-CN" altLang="en-US" sz="2500" b="1" dirty="0">
                <a:solidFill>
                  <a:srgbClr val="000000"/>
                </a:solidFill>
                <a:latin typeface="+mn-ea"/>
                <a:ea typeface="+mn-ea"/>
              </a:rPr>
              <a:t>。</a:t>
            </a:r>
          </a:p>
        </p:txBody>
      </p:sp>
    </p:spTree>
    <p:extLst>
      <p:ext uri="{BB962C8B-B14F-4D97-AF65-F5344CB8AC3E}">
        <p14:creationId xmlns:p14="http://schemas.microsoft.com/office/powerpoint/2010/main" val="509305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9459"/>
                                        </p:tgtEl>
                                        <p:attrNameLst>
                                          <p:attrName>style.visibility</p:attrName>
                                        </p:attrNameLst>
                                      </p:cBhvr>
                                      <p:to>
                                        <p:strVal val="visible"/>
                                      </p:to>
                                    </p:set>
                                    <p:anim calcmode="lin" valueType="num">
                                      <p:cBhvr additive="base">
                                        <p:cTn id="19" dur="500" fill="hold"/>
                                        <p:tgtEl>
                                          <p:spTgt spid="659459"/>
                                        </p:tgtEl>
                                        <p:attrNameLst>
                                          <p:attrName>ppt_x</p:attrName>
                                        </p:attrNameLst>
                                      </p:cBhvr>
                                      <p:tavLst>
                                        <p:tav tm="0">
                                          <p:val>
                                            <p:strVal val="0-#ppt_w/2"/>
                                          </p:val>
                                        </p:tav>
                                        <p:tav tm="100000">
                                          <p:val>
                                            <p:strVal val="#ppt_x"/>
                                          </p:val>
                                        </p:tav>
                                      </p:tavLst>
                                    </p:anim>
                                    <p:anim calcmode="lin" valueType="num">
                                      <p:cBhvr additive="base">
                                        <p:cTn id="20" dur="500" fill="hold"/>
                                        <p:tgtEl>
                                          <p:spTgt spid="65945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59467"/>
                                        </p:tgtEl>
                                        <p:attrNameLst>
                                          <p:attrName>style.visibility</p:attrName>
                                        </p:attrNameLst>
                                      </p:cBhvr>
                                      <p:to>
                                        <p:strVal val="visible"/>
                                      </p:to>
                                    </p:set>
                                    <p:anim calcmode="lin" valueType="num">
                                      <p:cBhvr additive="base">
                                        <p:cTn id="25" dur="500" fill="hold"/>
                                        <p:tgtEl>
                                          <p:spTgt spid="659467"/>
                                        </p:tgtEl>
                                        <p:attrNameLst>
                                          <p:attrName>ppt_x</p:attrName>
                                        </p:attrNameLst>
                                      </p:cBhvr>
                                      <p:tavLst>
                                        <p:tav tm="0">
                                          <p:val>
                                            <p:strVal val="0-#ppt_w/2"/>
                                          </p:val>
                                        </p:tav>
                                        <p:tav tm="100000">
                                          <p:val>
                                            <p:strVal val="#ppt_x"/>
                                          </p:val>
                                        </p:tav>
                                      </p:tavLst>
                                    </p:anim>
                                    <p:anim calcmode="lin" valueType="num">
                                      <p:cBhvr additive="base">
                                        <p:cTn id="26" dur="500" fill="hold"/>
                                        <p:tgtEl>
                                          <p:spTgt spid="65946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59468"/>
                                        </p:tgtEl>
                                        <p:attrNameLst>
                                          <p:attrName>style.visibility</p:attrName>
                                        </p:attrNameLst>
                                      </p:cBhvr>
                                      <p:to>
                                        <p:strVal val="visible"/>
                                      </p:to>
                                    </p:set>
                                    <p:anim calcmode="lin" valueType="num">
                                      <p:cBhvr additive="base">
                                        <p:cTn id="31" dur="500" fill="hold"/>
                                        <p:tgtEl>
                                          <p:spTgt spid="659468"/>
                                        </p:tgtEl>
                                        <p:attrNameLst>
                                          <p:attrName>ppt_x</p:attrName>
                                        </p:attrNameLst>
                                      </p:cBhvr>
                                      <p:tavLst>
                                        <p:tav tm="0">
                                          <p:val>
                                            <p:strVal val="0-#ppt_w/2"/>
                                          </p:val>
                                        </p:tav>
                                        <p:tav tm="100000">
                                          <p:val>
                                            <p:strVal val="#ppt_x"/>
                                          </p:val>
                                        </p:tav>
                                      </p:tavLst>
                                    </p:anim>
                                    <p:anim calcmode="lin" valueType="num">
                                      <p:cBhvr additive="base">
                                        <p:cTn id="32" dur="500" fill="hold"/>
                                        <p:tgtEl>
                                          <p:spTgt spid="65946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659469">
                                            <p:txEl>
                                              <p:pRg st="0" end="0"/>
                                            </p:txEl>
                                          </p:spTgt>
                                        </p:tgtEl>
                                        <p:attrNameLst>
                                          <p:attrName>style.visibility</p:attrName>
                                        </p:attrNameLst>
                                      </p:cBhvr>
                                      <p:to>
                                        <p:strVal val="visible"/>
                                      </p:to>
                                    </p:set>
                                    <p:anim calcmode="lin" valueType="num">
                                      <p:cBhvr additive="base">
                                        <p:cTn id="37" dur="500" fill="hold"/>
                                        <p:tgtEl>
                                          <p:spTgt spid="659469">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5946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59" grpId="0"/>
      <p:bldP spid="659467" grpId="0"/>
      <p:bldP spid="65946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2BC1D5A-1AE2-4D83-BBF6-242708DC8C3A}" type="datetime1">
              <a:rPr lang="zh-CN" altLang="en-US"/>
              <a:pPr eaLnBrk="1" hangingPunct="1"/>
              <a:t>2013-11-24</a:t>
            </a:fld>
            <a:endParaRPr lang="en-US" altLang="zh-CN"/>
          </a:p>
        </p:txBody>
      </p:sp>
      <p:sp>
        <p:nvSpPr>
          <p:cNvPr id="44040"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4404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6A15D1C-C7DE-4A39-8234-4D3FFFCF65FC}" type="slidenum">
              <a:rPr lang="zh-CN" altLang="en-US"/>
              <a:pPr eaLnBrk="1" hangingPunct="1"/>
              <a:t>50</a:t>
            </a:fld>
            <a:endParaRPr lang="en-US" altLang="zh-CN"/>
          </a:p>
        </p:txBody>
      </p:sp>
      <p:graphicFrame>
        <p:nvGraphicFramePr>
          <p:cNvPr id="755714" name="Object 2"/>
          <p:cNvGraphicFramePr>
            <a:graphicFrameLocks noChangeAspect="1"/>
          </p:cNvGraphicFramePr>
          <p:nvPr>
            <p:extLst>
              <p:ext uri="{D42A27DB-BD31-4B8C-83A1-F6EECF244321}">
                <p14:modId xmlns:p14="http://schemas.microsoft.com/office/powerpoint/2010/main" val="4208881980"/>
              </p:ext>
            </p:extLst>
          </p:nvPr>
        </p:nvGraphicFramePr>
        <p:xfrm>
          <a:off x="1757065" y="3294658"/>
          <a:ext cx="3074987" cy="528637"/>
        </p:xfrm>
        <a:graphic>
          <a:graphicData uri="http://schemas.openxmlformats.org/presentationml/2006/ole">
            <mc:AlternateContent xmlns:mc="http://schemas.openxmlformats.org/markup-compatibility/2006">
              <mc:Choice xmlns:v="urn:schemas-microsoft-com:vml" Requires="v">
                <p:oleObj spid="_x0000_s303176" name="Equation" r:id="rId4" imgW="1320480" imgH="228600" progId="Equation.DSMT4">
                  <p:embed/>
                </p:oleObj>
              </mc:Choice>
              <mc:Fallback>
                <p:oleObj name="Equation" r:id="rId4" imgW="132048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7065" y="3294658"/>
                        <a:ext cx="3074987" cy="528637"/>
                      </a:xfrm>
                      <a:prstGeom prst="rect">
                        <a:avLst/>
                      </a:prstGeom>
                      <a:noFill/>
                      <a:ln>
                        <a:noFill/>
                      </a:ln>
                      <a:effectLst/>
                      <a:extLst>
                        <a:ext uri="{909E8E84-426E-40DD-AFC4-6F175D3DCCD1}">
                          <a14:hiddenFill xmlns:a14="http://schemas.microsoft.com/office/drawing/2010/main">
                            <a:solidFill>
                              <a:srgbClr val="00FF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5715" name="Object 3"/>
          <p:cNvGraphicFramePr>
            <a:graphicFrameLocks noChangeAspect="1"/>
          </p:cNvGraphicFramePr>
          <p:nvPr>
            <p:extLst>
              <p:ext uri="{D42A27DB-BD31-4B8C-83A1-F6EECF244321}">
                <p14:modId xmlns:p14="http://schemas.microsoft.com/office/powerpoint/2010/main" val="2970444001"/>
              </p:ext>
            </p:extLst>
          </p:nvPr>
        </p:nvGraphicFramePr>
        <p:xfrm>
          <a:off x="1259632" y="1700808"/>
          <a:ext cx="3068637" cy="514350"/>
        </p:xfrm>
        <a:graphic>
          <a:graphicData uri="http://schemas.openxmlformats.org/presentationml/2006/ole">
            <mc:AlternateContent xmlns:mc="http://schemas.openxmlformats.org/markup-compatibility/2006">
              <mc:Choice xmlns:v="urn:schemas-microsoft-com:vml" Requires="v">
                <p:oleObj spid="_x0000_s303177" name="Equation" r:id="rId6" imgW="1434960" imgH="241200" progId="Equation.DSMT4">
                  <p:embed/>
                </p:oleObj>
              </mc:Choice>
              <mc:Fallback>
                <p:oleObj name="Equation" r:id="rId6" imgW="143496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632" y="1700808"/>
                        <a:ext cx="3068637" cy="514350"/>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5716" name="Object 4"/>
          <p:cNvGraphicFramePr>
            <a:graphicFrameLocks noChangeAspect="1"/>
          </p:cNvGraphicFramePr>
          <p:nvPr>
            <p:extLst>
              <p:ext uri="{D42A27DB-BD31-4B8C-83A1-F6EECF244321}">
                <p14:modId xmlns:p14="http://schemas.microsoft.com/office/powerpoint/2010/main" val="952608463"/>
              </p:ext>
            </p:extLst>
          </p:nvPr>
        </p:nvGraphicFramePr>
        <p:xfrm>
          <a:off x="2294682" y="2548533"/>
          <a:ext cx="3943350" cy="504825"/>
        </p:xfrm>
        <a:graphic>
          <a:graphicData uri="http://schemas.openxmlformats.org/presentationml/2006/ole">
            <mc:AlternateContent xmlns:mc="http://schemas.openxmlformats.org/markup-compatibility/2006">
              <mc:Choice xmlns:v="urn:schemas-microsoft-com:vml" Requires="v">
                <p:oleObj spid="_x0000_s303178" name="Equation" r:id="rId8" imgW="1968480" imgH="253800" progId="Equation.DSMT4">
                  <p:embed/>
                </p:oleObj>
              </mc:Choice>
              <mc:Fallback>
                <p:oleObj name="Equation" r:id="rId8" imgW="1968480" imgH="2538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94682" y="2548533"/>
                        <a:ext cx="3943350" cy="504825"/>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5719" name="Object 7"/>
          <p:cNvGraphicFramePr>
            <a:graphicFrameLocks noChangeAspect="1"/>
          </p:cNvGraphicFramePr>
          <p:nvPr>
            <p:extLst>
              <p:ext uri="{D42A27DB-BD31-4B8C-83A1-F6EECF244321}">
                <p14:modId xmlns:p14="http://schemas.microsoft.com/office/powerpoint/2010/main" val="1598095683"/>
              </p:ext>
            </p:extLst>
          </p:nvPr>
        </p:nvGraphicFramePr>
        <p:xfrm>
          <a:off x="281781" y="4338638"/>
          <a:ext cx="6594475" cy="457200"/>
        </p:xfrm>
        <a:graphic>
          <a:graphicData uri="http://schemas.openxmlformats.org/presentationml/2006/ole">
            <mc:AlternateContent xmlns:mc="http://schemas.openxmlformats.org/markup-compatibility/2006">
              <mc:Choice xmlns:v="urn:schemas-microsoft-com:vml" Requires="v">
                <p:oleObj spid="_x0000_s303179" name="Equation" r:id="rId10" imgW="3301920" imgH="228600" progId="Equation.DSMT4">
                  <p:embed/>
                </p:oleObj>
              </mc:Choice>
              <mc:Fallback>
                <p:oleObj name="Equation" r:id="rId10" imgW="330192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1781" y="4338638"/>
                        <a:ext cx="6594475" cy="4572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5721" name="Object 9"/>
          <p:cNvGraphicFramePr>
            <a:graphicFrameLocks noChangeAspect="1"/>
          </p:cNvGraphicFramePr>
          <p:nvPr>
            <p:extLst>
              <p:ext uri="{D42A27DB-BD31-4B8C-83A1-F6EECF244321}">
                <p14:modId xmlns:p14="http://schemas.microsoft.com/office/powerpoint/2010/main" val="3866099881"/>
              </p:ext>
            </p:extLst>
          </p:nvPr>
        </p:nvGraphicFramePr>
        <p:xfrm>
          <a:off x="2674143" y="4868863"/>
          <a:ext cx="2578100" cy="477837"/>
        </p:xfrm>
        <a:graphic>
          <a:graphicData uri="http://schemas.openxmlformats.org/presentationml/2006/ole">
            <mc:AlternateContent xmlns:mc="http://schemas.openxmlformats.org/markup-compatibility/2006">
              <mc:Choice xmlns:v="urn:schemas-microsoft-com:vml" Requires="v">
                <p:oleObj spid="_x0000_s303180" name="Equation" r:id="rId12" imgW="1231560" imgH="228600" progId="Equation.DSMT4">
                  <p:embed/>
                </p:oleObj>
              </mc:Choice>
              <mc:Fallback>
                <p:oleObj name="Equation" r:id="rId12" imgW="123156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4143" y="4868863"/>
                        <a:ext cx="2578100" cy="47783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61013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55715"/>
                                        </p:tgtEl>
                                        <p:attrNameLst>
                                          <p:attrName>style.visibility</p:attrName>
                                        </p:attrNameLst>
                                      </p:cBhvr>
                                      <p:to>
                                        <p:strVal val="visible"/>
                                      </p:to>
                                    </p:set>
                                    <p:anim calcmode="lin" valueType="num">
                                      <p:cBhvr additive="base">
                                        <p:cTn id="7" dur="500" fill="hold"/>
                                        <p:tgtEl>
                                          <p:spTgt spid="755715"/>
                                        </p:tgtEl>
                                        <p:attrNameLst>
                                          <p:attrName>ppt_x</p:attrName>
                                        </p:attrNameLst>
                                      </p:cBhvr>
                                      <p:tavLst>
                                        <p:tav tm="0">
                                          <p:val>
                                            <p:strVal val="0-#ppt_w/2"/>
                                          </p:val>
                                        </p:tav>
                                        <p:tav tm="100000">
                                          <p:val>
                                            <p:strVal val="#ppt_x"/>
                                          </p:val>
                                        </p:tav>
                                      </p:tavLst>
                                    </p:anim>
                                    <p:anim calcmode="lin" valueType="num">
                                      <p:cBhvr additive="base">
                                        <p:cTn id="8" dur="500" fill="hold"/>
                                        <p:tgtEl>
                                          <p:spTgt spid="7557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55716"/>
                                        </p:tgtEl>
                                        <p:attrNameLst>
                                          <p:attrName>style.visibility</p:attrName>
                                        </p:attrNameLst>
                                      </p:cBhvr>
                                      <p:to>
                                        <p:strVal val="visible"/>
                                      </p:to>
                                    </p:set>
                                    <p:anim calcmode="lin" valueType="num">
                                      <p:cBhvr additive="base">
                                        <p:cTn id="13" dur="500" fill="hold"/>
                                        <p:tgtEl>
                                          <p:spTgt spid="755716"/>
                                        </p:tgtEl>
                                        <p:attrNameLst>
                                          <p:attrName>ppt_x</p:attrName>
                                        </p:attrNameLst>
                                      </p:cBhvr>
                                      <p:tavLst>
                                        <p:tav tm="0">
                                          <p:val>
                                            <p:strVal val="0-#ppt_w/2"/>
                                          </p:val>
                                        </p:tav>
                                        <p:tav tm="100000">
                                          <p:val>
                                            <p:strVal val="#ppt_x"/>
                                          </p:val>
                                        </p:tav>
                                      </p:tavLst>
                                    </p:anim>
                                    <p:anim calcmode="lin" valueType="num">
                                      <p:cBhvr additive="base">
                                        <p:cTn id="14" dur="500" fill="hold"/>
                                        <p:tgtEl>
                                          <p:spTgt spid="7557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55714"/>
                                        </p:tgtEl>
                                        <p:attrNameLst>
                                          <p:attrName>style.visibility</p:attrName>
                                        </p:attrNameLst>
                                      </p:cBhvr>
                                      <p:to>
                                        <p:strVal val="visible"/>
                                      </p:to>
                                    </p:set>
                                    <p:anim calcmode="lin" valueType="num">
                                      <p:cBhvr additive="base">
                                        <p:cTn id="19" dur="500" fill="hold"/>
                                        <p:tgtEl>
                                          <p:spTgt spid="755714"/>
                                        </p:tgtEl>
                                        <p:attrNameLst>
                                          <p:attrName>ppt_x</p:attrName>
                                        </p:attrNameLst>
                                      </p:cBhvr>
                                      <p:tavLst>
                                        <p:tav tm="0">
                                          <p:val>
                                            <p:strVal val="0-#ppt_w/2"/>
                                          </p:val>
                                        </p:tav>
                                        <p:tav tm="100000">
                                          <p:val>
                                            <p:strVal val="#ppt_x"/>
                                          </p:val>
                                        </p:tav>
                                      </p:tavLst>
                                    </p:anim>
                                    <p:anim calcmode="lin" valueType="num">
                                      <p:cBhvr additive="base">
                                        <p:cTn id="20" dur="500" fill="hold"/>
                                        <p:tgtEl>
                                          <p:spTgt spid="75571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55719"/>
                                        </p:tgtEl>
                                        <p:attrNameLst>
                                          <p:attrName>style.visibility</p:attrName>
                                        </p:attrNameLst>
                                      </p:cBhvr>
                                      <p:to>
                                        <p:strVal val="visible"/>
                                      </p:to>
                                    </p:set>
                                    <p:anim calcmode="lin" valueType="num">
                                      <p:cBhvr additive="base">
                                        <p:cTn id="25" dur="500" fill="hold"/>
                                        <p:tgtEl>
                                          <p:spTgt spid="755719"/>
                                        </p:tgtEl>
                                        <p:attrNameLst>
                                          <p:attrName>ppt_x</p:attrName>
                                        </p:attrNameLst>
                                      </p:cBhvr>
                                      <p:tavLst>
                                        <p:tav tm="0">
                                          <p:val>
                                            <p:strVal val="0-#ppt_w/2"/>
                                          </p:val>
                                        </p:tav>
                                        <p:tav tm="100000">
                                          <p:val>
                                            <p:strVal val="#ppt_x"/>
                                          </p:val>
                                        </p:tav>
                                      </p:tavLst>
                                    </p:anim>
                                    <p:anim calcmode="lin" valueType="num">
                                      <p:cBhvr additive="base">
                                        <p:cTn id="26" dur="500" fill="hold"/>
                                        <p:tgtEl>
                                          <p:spTgt spid="75571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55721"/>
                                        </p:tgtEl>
                                        <p:attrNameLst>
                                          <p:attrName>style.visibility</p:attrName>
                                        </p:attrNameLst>
                                      </p:cBhvr>
                                      <p:to>
                                        <p:strVal val="visible"/>
                                      </p:to>
                                    </p:set>
                                    <p:anim calcmode="lin" valueType="num">
                                      <p:cBhvr additive="base">
                                        <p:cTn id="31" dur="500" fill="hold"/>
                                        <p:tgtEl>
                                          <p:spTgt spid="755721"/>
                                        </p:tgtEl>
                                        <p:attrNameLst>
                                          <p:attrName>ppt_x</p:attrName>
                                        </p:attrNameLst>
                                      </p:cBhvr>
                                      <p:tavLst>
                                        <p:tav tm="0">
                                          <p:val>
                                            <p:strVal val="0-#ppt_w/2"/>
                                          </p:val>
                                        </p:tav>
                                        <p:tav tm="100000">
                                          <p:val>
                                            <p:strVal val="#ppt_x"/>
                                          </p:val>
                                        </p:tav>
                                      </p:tavLst>
                                    </p:anim>
                                    <p:anim calcmode="lin" valueType="num">
                                      <p:cBhvr additive="base">
                                        <p:cTn id="32" dur="500" fill="hold"/>
                                        <p:tgtEl>
                                          <p:spTgt spid="7557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02BFD12-5971-4DAF-AF68-8FBA656B05CF}" type="datetime1">
              <a:rPr lang="zh-CN" altLang="en-US"/>
              <a:pPr eaLnBrk="1" hangingPunct="1"/>
              <a:t>2013-11-24</a:t>
            </a:fld>
            <a:endParaRPr lang="en-US" altLang="zh-CN"/>
          </a:p>
        </p:txBody>
      </p:sp>
      <p:sp>
        <p:nvSpPr>
          <p:cNvPr id="9011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901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05DA179-E851-4EC8-8B22-1FBBB2FB3F78}" type="slidenum">
              <a:rPr lang="zh-CN" altLang="en-US"/>
              <a:pPr eaLnBrk="1" hangingPunct="1"/>
              <a:t>51</a:t>
            </a:fld>
            <a:endParaRPr lang="en-US" altLang="zh-CN"/>
          </a:p>
        </p:txBody>
      </p:sp>
      <p:sp>
        <p:nvSpPr>
          <p:cNvPr id="90118" name="Rectangle 3"/>
          <p:cNvSpPr>
            <a:spLocks noChangeArrowheads="1"/>
          </p:cNvSpPr>
          <p:nvPr/>
        </p:nvSpPr>
        <p:spPr bwMode="auto">
          <a:xfrm>
            <a:off x="250825" y="1267520"/>
            <a:ext cx="860425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6600" b="1" dirty="0">
                <a:solidFill>
                  <a:srgbClr val="0000FF"/>
                </a:solidFill>
                <a:latin typeface="黑体" pitchFamily="2" charset="-122"/>
                <a:ea typeface="黑体" pitchFamily="2" charset="-122"/>
              </a:rPr>
              <a:t>第五节</a:t>
            </a:r>
            <a:br>
              <a:rPr lang="zh-CN" altLang="en-US" sz="6600" b="1" dirty="0">
                <a:solidFill>
                  <a:srgbClr val="0000FF"/>
                </a:solidFill>
                <a:latin typeface="黑体" pitchFamily="2" charset="-122"/>
                <a:ea typeface="黑体" pitchFamily="2" charset="-122"/>
              </a:rPr>
            </a:br>
            <a:r>
              <a:rPr lang="zh-CN" altLang="en-US" sz="6600" b="1" dirty="0">
                <a:solidFill>
                  <a:srgbClr val="0000FF"/>
                </a:solidFill>
                <a:latin typeface="黑体" pitchFamily="2" charset="-122"/>
                <a:ea typeface="黑体" pitchFamily="2" charset="-122"/>
              </a:rPr>
              <a:t>离散时间系统的单位样值（单位冲激）响应</a:t>
            </a:r>
            <a:endParaRPr lang="zh-CN" altLang="en-US" sz="6600" b="1" dirty="0">
              <a:solidFill>
                <a:srgbClr val="0000FF"/>
              </a:solidFill>
              <a:latin typeface="Times New Roman" pitchFamily="18" charset="0"/>
              <a:ea typeface="华文细黑" pitchFamily="2" charset="-122"/>
            </a:endParaRPr>
          </a:p>
        </p:txBody>
      </p:sp>
    </p:spTree>
    <p:extLst>
      <p:ext uri="{BB962C8B-B14F-4D97-AF65-F5344CB8AC3E}">
        <p14:creationId xmlns:p14="http://schemas.microsoft.com/office/powerpoint/2010/main" val="8207400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24DEC3C-2008-4122-B64D-1D3C68F984F5}" type="datetime1">
              <a:rPr lang="zh-CN" altLang="en-US"/>
              <a:pPr eaLnBrk="1" hangingPunct="1"/>
              <a:t>2013-11-24</a:t>
            </a:fld>
            <a:endParaRPr lang="en-US" altLang="zh-CN"/>
          </a:p>
        </p:txBody>
      </p:sp>
      <p:sp>
        <p:nvSpPr>
          <p:cNvPr id="45062"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450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F363A59-98A4-43B2-9916-4C10ABB02131}" type="slidenum">
              <a:rPr lang="zh-CN" altLang="en-US"/>
              <a:pPr eaLnBrk="1" hangingPunct="1"/>
              <a:t>52</a:t>
            </a:fld>
            <a:endParaRPr lang="en-US" altLang="zh-CN"/>
          </a:p>
        </p:txBody>
      </p:sp>
      <p:sp>
        <p:nvSpPr>
          <p:cNvPr id="45064" name="Rectangle 2"/>
          <p:cNvSpPr>
            <a:spLocks noGrp="1" noChangeArrowheads="1"/>
          </p:cNvSpPr>
          <p:nvPr>
            <p:ph type="body" idx="1"/>
          </p:nvPr>
        </p:nvSpPr>
        <p:spPr>
          <a:xfrm>
            <a:off x="1115616" y="404664"/>
            <a:ext cx="2878137" cy="549275"/>
          </a:xfrm>
        </p:spPr>
        <p:txBody>
          <a:bodyPr/>
          <a:lstStyle/>
          <a:p>
            <a:pPr eaLnBrk="1" hangingPunct="1">
              <a:buFont typeface="Wingdings" pitchFamily="2" charset="2"/>
              <a:buNone/>
            </a:pPr>
            <a:r>
              <a:rPr lang="zh-CN" altLang="en-US" b="1" dirty="0" smtClean="0">
                <a:solidFill>
                  <a:schemeClr val="tx1"/>
                </a:solidFill>
                <a:latin typeface="华文细黑" pitchFamily="2" charset="-122"/>
                <a:ea typeface="华文细黑" pitchFamily="2" charset="-122"/>
              </a:rPr>
              <a:t>单位样值响应</a:t>
            </a:r>
          </a:p>
        </p:txBody>
      </p:sp>
      <p:graphicFrame>
        <p:nvGraphicFramePr>
          <p:cNvPr id="759811" name="Object 3"/>
          <p:cNvGraphicFramePr>
            <a:graphicFrameLocks noChangeAspect="1"/>
          </p:cNvGraphicFramePr>
          <p:nvPr/>
        </p:nvGraphicFramePr>
        <p:xfrm>
          <a:off x="1158875" y="1981200"/>
          <a:ext cx="6326188" cy="882650"/>
        </p:xfrm>
        <a:graphic>
          <a:graphicData uri="http://schemas.openxmlformats.org/presentationml/2006/ole">
            <mc:AlternateContent xmlns:mc="http://schemas.openxmlformats.org/markup-compatibility/2006">
              <mc:Choice xmlns:v="urn:schemas-microsoft-com:vml" Requires="v">
                <p:oleObj spid="_x0000_s304172" name="Equation" r:id="rId4" imgW="3276360" imgH="457200" progId="Equation.DSMT4">
                  <p:embed/>
                </p:oleObj>
              </mc:Choice>
              <mc:Fallback>
                <p:oleObj name="Equation" r:id="rId4" imgW="327636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8875" y="1981200"/>
                        <a:ext cx="6326188" cy="8826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9812" name="Object 4"/>
          <p:cNvGraphicFramePr>
            <a:graphicFrameLocks noChangeAspect="1"/>
          </p:cNvGraphicFramePr>
          <p:nvPr/>
        </p:nvGraphicFramePr>
        <p:xfrm>
          <a:off x="1160463" y="3200400"/>
          <a:ext cx="6321425" cy="896938"/>
        </p:xfrm>
        <a:graphic>
          <a:graphicData uri="http://schemas.openxmlformats.org/presentationml/2006/ole">
            <mc:AlternateContent xmlns:mc="http://schemas.openxmlformats.org/markup-compatibility/2006">
              <mc:Choice xmlns:v="urn:schemas-microsoft-com:vml" Requires="v">
                <p:oleObj spid="_x0000_s304173" name="Equation" r:id="rId6" imgW="3403440" imgH="482400" progId="Equation.DSMT4">
                  <p:embed/>
                </p:oleObj>
              </mc:Choice>
              <mc:Fallback>
                <p:oleObj name="Equation" r:id="rId6" imgW="3403440" imgH="4824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0463" y="3200400"/>
                        <a:ext cx="6321425" cy="89693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9813" name="Object 5"/>
          <p:cNvGraphicFramePr>
            <a:graphicFrameLocks noChangeAspect="1"/>
          </p:cNvGraphicFramePr>
          <p:nvPr/>
        </p:nvGraphicFramePr>
        <p:xfrm>
          <a:off x="1220788" y="4508500"/>
          <a:ext cx="5446712" cy="1360488"/>
        </p:xfrm>
        <a:graphic>
          <a:graphicData uri="http://schemas.openxmlformats.org/presentationml/2006/ole">
            <mc:AlternateContent xmlns:mc="http://schemas.openxmlformats.org/markup-compatibility/2006">
              <mc:Choice xmlns:v="urn:schemas-microsoft-com:vml" Requires="v">
                <p:oleObj spid="_x0000_s304174" name="Equation" r:id="rId8" imgW="2641320" imgH="660240" progId="Equation.DSMT4">
                  <p:embed/>
                </p:oleObj>
              </mc:Choice>
              <mc:Fallback>
                <p:oleObj name="Equation" r:id="rId8" imgW="2641320" imgH="6602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0788" y="4508500"/>
                        <a:ext cx="5446712" cy="13604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2916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59811"/>
                                        </p:tgtEl>
                                        <p:attrNameLst>
                                          <p:attrName>style.visibility</p:attrName>
                                        </p:attrNameLst>
                                      </p:cBhvr>
                                      <p:to>
                                        <p:strVal val="visible"/>
                                      </p:to>
                                    </p:set>
                                    <p:anim calcmode="lin" valueType="num">
                                      <p:cBhvr additive="base">
                                        <p:cTn id="7" dur="500" fill="hold"/>
                                        <p:tgtEl>
                                          <p:spTgt spid="759811"/>
                                        </p:tgtEl>
                                        <p:attrNameLst>
                                          <p:attrName>ppt_x</p:attrName>
                                        </p:attrNameLst>
                                      </p:cBhvr>
                                      <p:tavLst>
                                        <p:tav tm="0">
                                          <p:val>
                                            <p:strVal val="0-#ppt_w/2"/>
                                          </p:val>
                                        </p:tav>
                                        <p:tav tm="100000">
                                          <p:val>
                                            <p:strVal val="#ppt_x"/>
                                          </p:val>
                                        </p:tav>
                                      </p:tavLst>
                                    </p:anim>
                                    <p:anim calcmode="lin" valueType="num">
                                      <p:cBhvr additive="base">
                                        <p:cTn id="8" dur="500" fill="hold"/>
                                        <p:tgtEl>
                                          <p:spTgt spid="7598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59812"/>
                                        </p:tgtEl>
                                        <p:attrNameLst>
                                          <p:attrName>style.visibility</p:attrName>
                                        </p:attrNameLst>
                                      </p:cBhvr>
                                      <p:to>
                                        <p:strVal val="visible"/>
                                      </p:to>
                                    </p:set>
                                    <p:anim calcmode="lin" valueType="num">
                                      <p:cBhvr additive="base">
                                        <p:cTn id="13" dur="500" fill="hold"/>
                                        <p:tgtEl>
                                          <p:spTgt spid="759812"/>
                                        </p:tgtEl>
                                        <p:attrNameLst>
                                          <p:attrName>ppt_x</p:attrName>
                                        </p:attrNameLst>
                                      </p:cBhvr>
                                      <p:tavLst>
                                        <p:tav tm="0">
                                          <p:val>
                                            <p:strVal val="0-#ppt_w/2"/>
                                          </p:val>
                                        </p:tav>
                                        <p:tav tm="100000">
                                          <p:val>
                                            <p:strVal val="#ppt_x"/>
                                          </p:val>
                                        </p:tav>
                                      </p:tavLst>
                                    </p:anim>
                                    <p:anim calcmode="lin" valueType="num">
                                      <p:cBhvr additive="base">
                                        <p:cTn id="14" dur="500" fill="hold"/>
                                        <p:tgtEl>
                                          <p:spTgt spid="75981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59813"/>
                                        </p:tgtEl>
                                        <p:attrNameLst>
                                          <p:attrName>style.visibility</p:attrName>
                                        </p:attrNameLst>
                                      </p:cBhvr>
                                      <p:to>
                                        <p:strVal val="visible"/>
                                      </p:to>
                                    </p:set>
                                    <p:anim calcmode="lin" valueType="num">
                                      <p:cBhvr additive="base">
                                        <p:cTn id="19" dur="500" fill="hold"/>
                                        <p:tgtEl>
                                          <p:spTgt spid="759813"/>
                                        </p:tgtEl>
                                        <p:attrNameLst>
                                          <p:attrName>ppt_x</p:attrName>
                                        </p:attrNameLst>
                                      </p:cBhvr>
                                      <p:tavLst>
                                        <p:tav tm="0">
                                          <p:val>
                                            <p:strVal val="0-#ppt_w/2"/>
                                          </p:val>
                                        </p:tav>
                                        <p:tav tm="100000">
                                          <p:val>
                                            <p:strVal val="#ppt_x"/>
                                          </p:val>
                                        </p:tav>
                                      </p:tavLst>
                                    </p:anim>
                                    <p:anim calcmode="lin" valueType="num">
                                      <p:cBhvr additive="base">
                                        <p:cTn id="20" dur="500" fill="hold"/>
                                        <p:tgtEl>
                                          <p:spTgt spid="7598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8"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DA49173-AD2D-4A00-A1A1-F2518C3A93E3}" type="datetime1">
              <a:rPr lang="zh-CN" altLang="en-US"/>
              <a:pPr eaLnBrk="1" hangingPunct="1"/>
              <a:t>2013-11-24</a:t>
            </a:fld>
            <a:endParaRPr lang="en-US" altLang="zh-CN"/>
          </a:p>
        </p:txBody>
      </p:sp>
      <p:sp>
        <p:nvSpPr>
          <p:cNvPr id="46089" name="页脚占位符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4609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F609BAE-4655-4061-9B3E-98A8901458D7}" type="slidenum">
              <a:rPr lang="zh-CN" altLang="en-US"/>
              <a:pPr eaLnBrk="1" hangingPunct="1"/>
              <a:t>53</a:t>
            </a:fld>
            <a:endParaRPr lang="en-US" altLang="zh-CN"/>
          </a:p>
        </p:txBody>
      </p:sp>
      <p:graphicFrame>
        <p:nvGraphicFramePr>
          <p:cNvPr id="46082" name="Object 2"/>
          <p:cNvGraphicFramePr>
            <a:graphicFrameLocks noChangeAspect="1"/>
          </p:cNvGraphicFramePr>
          <p:nvPr/>
        </p:nvGraphicFramePr>
        <p:xfrm>
          <a:off x="3490913" y="1951038"/>
          <a:ext cx="203200" cy="314325"/>
        </p:xfrm>
        <a:graphic>
          <a:graphicData uri="http://schemas.openxmlformats.org/presentationml/2006/ole">
            <mc:AlternateContent xmlns:mc="http://schemas.openxmlformats.org/markup-compatibility/2006">
              <mc:Choice xmlns:v="urn:schemas-microsoft-com:vml" Requires="v">
                <p:oleObj spid="_x0000_s305238" name="Equation" r:id="rId4" imgW="114120" imgH="177480" progId="Equation.DSMT4">
                  <p:embed/>
                </p:oleObj>
              </mc:Choice>
              <mc:Fallback>
                <p:oleObj name="Equation" r:id="rId4" imgW="114120" imgH="177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0913" y="1951038"/>
                        <a:ext cx="203200" cy="314325"/>
                      </a:xfrm>
                      <a:prstGeom prst="rect">
                        <a:avLst/>
                      </a:prstGeom>
                      <a:noFill/>
                      <a:ln>
                        <a:noFill/>
                      </a:ln>
                      <a:effectLst/>
                      <a:extLst>
                        <a:ext uri="{909E8E84-426E-40DD-AFC4-6F175D3DCCD1}">
                          <a14:hiddenFill xmlns:a14="http://schemas.microsoft.com/office/drawing/2010/main">
                            <a:solidFill>
                              <a:srgbClr val="CCEC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1859" name="Object 3"/>
          <p:cNvGraphicFramePr>
            <a:graphicFrameLocks noChangeAspect="1"/>
          </p:cNvGraphicFramePr>
          <p:nvPr/>
        </p:nvGraphicFramePr>
        <p:xfrm>
          <a:off x="792163" y="2682875"/>
          <a:ext cx="4321175" cy="460375"/>
        </p:xfrm>
        <a:graphic>
          <a:graphicData uri="http://schemas.openxmlformats.org/presentationml/2006/ole">
            <mc:AlternateContent xmlns:mc="http://schemas.openxmlformats.org/markup-compatibility/2006">
              <mc:Choice xmlns:v="urn:schemas-microsoft-com:vml" Requires="v">
                <p:oleObj spid="_x0000_s305239" name="Equation" r:id="rId6" imgW="2387520" imgH="253800" progId="Equation.DSMT4">
                  <p:embed/>
                </p:oleObj>
              </mc:Choice>
              <mc:Fallback>
                <p:oleObj name="Equation" r:id="rId6" imgW="2387520" imgH="253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163" y="2682875"/>
                        <a:ext cx="4321175" cy="460375"/>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1860" name="Object 4"/>
          <p:cNvGraphicFramePr>
            <a:graphicFrameLocks noChangeAspect="1"/>
          </p:cNvGraphicFramePr>
          <p:nvPr/>
        </p:nvGraphicFramePr>
        <p:xfrm>
          <a:off x="1422400" y="3379788"/>
          <a:ext cx="5041900" cy="946150"/>
        </p:xfrm>
        <a:graphic>
          <a:graphicData uri="http://schemas.openxmlformats.org/presentationml/2006/ole">
            <mc:AlternateContent xmlns:mc="http://schemas.openxmlformats.org/markup-compatibility/2006">
              <mc:Choice xmlns:v="urn:schemas-microsoft-com:vml" Requires="v">
                <p:oleObj spid="_x0000_s305240" name="Equation" r:id="rId8" imgW="2565360" imgH="482400" progId="Equation.DSMT4">
                  <p:embed/>
                </p:oleObj>
              </mc:Choice>
              <mc:Fallback>
                <p:oleObj name="Equation" r:id="rId8" imgW="2565360" imgH="4824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22400" y="3379788"/>
                        <a:ext cx="5041900" cy="946150"/>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1861" name="Object 5"/>
          <p:cNvGraphicFramePr>
            <a:graphicFrameLocks noChangeAspect="1"/>
          </p:cNvGraphicFramePr>
          <p:nvPr/>
        </p:nvGraphicFramePr>
        <p:xfrm>
          <a:off x="1435100" y="4495800"/>
          <a:ext cx="4573588" cy="500063"/>
        </p:xfrm>
        <a:graphic>
          <a:graphicData uri="http://schemas.openxmlformats.org/presentationml/2006/ole">
            <mc:AlternateContent xmlns:mc="http://schemas.openxmlformats.org/markup-compatibility/2006">
              <mc:Choice xmlns:v="urn:schemas-microsoft-com:vml" Requires="v">
                <p:oleObj spid="_x0000_s305241" name="Equation" r:id="rId10" imgW="2209680" imgH="241200" progId="Equation.DSMT4">
                  <p:embed/>
                </p:oleObj>
              </mc:Choice>
              <mc:Fallback>
                <p:oleObj name="Equation" r:id="rId10" imgW="2209680" imgH="2412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5100" y="4495800"/>
                        <a:ext cx="4573588" cy="500063"/>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1862" name="Object 6"/>
          <p:cNvGraphicFramePr>
            <a:graphicFrameLocks noChangeAspect="1"/>
          </p:cNvGraphicFramePr>
          <p:nvPr/>
        </p:nvGraphicFramePr>
        <p:xfrm>
          <a:off x="1433513" y="5286375"/>
          <a:ext cx="3140075" cy="555625"/>
        </p:xfrm>
        <a:graphic>
          <a:graphicData uri="http://schemas.openxmlformats.org/presentationml/2006/ole">
            <mc:AlternateContent xmlns:mc="http://schemas.openxmlformats.org/markup-compatibility/2006">
              <mc:Choice xmlns:v="urn:schemas-microsoft-com:vml" Requires="v">
                <p:oleObj spid="_x0000_s305242" name="Equation" r:id="rId12" imgW="1358640" imgH="241200" progId="Equation.DSMT4">
                  <p:embed/>
                </p:oleObj>
              </mc:Choice>
              <mc:Fallback>
                <p:oleObj name="Equation" r:id="rId12" imgW="1358640" imgH="2412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33513" y="5286375"/>
                        <a:ext cx="3140075" cy="555625"/>
                      </a:xfrm>
                      <a:prstGeom prst="rect">
                        <a:avLst/>
                      </a:prstGeom>
                      <a:noFill/>
                      <a:ln>
                        <a:noFill/>
                      </a:ln>
                      <a:effectLst/>
                      <a:extLst>
                        <a:ext uri="{909E8E84-426E-40DD-AFC4-6F175D3DCCD1}">
                          <a14:hiddenFill xmlns:a14="http://schemas.microsoft.com/office/drawing/2010/main">
                            <a:solidFill>
                              <a:srgbClr val="00FF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2" name="Rectangle 8"/>
          <p:cNvSpPr>
            <a:spLocks noGrp="1" noChangeArrowheads="1"/>
          </p:cNvSpPr>
          <p:nvPr>
            <p:ph type="body" sz="half" idx="1"/>
          </p:nvPr>
        </p:nvSpPr>
        <p:spPr>
          <a:noFill/>
        </p:spPr>
        <p:txBody>
          <a:bodyPr/>
          <a:lstStyle/>
          <a:p>
            <a:pPr eaLnBrk="1" hangingPunct="1">
              <a:buFont typeface="Wingdings" pitchFamily="2" charset="2"/>
              <a:buNone/>
            </a:pPr>
            <a:r>
              <a:rPr lang="zh-CN" altLang="en-US" sz="2600" b="1" smtClean="0">
                <a:solidFill>
                  <a:srgbClr val="FF0000"/>
                </a:solidFill>
                <a:latin typeface="华文细黑" pitchFamily="2" charset="-122"/>
                <a:ea typeface="华文细黑" pitchFamily="2" charset="-122"/>
              </a:rPr>
              <a:t>举例</a:t>
            </a:r>
            <a:r>
              <a:rPr lang="en-US" altLang="zh-CN" sz="2600" b="1" smtClean="0">
                <a:solidFill>
                  <a:srgbClr val="FF0000"/>
                </a:solidFill>
                <a:latin typeface="华文细黑" pitchFamily="2" charset="-122"/>
                <a:ea typeface="华文细黑" pitchFamily="2" charset="-122"/>
              </a:rPr>
              <a:t>6.6:</a:t>
            </a:r>
          </a:p>
        </p:txBody>
      </p:sp>
      <p:graphicFrame>
        <p:nvGraphicFramePr>
          <p:cNvPr id="46087" name="Object 9"/>
          <p:cNvGraphicFramePr>
            <a:graphicFrameLocks noGrp="1" noChangeAspect="1"/>
          </p:cNvGraphicFramePr>
          <p:nvPr>
            <p:ph sz="half" idx="2"/>
            <p:extLst>
              <p:ext uri="{D42A27DB-BD31-4B8C-83A1-F6EECF244321}">
                <p14:modId xmlns:p14="http://schemas.microsoft.com/office/powerpoint/2010/main" val="3219431590"/>
              </p:ext>
            </p:extLst>
          </p:nvPr>
        </p:nvGraphicFramePr>
        <p:xfrm>
          <a:off x="1979712" y="1628800"/>
          <a:ext cx="6574868" cy="936104"/>
        </p:xfrm>
        <a:graphic>
          <a:graphicData uri="http://schemas.openxmlformats.org/presentationml/2006/ole">
            <mc:AlternateContent xmlns:mc="http://schemas.openxmlformats.org/markup-compatibility/2006">
              <mc:Choice xmlns:v="urn:schemas-microsoft-com:vml" Requires="v">
                <p:oleObj spid="_x0000_s305243" name="Equation" r:id="rId14" imgW="3035160" imgH="431640" progId="Equation.DSMT4">
                  <p:embed/>
                </p:oleObj>
              </mc:Choice>
              <mc:Fallback>
                <p:oleObj name="Equation" r:id="rId14" imgW="3035160" imgH="43164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79712" y="1628800"/>
                        <a:ext cx="6574868" cy="93610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420505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61859"/>
                                        </p:tgtEl>
                                        <p:attrNameLst>
                                          <p:attrName>style.visibility</p:attrName>
                                        </p:attrNameLst>
                                      </p:cBhvr>
                                      <p:to>
                                        <p:strVal val="visible"/>
                                      </p:to>
                                    </p:set>
                                    <p:anim calcmode="lin" valueType="num">
                                      <p:cBhvr additive="base">
                                        <p:cTn id="7" dur="500" fill="hold"/>
                                        <p:tgtEl>
                                          <p:spTgt spid="761859"/>
                                        </p:tgtEl>
                                        <p:attrNameLst>
                                          <p:attrName>ppt_x</p:attrName>
                                        </p:attrNameLst>
                                      </p:cBhvr>
                                      <p:tavLst>
                                        <p:tav tm="0">
                                          <p:val>
                                            <p:strVal val="0-#ppt_w/2"/>
                                          </p:val>
                                        </p:tav>
                                        <p:tav tm="100000">
                                          <p:val>
                                            <p:strVal val="#ppt_x"/>
                                          </p:val>
                                        </p:tav>
                                      </p:tavLst>
                                    </p:anim>
                                    <p:anim calcmode="lin" valueType="num">
                                      <p:cBhvr additive="base">
                                        <p:cTn id="8" dur="500" fill="hold"/>
                                        <p:tgtEl>
                                          <p:spTgt spid="7618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61860"/>
                                        </p:tgtEl>
                                        <p:attrNameLst>
                                          <p:attrName>style.visibility</p:attrName>
                                        </p:attrNameLst>
                                      </p:cBhvr>
                                      <p:to>
                                        <p:strVal val="visible"/>
                                      </p:to>
                                    </p:set>
                                    <p:anim calcmode="lin" valueType="num">
                                      <p:cBhvr additive="base">
                                        <p:cTn id="13" dur="500" fill="hold"/>
                                        <p:tgtEl>
                                          <p:spTgt spid="761860"/>
                                        </p:tgtEl>
                                        <p:attrNameLst>
                                          <p:attrName>ppt_x</p:attrName>
                                        </p:attrNameLst>
                                      </p:cBhvr>
                                      <p:tavLst>
                                        <p:tav tm="0">
                                          <p:val>
                                            <p:strVal val="0-#ppt_w/2"/>
                                          </p:val>
                                        </p:tav>
                                        <p:tav tm="100000">
                                          <p:val>
                                            <p:strVal val="#ppt_x"/>
                                          </p:val>
                                        </p:tav>
                                      </p:tavLst>
                                    </p:anim>
                                    <p:anim calcmode="lin" valueType="num">
                                      <p:cBhvr additive="base">
                                        <p:cTn id="14" dur="500" fill="hold"/>
                                        <p:tgtEl>
                                          <p:spTgt spid="76186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61861"/>
                                        </p:tgtEl>
                                        <p:attrNameLst>
                                          <p:attrName>style.visibility</p:attrName>
                                        </p:attrNameLst>
                                      </p:cBhvr>
                                      <p:to>
                                        <p:strVal val="visible"/>
                                      </p:to>
                                    </p:set>
                                    <p:anim calcmode="lin" valueType="num">
                                      <p:cBhvr additive="base">
                                        <p:cTn id="19" dur="500" fill="hold"/>
                                        <p:tgtEl>
                                          <p:spTgt spid="761861"/>
                                        </p:tgtEl>
                                        <p:attrNameLst>
                                          <p:attrName>ppt_x</p:attrName>
                                        </p:attrNameLst>
                                      </p:cBhvr>
                                      <p:tavLst>
                                        <p:tav tm="0">
                                          <p:val>
                                            <p:strVal val="0-#ppt_w/2"/>
                                          </p:val>
                                        </p:tav>
                                        <p:tav tm="100000">
                                          <p:val>
                                            <p:strVal val="#ppt_x"/>
                                          </p:val>
                                        </p:tav>
                                      </p:tavLst>
                                    </p:anim>
                                    <p:anim calcmode="lin" valueType="num">
                                      <p:cBhvr additive="base">
                                        <p:cTn id="20" dur="500" fill="hold"/>
                                        <p:tgtEl>
                                          <p:spTgt spid="76186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61862"/>
                                        </p:tgtEl>
                                        <p:attrNameLst>
                                          <p:attrName>style.visibility</p:attrName>
                                        </p:attrNameLst>
                                      </p:cBhvr>
                                      <p:to>
                                        <p:strVal val="visible"/>
                                      </p:to>
                                    </p:set>
                                    <p:anim calcmode="lin" valueType="num">
                                      <p:cBhvr additive="base">
                                        <p:cTn id="25" dur="500" fill="hold"/>
                                        <p:tgtEl>
                                          <p:spTgt spid="761862"/>
                                        </p:tgtEl>
                                        <p:attrNameLst>
                                          <p:attrName>ppt_x</p:attrName>
                                        </p:attrNameLst>
                                      </p:cBhvr>
                                      <p:tavLst>
                                        <p:tav tm="0">
                                          <p:val>
                                            <p:strVal val="0-#ppt_w/2"/>
                                          </p:val>
                                        </p:tav>
                                        <p:tav tm="100000">
                                          <p:val>
                                            <p:strVal val="#ppt_x"/>
                                          </p:val>
                                        </p:tav>
                                      </p:tavLst>
                                    </p:anim>
                                    <p:anim calcmode="lin" valueType="num">
                                      <p:cBhvr additive="base">
                                        <p:cTn id="26" dur="500" fill="hold"/>
                                        <p:tgtEl>
                                          <p:spTgt spid="7618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6C1EA0B-0D83-442D-9D6F-167B95617482}" type="datetime1">
              <a:rPr lang="zh-CN" altLang="en-US"/>
              <a:pPr eaLnBrk="1" hangingPunct="1"/>
              <a:t>2013-11-24</a:t>
            </a:fld>
            <a:endParaRPr lang="en-US" altLang="zh-CN"/>
          </a:p>
        </p:txBody>
      </p:sp>
      <p:sp>
        <p:nvSpPr>
          <p:cNvPr id="47112"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4711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CDC8E17-2066-484F-8FE3-2CB1CC154FE0}" type="slidenum">
              <a:rPr lang="zh-CN" altLang="en-US"/>
              <a:pPr eaLnBrk="1" hangingPunct="1"/>
              <a:t>54</a:t>
            </a:fld>
            <a:endParaRPr lang="en-US" altLang="zh-CN"/>
          </a:p>
        </p:txBody>
      </p:sp>
      <p:graphicFrame>
        <p:nvGraphicFramePr>
          <p:cNvPr id="763906" name="Object 2"/>
          <p:cNvGraphicFramePr>
            <a:graphicFrameLocks noChangeAspect="1"/>
          </p:cNvGraphicFramePr>
          <p:nvPr/>
        </p:nvGraphicFramePr>
        <p:xfrm>
          <a:off x="903288" y="1831975"/>
          <a:ext cx="6861175" cy="525463"/>
        </p:xfrm>
        <a:graphic>
          <a:graphicData uri="http://schemas.openxmlformats.org/presentationml/2006/ole">
            <mc:AlternateContent xmlns:mc="http://schemas.openxmlformats.org/markup-compatibility/2006">
              <mc:Choice xmlns:v="urn:schemas-microsoft-com:vml" Requires="v">
                <p:oleObj spid="_x0000_s306248" name="Equation" r:id="rId4" imgW="3340080" imgH="253800" progId="Equation.DSMT4">
                  <p:embed/>
                </p:oleObj>
              </mc:Choice>
              <mc:Fallback>
                <p:oleObj name="Equation" r:id="rId4" imgW="334008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288" y="1831975"/>
                        <a:ext cx="6861175" cy="525463"/>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3907" name="Object 3"/>
          <p:cNvGraphicFramePr>
            <a:graphicFrameLocks noChangeAspect="1"/>
          </p:cNvGraphicFramePr>
          <p:nvPr/>
        </p:nvGraphicFramePr>
        <p:xfrm>
          <a:off x="1492250" y="2516188"/>
          <a:ext cx="4191000" cy="590550"/>
        </p:xfrm>
        <a:graphic>
          <a:graphicData uri="http://schemas.openxmlformats.org/presentationml/2006/ole">
            <mc:AlternateContent xmlns:mc="http://schemas.openxmlformats.org/markup-compatibility/2006">
              <mc:Choice xmlns:v="urn:schemas-microsoft-com:vml" Requires="v">
                <p:oleObj spid="_x0000_s306249" name="Equation" r:id="rId6" imgW="1714320" imgH="241200" progId="Equation.DSMT4">
                  <p:embed/>
                </p:oleObj>
              </mc:Choice>
              <mc:Fallback>
                <p:oleObj name="Equation" r:id="rId6" imgW="171432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2250" y="2516188"/>
                        <a:ext cx="4191000" cy="590550"/>
                      </a:xfrm>
                      <a:prstGeom prst="rect">
                        <a:avLst/>
                      </a:prstGeom>
                      <a:noFill/>
                      <a:ln>
                        <a:noFill/>
                      </a:ln>
                      <a:effectLst/>
                      <a:extLst>
                        <a:ext uri="{909E8E84-426E-40DD-AFC4-6F175D3DCCD1}">
                          <a14:hiddenFill xmlns:a14="http://schemas.microsoft.com/office/drawing/2010/main">
                            <a:solidFill>
                              <a:srgbClr val="00FF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3908" name="Object 4"/>
          <p:cNvGraphicFramePr>
            <a:graphicFrameLocks noChangeAspect="1"/>
          </p:cNvGraphicFramePr>
          <p:nvPr/>
        </p:nvGraphicFramePr>
        <p:xfrm>
          <a:off x="1495425" y="3346450"/>
          <a:ext cx="4714875" cy="427038"/>
        </p:xfrm>
        <a:graphic>
          <a:graphicData uri="http://schemas.openxmlformats.org/presentationml/2006/ole">
            <mc:AlternateContent xmlns:mc="http://schemas.openxmlformats.org/markup-compatibility/2006">
              <mc:Choice xmlns:v="urn:schemas-microsoft-com:vml" Requires="v">
                <p:oleObj spid="_x0000_s306250" name="Equation" r:id="rId8" imgW="2806560" imgH="253800" progId="Equation.DSMT4">
                  <p:embed/>
                </p:oleObj>
              </mc:Choice>
              <mc:Fallback>
                <p:oleObj name="Equation" r:id="rId8" imgW="2806560" imgH="2538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95425" y="3346450"/>
                        <a:ext cx="4714875" cy="427038"/>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3909" name="Object 5"/>
          <p:cNvGraphicFramePr>
            <a:graphicFrameLocks noChangeAspect="1"/>
          </p:cNvGraphicFramePr>
          <p:nvPr/>
        </p:nvGraphicFramePr>
        <p:xfrm>
          <a:off x="1427163" y="4740275"/>
          <a:ext cx="6629400" cy="1016000"/>
        </p:xfrm>
        <a:graphic>
          <a:graphicData uri="http://schemas.openxmlformats.org/presentationml/2006/ole">
            <mc:AlternateContent xmlns:mc="http://schemas.openxmlformats.org/markup-compatibility/2006">
              <mc:Choice xmlns:v="urn:schemas-microsoft-com:vml" Requires="v">
                <p:oleObj spid="_x0000_s306251" name="Equation" r:id="rId10" imgW="2984400" imgH="457200" progId="Equation.DSMT4">
                  <p:embed/>
                </p:oleObj>
              </mc:Choice>
              <mc:Fallback>
                <p:oleObj name="Equation" r:id="rId10" imgW="2984400" imgH="4572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27163" y="4740275"/>
                        <a:ext cx="6629400" cy="10160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3910" name="Object 6"/>
          <p:cNvGraphicFramePr>
            <a:graphicFrameLocks noChangeAspect="1"/>
          </p:cNvGraphicFramePr>
          <p:nvPr/>
        </p:nvGraphicFramePr>
        <p:xfrm>
          <a:off x="1504950" y="3990975"/>
          <a:ext cx="6313488" cy="539750"/>
        </p:xfrm>
        <a:graphic>
          <a:graphicData uri="http://schemas.openxmlformats.org/presentationml/2006/ole">
            <mc:AlternateContent xmlns:mc="http://schemas.openxmlformats.org/markup-compatibility/2006">
              <mc:Choice xmlns:v="urn:schemas-microsoft-com:vml" Requires="v">
                <p:oleObj spid="_x0000_s306252" name="Equation" r:id="rId12" imgW="2819160" imgH="241200" progId="Equation.DSMT4">
                  <p:embed/>
                </p:oleObj>
              </mc:Choice>
              <mc:Fallback>
                <p:oleObj name="Equation" r:id="rId12" imgW="2819160" imgH="2412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04950" y="3990975"/>
                        <a:ext cx="6313488" cy="539750"/>
                      </a:xfrm>
                      <a:prstGeom prst="rect">
                        <a:avLst/>
                      </a:prstGeom>
                      <a:noFill/>
                      <a:ln>
                        <a:noFill/>
                      </a:ln>
                      <a:effectLst/>
                      <a:extLst>
                        <a:ext uri="{909E8E84-426E-40DD-AFC4-6F175D3DCCD1}">
                          <a14:hiddenFill xmlns:a14="http://schemas.microsoft.com/office/drawing/2010/main">
                            <a:solidFill>
                              <a:srgbClr val="00FF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49872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63906"/>
                                        </p:tgtEl>
                                        <p:attrNameLst>
                                          <p:attrName>style.visibility</p:attrName>
                                        </p:attrNameLst>
                                      </p:cBhvr>
                                      <p:to>
                                        <p:strVal val="visible"/>
                                      </p:to>
                                    </p:set>
                                    <p:anim calcmode="lin" valueType="num">
                                      <p:cBhvr additive="base">
                                        <p:cTn id="7" dur="500" fill="hold"/>
                                        <p:tgtEl>
                                          <p:spTgt spid="763906"/>
                                        </p:tgtEl>
                                        <p:attrNameLst>
                                          <p:attrName>ppt_x</p:attrName>
                                        </p:attrNameLst>
                                      </p:cBhvr>
                                      <p:tavLst>
                                        <p:tav tm="0">
                                          <p:val>
                                            <p:strVal val="0-#ppt_w/2"/>
                                          </p:val>
                                        </p:tav>
                                        <p:tav tm="100000">
                                          <p:val>
                                            <p:strVal val="#ppt_x"/>
                                          </p:val>
                                        </p:tav>
                                      </p:tavLst>
                                    </p:anim>
                                    <p:anim calcmode="lin" valueType="num">
                                      <p:cBhvr additive="base">
                                        <p:cTn id="8" dur="500" fill="hold"/>
                                        <p:tgtEl>
                                          <p:spTgt spid="7639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63907"/>
                                        </p:tgtEl>
                                        <p:attrNameLst>
                                          <p:attrName>style.visibility</p:attrName>
                                        </p:attrNameLst>
                                      </p:cBhvr>
                                      <p:to>
                                        <p:strVal val="visible"/>
                                      </p:to>
                                    </p:set>
                                    <p:anim calcmode="lin" valueType="num">
                                      <p:cBhvr additive="base">
                                        <p:cTn id="13" dur="500" fill="hold"/>
                                        <p:tgtEl>
                                          <p:spTgt spid="763907"/>
                                        </p:tgtEl>
                                        <p:attrNameLst>
                                          <p:attrName>ppt_x</p:attrName>
                                        </p:attrNameLst>
                                      </p:cBhvr>
                                      <p:tavLst>
                                        <p:tav tm="0">
                                          <p:val>
                                            <p:strVal val="0-#ppt_w/2"/>
                                          </p:val>
                                        </p:tav>
                                        <p:tav tm="100000">
                                          <p:val>
                                            <p:strVal val="#ppt_x"/>
                                          </p:val>
                                        </p:tav>
                                      </p:tavLst>
                                    </p:anim>
                                    <p:anim calcmode="lin" valueType="num">
                                      <p:cBhvr additive="base">
                                        <p:cTn id="14" dur="500" fill="hold"/>
                                        <p:tgtEl>
                                          <p:spTgt spid="76390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63908"/>
                                        </p:tgtEl>
                                        <p:attrNameLst>
                                          <p:attrName>style.visibility</p:attrName>
                                        </p:attrNameLst>
                                      </p:cBhvr>
                                      <p:to>
                                        <p:strVal val="visible"/>
                                      </p:to>
                                    </p:set>
                                    <p:anim calcmode="lin" valueType="num">
                                      <p:cBhvr additive="base">
                                        <p:cTn id="19" dur="500" fill="hold"/>
                                        <p:tgtEl>
                                          <p:spTgt spid="763908"/>
                                        </p:tgtEl>
                                        <p:attrNameLst>
                                          <p:attrName>ppt_x</p:attrName>
                                        </p:attrNameLst>
                                      </p:cBhvr>
                                      <p:tavLst>
                                        <p:tav tm="0">
                                          <p:val>
                                            <p:strVal val="0-#ppt_w/2"/>
                                          </p:val>
                                        </p:tav>
                                        <p:tav tm="100000">
                                          <p:val>
                                            <p:strVal val="#ppt_x"/>
                                          </p:val>
                                        </p:tav>
                                      </p:tavLst>
                                    </p:anim>
                                    <p:anim calcmode="lin" valueType="num">
                                      <p:cBhvr additive="base">
                                        <p:cTn id="20" dur="500" fill="hold"/>
                                        <p:tgtEl>
                                          <p:spTgt spid="76390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63910"/>
                                        </p:tgtEl>
                                        <p:attrNameLst>
                                          <p:attrName>style.visibility</p:attrName>
                                        </p:attrNameLst>
                                      </p:cBhvr>
                                      <p:to>
                                        <p:strVal val="visible"/>
                                      </p:to>
                                    </p:set>
                                    <p:anim calcmode="lin" valueType="num">
                                      <p:cBhvr additive="base">
                                        <p:cTn id="25" dur="500" fill="hold"/>
                                        <p:tgtEl>
                                          <p:spTgt spid="763910"/>
                                        </p:tgtEl>
                                        <p:attrNameLst>
                                          <p:attrName>ppt_x</p:attrName>
                                        </p:attrNameLst>
                                      </p:cBhvr>
                                      <p:tavLst>
                                        <p:tav tm="0">
                                          <p:val>
                                            <p:strVal val="0-#ppt_w/2"/>
                                          </p:val>
                                        </p:tav>
                                        <p:tav tm="100000">
                                          <p:val>
                                            <p:strVal val="#ppt_x"/>
                                          </p:val>
                                        </p:tav>
                                      </p:tavLst>
                                    </p:anim>
                                    <p:anim calcmode="lin" valueType="num">
                                      <p:cBhvr additive="base">
                                        <p:cTn id="26" dur="500" fill="hold"/>
                                        <p:tgtEl>
                                          <p:spTgt spid="76391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63909"/>
                                        </p:tgtEl>
                                        <p:attrNameLst>
                                          <p:attrName>style.visibility</p:attrName>
                                        </p:attrNameLst>
                                      </p:cBhvr>
                                      <p:to>
                                        <p:strVal val="visible"/>
                                      </p:to>
                                    </p:set>
                                    <p:anim calcmode="lin" valueType="num">
                                      <p:cBhvr additive="base">
                                        <p:cTn id="31" dur="500" fill="hold"/>
                                        <p:tgtEl>
                                          <p:spTgt spid="763909"/>
                                        </p:tgtEl>
                                        <p:attrNameLst>
                                          <p:attrName>ppt_x</p:attrName>
                                        </p:attrNameLst>
                                      </p:cBhvr>
                                      <p:tavLst>
                                        <p:tav tm="0">
                                          <p:val>
                                            <p:strVal val="0-#ppt_w/2"/>
                                          </p:val>
                                        </p:tav>
                                        <p:tav tm="100000">
                                          <p:val>
                                            <p:strVal val="#ppt_x"/>
                                          </p:val>
                                        </p:tav>
                                      </p:tavLst>
                                    </p:anim>
                                    <p:anim calcmode="lin" valueType="num">
                                      <p:cBhvr additive="base">
                                        <p:cTn id="32" dur="500" fill="hold"/>
                                        <p:tgtEl>
                                          <p:spTgt spid="7639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186F870-A350-439A-998F-F42291380CC6}" type="datetime1">
              <a:rPr lang="zh-CN" altLang="en-US"/>
              <a:pPr eaLnBrk="1" hangingPunct="1"/>
              <a:t>2013-11-24</a:t>
            </a:fld>
            <a:endParaRPr lang="en-US" altLang="zh-CN"/>
          </a:p>
        </p:txBody>
      </p:sp>
      <p:sp>
        <p:nvSpPr>
          <p:cNvPr id="9216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921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14B626E-DD83-44D9-9023-1AFED5262285}" type="slidenum">
              <a:rPr lang="zh-CN" altLang="en-US"/>
              <a:pPr eaLnBrk="1" hangingPunct="1"/>
              <a:t>55</a:t>
            </a:fld>
            <a:endParaRPr lang="en-US" altLang="zh-CN"/>
          </a:p>
        </p:txBody>
      </p:sp>
      <p:sp>
        <p:nvSpPr>
          <p:cNvPr id="92166" name="Rectangle 3"/>
          <p:cNvSpPr>
            <a:spLocks noChangeArrowheads="1"/>
          </p:cNvSpPr>
          <p:nvPr/>
        </p:nvSpPr>
        <p:spPr bwMode="auto">
          <a:xfrm>
            <a:off x="1066800" y="1600200"/>
            <a:ext cx="76200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8000" b="1">
                <a:solidFill>
                  <a:srgbClr val="0000FF"/>
                </a:solidFill>
                <a:latin typeface="黑体" pitchFamily="2" charset="-122"/>
                <a:ea typeface="黑体" pitchFamily="2" charset="-122"/>
              </a:rPr>
              <a:t>第六节</a:t>
            </a:r>
            <a:br>
              <a:rPr lang="zh-CN" altLang="en-US" sz="8000" b="1">
                <a:solidFill>
                  <a:srgbClr val="0000FF"/>
                </a:solidFill>
                <a:latin typeface="黑体" pitchFamily="2" charset="-122"/>
                <a:ea typeface="黑体" pitchFamily="2" charset="-122"/>
              </a:rPr>
            </a:br>
            <a:r>
              <a:rPr lang="zh-CN" altLang="en-US" sz="8000" b="1">
                <a:solidFill>
                  <a:srgbClr val="0000FF"/>
                </a:solidFill>
                <a:latin typeface="黑体" pitchFamily="2" charset="-122"/>
                <a:ea typeface="黑体" pitchFamily="2" charset="-122"/>
              </a:rPr>
              <a:t>卷积（卷积和）</a:t>
            </a:r>
            <a:endParaRPr lang="zh-CN" altLang="en-US" sz="8000" b="1">
              <a:solidFill>
                <a:srgbClr val="0000FF"/>
              </a:solidFill>
              <a:latin typeface="Times New Roman" pitchFamily="18" charset="0"/>
              <a:ea typeface="华文细黑" pitchFamily="2" charset="-122"/>
            </a:endParaRPr>
          </a:p>
        </p:txBody>
      </p:sp>
    </p:spTree>
    <p:extLst>
      <p:ext uri="{BB962C8B-B14F-4D97-AF65-F5344CB8AC3E}">
        <p14:creationId xmlns:p14="http://schemas.microsoft.com/office/powerpoint/2010/main" val="15277141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4F2A650-BB25-4F44-8A36-A5B6E8C39C9D}" type="datetime1">
              <a:rPr lang="zh-CN" altLang="en-US"/>
              <a:pPr eaLnBrk="1" hangingPunct="1"/>
              <a:t>2013-11-24</a:t>
            </a:fld>
            <a:endParaRPr lang="en-US" altLang="zh-CN"/>
          </a:p>
        </p:txBody>
      </p:sp>
      <p:sp>
        <p:nvSpPr>
          <p:cNvPr id="48134"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481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29ADC5C-A2DC-4597-A09F-F39AFF668804}" type="slidenum">
              <a:rPr lang="zh-CN" altLang="en-US"/>
              <a:pPr eaLnBrk="1" hangingPunct="1"/>
              <a:t>56</a:t>
            </a:fld>
            <a:endParaRPr lang="en-US" altLang="zh-CN"/>
          </a:p>
        </p:txBody>
      </p:sp>
      <p:sp>
        <p:nvSpPr>
          <p:cNvPr id="48136" name="Rectangle 2"/>
          <p:cNvSpPr>
            <a:spLocks noGrp="1" noChangeArrowheads="1"/>
          </p:cNvSpPr>
          <p:nvPr>
            <p:ph type="title"/>
          </p:nvPr>
        </p:nvSpPr>
        <p:spPr>
          <a:xfrm>
            <a:off x="1043608" y="260648"/>
            <a:ext cx="7772400" cy="825500"/>
          </a:xfrm>
          <a:noFill/>
        </p:spPr>
        <p:txBody>
          <a:bodyPr/>
          <a:lstStyle/>
          <a:p>
            <a:pPr algn="l" eaLnBrk="1" hangingPunct="1"/>
            <a:r>
              <a:rPr lang="zh-CN" altLang="en-US" sz="3600" b="1" dirty="0" smtClean="0">
                <a:solidFill>
                  <a:srgbClr val="0000FF"/>
                </a:solidFill>
              </a:rPr>
              <a:t>一、卷积和</a:t>
            </a:r>
          </a:p>
        </p:txBody>
      </p:sp>
      <p:sp>
        <p:nvSpPr>
          <p:cNvPr id="48137" name="Rectangle 3"/>
          <p:cNvSpPr>
            <a:spLocks noGrp="1" noChangeArrowheads="1"/>
          </p:cNvSpPr>
          <p:nvPr>
            <p:ph type="body" idx="1"/>
          </p:nvPr>
        </p:nvSpPr>
        <p:spPr>
          <a:xfrm>
            <a:off x="468313" y="1700213"/>
            <a:ext cx="3887787" cy="549275"/>
          </a:xfrm>
        </p:spPr>
        <p:txBody>
          <a:bodyPr/>
          <a:lstStyle/>
          <a:p>
            <a:pPr eaLnBrk="1" hangingPunct="1">
              <a:buFont typeface="Wingdings" pitchFamily="2" charset="2"/>
              <a:buNone/>
            </a:pPr>
            <a:r>
              <a:rPr lang="en-US" altLang="zh-CN" b="1" smtClean="0">
                <a:solidFill>
                  <a:srgbClr val="FF0000"/>
                </a:solidFill>
                <a:latin typeface="华文细黑" pitchFamily="2" charset="-122"/>
                <a:ea typeface="华文细黑" pitchFamily="2" charset="-122"/>
              </a:rPr>
              <a:t>1. </a:t>
            </a:r>
            <a:r>
              <a:rPr lang="zh-CN" altLang="en-US" b="1" smtClean="0">
                <a:solidFill>
                  <a:srgbClr val="FF0000"/>
                </a:solidFill>
                <a:latin typeface="华文细黑" pitchFamily="2" charset="-122"/>
                <a:ea typeface="华文细黑" pitchFamily="2" charset="-122"/>
              </a:rPr>
              <a:t>卷积和方法求响应</a:t>
            </a:r>
            <a:endParaRPr lang="zh-CN" altLang="en-US" b="1" smtClean="0">
              <a:solidFill>
                <a:srgbClr val="FF0000"/>
              </a:solidFill>
              <a:ea typeface="华文细黑" pitchFamily="2" charset="-122"/>
            </a:endParaRPr>
          </a:p>
        </p:txBody>
      </p:sp>
      <p:graphicFrame>
        <p:nvGraphicFramePr>
          <p:cNvPr id="768004" name="Object 4"/>
          <p:cNvGraphicFramePr>
            <a:graphicFrameLocks noChangeAspect="1"/>
          </p:cNvGraphicFramePr>
          <p:nvPr/>
        </p:nvGraphicFramePr>
        <p:xfrm>
          <a:off x="971550" y="2492375"/>
          <a:ext cx="6100763" cy="1370013"/>
        </p:xfrm>
        <a:graphic>
          <a:graphicData uri="http://schemas.openxmlformats.org/presentationml/2006/ole">
            <mc:AlternateContent xmlns:mc="http://schemas.openxmlformats.org/markup-compatibility/2006">
              <mc:Choice xmlns:v="urn:schemas-microsoft-com:vml" Requires="v">
                <p:oleObj spid="_x0000_s307244" name="Equation" r:id="rId4" imgW="3060360" imgH="685800" progId="Equation.DSMT4">
                  <p:embed/>
                </p:oleObj>
              </mc:Choice>
              <mc:Fallback>
                <p:oleObj name="Equation" r:id="rId4" imgW="3060360" imgH="685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492375"/>
                        <a:ext cx="6100763" cy="137001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05" name="Object 5"/>
          <p:cNvGraphicFramePr>
            <a:graphicFrameLocks noChangeAspect="1"/>
          </p:cNvGraphicFramePr>
          <p:nvPr/>
        </p:nvGraphicFramePr>
        <p:xfrm>
          <a:off x="1282700" y="5300663"/>
          <a:ext cx="5711825" cy="841375"/>
        </p:xfrm>
        <a:graphic>
          <a:graphicData uri="http://schemas.openxmlformats.org/presentationml/2006/ole">
            <mc:AlternateContent xmlns:mc="http://schemas.openxmlformats.org/markup-compatibility/2006">
              <mc:Choice xmlns:v="urn:schemas-microsoft-com:vml" Requires="v">
                <p:oleObj spid="_x0000_s307245" name="Equation" r:id="rId6" imgW="2933640" imgH="431640" progId="Equation.DSMT4">
                  <p:embed/>
                </p:oleObj>
              </mc:Choice>
              <mc:Fallback>
                <p:oleObj name="Equation" r:id="rId6" imgW="293364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2700" y="5300663"/>
                        <a:ext cx="5711825" cy="841375"/>
                      </a:xfrm>
                      <a:prstGeom prst="rect">
                        <a:avLst/>
                      </a:prstGeom>
                      <a:solidFill>
                        <a:srgbClr val="FFFF99">
                          <a:alpha val="49001"/>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06" name="Object 6"/>
          <p:cNvGraphicFramePr>
            <a:graphicFrameLocks noChangeAspect="1"/>
          </p:cNvGraphicFramePr>
          <p:nvPr/>
        </p:nvGraphicFramePr>
        <p:xfrm>
          <a:off x="1619250" y="3789363"/>
          <a:ext cx="4773613" cy="1322387"/>
        </p:xfrm>
        <a:graphic>
          <a:graphicData uri="http://schemas.openxmlformats.org/presentationml/2006/ole">
            <mc:AlternateContent xmlns:mc="http://schemas.openxmlformats.org/markup-compatibility/2006">
              <mc:Choice xmlns:v="urn:schemas-microsoft-com:vml" Requires="v">
                <p:oleObj spid="_x0000_s307246" name="Equation" r:id="rId8" imgW="2387520" imgH="660240" progId="Equation.DSMT4">
                  <p:embed/>
                </p:oleObj>
              </mc:Choice>
              <mc:Fallback>
                <p:oleObj name="Equation" r:id="rId8" imgW="2387520" imgH="6602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250" y="3789363"/>
                        <a:ext cx="4773613" cy="13223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64348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68004"/>
                                        </p:tgtEl>
                                        <p:attrNameLst>
                                          <p:attrName>style.visibility</p:attrName>
                                        </p:attrNameLst>
                                      </p:cBhvr>
                                      <p:to>
                                        <p:strVal val="visible"/>
                                      </p:to>
                                    </p:set>
                                    <p:anim calcmode="lin" valueType="num">
                                      <p:cBhvr additive="base">
                                        <p:cTn id="7" dur="500" fill="hold"/>
                                        <p:tgtEl>
                                          <p:spTgt spid="768004"/>
                                        </p:tgtEl>
                                        <p:attrNameLst>
                                          <p:attrName>ppt_x</p:attrName>
                                        </p:attrNameLst>
                                      </p:cBhvr>
                                      <p:tavLst>
                                        <p:tav tm="0">
                                          <p:val>
                                            <p:strVal val="0-#ppt_w/2"/>
                                          </p:val>
                                        </p:tav>
                                        <p:tav tm="100000">
                                          <p:val>
                                            <p:strVal val="#ppt_x"/>
                                          </p:val>
                                        </p:tav>
                                      </p:tavLst>
                                    </p:anim>
                                    <p:anim calcmode="lin" valueType="num">
                                      <p:cBhvr additive="base">
                                        <p:cTn id="8" dur="500" fill="hold"/>
                                        <p:tgtEl>
                                          <p:spTgt spid="7680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68006"/>
                                        </p:tgtEl>
                                        <p:attrNameLst>
                                          <p:attrName>style.visibility</p:attrName>
                                        </p:attrNameLst>
                                      </p:cBhvr>
                                      <p:to>
                                        <p:strVal val="visible"/>
                                      </p:to>
                                    </p:set>
                                    <p:anim calcmode="lin" valueType="num">
                                      <p:cBhvr additive="base">
                                        <p:cTn id="13" dur="500" fill="hold"/>
                                        <p:tgtEl>
                                          <p:spTgt spid="768006"/>
                                        </p:tgtEl>
                                        <p:attrNameLst>
                                          <p:attrName>ppt_x</p:attrName>
                                        </p:attrNameLst>
                                      </p:cBhvr>
                                      <p:tavLst>
                                        <p:tav tm="0">
                                          <p:val>
                                            <p:strVal val="0-#ppt_w/2"/>
                                          </p:val>
                                        </p:tav>
                                        <p:tav tm="100000">
                                          <p:val>
                                            <p:strVal val="#ppt_x"/>
                                          </p:val>
                                        </p:tav>
                                      </p:tavLst>
                                    </p:anim>
                                    <p:anim calcmode="lin" valueType="num">
                                      <p:cBhvr additive="base">
                                        <p:cTn id="14" dur="500" fill="hold"/>
                                        <p:tgtEl>
                                          <p:spTgt spid="768006"/>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768005"/>
                                        </p:tgtEl>
                                        <p:attrNameLst>
                                          <p:attrName>style.visibility</p:attrName>
                                        </p:attrNameLst>
                                      </p:cBhvr>
                                      <p:to>
                                        <p:strVal val="visible"/>
                                      </p:to>
                                    </p:set>
                                    <p:anim calcmode="lin" valueType="num">
                                      <p:cBhvr additive="base">
                                        <p:cTn id="17" dur="500" fill="hold"/>
                                        <p:tgtEl>
                                          <p:spTgt spid="768005"/>
                                        </p:tgtEl>
                                        <p:attrNameLst>
                                          <p:attrName>ppt_x</p:attrName>
                                        </p:attrNameLst>
                                      </p:cBhvr>
                                      <p:tavLst>
                                        <p:tav tm="0">
                                          <p:val>
                                            <p:strVal val="0-#ppt_w/2"/>
                                          </p:val>
                                        </p:tav>
                                        <p:tav tm="100000">
                                          <p:val>
                                            <p:strVal val="#ppt_x"/>
                                          </p:val>
                                        </p:tav>
                                      </p:tavLst>
                                    </p:anim>
                                    <p:anim calcmode="lin" valueType="num">
                                      <p:cBhvr additive="base">
                                        <p:cTn id="18" dur="500" fill="hold"/>
                                        <p:tgtEl>
                                          <p:spTgt spid="7680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5C1E81C-A684-45F0-AD26-2915F85A357B}" type="datetime1">
              <a:rPr lang="zh-CN" altLang="en-US"/>
              <a:pPr eaLnBrk="1" hangingPunct="1"/>
              <a:t>2013-11-24</a:t>
            </a:fld>
            <a:endParaRPr lang="en-US" altLang="zh-CN"/>
          </a:p>
        </p:txBody>
      </p:sp>
      <p:sp>
        <p:nvSpPr>
          <p:cNvPr id="49160"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4916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A70889A-D959-4A7B-B34C-A37E67CBB1DD}" type="slidenum">
              <a:rPr lang="zh-CN" altLang="en-US"/>
              <a:pPr eaLnBrk="1" hangingPunct="1"/>
              <a:t>57</a:t>
            </a:fld>
            <a:endParaRPr lang="en-US" altLang="zh-CN"/>
          </a:p>
        </p:txBody>
      </p:sp>
      <p:graphicFrame>
        <p:nvGraphicFramePr>
          <p:cNvPr id="770050" name="Object 2"/>
          <p:cNvGraphicFramePr>
            <a:graphicFrameLocks noChangeAspect="1"/>
          </p:cNvGraphicFramePr>
          <p:nvPr/>
        </p:nvGraphicFramePr>
        <p:xfrm>
          <a:off x="912813" y="2060575"/>
          <a:ext cx="6302375" cy="895350"/>
        </p:xfrm>
        <a:graphic>
          <a:graphicData uri="http://schemas.openxmlformats.org/presentationml/2006/ole">
            <mc:AlternateContent xmlns:mc="http://schemas.openxmlformats.org/markup-compatibility/2006">
              <mc:Choice xmlns:v="urn:schemas-microsoft-com:vml" Requires="v">
                <p:oleObj spid="_x0000_s308296" name="Equation" r:id="rId4" imgW="3047760" imgH="431640" progId="Equation.DSMT4">
                  <p:embed/>
                </p:oleObj>
              </mc:Choice>
              <mc:Fallback>
                <p:oleObj name="Equation" r:id="rId4" imgW="304776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3" y="2060575"/>
                        <a:ext cx="6302375" cy="895350"/>
                      </a:xfrm>
                      <a:prstGeom prst="rect">
                        <a:avLst/>
                      </a:prstGeom>
                      <a:solidFill>
                        <a:srgbClr val="FFFF99">
                          <a:alpha val="50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0051" name="Object 3"/>
          <p:cNvGraphicFramePr>
            <a:graphicFrameLocks noChangeAspect="1"/>
          </p:cNvGraphicFramePr>
          <p:nvPr/>
        </p:nvGraphicFramePr>
        <p:xfrm>
          <a:off x="885825" y="3840163"/>
          <a:ext cx="7432675" cy="373062"/>
        </p:xfrm>
        <a:graphic>
          <a:graphicData uri="http://schemas.openxmlformats.org/presentationml/2006/ole">
            <mc:AlternateContent xmlns:mc="http://schemas.openxmlformats.org/markup-compatibility/2006">
              <mc:Choice xmlns:v="urn:schemas-microsoft-com:vml" Requires="v">
                <p:oleObj spid="_x0000_s308297" name="Equation" r:id="rId6" imgW="4063680" imgH="203040" progId="Equation.DSMT4">
                  <p:embed/>
                </p:oleObj>
              </mc:Choice>
              <mc:Fallback>
                <p:oleObj name="Equation" r:id="rId6" imgW="4063680" imgH="203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5825" y="3840163"/>
                        <a:ext cx="7432675" cy="37306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0052" name="Object 4"/>
          <p:cNvGraphicFramePr>
            <a:graphicFrameLocks noChangeAspect="1"/>
          </p:cNvGraphicFramePr>
          <p:nvPr/>
        </p:nvGraphicFramePr>
        <p:xfrm>
          <a:off x="2112963" y="4437063"/>
          <a:ext cx="3506787" cy="1427162"/>
        </p:xfrm>
        <a:graphic>
          <a:graphicData uri="http://schemas.openxmlformats.org/presentationml/2006/ole">
            <mc:AlternateContent xmlns:mc="http://schemas.openxmlformats.org/markup-compatibility/2006">
              <mc:Choice xmlns:v="urn:schemas-microsoft-com:vml" Requires="v">
                <p:oleObj spid="_x0000_s308298" name="Equation" r:id="rId8" imgW="1625400" imgH="660240" progId="Equation.DSMT4">
                  <p:embed/>
                </p:oleObj>
              </mc:Choice>
              <mc:Fallback>
                <p:oleObj name="Equation" r:id="rId8" imgW="1625400" imgH="6602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2963" y="4437063"/>
                        <a:ext cx="3506787" cy="14271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0053" name="Object 5"/>
          <p:cNvGraphicFramePr>
            <a:graphicFrameLocks noChangeAspect="1"/>
          </p:cNvGraphicFramePr>
          <p:nvPr/>
        </p:nvGraphicFramePr>
        <p:xfrm>
          <a:off x="922338" y="3141663"/>
          <a:ext cx="7307262" cy="390525"/>
        </p:xfrm>
        <a:graphic>
          <a:graphicData uri="http://schemas.openxmlformats.org/presentationml/2006/ole">
            <mc:AlternateContent xmlns:mc="http://schemas.openxmlformats.org/markup-compatibility/2006">
              <mc:Choice xmlns:v="urn:schemas-microsoft-com:vml" Requires="v">
                <p:oleObj spid="_x0000_s308299" name="Equation" r:id="rId10" imgW="3809880" imgH="203040" progId="Equation.DSMT4">
                  <p:embed/>
                </p:oleObj>
              </mc:Choice>
              <mc:Fallback>
                <p:oleObj name="Equation" r:id="rId10" imgW="3809880" imgH="2030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2338" y="3141663"/>
                        <a:ext cx="7307262" cy="39052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3" name="Rectangle 8"/>
          <p:cNvSpPr>
            <a:spLocks noGrp="1" noChangeArrowheads="1"/>
          </p:cNvSpPr>
          <p:nvPr>
            <p:ph type="body" idx="1"/>
          </p:nvPr>
        </p:nvSpPr>
        <p:spPr>
          <a:xfrm>
            <a:off x="1043608" y="404664"/>
            <a:ext cx="3455988" cy="549275"/>
          </a:xfrm>
          <a:noFill/>
        </p:spPr>
        <p:txBody>
          <a:bodyPr/>
          <a:lstStyle/>
          <a:p>
            <a:pPr eaLnBrk="1" hangingPunct="1">
              <a:buFont typeface="Wingdings" pitchFamily="2" charset="2"/>
              <a:buNone/>
            </a:pPr>
            <a:r>
              <a:rPr lang="zh-CN" altLang="en-US" b="1" dirty="0" smtClean="0">
                <a:solidFill>
                  <a:srgbClr val="FF0000"/>
                </a:solidFill>
                <a:latin typeface="华文细黑" pitchFamily="2" charset="-122"/>
                <a:ea typeface="华文细黑" pitchFamily="2" charset="-122"/>
              </a:rPr>
              <a:t>卷积和方法求响应</a:t>
            </a:r>
          </a:p>
        </p:txBody>
      </p:sp>
    </p:spTree>
    <p:extLst>
      <p:ext uri="{BB962C8B-B14F-4D97-AF65-F5344CB8AC3E}">
        <p14:creationId xmlns:p14="http://schemas.microsoft.com/office/powerpoint/2010/main" val="375311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70050"/>
                                        </p:tgtEl>
                                        <p:attrNameLst>
                                          <p:attrName>style.visibility</p:attrName>
                                        </p:attrNameLst>
                                      </p:cBhvr>
                                      <p:to>
                                        <p:strVal val="visible"/>
                                      </p:to>
                                    </p:set>
                                    <p:anim calcmode="lin" valueType="num">
                                      <p:cBhvr additive="base">
                                        <p:cTn id="7" dur="500" fill="hold"/>
                                        <p:tgtEl>
                                          <p:spTgt spid="770050"/>
                                        </p:tgtEl>
                                        <p:attrNameLst>
                                          <p:attrName>ppt_x</p:attrName>
                                        </p:attrNameLst>
                                      </p:cBhvr>
                                      <p:tavLst>
                                        <p:tav tm="0">
                                          <p:val>
                                            <p:strVal val="0-#ppt_w/2"/>
                                          </p:val>
                                        </p:tav>
                                        <p:tav tm="100000">
                                          <p:val>
                                            <p:strVal val="#ppt_x"/>
                                          </p:val>
                                        </p:tav>
                                      </p:tavLst>
                                    </p:anim>
                                    <p:anim calcmode="lin" valueType="num">
                                      <p:cBhvr additive="base">
                                        <p:cTn id="8" dur="500" fill="hold"/>
                                        <p:tgtEl>
                                          <p:spTgt spid="7700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70053"/>
                                        </p:tgtEl>
                                        <p:attrNameLst>
                                          <p:attrName>style.visibility</p:attrName>
                                        </p:attrNameLst>
                                      </p:cBhvr>
                                      <p:to>
                                        <p:strVal val="visible"/>
                                      </p:to>
                                    </p:set>
                                    <p:anim calcmode="lin" valueType="num">
                                      <p:cBhvr additive="base">
                                        <p:cTn id="13" dur="500" fill="hold"/>
                                        <p:tgtEl>
                                          <p:spTgt spid="770053"/>
                                        </p:tgtEl>
                                        <p:attrNameLst>
                                          <p:attrName>ppt_x</p:attrName>
                                        </p:attrNameLst>
                                      </p:cBhvr>
                                      <p:tavLst>
                                        <p:tav tm="0">
                                          <p:val>
                                            <p:strVal val="0-#ppt_w/2"/>
                                          </p:val>
                                        </p:tav>
                                        <p:tav tm="100000">
                                          <p:val>
                                            <p:strVal val="#ppt_x"/>
                                          </p:val>
                                        </p:tav>
                                      </p:tavLst>
                                    </p:anim>
                                    <p:anim calcmode="lin" valueType="num">
                                      <p:cBhvr additive="base">
                                        <p:cTn id="14" dur="500" fill="hold"/>
                                        <p:tgtEl>
                                          <p:spTgt spid="77005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70051"/>
                                        </p:tgtEl>
                                        <p:attrNameLst>
                                          <p:attrName>style.visibility</p:attrName>
                                        </p:attrNameLst>
                                      </p:cBhvr>
                                      <p:to>
                                        <p:strVal val="visible"/>
                                      </p:to>
                                    </p:set>
                                    <p:anim calcmode="lin" valueType="num">
                                      <p:cBhvr additive="base">
                                        <p:cTn id="19" dur="500" fill="hold"/>
                                        <p:tgtEl>
                                          <p:spTgt spid="770051"/>
                                        </p:tgtEl>
                                        <p:attrNameLst>
                                          <p:attrName>ppt_x</p:attrName>
                                        </p:attrNameLst>
                                      </p:cBhvr>
                                      <p:tavLst>
                                        <p:tav tm="0">
                                          <p:val>
                                            <p:strVal val="0-#ppt_w/2"/>
                                          </p:val>
                                        </p:tav>
                                        <p:tav tm="100000">
                                          <p:val>
                                            <p:strVal val="#ppt_x"/>
                                          </p:val>
                                        </p:tav>
                                      </p:tavLst>
                                    </p:anim>
                                    <p:anim calcmode="lin" valueType="num">
                                      <p:cBhvr additive="base">
                                        <p:cTn id="20" dur="500" fill="hold"/>
                                        <p:tgtEl>
                                          <p:spTgt spid="770051"/>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70052"/>
                                        </p:tgtEl>
                                        <p:attrNameLst>
                                          <p:attrName>style.visibility</p:attrName>
                                        </p:attrNameLst>
                                      </p:cBhvr>
                                      <p:to>
                                        <p:strVal val="visible"/>
                                      </p:to>
                                    </p:set>
                                    <p:anim calcmode="lin" valueType="num">
                                      <p:cBhvr additive="base">
                                        <p:cTn id="23" dur="500" fill="hold"/>
                                        <p:tgtEl>
                                          <p:spTgt spid="770052"/>
                                        </p:tgtEl>
                                        <p:attrNameLst>
                                          <p:attrName>ppt_x</p:attrName>
                                        </p:attrNameLst>
                                      </p:cBhvr>
                                      <p:tavLst>
                                        <p:tav tm="0">
                                          <p:val>
                                            <p:strVal val="0-#ppt_w/2"/>
                                          </p:val>
                                        </p:tav>
                                        <p:tav tm="100000">
                                          <p:val>
                                            <p:strVal val="#ppt_x"/>
                                          </p:val>
                                        </p:tav>
                                      </p:tavLst>
                                    </p:anim>
                                    <p:anim calcmode="lin" valueType="num">
                                      <p:cBhvr additive="base">
                                        <p:cTn id="24" dur="500" fill="hold"/>
                                        <p:tgtEl>
                                          <p:spTgt spid="7700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20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2BA5103-24F4-42EA-BA38-377C9893A18F}" type="datetime1">
              <a:rPr lang="zh-CN" altLang="en-US"/>
              <a:pPr eaLnBrk="1" hangingPunct="1"/>
              <a:t>2013-11-24</a:t>
            </a:fld>
            <a:endParaRPr lang="en-US" altLang="zh-CN"/>
          </a:p>
        </p:txBody>
      </p:sp>
      <p:sp>
        <p:nvSpPr>
          <p:cNvPr id="50206"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502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8025D7B-87EE-4AE4-99A5-0C371DD286AA}" type="slidenum">
              <a:rPr lang="zh-CN" altLang="en-US"/>
              <a:pPr eaLnBrk="1" hangingPunct="1"/>
              <a:t>58</a:t>
            </a:fld>
            <a:endParaRPr lang="en-US" altLang="zh-CN"/>
          </a:p>
        </p:txBody>
      </p:sp>
      <p:sp>
        <p:nvSpPr>
          <p:cNvPr id="50208" name="Rectangle 2"/>
          <p:cNvSpPr>
            <a:spLocks noGrp="1" noChangeArrowheads="1"/>
          </p:cNvSpPr>
          <p:nvPr>
            <p:ph type="body" idx="1"/>
          </p:nvPr>
        </p:nvSpPr>
        <p:spPr>
          <a:xfrm>
            <a:off x="1114426" y="404664"/>
            <a:ext cx="2122488" cy="620713"/>
          </a:xfrm>
        </p:spPr>
        <p:txBody>
          <a:bodyPr/>
          <a:lstStyle/>
          <a:p>
            <a:pPr eaLnBrk="1" hangingPunct="1">
              <a:buFont typeface="Wingdings" pitchFamily="2" charset="2"/>
              <a:buNone/>
            </a:pPr>
            <a:r>
              <a:rPr lang="zh-CN" altLang="en-US" b="1" dirty="0" smtClean="0">
                <a:solidFill>
                  <a:schemeClr val="tx1"/>
                </a:solidFill>
                <a:latin typeface="华文细黑" pitchFamily="2" charset="-122"/>
                <a:ea typeface="华文细黑" pitchFamily="2" charset="-122"/>
              </a:rPr>
              <a:t>举例</a:t>
            </a:r>
            <a:r>
              <a:rPr lang="en-US" altLang="zh-CN" b="1" dirty="0" smtClean="0">
                <a:solidFill>
                  <a:schemeClr val="tx1"/>
                </a:solidFill>
                <a:latin typeface="华文细黑" pitchFamily="2" charset="-122"/>
                <a:ea typeface="华文细黑" pitchFamily="2" charset="-122"/>
              </a:rPr>
              <a:t>4.15</a:t>
            </a:r>
            <a:r>
              <a:rPr lang="zh-CN" altLang="en-US" b="1" dirty="0" smtClean="0">
                <a:solidFill>
                  <a:schemeClr val="tx1"/>
                </a:solidFill>
                <a:latin typeface="华文细黑" pitchFamily="2" charset="-122"/>
                <a:ea typeface="华文细黑" pitchFamily="2" charset="-122"/>
              </a:rPr>
              <a:t>：</a:t>
            </a:r>
          </a:p>
        </p:txBody>
      </p:sp>
      <p:graphicFrame>
        <p:nvGraphicFramePr>
          <p:cNvPr id="50178" name="Object 3"/>
          <p:cNvGraphicFramePr>
            <a:graphicFrameLocks noChangeAspect="1"/>
          </p:cNvGraphicFramePr>
          <p:nvPr/>
        </p:nvGraphicFramePr>
        <p:xfrm>
          <a:off x="925513" y="1700213"/>
          <a:ext cx="6084887" cy="933450"/>
        </p:xfrm>
        <a:graphic>
          <a:graphicData uri="http://schemas.openxmlformats.org/presentationml/2006/ole">
            <mc:AlternateContent xmlns:mc="http://schemas.openxmlformats.org/markup-compatibility/2006">
              <mc:Choice xmlns:v="urn:schemas-microsoft-com:vml" Requires="v">
                <p:oleObj spid="_x0000_s309628" name="Equation" r:id="rId4" imgW="3327120" imgH="507960" progId="Equation.DSMT4">
                  <p:embed/>
                </p:oleObj>
              </mc:Choice>
              <mc:Fallback>
                <p:oleObj name="Equation" r:id="rId4" imgW="3327120" imgH="5079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513" y="1700213"/>
                        <a:ext cx="6084887" cy="933450"/>
                      </a:xfrm>
                      <a:prstGeom prst="rect">
                        <a:avLst/>
                      </a:prstGeom>
                      <a:noFill/>
                      <a:ln>
                        <a:noFill/>
                      </a:ln>
                      <a:effectLst/>
                      <a:extLst>
                        <a:ext uri="{909E8E84-426E-40DD-AFC4-6F175D3DCCD1}">
                          <a14:hiddenFill xmlns:a14="http://schemas.microsoft.com/office/drawing/2010/main">
                            <a:solidFill>
                              <a:srgbClr val="CCEC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2100" name="Object 4"/>
          <p:cNvGraphicFramePr>
            <a:graphicFrameLocks noChangeAspect="1"/>
          </p:cNvGraphicFramePr>
          <p:nvPr/>
        </p:nvGraphicFramePr>
        <p:xfrm>
          <a:off x="795338" y="2667000"/>
          <a:ext cx="6042025" cy="903288"/>
        </p:xfrm>
        <a:graphic>
          <a:graphicData uri="http://schemas.openxmlformats.org/presentationml/2006/ole">
            <mc:AlternateContent xmlns:mc="http://schemas.openxmlformats.org/markup-compatibility/2006">
              <mc:Choice xmlns:v="urn:schemas-microsoft-com:vml" Requires="v">
                <p:oleObj spid="_x0000_s309629" name="Equation" r:id="rId6" imgW="2895480" imgH="431640" progId="Equation.DSMT4">
                  <p:embed/>
                </p:oleObj>
              </mc:Choice>
              <mc:Fallback>
                <p:oleObj name="Equation" r:id="rId6" imgW="289548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5338" y="2667000"/>
                        <a:ext cx="6042025" cy="903288"/>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2101" name="Object 5"/>
          <p:cNvGraphicFramePr>
            <a:graphicFrameLocks noChangeAspect="1"/>
          </p:cNvGraphicFramePr>
          <p:nvPr/>
        </p:nvGraphicFramePr>
        <p:xfrm>
          <a:off x="2417763" y="3429000"/>
          <a:ext cx="4625975" cy="833438"/>
        </p:xfrm>
        <a:graphic>
          <a:graphicData uri="http://schemas.openxmlformats.org/presentationml/2006/ole">
            <mc:AlternateContent xmlns:mc="http://schemas.openxmlformats.org/markup-compatibility/2006">
              <mc:Choice xmlns:v="urn:schemas-microsoft-com:vml" Requires="v">
                <p:oleObj spid="_x0000_s309630" name="Equation" r:id="rId8" imgW="2400120" imgH="431640" progId="Equation.DSMT4">
                  <p:embed/>
                </p:oleObj>
              </mc:Choice>
              <mc:Fallback>
                <p:oleObj name="Equation" r:id="rId8" imgW="2400120" imgH="4316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7763" y="3429000"/>
                        <a:ext cx="4625975" cy="833438"/>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0210" name="Group 7"/>
          <p:cNvGrpSpPr>
            <a:grpSpLocks/>
          </p:cNvGrpSpPr>
          <p:nvPr/>
        </p:nvGrpSpPr>
        <p:grpSpPr bwMode="auto">
          <a:xfrm>
            <a:off x="4643438" y="4365625"/>
            <a:ext cx="3124200" cy="1706563"/>
            <a:chOff x="3072" y="2928"/>
            <a:chExt cx="1968" cy="1075"/>
          </a:xfrm>
        </p:grpSpPr>
        <p:sp>
          <p:nvSpPr>
            <p:cNvPr id="50227" name="Line 8"/>
            <p:cNvSpPr>
              <a:spLocks noChangeShapeType="1"/>
            </p:cNvSpPr>
            <p:nvPr/>
          </p:nvSpPr>
          <p:spPr bwMode="auto">
            <a:xfrm>
              <a:off x="3072" y="3806"/>
              <a:ext cx="196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28" name="Line 9"/>
            <p:cNvSpPr>
              <a:spLocks noChangeShapeType="1"/>
            </p:cNvSpPr>
            <p:nvPr/>
          </p:nvSpPr>
          <p:spPr bwMode="auto">
            <a:xfrm flipV="1">
              <a:off x="3744" y="2990"/>
              <a:ext cx="0" cy="96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29" name="Line 10"/>
            <p:cNvSpPr>
              <a:spLocks noChangeShapeType="1"/>
            </p:cNvSpPr>
            <p:nvPr/>
          </p:nvSpPr>
          <p:spPr bwMode="auto">
            <a:xfrm>
              <a:off x="3744" y="3662"/>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0194" name="Object 11"/>
            <p:cNvGraphicFramePr>
              <a:graphicFrameLocks noChangeAspect="1"/>
            </p:cNvGraphicFramePr>
            <p:nvPr/>
          </p:nvGraphicFramePr>
          <p:xfrm>
            <a:off x="3648" y="3806"/>
            <a:ext cx="103" cy="144"/>
          </p:xfrm>
          <a:graphic>
            <a:graphicData uri="http://schemas.openxmlformats.org/presentationml/2006/ole">
              <mc:AlternateContent xmlns:mc="http://schemas.openxmlformats.org/markup-compatibility/2006">
                <mc:Choice xmlns:v="urn:schemas-microsoft-com:vml" Requires="v">
                  <p:oleObj spid="_x0000_s309631" name="Equation" r:id="rId10" imgW="126720" imgH="177480" progId="Equation.3">
                    <p:embed/>
                  </p:oleObj>
                </mc:Choice>
                <mc:Fallback>
                  <p:oleObj name="Equation" r:id="rId10" imgW="12672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48" y="3806"/>
                          <a:ext cx="103"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5" name="Object 12"/>
            <p:cNvGraphicFramePr>
              <a:graphicFrameLocks noChangeAspect="1"/>
            </p:cNvGraphicFramePr>
            <p:nvPr/>
          </p:nvGraphicFramePr>
          <p:xfrm>
            <a:off x="3809" y="3811"/>
            <a:ext cx="99" cy="187"/>
          </p:xfrm>
          <a:graphic>
            <a:graphicData uri="http://schemas.openxmlformats.org/presentationml/2006/ole">
              <mc:AlternateContent xmlns:mc="http://schemas.openxmlformats.org/markup-compatibility/2006">
                <mc:Choice xmlns:v="urn:schemas-microsoft-com:vml" Requires="v">
                  <p:oleObj spid="_x0000_s309632" name="Equation" r:id="rId12" imgW="88560" imgH="164880" progId="Equation.3">
                    <p:embed/>
                  </p:oleObj>
                </mc:Choice>
                <mc:Fallback>
                  <p:oleObj name="Equation" r:id="rId12" imgW="88560" imgH="1648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09" y="3811"/>
                          <a:ext cx="9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6" name="Object 13"/>
            <p:cNvGraphicFramePr>
              <a:graphicFrameLocks noChangeAspect="1"/>
            </p:cNvGraphicFramePr>
            <p:nvPr/>
          </p:nvGraphicFramePr>
          <p:xfrm>
            <a:off x="3967" y="3806"/>
            <a:ext cx="146" cy="192"/>
          </p:xfrm>
          <a:graphic>
            <a:graphicData uri="http://schemas.openxmlformats.org/presentationml/2006/ole">
              <mc:AlternateContent xmlns:mc="http://schemas.openxmlformats.org/markup-compatibility/2006">
                <mc:Choice xmlns:v="urn:schemas-microsoft-com:vml" Requires="v">
                  <p:oleObj spid="_x0000_s309633" name="Equation" r:id="rId14" imgW="126720" imgH="164880" progId="Equation.3">
                    <p:embed/>
                  </p:oleObj>
                </mc:Choice>
                <mc:Fallback>
                  <p:oleObj name="Equation" r:id="rId14" imgW="126720" imgH="1648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67" y="3806"/>
                          <a:ext cx="14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7" name="Object 14"/>
            <p:cNvGraphicFramePr>
              <a:graphicFrameLocks noChangeAspect="1"/>
            </p:cNvGraphicFramePr>
            <p:nvPr/>
          </p:nvGraphicFramePr>
          <p:xfrm>
            <a:off x="4080" y="3566"/>
            <a:ext cx="193" cy="84"/>
          </p:xfrm>
          <a:graphic>
            <a:graphicData uri="http://schemas.openxmlformats.org/presentationml/2006/ole">
              <mc:AlternateContent xmlns:mc="http://schemas.openxmlformats.org/markup-compatibility/2006">
                <mc:Choice xmlns:v="urn:schemas-microsoft-com:vml" Requires="v">
                  <p:oleObj spid="_x0000_s309634" name="Equation" r:id="rId16" imgW="177480" imgH="75960" progId="Equation.3">
                    <p:embed/>
                  </p:oleObj>
                </mc:Choice>
                <mc:Fallback>
                  <p:oleObj name="Equation" r:id="rId16" imgW="177480" imgH="7596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80" y="3566"/>
                          <a:ext cx="193" cy="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8" name="Object 15"/>
            <p:cNvGraphicFramePr>
              <a:graphicFrameLocks noChangeAspect="1"/>
            </p:cNvGraphicFramePr>
            <p:nvPr/>
          </p:nvGraphicFramePr>
          <p:xfrm>
            <a:off x="4176" y="3806"/>
            <a:ext cx="287" cy="147"/>
          </p:xfrm>
          <a:graphic>
            <a:graphicData uri="http://schemas.openxmlformats.org/presentationml/2006/ole">
              <mc:AlternateContent xmlns:mc="http://schemas.openxmlformats.org/markup-compatibility/2006">
                <mc:Choice xmlns:v="urn:schemas-microsoft-com:vml" Requires="v">
                  <p:oleObj spid="_x0000_s309635" name="Equation" r:id="rId18" imgW="355320" imgH="177480" progId="Equation.3">
                    <p:embed/>
                  </p:oleObj>
                </mc:Choice>
                <mc:Fallback>
                  <p:oleObj name="Equation" r:id="rId18" imgW="355320" imgH="1774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76" y="3806"/>
                          <a:ext cx="287"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9" name="Object 16"/>
            <p:cNvGraphicFramePr>
              <a:graphicFrameLocks noChangeAspect="1"/>
            </p:cNvGraphicFramePr>
            <p:nvPr/>
          </p:nvGraphicFramePr>
          <p:xfrm>
            <a:off x="4416" y="3806"/>
            <a:ext cx="193" cy="197"/>
          </p:xfrm>
          <a:graphic>
            <a:graphicData uri="http://schemas.openxmlformats.org/presentationml/2006/ole">
              <mc:AlternateContent xmlns:mc="http://schemas.openxmlformats.org/markup-compatibility/2006">
                <mc:Choice xmlns:v="urn:schemas-microsoft-com:vml" Requires="v">
                  <p:oleObj spid="_x0000_s309636" name="Equation" r:id="rId20" imgW="177480" imgH="177480" progId="Equation.3">
                    <p:embed/>
                  </p:oleObj>
                </mc:Choice>
                <mc:Fallback>
                  <p:oleObj name="Equation" r:id="rId20" imgW="177480" imgH="1774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16" y="3806"/>
                          <a:ext cx="193"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0" name="Object 17"/>
            <p:cNvGraphicFramePr>
              <a:graphicFrameLocks noChangeAspect="1"/>
            </p:cNvGraphicFramePr>
            <p:nvPr/>
          </p:nvGraphicFramePr>
          <p:xfrm>
            <a:off x="4842" y="3827"/>
            <a:ext cx="137" cy="155"/>
          </p:xfrm>
          <a:graphic>
            <a:graphicData uri="http://schemas.openxmlformats.org/presentationml/2006/ole">
              <mc:AlternateContent xmlns:mc="http://schemas.openxmlformats.org/markup-compatibility/2006">
                <mc:Choice xmlns:v="urn:schemas-microsoft-com:vml" Requires="v">
                  <p:oleObj spid="_x0000_s309637" name="Equation" r:id="rId22" imgW="126720" imgH="139680" progId="Equation.3">
                    <p:embed/>
                  </p:oleObj>
                </mc:Choice>
                <mc:Fallback>
                  <p:oleObj name="Equation" r:id="rId22" imgW="126720" imgH="1396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842" y="3827"/>
                          <a:ext cx="13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1" name="Object 18"/>
            <p:cNvGraphicFramePr>
              <a:graphicFrameLocks noChangeAspect="1"/>
            </p:cNvGraphicFramePr>
            <p:nvPr/>
          </p:nvGraphicFramePr>
          <p:xfrm>
            <a:off x="3792" y="2928"/>
            <a:ext cx="343" cy="225"/>
          </p:xfrm>
          <a:graphic>
            <a:graphicData uri="http://schemas.openxmlformats.org/presentationml/2006/ole">
              <mc:AlternateContent xmlns:mc="http://schemas.openxmlformats.org/markup-compatibility/2006">
                <mc:Choice xmlns:v="urn:schemas-microsoft-com:vml" Requires="v">
                  <p:oleObj spid="_x0000_s309638" name="Equation" r:id="rId24" imgW="317160" imgH="203040" progId="Equation.DSMT4">
                    <p:embed/>
                  </p:oleObj>
                </mc:Choice>
                <mc:Fallback>
                  <p:oleObj name="Equation" r:id="rId24" imgW="317160" imgH="203040"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792" y="2928"/>
                          <a:ext cx="343"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30" name="Line 19"/>
            <p:cNvSpPr>
              <a:spLocks noChangeShapeType="1"/>
            </p:cNvSpPr>
            <p:nvPr/>
          </p:nvSpPr>
          <p:spPr bwMode="auto">
            <a:xfrm flipH="1" flipV="1">
              <a:off x="3600" y="3806"/>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231" name="Line 20"/>
            <p:cNvSpPr>
              <a:spLocks noChangeShapeType="1"/>
            </p:cNvSpPr>
            <p:nvPr/>
          </p:nvSpPr>
          <p:spPr bwMode="auto">
            <a:xfrm flipH="1" flipV="1">
              <a:off x="3456" y="3806"/>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232" name="Line 21"/>
            <p:cNvSpPr>
              <a:spLocks noChangeShapeType="1"/>
            </p:cNvSpPr>
            <p:nvPr/>
          </p:nvSpPr>
          <p:spPr bwMode="auto">
            <a:xfrm flipH="1" flipV="1">
              <a:off x="3312" y="3806"/>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233" name="Line 22"/>
            <p:cNvSpPr>
              <a:spLocks noChangeShapeType="1"/>
            </p:cNvSpPr>
            <p:nvPr/>
          </p:nvSpPr>
          <p:spPr bwMode="auto">
            <a:xfrm flipH="1" flipV="1">
              <a:off x="3168" y="3806"/>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0202" name="Object 23"/>
            <p:cNvGraphicFramePr>
              <a:graphicFrameLocks noChangeAspect="1"/>
            </p:cNvGraphicFramePr>
            <p:nvPr/>
          </p:nvGraphicFramePr>
          <p:xfrm>
            <a:off x="3456" y="3806"/>
            <a:ext cx="192" cy="160"/>
          </p:xfrm>
          <a:graphic>
            <a:graphicData uri="http://schemas.openxmlformats.org/presentationml/2006/ole">
              <mc:AlternateContent xmlns:mc="http://schemas.openxmlformats.org/markup-compatibility/2006">
                <mc:Choice xmlns:v="urn:schemas-microsoft-com:vml" Requires="v">
                  <p:oleObj spid="_x0000_s309639" name="Equation" r:id="rId26" imgW="203040" imgH="164880" progId="Equation.3">
                    <p:embed/>
                  </p:oleObj>
                </mc:Choice>
                <mc:Fallback>
                  <p:oleObj name="Equation" r:id="rId26" imgW="203040" imgH="16488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456" y="3806"/>
                          <a:ext cx="19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3" name="Object 24"/>
            <p:cNvGraphicFramePr>
              <a:graphicFrameLocks noChangeAspect="1"/>
            </p:cNvGraphicFramePr>
            <p:nvPr/>
          </p:nvGraphicFramePr>
          <p:xfrm>
            <a:off x="3312" y="3806"/>
            <a:ext cx="215" cy="149"/>
          </p:xfrm>
          <a:graphic>
            <a:graphicData uri="http://schemas.openxmlformats.org/presentationml/2006/ole">
              <mc:AlternateContent xmlns:mc="http://schemas.openxmlformats.org/markup-compatibility/2006">
                <mc:Choice xmlns:v="urn:schemas-microsoft-com:vml" Requires="v">
                  <p:oleObj spid="_x0000_s309640" name="Equation" r:id="rId28" imgW="241200" imgH="164880" progId="Equation.3">
                    <p:embed/>
                  </p:oleObj>
                </mc:Choice>
                <mc:Fallback>
                  <p:oleObj name="Equation" r:id="rId28" imgW="241200" imgH="16488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312" y="3806"/>
                          <a:ext cx="215"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4" name="Object 25"/>
            <p:cNvGraphicFramePr>
              <a:graphicFrameLocks noChangeAspect="1"/>
            </p:cNvGraphicFramePr>
            <p:nvPr/>
          </p:nvGraphicFramePr>
          <p:xfrm>
            <a:off x="3072" y="3806"/>
            <a:ext cx="248" cy="197"/>
          </p:xfrm>
          <a:graphic>
            <a:graphicData uri="http://schemas.openxmlformats.org/presentationml/2006/ole">
              <mc:AlternateContent xmlns:mc="http://schemas.openxmlformats.org/markup-compatibility/2006">
                <mc:Choice xmlns:v="urn:schemas-microsoft-com:vml" Requires="v">
                  <p:oleObj spid="_x0000_s309641" name="Equation" r:id="rId30" imgW="228600" imgH="177480" progId="Equation.3">
                    <p:embed/>
                  </p:oleObj>
                </mc:Choice>
                <mc:Fallback>
                  <p:oleObj name="Equation" r:id="rId30" imgW="228600" imgH="17748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072" y="3806"/>
                          <a:ext cx="24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34" name="Line 26"/>
            <p:cNvSpPr>
              <a:spLocks noChangeShapeType="1"/>
            </p:cNvSpPr>
            <p:nvPr/>
          </p:nvSpPr>
          <p:spPr bwMode="auto">
            <a:xfrm>
              <a:off x="3744" y="3422"/>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235" name="Line 27"/>
            <p:cNvSpPr>
              <a:spLocks noChangeShapeType="1"/>
            </p:cNvSpPr>
            <p:nvPr/>
          </p:nvSpPr>
          <p:spPr bwMode="auto">
            <a:xfrm>
              <a:off x="3888" y="3422"/>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236" name="Line 28"/>
            <p:cNvSpPr>
              <a:spLocks noChangeShapeType="1"/>
            </p:cNvSpPr>
            <p:nvPr/>
          </p:nvSpPr>
          <p:spPr bwMode="auto">
            <a:xfrm>
              <a:off x="4032" y="3422"/>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237" name="Line 29"/>
            <p:cNvSpPr>
              <a:spLocks noChangeShapeType="1"/>
            </p:cNvSpPr>
            <p:nvPr/>
          </p:nvSpPr>
          <p:spPr bwMode="auto">
            <a:xfrm>
              <a:off x="4320" y="3422"/>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238" name="Line 30"/>
            <p:cNvSpPr>
              <a:spLocks noChangeShapeType="1"/>
            </p:cNvSpPr>
            <p:nvPr/>
          </p:nvSpPr>
          <p:spPr bwMode="auto">
            <a:xfrm flipH="1" flipV="1">
              <a:off x="4560" y="3806"/>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239" name="Line 31"/>
            <p:cNvSpPr>
              <a:spLocks noChangeShapeType="1"/>
            </p:cNvSpPr>
            <p:nvPr/>
          </p:nvSpPr>
          <p:spPr bwMode="auto">
            <a:xfrm flipH="1" flipV="1">
              <a:off x="4656" y="3806"/>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211" name="Group 32"/>
          <p:cNvGrpSpPr>
            <a:grpSpLocks/>
          </p:cNvGrpSpPr>
          <p:nvPr/>
        </p:nvGrpSpPr>
        <p:grpSpPr bwMode="auto">
          <a:xfrm>
            <a:off x="684213" y="4292600"/>
            <a:ext cx="3311525" cy="1930400"/>
            <a:chOff x="432" y="2784"/>
            <a:chExt cx="2086" cy="1216"/>
          </a:xfrm>
        </p:grpSpPr>
        <p:graphicFrame>
          <p:nvGraphicFramePr>
            <p:cNvPr id="50181" name="Object 33"/>
            <p:cNvGraphicFramePr>
              <a:graphicFrameLocks noChangeAspect="1"/>
            </p:cNvGraphicFramePr>
            <p:nvPr/>
          </p:nvGraphicFramePr>
          <p:xfrm>
            <a:off x="1200" y="2784"/>
            <a:ext cx="343" cy="226"/>
          </p:xfrm>
          <a:graphic>
            <a:graphicData uri="http://schemas.openxmlformats.org/presentationml/2006/ole">
              <mc:AlternateContent xmlns:mc="http://schemas.openxmlformats.org/markup-compatibility/2006">
                <mc:Choice xmlns:v="urn:schemas-microsoft-com:vml" Requires="v">
                  <p:oleObj spid="_x0000_s309642" name="Equation" r:id="rId32" imgW="317160" imgH="203040" progId="Equation.DSMT4">
                    <p:embed/>
                  </p:oleObj>
                </mc:Choice>
                <mc:Fallback>
                  <p:oleObj name="Equation" r:id="rId32" imgW="317160" imgH="203040" progId="Equation.DSMT4">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200" y="2784"/>
                          <a:ext cx="343"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12" name="Line 34"/>
            <p:cNvSpPr>
              <a:spLocks noChangeShapeType="1"/>
            </p:cNvSpPr>
            <p:nvPr/>
          </p:nvSpPr>
          <p:spPr bwMode="auto">
            <a:xfrm>
              <a:off x="432" y="3792"/>
              <a:ext cx="196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13" name="Line 35"/>
            <p:cNvSpPr>
              <a:spLocks noChangeShapeType="1"/>
            </p:cNvSpPr>
            <p:nvPr/>
          </p:nvSpPr>
          <p:spPr bwMode="auto">
            <a:xfrm flipV="1">
              <a:off x="1152" y="2832"/>
              <a:ext cx="0" cy="110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14" name="Freeform 36"/>
            <p:cNvSpPr>
              <a:spLocks/>
            </p:cNvSpPr>
            <p:nvPr/>
          </p:nvSpPr>
          <p:spPr bwMode="auto">
            <a:xfrm>
              <a:off x="1152" y="3072"/>
              <a:ext cx="1008" cy="480"/>
            </a:xfrm>
            <a:custGeom>
              <a:avLst/>
              <a:gdLst>
                <a:gd name="T0" fmla="*/ 0 w 816"/>
                <a:gd name="T1" fmla="*/ 0 h 528"/>
                <a:gd name="T2" fmla="*/ 288 w 816"/>
                <a:gd name="T3" fmla="*/ 384 h 528"/>
                <a:gd name="T4" fmla="*/ 816 w 816"/>
                <a:gd name="T5" fmla="*/ 528 h 528"/>
                <a:gd name="T6" fmla="*/ 0 60000 65536"/>
                <a:gd name="T7" fmla="*/ 0 60000 65536"/>
                <a:gd name="T8" fmla="*/ 0 60000 65536"/>
                <a:gd name="T9" fmla="*/ 0 w 816"/>
                <a:gd name="T10" fmla="*/ 0 h 528"/>
                <a:gd name="T11" fmla="*/ 816 w 816"/>
                <a:gd name="T12" fmla="*/ 528 h 528"/>
              </a:gdLst>
              <a:ahLst/>
              <a:cxnLst>
                <a:cxn ang="T6">
                  <a:pos x="T0" y="T1"/>
                </a:cxn>
                <a:cxn ang="T7">
                  <a:pos x="T2" y="T3"/>
                </a:cxn>
                <a:cxn ang="T8">
                  <a:pos x="T4" y="T5"/>
                </a:cxn>
              </a:cxnLst>
              <a:rect l="T9" t="T10" r="T11" b="T12"/>
              <a:pathLst>
                <a:path w="816" h="528">
                  <a:moveTo>
                    <a:pt x="0" y="0"/>
                  </a:moveTo>
                  <a:cubicBezTo>
                    <a:pt x="76" y="148"/>
                    <a:pt x="152" y="296"/>
                    <a:pt x="288" y="384"/>
                  </a:cubicBezTo>
                  <a:cubicBezTo>
                    <a:pt x="424" y="472"/>
                    <a:pt x="620" y="500"/>
                    <a:pt x="816" y="528"/>
                  </a:cubicBezTo>
                </a:path>
              </a:pathLst>
            </a:custGeom>
            <a:noFill/>
            <a:ln w="28575">
              <a:solidFill>
                <a:srgbClr val="0066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15" name="Line 37"/>
            <p:cNvSpPr>
              <a:spLocks noChangeShapeType="1"/>
            </p:cNvSpPr>
            <p:nvPr/>
          </p:nvSpPr>
          <p:spPr bwMode="auto">
            <a:xfrm>
              <a:off x="1152" y="3648"/>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6" name="Line 38"/>
            <p:cNvSpPr>
              <a:spLocks noChangeShapeType="1"/>
            </p:cNvSpPr>
            <p:nvPr/>
          </p:nvSpPr>
          <p:spPr bwMode="auto">
            <a:xfrm>
              <a:off x="1296" y="3264"/>
              <a:ext cx="0" cy="528"/>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7" name="Line 39"/>
            <p:cNvSpPr>
              <a:spLocks noChangeShapeType="1"/>
            </p:cNvSpPr>
            <p:nvPr/>
          </p:nvSpPr>
          <p:spPr bwMode="auto">
            <a:xfrm>
              <a:off x="1440" y="3408"/>
              <a:ext cx="0" cy="384"/>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8" name="Line 40"/>
            <p:cNvSpPr>
              <a:spLocks noChangeShapeType="1"/>
            </p:cNvSpPr>
            <p:nvPr/>
          </p:nvSpPr>
          <p:spPr bwMode="auto">
            <a:xfrm>
              <a:off x="1584" y="3456"/>
              <a:ext cx="0" cy="336"/>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9" name="Line 41"/>
            <p:cNvSpPr>
              <a:spLocks noChangeShapeType="1"/>
            </p:cNvSpPr>
            <p:nvPr/>
          </p:nvSpPr>
          <p:spPr bwMode="auto">
            <a:xfrm>
              <a:off x="1728" y="3504"/>
              <a:ext cx="0" cy="288"/>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0" name="Line 42"/>
            <p:cNvSpPr>
              <a:spLocks noChangeShapeType="1"/>
            </p:cNvSpPr>
            <p:nvPr/>
          </p:nvSpPr>
          <p:spPr bwMode="auto">
            <a:xfrm>
              <a:off x="1152" y="3120"/>
              <a:ext cx="0" cy="672"/>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0182" name="Object 43"/>
            <p:cNvGraphicFramePr>
              <a:graphicFrameLocks noChangeAspect="1"/>
            </p:cNvGraphicFramePr>
            <p:nvPr/>
          </p:nvGraphicFramePr>
          <p:xfrm>
            <a:off x="1056" y="3792"/>
            <a:ext cx="103" cy="144"/>
          </p:xfrm>
          <a:graphic>
            <a:graphicData uri="http://schemas.openxmlformats.org/presentationml/2006/ole">
              <mc:AlternateContent xmlns:mc="http://schemas.openxmlformats.org/markup-compatibility/2006">
                <mc:Choice xmlns:v="urn:schemas-microsoft-com:vml" Requires="v">
                  <p:oleObj spid="_x0000_s309643" name="Equation" r:id="rId34" imgW="126720" imgH="177480" progId="Equation.3">
                    <p:embed/>
                  </p:oleObj>
                </mc:Choice>
                <mc:Fallback>
                  <p:oleObj name="Equation" r:id="rId34" imgW="12672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6" y="3792"/>
                          <a:ext cx="103"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3" name="Object 44"/>
            <p:cNvGraphicFramePr>
              <a:graphicFrameLocks noChangeAspect="1"/>
            </p:cNvGraphicFramePr>
            <p:nvPr/>
          </p:nvGraphicFramePr>
          <p:xfrm>
            <a:off x="1217" y="3797"/>
            <a:ext cx="99" cy="187"/>
          </p:xfrm>
          <a:graphic>
            <a:graphicData uri="http://schemas.openxmlformats.org/presentationml/2006/ole">
              <mc:AlternateContent xmlns:mc="http://schemas.openxmlformats.org/markup-compatibility/2006">
                <mc:Choice xmlns:v="urn:schemas-microsoft-com:vml" Requires="v">
                  <p:oleObj spid="_x0000_s309644" name="Equation" r:id="rId35" imgW="88560" imgH="164880" progId="Equation.3">
                    <p:embed/>
                  </p:oleObj>
                </mc:Choice>
                <mc:Fallback>
                  <p:oleObj name="Equation" r:id="rId35" imgW="88560" imgH="1648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7" y="3797"/>
                          <a:ext cx="9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4" name="Object 45"/>
            <p:cNvGraphicFramePr>
              <a:graphicFrameLocks noChangeAspect="1"/>
            </p:cNvGraphicFramePr>
            <p:nvPr/>
          </p:nvGraphicFramePr>
          <p:xfrm>
            <a:off x="1375" y="3792"/>
            <a:ext cx="113" cy="149"/>
          </p:xfrm>
          <a:graphic>
            <a:graphicData uri="http://schemas.openxmlformats.org/presentationml/2006/ole">
              <mc:AlternateContent xmlns:mc="http://schemas.openxmlformats.org/markup-compatibility/2006">
                <mc:Choice xmlns:v="urn:schemas-microsoft-com:vml" Requires="v">
                  <p:oleObj spid="_x0000_s309645" name="Equation" r:id="rId36" imgW="126720" imgH="164880" progId="Equation.3">
                    <p:embed/>
                  </p:oleObj>
                </mc:Choice>
                <mc:Fallback>
                  <p:oleObj name="Equation" r:id="rId36" imgW="126720" imgH="1648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75" y="3792"/>
                          <a:ext cx="113"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5" name="Object 46"/>
            <p:cNvGraphicFramePr>
              <a:graphicFrameLocks noChangeAspect="1"/>
            </p:cNvGraphicFramePr>
            <p:nvPr/>
          </p:nvGraphicFramePr>
          <p:xfrm>
            <a:off x="1542" y="3787"/>
            <a:ext cx="124" cy="197"/>
          </p:xfrm>
          <a:graphic>
            <a:graphicData uri="http://schemas.openxmlformats.org/presentationml/2006/ole">
              <mc:AlternateContent xmlns:mc="http://schemas.openxmlformats.org/markup-compatibility/2006">
                <mc:Choice xmlns:v="urn:schemas-microsoft-com:vml" Requires="v">
                  <p:oleObj spid="_x0000_s309646" name="Equation" r:id="rId37" imgW="114120" imgH="177480" progId="Equation.3">
                    <p:embed/>
                  </p:oleObj>
                </mc:Choice>
                <mc:Fallback>
                  <p:oleObj name="Equation" r:id="rId37" imgW="114120" imgH="177480"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542" y="3787"/>
                          <a:ext cx="124"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6" name="Object 47"/>
            <p:cNvGraphicFramePr>
              <a:graphicFrameLocks noChangeAspect="1"/>
            </p:cNvGraphicFramePr>
            <p:nvPr/>
          </p:nvGraphicFramePr>
          <p:xfrm>
            <a:off x="1680" y="3792"/>
            <a:ext cx="137" cy="183"/>
          </p:xfrm>
          <a:graphic>
            <a:graphicData uri="http://schemas.openxmlformats.org/presentationml/2006/ole">
              <mc:AlternateContent xmlns:mc="http://schemas.openxmlformats.org/markup-compatibility/2006">
                <mc:Choice xmlns:v="urn:schemas-microsoft-com:vml" Requires="v">
                  <p:oleObj spid="_x0000_s309647" name="Equation" r:id="rId39" imgW="126720" imgH="164880" progId="Equation.3">
                    <p:embed/>
                  </p:oleObj>
                </mc:Choice>
                <mc:Fallback>
                  <p:oleObj name="Equation" r:id="rId39" imgW="126720" imgH="16488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680" y="3792"/>
                          <a:ext cx="137"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7" name="Object 48"/>
            <p:cNvGraphicFramePr>
              <a:graphicFrameLocks noChangeAspect="1"/>
            </p:cNvGraphicFramePr>
            <p:nvPr/>
          </p:nvGraphicFramePr>
          <p:xfrm>
            <a:off x="1824" y="3792"/>
            <a:ext cx="124" cy="197"/>
          </p:xfrm>
          <a:graphic>
            <a:graphicData uri="http://schemas.openxmlformats.org/presentationml/2006/ole">
              <mc:AlternateContent xmlns:mc="http://schemas.openxmlformats.org/markup-compatibility/2006">
                <mc:Choice xmlns:v="urn:schemas-microsoft-com:vml" Requires="v">
                  <p:oleObj spid="_x0000_s309648" name="Equation" r:id="rId41" imgW="114120" imgH="177480" progId="Equation.3">
                    <p:embed/>
                  </p:oleObj>
                </mc:Choice>
                <mc:Fallback>
                  <p:oleObj name="Equation" r:id="rId41" imgW="114120" imgH="177480"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824" y="3792"/>
                          <a:ext cx="124"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8" name="Object 49"/>
            <p:cNvGraphicFramePr>
              <a:graphicFrameLocks noChangeAspect="1"/>
            </p:cNvGraphicFramePr>
            <p:nvPr/>
          </p:nvGraphicFramePr>
          <p:xfrm>
            <a:off x="2250" y="3813"/>
            <a:ext cx="137" cy="155"/>
          </p:xfrm>
          <a:graphic>
            <a:graphicData uri="http://schemas.openxmlformats.org/presentationml/2006/ole">
              <mc:AlternateContent xmlns:mc="http://schemas.openxmlformats.org/markup-compatibility/2006">
                <mc:Choice xmlns:v="urn:schemas-microsoft-com:vml" Requires="v">
                  <p:oleObj spid="_x0000_s309649" name="Equation" r:id="rId43" imgW="126720" imgH="139680" progId="Equation.3">
                    <p:embed/>
                  </p:oleObj>
                </mc:Choice>
                <mc:Fallback>
                  <p:oleObj name="Equation" r:id="rId43" imgW="126720" imgH="1396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250" y="3813"/>
                          <a:ext cx="13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21" name="Line 50"/>
            <p:cNvSpPr>
              <a:spLocks noChangeShapeType="1"/>
            </p:cNvSpPr>
            <p:nvPr/>
          </p:nvSpPr>
          <p:spPr bwMode="auto">
            <a:xfrm flipH="1" flipV="1">
              <a:off x="1008" y="3792"/>
              <a:ext cx="0"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2" name="Line 51"/>
            <p:cNvSpPr>
              <a:spLocks noChangeShapeType="1"/>
            </p:cNvSpPr>
            <p:nvPr/>
          </p:nvSpPr>
          <p:spPr bwMode="auto">
            <a:xfrm flipH="1" flipV="1">
              <a:off x="864" y="3792"/>
              <a:ext cx="0" cy="0"/>
            </a:xfrm>
            <a:prstGeom prst="line">
              <a:avLst/>
            </a:prstGeom>
            <a:noFill/>
            <a:ln w="9525">
              <a:solidFill>
                <a:srgbClr val="0066FF"/>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223" name="Line 52"/>
            <p:cNvSpPr>
              <a:spLocks noChangeShapeType="1"/>
            </p:cNvSpPr>
            <p:nvPr/>
          </p:nvSpPr>
          <p:spPr bwMode="auto">
            <a:xfrm flipH="1" flipV="1">
              <a:off x="720" y="3792"/>
              <a:ext cx="0" cy="0"/>
            </a:xfrm>
            <a:prstGeom prst="line">
              <a:avLst/>
            </a:prstGeom>
            <a:noFill/>
            <a:ln w="9525">
              <a:solidFill>
                <a:srgbClr val="0066FF"/>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224" name="Line 53"/>
            <p:cNvSpPr>
              <a:spLocks noChangeShapeType="1"/>
            </p:cNvSpPr>
            <p:nvPr/>
          </p:nvSpPr>
          <p:spPr bwMode="auto">
            <a:xfrm flipH="1" flipV="1">
              <a:off x="576" y="3792"/>
              <a:ext cx="0" cy="0"/>
            </a:xfrm>
            <a:prstGeom prst="line">
              <a:avLst/>
            </a:prstGeom>
            <a:noFill/>
            <a:ln w="9525">
              <a:solidFill>
                <a:srgbClr val="0066FF"/>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0189" name="Object 54"/>
            <p:cNvGraphicFramePr>
              <a:graphicFrameLocks noChangeAspect="1"/>
            </p:cNvGraphicFramePr>
            <p:nvPr/>
          </p:nvGraphicFramePr>
          <p:xfrm>
            <a:off x="912" y="3840"/>
            <a:ext cx="192" cy="160"/>
          </p:xfrm>
          <a:graphic>
            <a:graphicData uri="http://schemas.openxmlformats.org/presentationml/2006/ole">
              <mc:AlternateContent xmlns:mc="http://schemas.openxmlformats.org/markup-compatibility/2006">
                <mc:Choice xmlns:v="urn:schemas-microsoft-com:vml" Requires="v">
                  <p:oleObj spid="_x0000_s309650" name="Equation" r:id="rId44" imgW="203040" imgH="164880" progId="Equation.3">
                    <p:embed/>
                  </p:oleObj>
                </mc:Choice>
                <mc:Fallback>
                  <p:oleObj name="Equation" r:id="rId44" imgW="203040" imgH="16488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12" y="3840"/>
                          <a:ext cx="19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0" name="Object 55"/>
            <p:cNvGraphicFramePr>
              <a:graphicFrameLocks noChangeAspect="1"/>
            </p:cNvGraphicFramePr>
            <p:nvPr/>
          </p:nvGraphicFramePr>
          <p:xfrm>
            <a:off x="720" y="3792"/>
            <a:ext cx="215" cy="149"/>
          </p:xfrm>
          <a:graphic>
            <a:graphicData uri="http://schemas.openxmlformats.org/presentationml/2006/ole">
              <mc:AlternateContent xmlns:mc="http://schemas.openxmlformats.org/markup-compatibility/2006">
                <mc:Choice xmlns:v="urn:schemas-microsoft-com:vml" Requires="v">
                  <p:oleObj spid="_x0000_s309651" name="Equation" r:id="rId45" imgW="241200" imgH="164880" progId="Equation.3">
                    <p:embed/>
                  </p:oleObj>
                </mc:Choice>
                <mc:Fallback>
                  <p:oleObj name="Equation" r:id="rId45" imgW="241200" imgH="16488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20" y="3792"/>
                          <a:ext cx="215"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1" name="Object 56"/>
            <p:cNvGraphicFramePr>
              <a:graphicFrameLocks noChangeAspect="1"/>
            </p:cNvGraphicFramePr>
            <p:nvPr/>
          </p:nvGraphicFramePr>
          <p:xfrm>
            <a:off x="480" y="3792"/>
            <a:ext cx="248" cy="197"/>
          </p:xfrm>
          <a:graphic>
            <a:graphicData uri="http://schemas.openxmlformats.org/presentationml/2006/ole">
              <mc:AlternateContent xmlns:mc="http://schemas.openxmlformats.org/markup-compatibility/2006">
                <mc:Choice xmlns:v="urn:schemas-microsoft-com:vml" Requires="v">
                  <p:oleObj spid="_x0000_s309652" name="Equation" r:id="rId46" imgW="228600" imgH="177480" progId="Equation.3">
                    <p:embed/>
                  </p:oleObj>
                </mc:Choice>
                <mc:Fallback>
                  <p:oleObj name="Equation" r:id="rId46" imgW="228600" imgH="17748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80" y="3792"/>
                          <a:ext cx="24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2" name="Object 57"/>
            <p:cNvGraphicFramePr>
              <a:graphicFrameLocks noChangeAspect="1"/>
            </p:cNvGraphicFramePr>
            <p:nvPr/>
          </p:nvGraphicFramePr>
          <p:xfrm>
            <a:off x="2160" y="3456"/>
            <a:ext cx="358" cy="197"/>
          </p:xfrm>
          <a:graphic>
            <a:graphicData uri="http://schemas.openxmlformats.org/presentationml/2006/ole">
              <mc:AlternateContent xmlns:mc="http://schemas.openxmlformats.org/markup-compatibility/2006">
                <mc:Choice xmlns:v="urn:schemas-microsoft-com:vml" Requires="v">
                  <p:oleObj spid="_x0000_s309653" name="Equation" r:id="rId47" imgW="330120" imgH="177480" progId="Equation.3">
                    <p:embed/>
                  </p:oleObj>
                </mc:Choice>
                <mc:Fallback>
                  <p:oleObj name="Equation" r:id="rId47" imgW="330120" imgH="177480"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2160" y="3456"/>
                          <a:ext cx="35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25" name="Line 58"/>
            <p:cNvSpPr>
              <a:spLocks noChangeShapeType="1"/>
            </p:cNvSpPr>
            <p:nvPr/>
          </p:nvSpPr>
          <p:spPr bwMode="auto">
            <a:xfrm flipH="1" flipV="1">
              <a:off x="1008" y="3792"/>
              <a:ext cx="0" cy="0"/>
            </a:xfrm>
            <a:prstGeom prst="line">
              <a:avLst/>
            </a:prstGeom>
            <a:noFill/>
            <a:ln w="9525">
              <a:solidFill>
                <a:srgbClr val="0066FF"/>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226" name="Line 59"/>
            <p:cNvSpPr>
              <a:spLocks noChangeShapeType="1"/>
            </p:cNvSpPr>
            <p:nvPr/>
          </p:nvSpPr>
          <p:spPr bwMode="auto">
            <a:xfrm>
              <a:off x="1872" y="3552"/>
              <a:ext cx="0" cy="24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0193" name="Object 60"/>
            <p:cNvGraphicFramePr>
              <a:graphicFrameLocks noChangeAspect="1"/>
            </p:cNvGraphicFramePr>
            <p:nvPr/>
          </p:nvGraphicFramePr>
          <p:xfrm>
            <a:off x="1920" y="3600"/>
            <a:ext cx="336" cy="185"/>
          </p:xfrm>
          <a:graphic>
            <a:graphicData uri="http://schemas.openxmlformats.org/presentationml/2006/ole">
              <mc:AlternateContent xmlns:mc="http://schemas.openxmlformats.org/markup-compatibility/2006">
                <mc:Choice xmlns:v="urn:schemas-microsoft-com:vml" Requires="v">
                  <p:oleObj spid="_x0000_s309654" name="Equation" r:id="rId49" imgW="177480" imgH="101520" progId="Equation.DSMT4">
                    <p:embed/>
                  </p:oleObj>
                </mc:Choice>
                <mc:Fallback>
                  <p:oleObj name="Equation" r:id="rId49" imgW="177480" imgH="101520" progId="Equation.DSMT4">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920" y="3600"/>
                          <a:ext cx="336"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837362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72100"/>
                                        </p:tgtEl>
                                        <p:attrNameLst>
                                          <p:attrName>style.visibility</p:attrName>
                                        </p:attrNameLst>
                                      </p:cBhvr>
                                      <p:to>
                                        <p:strVal val="visible"/>
                                      </p:to>
                                    </p:set>
                                    <p:anim calcmode="lin" valueType="num">
                                      <p:cBhvr additive="base">
                                        <p:cTn id="7" dur="500" fill="hold"/>
                                        <p:tgtEl>
                                          <p:spTgt spid="772100"/>
                                        </p:tgtEl>
                                        <p:attrNameLst>
                                          <p:attrName>ppt_x</p:attrName>
                                        </p:attrNameLst>
                                      </p:cBhvr>
                                      <p:tavLst>
                                        <p:tav tm="0">
                                          <p:val>
                                            <p:strVal val="0-#ppt_w/2"/>
                                          </p:val>
                                        </p:tav>
                                        <p:tav tm="100000">
                                          <p:val>
                                            <p:strVal val="#ppt_x"/>
                                          </p:val>
                                        </p:tav>
                                      </p:tavLst>
                                    </p:anim>
                                    <p:anim calcmode="lin" valueType="num">
                                      <p:cBhvr additive="base">
                                        <p:cTn id="8" dur="500" fill="hold"/>
                                        <p:tgtEl>
                                          <p:spTgt spid="7721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72101"/>
                                        </p:tgtEl>
                                        <p:attrNameLst>
                                          <p:attrName>style.visibility</p:attrName>
                                        </p:attrNameLst>
                                      </p:cBhvr>
                                      <p:to>
                                        <p:strVal val="visible"/>
                                      </p:to>
                                    </p:set>
                                    <p:anim calcmode="lin" valueType="num">
                                      <p:cBhvr additive="base">
                                        <p:cTn id="13" dur="500" fill="hold"/>
                                        <p:tgtEl>
                                          <p:spTgt spid="772101"/>
                                        </p:tgtEl>
                                        <p:attrNameLst>
                                          <p:attrName>ppt_x</p:attrName>
                                        </p:attrNameLst>
                                      </p:cBhvr>
                                      <p:tavLst>
                                        <p:tav tm="0">
                                          <p:val>
                                            <p:strVal val="0-#ppt_w/2"/>
                                          </p:val>
                                        </p:tav>
                                        <p:tav tm="100000">
                                          <p:val>
                                            <p:strVal val="#ppt_x"/>
                                          </p:val>
                                        </p:tav>
                                      </p:tavLst>
                                    </p:anim>
                                    <p:anim calcmode="lin" valueType="num">
                                      <p:cBhvr additive="base">
                                        <p:cTn id="14" dur="500" fill="hold"/>
                                        <p:tgtEl>
                                          <p:spTgt spid="7721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286B33A-8DFD-45D5-A457-CFC96C55AF27}" type="datetime1">
              <a:rPr lang="zh-CN" altLang="en-US"/>
              <a:pPr eaLnBrk="1" hangingPunct="1"/>
              <a:t>2013-11-24</a:t>
            </a:fld>
            <a:endParaRPr lang="en-US" altLang="zh-CN"/>
          </a:p>
        </p:txBody>
      </p:sp>
      <p:sp>
        <p:nvSpPr>
          <p:cNvPr id="5122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51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C369997-B318-4D08-A38D-720A47780C67}" type="slidenum">
              <a:rPr lang="zh-CN" altLang="en-US"/>
              <a:pPr eaLnBrk="1" hangingPunct="1"/>
              <a:t>59</a:t>
            </a:fld>
            <a:endParaRPr lang="en-US" altLang="zh-CN"/>
          </a:p>
        </p:txBody>
      </p:sp>
      <p:graphicFrame>
        <p:nvGraphicFramePr>
          <p:cNvPr id="774148" name="Object 4"/>
          <p:cNvGraphicFramePr>
            <a:graphicFrameLocks noChangeAspect="1"/>
          </p:cNvGraphicFramePr>
          <p:nvPr/>
        </p:nvGraphicFramePr>
        <p:xfrm>
          <a:off x="987425" y="1752600"/>
          <a:ext cx="5194300" cy="957263"/>
        </p:xfrm>
        <a:graphic>
          <a:graphicData uri="http://schemas.openxmlformats.org/presentationml/2006/ole">
            <mc:AlternateContent xmlns:mc="http://schemas.openxmlformats.org/markup-compatibility/2006">
              <mc:Choice xmlns:v="urn:schemas-microsoft-com:vml" Requires="v">
                <p:oleObj spid="_x0000_s310582" name="Equation" r:id="rId4" imgW="2489040" imgH="457200" progId="Equation.DSMT4">
                  <p:embed/>
                </p:oleObj>
              </mc:Choice>
              <mc:Fallback>
                <p:oleObj name="Equation" r:id="rId4" imgW="248904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7425" y="1752600"/>
                        <a:ext cx="5194300" cy="957263"/>
                      </a:xfrm>
                      <a:prstGeom prst="rect">
                        <a:avLst/>
                      </a:prstGeom>
                      <a:noFill/>
                      <a:ln>
                        <a:noFill/>
                      </a:ln>
                      <a:effectLst/>
                      <a:extLst>
                        <a:ext uri="{909E8E84-426E-40DD-AFC4-6F175D3DCCD1}">
                          <a14:hiddenFill xmlns:a14="http://schemas.microsoft.com/office/drawing/2010/main">
                            <a:solidFill>
                              <a:srgbClr val="00FF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685800" y="2971800"/>
            <a:ext cx="3451225" cy="1846263"/>
            <a:chOff x="432" y="1872"/>
            <a:chExt cx="2174" cy="1163"/>
          </a:xfrm>
        </p:grpSpPr>
        <p:graphicFrame>
          <p:nvGraphicFramePr>
            <p:cNvPr id="51215" name="Object 6"/>
            <p:cNvGraphicFramePr>
              <a:graphicFrameLocks noChangeAspect="1"/>
            </p:cNvGraphicFramePr>
            <p:nvPr/>
          </p:nvGraphicFramePr>
          <p:xfrm>
            <a:off x="1344" y="1872"/>
            <a:ext cx="686" cy="226"/>
          </p:xfrm>
          <a:graphic>
            <a:graphicData uri="http://schemas.openxmlformats.org/presentationml/2006/ole">
              <mc:AlternateContent xmlns:mc="http://schemas.openxmlformats.org/markup-compatibility/2006">
                <mc:Choice xmlns:v="urn:schemas-microsoft-com:vml" Requires="v">
                  <p:oleObj spid="_x0000_s310583" name="Equation" r:id="rId6" imgW="634680" imgH="203040" progId="Equation.DSMT4">
                    <p:embed/>
                  </p:oleObj>
                </mc:Choice>
                <mc:Fallback>
                  <p:oleObj name="Equation" r:id="rId6" imgW="634680" imgH="203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4" y="1872"/>
                          <a:ext cx="686"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44" name="Line 7"/>
            <p:cNvSpPr>
              <a:spLocks noChangeShapeType="1"/>
            </p:cNvSpPr>
            <p:nvPr/>
          </p:nvSpPr>
          <p:spPr bwMode="auto">
            <a:xfrm>
              <a:off x="576" y="2832"/>
              <a:ext cx="196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45" name="Line 8"/>
            <p:cNvSpPr>
              <a:spLocks noChangeShapeType="1"/>
            </p:cNvSpPr>
            <p:nvPr/>
          </p:nvSpPr>
          <p:spPr bwMode="auto">
            <a:xfrm flipV="1">
              <a:off x="2064" y="1872"/>
              <a:ext cx="0" cy="110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46" name="Freeform 9"/>
            <p:cNvSpPr>
              <a:spLocks/>
            </p:cNvSpPr>
            <p:nvPr/>
          </p:nvSpPr>
          <p:spPr bwMode="auto">
            <a:xfrm flipH="1">
              <a:off x="624" y="2160"/>
              <a:ext cx="1008" cy="480"/>
            </a:xfrm>
            <a:custGeom>
              <a:avLst/>
              <a:gdLst>
                <a:gd name="T0" fmla="*/ 0 w 816"/>
                <a:gd name="T1" fmla="*/ 0 h 528"/>
                <a:gd name="T2" fmla="*/ 288 w 816"/>
                <a:gd name="T3" fmla="*/ 384 h 528"/>
                <a:gd name="T4" fmla="*/ 816 w 816"/>
                <a:gd name="T5" fmla="*/ 528 h 528"/>
                <a:gd name="T6" fmla="*/ 0 60000 65536"/>
                <a:gd name="T7" fmla="*/ 0 60000 65536"/>
                <a:gd name="T8" fmla="*/ 0 60000 65536"/>
                <a:gd name="T9" fmla="*/ 0 w 816"/>
                <a:gd name="T10" fmla="*/ 0 h 528"/>
                <a:gd name="T11" fmla="*/ 816 w 816"/>
                <a:gd name="T12" fmla="*/ 528 h 528"/>
              </a:gdLst>
              <a:ahLst/>
              <a:cxnLst>
                <a:cxn ang="T6">
                  <a:pos x="T0" y="T1"/>
                </a:cxn>
                <a:cxn ang="T7">
                  <a:pos x="T2" y="T3"/>
                </a:cxn>
                <a:cxn ang="T8">
                  <a:pos x="T4" y="T5"/>
                </a:cxn>
              </a:cxnLst>
              <a:rect l="T9" t="T10" r="T11" b="T12"/>
              <a:pathLst>
                <a:path w="816" h="528">
                  <a:moveTo>
                    <a:pt x="0" y="0"/>
                  </a:moveTo>
                  <a:cubicBezTo>
                    <a:pt x="76" y="148"/>
                    <a:pt x="152" y="296"/>
                    <a:pt x="288" y="384"/>
                  </a:cubicBezTo>
                  <a:cubicBezTo>
                    <a:pt x="424" y="472"/>
                    <a:pt x="620" y="500"/>
                    <a:pt x="816" y="528"/>
                  </a:cubicBezTo>
                </a:path>
              </a:pathLst>
            </a:custGeom>
            <a:noFill/>
            <a:ln w="28575">
              <a:solidFill>
                <a:srgbClr val="0066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47" name="Line 10"/>
            <p:cNvSpPr>
              <a:spLocks noChangeShapeType="1"/>
            </p:cNvSpPr>
            <p:nvPr/>
          </p:nvSpPr>
          <p:spPr bwMode="auto">
            <a:xfrm>
              <a:off x="1632" y="2688"/>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8" name="Line 11"/>
            <p:cNvSpPr>
              <a:spLocks noChangeShapeType="1"/>
            </p:cNvSpPr>
            <p:nvPr/>
          </p:nvSpPr>
          <p:spPr bwMode="auto">
            <a:xfrm>
              <a:off x="1488" y="2352"/>
              <a:ext cx="0" cy="48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9" name="Line 12"/>
            <p:cNvSpPr>
              <a:spLocks noChangeShapeType="1"/>
            </p:cNvSpPr>
            <p:nvPr/>
          </p:nvSpPr>
          <p:spPr bwMode="auto">
            <a:xfrm>
              <a:off x="1344" y="2448"/>
              <a:ext cx="0" cy="384"/>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0" name="Line 13"/>
            <p:cNvSpPr>
              <a:spLocks noChangeShapeType="1"/>
            </p:cNvSpPr>
            <p:nvPr/>
          </p:nvSpPr>
          <p:spPr bwMode="auto">
            <a:xfrm>
              <a:off x="1200" y="2544"/>
              <a:ext cx="0" cy="288"/>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1" name="Line 14"/>
            <p:cNvSpPr>
              <a:spLocks noChangeShapeType="1"/>
            </p:cNvSpPr>
            <p:nvPr/>
          </p:nvSpPr>
          <p:spPr bwMode="auto">
            <a:xfrm>
              <a:off x="1056" y="2592"/>
              <a:ext cx="0" cy="24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2" name="Line 15"/>
            <p:cNvSpPr>
              <a:spLocks noChangeShapeType="1"/>
            </p:cNvSpPr>
            <p:nvPr/>
          </p:nvSpPr>
          <p:spPr bwMode="auto">
            <a:xfrm>
              <a:off x="1632" y="2160"/>
              <a:ext cx="0" cy="672"/>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1216" name="Object 16"/>
            <p:cNvGraphicFramePr>
              <a:graphicFrameLocks noChangeAspect="1"/>
            </p:cNvGraphicFramePr>
            <p:nvPr/>
          </p:nvGraphicFramePr>
          <p:xfrm>
            <a:off x="2112" y="2832"/>
            <a:ext cx="103" cy="144"/>
          </p:xfrm>
          <a:graphic>
            <a:graphicData uri="http://schemas.openxmlformats.org/presentationml/2006/ole">
              <mc:AlternateContent xmlns:mc="http://schemas.openxmlformats.org/markup-compatibility/2006">
                <mc:Choice xmlns:v="urn:schemas-microsoft-com:vml" Requires="v">
                  <p:oleObj spid="_x0000_s310584" name="Equation" r:id="rId8" imgW="126720" imgH="177480" progId="Equation.3">
                    <p:embed/>
                  </p:oleObj>
                </mc:Choice>
                <mc:Fallback>
                  <p:oleObj name="Equation" r:id="rId8" imgW="12672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2" y="2832"/>
                          <a:ext cx="103"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7" name="Object 17"/>
            <p:cNvGraphicFramePr>
              <a:graphicFrameLocks noChangeAspect="1"/>
            </p:cNvGraphicFramePr>
            <p:nvPr/>
          </p:nvGraphicFramePr>
          <p:xfrm>
            <a:off x="2208" y="2832"/>
            <a:ext cx="76" cy="144"/>
          </p:xfrm>
          <a:graphic>
            <a:graphicData uri="http://schemas.openxmlformats.org/presentationml/2006/ole">
              <mc:AlternateContent xmlns:mc="http://schemas.openxmlformats.org/markup-compatibility/2006">
                <mc:Choice xmlns:v="urn:schemas-microsoft-com:vml" Requires="v">
                  <p:oleObj spid="_x0000_s310585" name="Equation" r:id="rId10" imgW="88560" imgH="164880" progId="Equation.3">
                    <p:embed/>
                  </p:oleObj>
                </mc:Choice>
                <mc:Fallback>
                  <p:oleObj name="Equation" r:id="rId10" imgW="88560" imgH="1648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8" y="2832"/>
                          <a:ext cx="76"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8" name="Object 18"/>
            <p:cNvGraphicFramePr>
              <a:graphicFrameLocks noChangeAspect="1"/>
            </p:cNvGraphicFramePr>
            <p:nvPr/>
          </p:nvGraphicFramePr>
          <p:xfrm>
            <a:off x="2304" y="2832"/>
            <a:ext cx="109" cy="144"/>
          </p:xfrm>
          <a:graphic>
            <a:graphicData uri="http://schemas.openxmlformats.org/presentationml/2006/ole">
              <mc:AlternateContent xmlns:mc="http://schemas.openxmlformats.org/markup-compatibility/2006">
                <mc:Choice xmlns:v="urn:schemas-microsoft-com:vml" Requires="v">
                  <p:oleObj spid="_x0000_s310586" name="Equation" r:id="rId12" imgW="126720" imgH="164880" progId="Equation.3">
                    <p:embed/>
                  </p:oleObj>
                </mc:Choice>
                <mc:Fallback>
                  <p:oleObj name="Equation" r:id="rId12" imgW="126720" imgH="1648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04" y="2832"/>
                          <a:ext cx="109"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9" name="Object 19"/>
            <p:cNvGraphicFramePr>
              <a:graphicFrameLocks noChangeAspect="1"/>
            </p:cNvGraphicFramePr>
            <p:nvPr/>
          </p:nvGraphicFramePr>
          <p:xfrm>
            <a:off x="2428" y="2880"/>
            <a:ext cx="178" cy="155"/>
          </p:xfrm>
          <a:graphic>
            <a:graphicData uri="http://schemas.openxmlformats.org/presentationml/2006/ole">
              <mc:AlternateContent xmlns:mc="http://schemas.openxmlformats.org/markup-compatibility/2006">
                <mc:Choice xmlns:v="urn:schemas-microsoft-com:vml" Requires="v">
                  <p:oleObj spid="_x0000_s310587" name="Equation" r:id="rId14" imgW="164880" imgH="139680" progId="Equation.DSMT4">
                    <p:embed/>
                  </p:oleObj>
                </mc:Choice>
                <mc:Fallback>
                  <p:oleObj name="Equation" r:id="rId14" imgW="164880" imgH="13968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28" y="2880"/>
                          <a:ext cx="178"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53" name="Line 20"/>
            <p:cNvSpPr>
              <a:spLocks noChangeShapeType="1"/>
            </p:cNvSpPr>
            <p:nvPr/>
          </p:nvSpPr>
          <p:spPr bwMode="auto">
            <a:xfrm flipH="1" flipV="1">
              <a:off x="1488" y="2832"/>
              <a:ext cx="0"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4" name="Line 21"/>
            <p:cNvSpPr>
              <a:spLocks noChangeShapeType="1"/>
            </p:cNvSpPr>
            <p:nvPr/>
          </p:nvSpPr>
          <p:spPr bwMode="auto">
            <a:xfrm flipH="1" flipV="1">
              <a:off x="1920" y="2832"/>
              <a:ext cx="0" cy="0"/>
            </a:xfrm>
            <a:prstGeom prst="line">
              <a:avLst/>
            </a:prstGeom>
            <a:noFill/>
            <a:ln w="9525">
              <a:solidFill>
                <a:srgbClr val="0066FF"/>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55" name="Line 22"/>
            <p:cNvSpPr>
              <a:spLocks noChangeShapeType="1"/>
            </p:cNvSpPr>
            <p:nvPr/>
          </p:nvSpPr>
          <p:spPr bwMode="auto">
            <a:xfrm flipH="1" flipV="1">
              <a:off x="2064" y="2832"/>
              <a:ext cx="0" cy="0"/>
            </a:xfrm>
            <a:prstGeom prst="line">
              <a:avLst/>
            </a:prstGeom>
            <a:noFill/>
            <a:ln w="9525">
              <a:solidFill>
                <a:srgbClr val="0066FF"/>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56" name="Line 23"/>
            <p:cNvSpPr>
              <a:spLocks noChangeShapeType="1"/>
            </p:cNvSpPr>
            <p:nvPr/>
          </p:nvSpPr>
          <p:spPr bwMode="auto">
            <a:xfrm flipH="1" flipV="1">
              <a:off x="2208" y="2832"/>
              <a:ext cx="0" cy="0"/>
            </a:xfrm>
            <a:prstGeom prst="line">
              <a:avLst/>
            </a:prstGeom>
            <a:noFill/>
            <a:ln w="9525">
              <a:solidFill>
                <a:srgbClr val="0066FF"/>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1220" name="Object 24"/>
            <p:cNvGraphicFramePr>
              <a:graphicFrameLocks noChangeAspect="1"/>
            </p:cNvGraphicFramePr>
            <p:nvPr/>
          </p:nvGraphicFramePr>
          <p:xfrm>
            <a:off x="1872" y="2832"/>
            <a:ext cx="144" cy="120"/>
          </p:xfrm>
          <a:graphic>
            <a:graphicData uri="http://schemas.openxmlformats.org/presentationml/2006/ole">
              <mc:AlternateContent xmlns:mc="http://schemas.openxmlformats.org/markup-compatibility/2006">
                <mc:Choice xmlns:v="urn:schemas-microsoft-com:vml" Requires="v">
                  <p:oleObj spid="_x0000_s310588" name="Equation" r:id="rId16" imgW="203040" imgH="164880" progId="Equation.3">
                    <p:embed/>
                  </p:oleObj>
                </mc:Choice>
                <mc:Fallback>
                  <p:oleObj name="Equation" r:id="rId16" imgW="203040" imgH="1648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72" y="2832"/>
                          <a:ext cx="144"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1" name="Object 25"/>
            <p:cNvGraphicFramePr>
              <a:graphicFrameLocks noChangeAspect="1"/>
            </p:cNvGraphicFramePr>
            <p:nvPr/>
          </p:nvGraphicFramePr>
          <p:xfrm>
            <a:off x="1680" y="2832"/>
            <a:ext cx="192" cy="133"/>
          </p:xfrm>
          <a:graphic>
            <a:graphicData uri="http://schemas.openxmlformats.org/presentationml/2006/ole">
              <mc:AlternateContent xmlns:mc="http://schemas.openxmlformats.org/markup-compatibility/2006">
                <mc:Choice xmlns:v="urn:schemas-microsoft-com:vml" Requires="v">
                  <p:oleObj spid="_x0000_s310589" name="Equation" r:id="rId18" imgW="241200" imgH="164880" progId="Equation.3">
                    <p:embed/>
                  </p:oleObj>
                </mc:Choice>
                <mc:Fallback>
                  <p:oleObj name="Equation" r:id="rId18" imgW="241200" imgH="1648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80" y="2832"/>
                          <a:ext cx="192"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2" name="Object 26"/>
            <p:cNvGraphicFramePr>
              <a:graphicFrameLocks noChangeAspect="1"/>
            </p:cNvGraphicFramePr>
            <p:nvPr/>
          </p:nvGraphicFramePr>
          <p:xfrm>
            <a:off x="1488" y="2832"/>
            <a:ext cx="192" cy="153"/>
          </p:xfrm>
          <a:graphic>
            <a:graphicData uri="http://schemas.openxmlformats.org/presentationml/2006/ole">
              <mc:AlternateContent xmlns:mc="http://schemas.openxmlformats.org/markup-compatibility/2006">
                <mc:Choice xmlns:v="urn:schemas-microsoft-com:vml" Requires="v">
                  <p:oleObj spid="_x0000_s310590" name="Equation" r:id="rId20" imgW="228600" imgH="177480" progId="Equation.3">
                    <p:embed/>
                  </p:oleObj>
                </mc:Choice>
                <mc:Fallback>
                  <p:oleObj name="Equation" r:id="rId20" imgW="228600" imgH="1774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88" y="2832"/>
                          <a:ext cx="192"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57" name="Line 27"/>
            <p:cNvSpPr>
              <a:spLocks noChangeShapeType="1"/>
            </p:cNvSpPr>
            <p:nvPr/>
          </p:nvSpPr>
          <p:spPr bwMode="auto">
            <a:xfrm flipH="1" flipV="1">
              <a:off x="1776" y="2832"/>
              <a:ext cx="0" cy="0"/>
            </a:xfrm>
            <a:prstGeom prst="line">
              <a:avLst/>
            </a:prstGeom>
            <a:noFill/>
            <a:ln w="9525">
              <a:solidFill>
                <a:srgbClr val="0066FF"/>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58" name="Line 28"/>
            <p:cNvSpPr>
              <a:spLocks noChangeShapeType="1"/>
            </p:cNvSpPr>
            <p:nvPr/>
          </p:nvSpPr>
          <p:spPr bwMode="auto">
            <a:xfrm>
              <a:off x="912" y="2592"/>
              <a:ext cx="0" cy="24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1223" name="Object 29"/>
            <p:cNvGraphicFramePr>
              <a:graphicFrameLocks noChangeAspect="1"/>
            </p:cNvGraphicFramePr>
            <p:nvPr/>
          </p:nvGraphicFramePr>
          <p:xfrm>
            <a:off x="432" y="2640"/>
            <a:ext cx="336" cy="185"/>
          </p:xfrm>
          <a:graphic>
            <a:graphicData uri="http://schemas.openxmlformats.org/presentationml/2006/ole">
              <mc:AlternateContent xmlns:mc="http://schemas.openxmlformats.org/markup-compatibility/2006">
                <mc:Choice xmlns:v="urn:schemas-microsoft-com:vml" Requires="v">
                  <p:oleObj spid="_x0000_s310591" name="Equation" r:id="rId22" imgW="177480" imgH="101520" progId="Equation.DSMT4">
                    <p:embed/>
                  </p:oleObj>
                </mc:Choice>
                <mc:Fallback>
                  <p:oleObj name="Equation" r:id="rId22" imgW="177480" imgH="10152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32" y="2640"/>
                          <a:ext cx="336"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59" name="Line 30"/>
            <p:cNvSpPr>
              <a:spLocks noChangeShapeType="1"/>
            </p:cNvSpPr>
            <p:nvPr/>
          </p:nvSpPr>
          <p:spPr bwMode="auto">
            <a:xfrm>
              <a:off x="1632" y="2160"/>
              <a:ext cx="43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60" name="Line 31"/>
            <p:cNvSpPr>
              <a:spLocks noChangeShapeType="1"/>
            </p:cNvSpPr>
            <p:nvPr/>
          </p:nvSpPr>
          <p:spPr bwMode="auto">
            <a:xfrm flipH="1" flipV="1">
              <a:off x="2304" y="2832"/>
              <a:ext cx="0" cy="0"/>
            </a:xfrm>
            <a:prstGeom prst="line">
              <a:avLst/>
            </a:prstGeom>
            <a:noFill/>
            <a:ln w="9525">
              <a:solidFill>
                <a:srgbClr val="0066FF"/>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32"/>
          <p:cNvGrpSpPr>
            <a:grpSpLocks/>
          </p:cNvGrpSpPr>
          <p:nvPr/>
        </p:nvGrpSpPr>
        <p:grpSpPr bwMode="auto">
          <a:xfrm>
            <a:off x="4876800" y="3048000"/>
            <a:ext cx="3124200" cy="1706563"/>
            <a:chOff x="3072" y="1920"/>
            <a:chExt cx="1968" cy="1075"/>
          </a:xfrm>
        </p:grpSpPr>
        <p:sp>
          <p:nvSpPr>
            <p:cNvPr id="51231" name="Line 33"/>
            <p:cNvSpPr>
              <a:spLocks noChangeShapeType="1"/>
            </p:cNvSpPr>
            <p:nvPr/>
          </p:nvSpPr>
          <p:spPr bwMode="auto">
            <a:xfrm>
              <a:off x="3072" y="2798"/>
              <a:ext cx="196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2" name="Line 34"/>
            <p:cNvSpPr>
              <a:spLocks noChangeShapeType="1"/>
            </p:cNvSpPr>
            <p:nvPr/>
          </p:nvSpPr>
          <p:spPr bwMode="auto">
            <a:xfrm flipV="1">
              <a:off x="3744" y="1982"/>
              <a:ext cx="0" cy="96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3" name="Line 35"/>
            <p:cNvSpPr>
              <a:spLocks noChangeShapeType="1"/>
            </p:cNvSpPr>
            <p:nvPr/>
          </p:nvSpPr>
          <p:spPr bwMode="auto">
            <a:xfrm>
              <a:off x="3744" y="265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1203" name="Object 36"/>
            <p:cNvGraphicFramePr>
              <a:graphicFrameLocks noChangeAspect="1"/>
            </p:cNvGraphicFramePr>
            <p:nvPr/>
          </p:nvGraphicFramePr>
          <p:xfrm>
            <a:off x="3648" y="2798"/>
            <a:ext cx="103" cy="144"/>
          </p:xfrm>
          <a:graphic>
            <a:graphicData uri="http://schemas.openxmlformats.org/presentationml/2006/ole">
              <mc:AlternateContent xmlns:mc="http://schemas.openxmlformats.org/markup-compatibility/2006">
                <mc:Choice xmlns:v="urn:schemas-microsoft-com:vml" Requires="v">
                  <p:oleObj spid="_x0000_s310592" name="Equation" r:id="rId24" imgW="126720" imgH="177480" progId="Equation.3">
                    <p:embed/>
                  </p:oleObj>
                </mc:Choice>
                <mc:Fallback>
                  <p:oleObj name="Equation" r:id="rId24" imgW="12672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8" y="2798"/>
                          <a:ext cx="103"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4" name="Object 37"/>
            <p:cNvGraphicFramePr>
              <a:graphicFrameLocks noChangeAspect="1"/>
            </p:cNvGraphicFramePr>
            <p:nvPr/>
          </p:nvGraphicFramePr>
          <p:xfrm>
            <a:off x="3809" y="2803"/>
            <a:ext cx="99" cy="187"/>
          </p:xfrm>
          <a:graphic>
            <a:graphicData uri="http://schemas.openxmlformats.org/presentationml/2006/ole">
              <mc:AlternateContent xmlns:mc="http://schemas.openxmlformats.org/markup-compatibility/2006">
                <mc:Choice xmlns:v="urn:schemas-microsoft-com:vml" Requires="v">
                  <p:oleObj spid="_x0000_s310593" name="Equation" r:id="rId25" imgW="88560" imgH="164880" progId="Equation.3">
                    <p:embed/>
                  </p:oleObj>
                </mc:Choice>
                <mc:Fallback>
                  <p:oleObj name="Equation" r:id="rId25" imgW="88560" imgH="1648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09" y="2803"/>
                          <a:ext cx="9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5" name="Object 38"/>
            <p:cNvGraphicFramePr>
              <a:graphicFrameLocks noChangeAspect="1"/>
            </p:cNvGraphicFramePr>
            <p:nvPr/>
          </p:nvGraphicFramePr>
          <p:xfrm>
            <a:off x="3967" y="2798"/>
            <a:ext cx="146" cy="192"/>
          </p:xfrm>
          <a:graphic>
            <a:graphicData uri="http://schemas.openxmlformats.org/presentationml/2006/ole">
              <mc:AlternateContent xmlns:mc="http://schemas.openxmlformats.org/markup-compatibility/2006">
                <mc:Choice xmlns:v="urn:schemas-microsoft-com:vml" Requires="v">
                  <p:oleObj spid="_x0000_s310594" name="Equation" r:id="rId26" imgW="126720" imgH="164880" progId="Equation.3">
                    <p:embed/>
                  </p:oleObj>
                </mc:Choice>
                <mc:Fallback>
                  <p:oleObj name="Equation" r:id="rId26" imgW="126720" imgH="1648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67" y="2798"/>
                          <a:ext cx="14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6" name="Object 39"/>
            <p:cNvGraphicFramePr>
              <a:graphicFrameLocks noChangeAspect="1"/>
            </p:cNvGraphicFramePr>
            <p:nvPr/>
          </p:nvGraphicFramePr>
          <p:xfrm>
            <a:off x="4080" y="2558"/>
            <a:ext cx="193" cy="84"/>
          </p:xfrm>
          <a:graphic>
            <a:graphicData uri="http://schemas.openxmlformats.org/presentationml/2006/ole">
              <mc:AlternateContent xmlns:mc="http://schemas.openxmlformats.org/markup-compatibility/2006">
                <mc:Choice xmlns:v="urn:schemas-microsoft-com:vml" Requires="v">
                  <p:oleObj spid="_x0000_s310595" name="Equation" r:id="rId27" imgW="177480" imgH="75960" progId="Equation.3">
                    <p:embed/>
                  </p:oleObj>
                </mc:Choice>
                <mc:Fallback>
                  <p:oleObj name="Equation" r:id="rId27" imgW="177480" imgH="7596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80" y="2558"/>
                          <a:ext cx="193" cy="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7" name="Object 40"/>
            <p:cNvGraphicFramePr>
              <a:graphicFrameLocks noChangeAspect="1"/>
            </p:cNvGraphicFramePr>
            <p:nvPr/>
          </p:nvGraphicFramePr>
          <p:xfrm>
            <a:off x="4176" y="2798"/>
            <a:ext cx="287" cy="147"/>
          </p:xfrm>
          <a:graphic>
            <a:graphicData uri="http://schemas.openxmlformats.org/presentationml/2006/ole">
              <mc:AlternateContent xmlns:mc="http://schemas.openxmlformats.org/markup-compatibility/2006">
                <mc:Choice xmlns:v="urn:schemas-microsoft-com:vml" Requires="v">
                  <p:oleObj spid="_x0000_s310596" name="Equation" r:id="rId29" imgW="355320" imgH="177480" progId="Equation.3">
                    <p:embed/>
                  </p:oleObj>
                </mc:Choice>
                <mc:Fallback>
                  <p:oleObj name="Equation" r:id="rId29" imgW="355320" imgH="17748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176" y="2798"/>
                          <a:ext cx="287"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8" name="Object 41"/>
            <p:cNvGraphicFramePr>
              <a:graphicFrameLocks noChangeAspect="1"/>
            </p:cNvGraphicFramePr>
            <p:nvPr/>
          </p:nvGraphicFramePr>
          <p:xfrm>
            <a:off x="4416" y="2798"/>
            <a:ext cx="193" cy="197"/>
          </p:xfrm>
          <a:graphic>
            <a:graphicData uri="http://schemas.openxmlformats.org/presentationml/2006/ole">
              <mc:AlternateContent xmlns:mc="http://schemas.openxmlformats.org/markup-compatibility/2006">
                <mc:Choice xmlns:v="urn:schemas-microsoft-com:vml" Requires="v">
                  <p:oleObj spid="_x0000_s310597" name="Equation" r:id="rId31" imgW="177480" imgH="177480" progId="Equation.3">
                    <p:embed/>
                  </p:oleObj>
                </mc:Choice>
                <mc:Fallback>
                  <p:oleObj name="Equation" r:id="rId31" imgW="177480" imgH="17748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416" y="2798"/>
                          <a:ext cx="193"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9" name="Object 42"/>
            <p:cNvGraphicFramePr>
              <a:graphicFrameLocks noChangeAspect="1"/>
            </p:cNvGraphicFramePr>
            <p:nvPr/>
          </p:nvGraphicFramePr>
          <p:xfrm>
            <a:off x="4822" y="2819"/>
            <a:ext cx="178" cy="155"/>
          </p:xfrm>
          <a:graphic>
            <a:graphicData uri="http://schemas.openxmlformats.org/presentationml/2006/ole">
              <mc:AlternateContent xmlns:mc="http://schemas.openxmlformats.org/markup-compatibility/2006">
                <mc:Choice xmlns:v="urn:schemas-microsoft-com:vml" Requires="v">
                  <p:oleObj spid="_x0000_s310598" name="Equation" r:id="rId33" imgW="164880" imgH="139680" progId="Equation.DSMT4">
                    <p:embed/>
                  </p:oleObj>
                </mc:Choice>
                <mc:Fallback>
                  <p:oleObj name="Equation" r:id="rId33" imgW="164880" imgH="139680" progId="Equation.DSMT4">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822" y="2819"/>
                          <a:ext cx="178"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0" name="Object 43"/>
            <p:cNvGraphicFramePr>
              <a:graphicFrameLocks noChangeAspect="1"/>
            </p:cNvGraphicFramePr>
            <p:nvPr/>
          </p:nvGraphicFramePr>
          <p:xfrm>
            <a:off x="3778" y="1920"/>
            <a:ext cx="371" cy="225"/>
          </p:xfrm>
          <a:graphic>
            <a:graphicData uri="http://schemas.openxmlformats.org/presentationml/2006/ole">
              <mc:AlternateContent xmlns:mc="http://schemas.openxmlformats.org/markup-compatibility/2006">
                <mc:Choice xmlns:v="urn:schemas-microsoft-com:vml" Requires="v">
                  <p:oleObj spid="_x0000_s310599" name="Equation" r:id="rId35" imgW="342720" imgH="203040" progId="Equation.DSMT4">
                    <p:embed/>
                  </p:oleObj>
                </mc:Choice>
                <mc:Fallback>
                  <p:oleObj name="Equation" r:id="rId35" imgW="342720" imgH="203040" progId="Equation.DSMT4">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778" y="1920"/>
                          <a:ext cx="371"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34" name="Line 44"/>
            <p:cNvSpPr>
              <a:spLocks noChangeShapeType="1"/>
            </p:cNvSpPr>
            <p:nvPr/>
          </p:nvSpPr>
          <p:spPr bwMode="auto">
            <a:xfrm flipH="1" flipV="1">
              <a:off x="3600" y="2798"/>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35" name="Line 45"/>
            <p:cNvSpPr>
              <a:spLocks noChangeShapeType="1"/>
            </p:cNvSpPr>
            <p:nvPr/>
          </p:nvSpPr>
          <p:spPr bwMode="auto">
            <a:xfrm flipH="1" flipV="1">
              <a:off x="3456" y="2798"/>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36" name="Line 46"/>
            <p:cNvSpPr>
              <a:spLocks noChangeShapeType="1"/>
            </p:cNvSpPr>
            <p:nvPr/>
          </p:nvSpPr>
          <p:spPr bwMode="auto">
            <a:xfrm flipH="1" flipV="1">
              <a:off x="3312" y="2798"/>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37" name="Line 47"/>
            <p:cNvSpPr>
              <a:spLocks noChangeShapeType="1"/>
            </p:cNvSpPr>
            <p:nvPr/>
          </p:nvSpPr>
          <p:spPr bwMode="auto">
            <a:xfrm flipH="1" flipV="1">
              <a:off x="3168" y="2798"/>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1211" name="Object 48"/>
            <p:cNvGraphicFramePr>
              <a:graphicFrameLocks noChangeAspect="1"/>
            </p:cNvGraphicFramePr>
            <p:nvPr/>
          </p:nvGraphicFramePr>
          <p:xfrm>
            <a:off x="3456" y="2798"/>
            <a:ext cx="192" cy="160"/>
          </p:xfrm>
          <a:graphic>
            <a:graphicData uri="http://schemas.openxmlformats.org/presentationml/2006/ole">
              <mc:AlternateContent xmlns:mc="http://schemas.openxmlformats.org/markup-compatibility/2006">
                <mc:Choice xmlns:v="urn:schemas-microsoft-com:vml" Requires="v">
                  <p:oleObj spid="_x0000_s310600" name="Equation" r:id="rId37" imgW="203040" imgH="164880" progId="Equation.3">
                    <p:embed/>
                  </p:oleObj>
                </mc:Choice>
                <mc:Fallback>
                  <p:oleObj name="Equation" r:id="rId37" imgW="203040" imgH="1648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56" y="2798"/>
                          <a:ext cx="19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2" name="Object 49"/>
            <p:cNvGraphicFramePr>
              <a:graphicFrameLocks noChangeAspect="1"/>
            </p:cNvGraphicFramePr>
            <p:nvPr/>
          </p:nvGraphicFramePr>
          <p:xfrm>
            <a:off x="3312" y="2798"/>
            <a:ext cx="215" cy="149"/>
          </p:xfrm>
          <a:graphic>
            <a:graphicData uri="http://schemas.openxmlformats.org/presentationml/2006/ole">
              <mc:AlternateContent xmlns:mc="http://schemas.openxmlformats.org/markup-compatibility/2006">
                <mc:Choice xmlns:v="urn:schemas-microsoft-com:vml" Requires="v">
                  <p:oleObj spid="_x0000_s310601" name="Equation" r:id="rId38" imgW="241200" imgH="164880" progId="Equation.3">
                    <p:embed/>
                  </p:oleObj>
                </mc:Choice>
                <mc:Fallback>
                  <p:oleObj name="Equation" r:id="rId38" imgW="241200" imgH="1648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12" y="2798"/>
                          <a:ext cx="215"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3" name="Object 50"/>
            <p:cNvGraphicFramePr>
              <a:graphicFrameLocks noChangeAspect="1"/>
            </p:cNvGraphicFramePr>
            <p:nvPr/>
          </p:nvGraphicFramePr>
          <p:xfrm>
            <a:off x="3072" y="2798"/>
            <a:ext cx="248" cy="197"/>
          </p:xfrm>
          <a:graphic>
            <a:graphicData uri="http://schemas.openxmlformats.org/presentationml/2006/ole">
              <mc:AlternateContent xmlns:mc="http://schemas.openxmlformats.org/markup-compatibility/2006">
                <mc:Choice xmlns:v="urn:schemas-microsoft-com:vml" Requires="v">
                  <p:oleObj spid="_x0000_s310602" name="Equation" r:id="rId39" imgW="228600" imgH="177480" progId="Equation.3">
                    <p:embed/>
                  </p:oleObj>
                </mc:Choice>
                <mc:Fallback>
                  <p:oleObj name="Equation" r:id="rId39" imgW="228600" imgH="1774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072" y="2798"/>
                          <a:ext cx="24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38" name="Line 51"/>
            <p:cNvSpPr>
              <a:spLocks noChangeShapeType="1"/>
            </p:cNvSpPr>
            <p:nvPr/>
          </p:nvSpPr>
          <p:spPr bwMode="auto">
            <a:xfrm>
              <a:off x="3744" y="2414"/>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39" name="Line 52"/>
            <p:cNvSpPr>
              <a:spLocks noChangeShapeType="1"/>
            </p:cNvSpPr>
            <p:nvPr/>
          </p:nvSpPr>
          <p:spPr bwMode="auto">
            <a:xfrm>
              <a:off x="3888" y="2414"/>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40" name="Line 53"/>
            <p:cNvSpPr>
              <a:spLocks noChangeShapeType="1"/>
            </p:cNvSpPr>
            <p:nvPr/>
          </p:nvSpPr>
          <p:spPr bwMode="auto">
            <a:xfrm>
              <a:off x="4032" y="2414"/>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41" name="Line 54"/>
            <p:cNvSpPr>
              <a:spLocks noChangeShapeType="1"/>
            </p:cNvSpPr>
            <p:nvPr/>
          </p:nvSpPr>
          <p:spPr bwMode="auto">
            <a:xfrm>
              <a:off x="4320" y="2414"/>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42" name="Line 55"/>
            <p:cNvSpPr>
              <a:spLocks noChangeShapeType="1"/>
            </p:cNvSpPr>
            <p:nvPr/>
          </p:nvSpPr>
          <p:spPr bwMode="auto">
            <a:xfrm flipH="1" flipV="1">
              <a:off x="4560" y="2798"/>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43" name="Line 56"/>
            <p:cNvSpPr>
              <a:spLocks noChangeShapeType="1"/>
            </p:cNvSpPr>
            <p:nvPr/>
          </p:nvSpPr>
          <p:spPr bwMode="auto">
            <a:xfrm flipH="1" flipV="1">
              <a:off x="4656" y="2798"/>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1214" name="Object 57"/>
            <p:cNvGraphicFramePr>
              <a:graphicFrameLocks noChangeAspect="1"/>
            </p:cNvGraphicFramePr>
            <p:nvPr/>
          </p:nvGraphicFramePr>
          <p:xfrm>
            <a:off x="3600" y="2304"/>
            <a:ext cx="99" cy="187"/>
          </p:xfrm>
          <a:graphic>
            <a:graphicData uri="http://schemas.openxmlformats.org/presentationml/2006/ole">
              <mc:AlternateContent xmlns:mc="http://schemas.openxmlformats.org/markup-compatibility/2006">
                <mc:Choice xmlns:v="urn:schemas-microsoft-com:vml" Requires="v">
                  <p:oleObj spid="_x0000_s310603" name="Equation" r:id="rId40" imgW="88560" imgH="164880" progId="Equation.3">
                    <p:embed/>
                  </p:oleObj>
                </mc:Choice>
                <mc:Fallback>
                  <p:oleObj name="Equation" r:id="rId40" imgW="88560" imgH="1648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00" y="2304"/>
                          <a:ext cx="9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622573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4148"/>
                                        </p:tgtEl>
                                        <p:attrNameLst>
                                          <p:attrName>style.visibility</p:attrName>
                                        </p:attrNameLst>
                                      </p:cBhvr>
                                      <p:to>
                                        <p:strVal val="visible"/>
                                      </p:to>
                                    </p:set>
                                    <p:animEffect transition="in" filter="blinds(horizontal)">
                                      <p:cBhvr>
                                        <p:cTn id="7" dur="500"/>
                                        <p:tgtEl>
                                          <p:spTgt spid="774148"/>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4262270-EB6A-40F1-AF7B-3192C645D1B6}" type="datetime1">
              <a:rPr lang="zh-CN" altLang="en-US"/>
              <a:pPr eaLnBrk="1" hangingPunct="1"/>
              <a:t>2013-11-24</a:t>
            </a:fld>
            <a:endParaRPr lang="en-US" altLang="zh-CN"/>
          </a:p>
        </p:txBody>
      </p:sp>
      <p:sp>
        <p:nvSpPr>
          <p:cNvPr id="8192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819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4BE8993-7924-416C-8854-F40F2F276F01}" type="slidenum">
              <a:rPr lang="zh-CN" altLang="en-US"/>
              <a:pPr eaLnBrk="1" hangingPunct="1"/>
              <a:t>6</a:t>
            </a:fld>
            <a:endParaRPr lang="en-US" altLang="zh-CN"/>
          </a:p>
        </p:txBody>
      </p:sp>
      <p:sp>
        <p:nvSpPr>
          <p:cNvPr id="81925" name="Rectangle 2"/>
          <p:cNvSpPr>
            <a:spLocks noChangeArrowheads="1"/>
          </p:cNvSpPr>
          <p:nvPr/>
        </p:nvSpPr>
        <p:spPr bwMode="auto">
          <a:xfrm>
            <a:off x="685800" y="24765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2800" b="1">
                <a:solidFill>
                  <a:srgbClr val="FF0000"/>
                </a:solidFill>
                <a:latin typeface="黑体" pitchFamily="2" charset="-122"/>
                <a:ea typeface="黑体" pitchFamily="2" charset="-122"/>
              </a:rPr>
              <a:t>三、离散、连续时间系统研究的差异</a:t>
            </a:r>
          </a:p>
        </p:txBody>
      </p:sp>
      <p:sp>
        <p:nvSpPr>
          <p:cNvPr id="660483" name="Rectangle 3"/>
          <p:cNvSpPr>
            <a:spLocks noChangeArrowheads="1"/>
          </p:cNvSpPr>
          <p:nvPr/>
        </p:nvSpPr>
        <p:spPr bwMode="auto">
          <a:xfrm>
            <a:off x="539750" y="1628800"/>
            <a:ext cx="84137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a:r>
              <a:rPr lang="zh-CN" altLang="en-US" sz="2600" b="1" dirty="0">
                <a:solidFill>
                  <a:srgbClr val="000000"/>
                </a:solidFill>
                <a:latin typeface="+mn-ea"/>
                <a:ea typeface="+mn-ea"/>
              </a:rPr>
              <a:t>研究二者</a:t>
            </a:r>
            <a:r>
              <a:rPr lang="zh-CN" altLang="en-US" sz="2600" b="1" dirty="0">
                <a:solidFill>
                  <a:srgbClr val="FF0000"/>
                </a:solidFill>
                <a:latin typeface="+mn-ea"/>
                <a:ea typeface="+mn-ea"/>
              </a:rPr>
              <a:t>差异主要方面</a:t>
            </a:r>
            <a:r>
              <a:rPr lang="zh-CN" altLang="en-US" sz="2600" b="1" dirty="0">
                <a:solidFill>
                  <a:srgbClr val="000000"/>
                </a:solidFill>
                <a:latin typeface="+mn-ea"/>
                <a:ea typeface="+mn-ea"/>
              </a:rPr>
              <a:t>：</a:t>
            </a:r>
          </a:p>
          <a:p>
            <a:pPr algn="l"/>
            <a:r>
              <a:rPr lang="en-US" altLang="zh-CN" sz="2600" b="1" dirty="0">
                <a:solidFill>
                  <a:srgbClr val="000000"/>
                </a:solidFill>
                <a:latin typeface="+mn-ea"/>
                <a:ea typeface="+mn-ea"/>
              </a:rPr>
              <a:t>1</a:t>
            </a:r>
            <a:r>
              <a:rPr lang="zh-CN" altLang="en-US" sz="2600" b="1" dirty="0">
                <a:solidFill>
                  <a:srgbClr val="000000"/>
                </a:solidFill>
                <a:latin typeface="+mn-ea"/>
                <a:ea typeface="+mn-ea"/>
              </a:rPr>
              <a:t>、数学模型的建立与求解</a:t>
            </a:r>
          </a:p>
          <a:p>
            <a:pPr algn="l"/>
            <a:r>
              <a:rPr lang="en-US" altLang="zh-CN" sz="2600" b="1" dirty="0">
                <a:solidFill>
                  <a:srgbClr val="000000"/>
                </a:solidFill>
                <a:latin typeface="+mn-ea"/>
                <a:ea typeface="+mn-ea"/>
              </a:rPr>
              <a:t>2</a:t>
            </a:r>
            <a:r>
              <a:rPr lang="zh-CN" altLang="en-US" sz="2600" b="1" dirty="0">
                <a:solidFill>
                  <a:srgbClr val="000000"/>
                </a:solidFill>
                <a:latin typeface="+mn-ea"/>
                <a:ea typeface="+mn-ea"/>
              </a:rPr>
              <a:t>、系统性能分析</a:t>
            </a:r>
          </a:p>
          <a:p>
            <a:pPr algn="l"/>
            <a:r>
              <a:rPr lang="en-US" altLang="zh-CN" sz="2600" b="1" dirty="0">
                <a:solidFill>
                  <a:srgbClr val="000000"/>
                </a:solidFill>
                <a:latin typeface="+mn-ea"/>
                <a:ea typeface="+mn-ea"/>
              </a:rPr>
              <a:t>3</a:t>
            </a:r>
            <a:r>
              <a:rPr lang="zh-CN" altLang="en-US" sz="2600" b="1" dirty="0">
                <a:solidFill>
                  <a:srgbClr val="000000"/>
                </a:solidFill>
                <a:latin typeface="+mn-ea"/>
                <a:ea typeface="+mn-ea"/>
              </a:rPr>
              <a:t>、系统实现原理</a:t>
            </a:r>
          </a:p>
          <a:p>
            <a:pPr algn="l"/>
            <a:r>
              <a:rPr lang="en-US" altLang="zh-CN" sz="2600" b="1" dirty="0">
                <a:solidFill>
                  <a:srgbClr val="000000"/>
                </a:solidFill>
                <a:latin typeface="+mn-ea"/>
                <a:ea typeface="+mn-ea"/>
              </a:rPr>
              <a:t>4</a:t>
            </a:r>
            <a:r>
              <a:rPr lang="zh-CN" altLang="en-US" sz="2600" b="1" dirty="0">
                <a:solidFill>
                  <a:srgbClr val="000000"/>
                </a:solidFill>
                <a:latin typeface="+mn-ea"/>
                <a:ea typeface="+mn-ea"/>
              </a:rPr>
              <a:t>、连续时间系统注重研究一维变量的研究，</a:t>
            </a:r>
          </a:p>
          <a:p>
            <a:pPr algn="l"/>
            <a:r>
              <a:rPr lang="zh-CN" altLang="en-US" sz="2600" b="1" dirty="0">
                <a:solidFill>
                  <a:srgbClr val="000000"/>
                </a:solidFill>
                <a:latin typeface="+mn-ea"/>
                <a:ea typeface="+mn-ea"/>
              </a:rPr>
              <a:t>   离散时间系统更注重二维、三维或多维技术的研究。</a:t>
            </a:r>
            <a:endParaRPr lang="zh-CN" altLang="en-US" b="1" dirty="0">
              <a:latin typeface="+mn-ea"/>
              <a:ea typeface="+mn-ea"/>
            </a:endParaRPr>
          </a:p>
        </p:txBody>
      </p:sp>
      <p:sp>
        <p:nvSpPr>
          <p:cNvPr id="660484" name="Rectangle 4"/>
          <p:cNvSpPr>
            <a:spLocks noChangeArrowheads="1"/>
          </p:cNvSpPr>
          <p:nvPr/>
        </p:nvSpPr>
        <p:spPr bwMode="auto">
          <a:xfrm>
            <a:off x="539750" y="4292600"/>
            <a:ext cx="4811713"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600" b="1" dirty="0">
                <a:solidFill>
                  <a:srgbClr val="000000"/>
                </a:solidFill>
                <a:latin typeface="+mn-ea"/>
                <a:ea typeface="+mn-ea"/>
              </a:rPr>
              <a:t>离散时间系统的</a:t>
            </a:r>
            <a:r>
              <a:rPr lang="zh-CN" altLang="en-US" sz="2600" b="1" dirty="0">
                <a:solidFill>
                  <a:srgbClr val="FF0000"/>
                </a:solidFill>
                <a:latin typeface="+mn-ea"/>
                <a:ea typeface="+mn-ea"/>
              </a:rPr>
              <a:t>优点</a:t>
            </a:r>
            <a:r>
              <a:rPr lang="zh-CN" altLang="en-US" sz="2600" b="1" dirty="0">
                <a:solidFill>
                  <a:srgbClr val="000000"/>
                </a:solidFill>
                <a:latin typeface="+mn-ea"/>
                <a:ea typeface="+mn-ea"/>
              </a:rPr>
              <a:t>：</a:t>
            </a:r>
          </a:p>
          <a:p>
            <a:pPr algn="l"/>
            <a:r>
              <a:rPr lang="en-US" altLang="zh-CN" sz="2600" b="1" dirty="0">
                <a:solidFill>
                  <a:srgbClr val="000000"/>
                </a:solidFill>
                <a:latin typeface="+mn-ea"/>
                <a:ea typeface="+mn-ea"/>
              </a:rPr>
              <a:t>1</a:t>
            </a:r>
            <a:r>
              <a:rPr lang="zh-CN" altLang="en-US" sz="2600" b="1" dirty="0">
                <a:solidFill>
                  <a:srgbClr val="000000"/>
                </a:solidFill>
                <a:latin typeface="+mn-ea"/>
                <a:ea typeface="+mn-ea"/>
              </a:rPr>
              <a:t>、精度高，便于实现大规模集成</a:t>
            </a:r>
          </a:p>
          <a:p>
            <a:pPr algn="l"/>
            <a:r>
              <a:rPr lang="en-US" altLang="zh-CN" sz="2600" b="1" dirty="0">
                <a:solidFill>
                  <a:srgbClr val="000000"/>
                </a:solidFill>
                <a:latin typeface="+mn-ea"/>
                <a:ea typeface="+mn-ea"/>
              </a:rPr>
              <a:t>2</a:t>
            </a:r>
            <a:r>
              <a:rPr lang="zh-CN" altLang="en-US" sz="2600" b="1" dirty="0">
                <a:solidFill>
                  <a:srgbClr val="000000"/>
                </a:solidFill>
                <a:latin typeface="+mn-ea"/>
                <a:ea typeface="+mn-ea"/>
              </a:rPr>
              <a:t>、重量轻、体积小</a:t>
            </a:r>
          </a:p>
          <a:p>
            <a:pPr algn="l"/>
            <a:r>
              <a:rPr lang="en-US" altLang="zh-CN" sz="2600" b="1" dirty="0">
                <a:solidFill>
                  <a:srgbClr val="000000"/>
                </a:solidFill>
                <a:latin typeface="+mn-ea"/>
                <a:ea typeface="+mn-ea"/>
              </a:rPr>
              <a:t>3</a:t>
            </a:r>
            <a:r>
              <a:rPr lang="zh-CN" altLang="en-US" sz="2600" b="1" dirty="0">
                <a:solidFill>
                  <a:srgbClr val="000000"/>
                </a:solidFill>
                <a:latin typeface="+mn-ea"/>
                <a:ea typeface="+mn-ea"/>
              </a:rPr>
              <a:t>、灵活，通用性</a:t>
            </a:r>
          </a:p>
          <a:p>
            <a:pPr algn="l"/>
            <a:endParaRPr lang="zh-CN" altLang="en-US" b="1" dirty="0">
              <a:latin typeface="+mn-ea"/>
              <a:ea typeface="+mn-ea"/>
            </a:endParaRPr>
          </a:p>
        </p:txBody>
      </p:sp>
    </p:spTree>
    <p:extLst>
      <p:ext uri="{BB962C8B-B14F-4D97-AF65-F5344CB8AC3E}">
        <p14:creationId xmlns:p14="http://schemas.microsoft.com/office/powerpoint/2010/main" val="2262958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0483"/>
                                        </p:tgtEl>
                                        <p:attrNameLst>
                                          <p:attrName>style.visibility</p:attrName>
                                        </p:attrNameLst>
                                      </p:cBhvr>
                                      <p:to>
                                        <p:strVal val="visible"/>
                                      </p:to>
                                    </p:set>
                                    <p:anim calcmode="lin" valueType="num">
                                      <p:cBhvr additive="base">
                                        <p:cTn id="7" dur="500" fill="hold"/>
                                        <p:tgtEl>
                                          <p:spTgt spid="660483"/>
                                        </p:tgtEl>
                                        <p:attrNameLst>
                                          <p:attrName>ppt_x</p:attrName>
                                        </p:attrNameLst>
                                      </p:cBhvr>
                                      <p:tavLst>
                                        <p:tav tm="0">
                                          <p:val>
                                            <p:strVal val="0-#ppt_w/2"/>
                                          </p:val>
                                        </p:tav>
                                        <p:tav tm="100000">
                                          <p:val>
                                            <p:strVal val="#ppt_x"/>
                                          </p:val>
                                        </p:tav>
                                      </p:tavLst>
                                    </p:anim>
                                    <p:anim calcmode="lin" valueType="num">
                                      <p:cBhvr additive="base">
                                        <p:cTn id="8" dur="500" fill="hold"/>
                                        <p:tgtEl>
                                          <p:spTgt spid="66048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0484"/>
                                        </p:tgtEl>
                                        <p:attrNameLst>
                                          <p:attrName>style.visibility</p:attrName>
                                        </p:attrNameLst>
                                      </p:cBhvr>
                                      <p:to>
                                        <p:strVal val="visible"/>
                                      </p:to>
                                    </p:set>
                                    <p:anim calcmode="lin" valueType="num">
                                      <p:cBhvr additive="base">
                                        <p:cTn id="13" dur="500" fill="hold"/>
                                        <p:tgtEl>
                                          <p:spTgt spid="660484"/>
                                        </p:tgtEl>
                                        <p:attrNameLst>
                                          <p:attrName>ppt_x</p:attrName>
                                        </p:attrNameLst>
                                      </p:cBhvr>
                                      <p:tavLst>
                                        <p:tav tm="0">
                                          <p:val>
                                            <p:strVal val="0-#ppt_w/2"/>
                                          </p:val>
                                        </p:tav>
                                        <p:tav tm="100000">
                                          <p:val>
                                            <p:strVal val="#ppt_x"/>
                                          </p:val>
                                        </p:tav>
                                      </p:tavLst>
                                    </p:anim>
                                    <p:anim calcmode="lin" valueType="num">
                                      <p:cBhvr additive="base">
                                        <p:cTn id="14" dur="500" fill="hold"/>
                                        <p:tgtEl>
                                          <p:spTgt spid="6604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83" grpId="0" autoUpdateAnimBg="0"/>
      <p:bldP spid="660484"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5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4261AFD-20FA-44F4-9CE4-7D815FEEF1DD}" type="datetime1">
              <a:rPr lang="zh-CN" altLang="en-US"/>
              <a:pPr eaLnBrk="1" hangingPunct="1"/>
              <a:t>2013-11-24</a:t>
            </a:fld>
            <a:endParaRPr lang="en-US" altLang="zh-CN"/>
          </a:p>
        </p:txBody>
      </p:sp>
      <p:sp>
        <p:nvSpPr>
          <p:cNvPr id="5225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522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66BA4F6-DDDF-413E-8009-960E6AD4C5B2}" type="slidenum">
              <a:rPr lang="zh-CN" altLang="en-US"/>
              <a:pPr eaLnBrk="1" hangingPunct="1"/>
              <a:t>60</a:t>
            </a:fld>
            <a:endParaRPr lang="en-US" altLang="zh-CN"/>
          </a:p>
        </p:txBody>
      </p:sp>
      <p:graphicFrame>
        <p:nvGraphicFramePr>
          <p:cNvPr id="776194" name="Object 2"/>
          <p:cNvGraphicFramePr>
            <a:graphicFrameLocks noChangeAspect="1"/>
          </p:cNvGraphicFramePr>
          <p:nvPr/>
        </p:nvGraphicFramePr>
        <p:xfrm>
          <a:off x="747713" y="1905000"/>
          <a:ext cx="7342187" cy="419100"/>
        </p:xfrm>
        <a:graphic>
          <a:graphicData uri="http://schemas.openxmlformats.org/presentationml/2006/ole">
            <mc:AlternateContent xmlns:mc="http://schemas.openxmlformats.org/markup-compatibility/2006">
              <mc:Choice xmlns:v="urn:schemas-microsoft-com:vml" Requires="v">
                <p:oleObj spid="_x0000_s311662" name="Equation" r:id="rId4" imgW="3619440" imgH="215640" progId="Equation.DSMT4">
                  <p:embed/>
                </p:oleObj>
              </mc:Choice>
              <mc:Fallback>
                <p:oleObj name="Equation" r:id="rId4" imgW="3619440" imgH="215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713" y="1905000"/>
                        <a:ext cx="7342187" cy="419100"/>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
          <p:cNvGrpSpPr>
            <a:grpSpLocks/>
          </p:cNvGrpSpPr>
          <p:nvPr/>
        </p:nvGrpSpPr>
        <p:grpSpPr bwMode="auto">
          <a:xfrm>
            <a:off x="465138" y="2514600"/>
            <a:ext cx="8283575" cy="1919288"/>
            <a:chOff x="293" y="1584"/>
            <a:chExt cx="5218" cy="1209"/>
          </a:xfrm>
        </p:grpSpPr>
        <p:graphicFrame>
          <p:nvGraphicFramePr>
            <p:cNvPr id="52249" name="Object 4"/>
            <p:cNvGraphicFramePr>
              <a:graphicFrameLocks noChangeAspect="1"/>
            </p:cNvGraphicFramePr>
            <p:nvPr/>
          </p:nvGraphicFramePr>
          <p:xfrm>
            <a:off x="2151" y="2208"/>
            <a:ext cx="2974" cy="585"/>
          </p:xfrm>
          <a:graphic>
            <a:graphicData uri="http://schemas.openxmlformats.org/presentationml/2006/ole">
              <mc:AlternateContent xmlns:mc="http://schemas.openxmlformats.org/markup-compatibility/2006">
                <mc:Choice xmlns:v="urn:schemas-microsoft-com:vml" Requires="v">
                  <p:oleObj spid="_x0000_s311663" name="Equation" r:id="rId6" imgW="2133360" imgH="419040" progId="Equation.DSMT4">
                    <p:embed/>
                  </p:oleObj>
                </mc:Choice>
                <mc:Fallback>
                  <p:oleObj name="Equation" r:id="rId6" imgW="2133360" imgH="419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1" y="2208"/>
                          <a:ext cx="2974" cy="585"/>
                        </a:xfrm>
                        <a:prstGeom prst="rect">
                          <a:avLst/>
                        </a:prstGeom>
                        <a:noFill/>
                        <a:ln>
                          <a:noFill/>
                        </a:ln>
                        <a:effectLst/>
                        <a:extLst>
                          <a:ext uri="{909E8E84-426E-40DD-AFC4-6F175D3DCCD1}">
                            <a14:hiddenFill xmlns:a14="http://schemas.microsoft.com/office/drawing/2010/main">
                              <a:solidFill>
                                <a:srgbClr val="00FF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50" name="Object 5"/>
            <p:cNvGraphicFramePr>
              <a:graphicFrameLocks noChangeAspect="1"/>
            </p:cNvGraphicFramePr>
            <p:nvPr/>
          </p:nvGraphicFramePr>
          <p:xfrm>
            <a:off x="293" y="1584"/>
            <a:ext cx="5218" cy="568"/>
          </p:xfrm>
          <a:graphic>
            <a:graphicData uri="http://schemas.openxmlformats.org/presentationml/2006/ole">
              <mc:AlternateContent xmlns:mc="http://schemas.openxmlformats.org/markup-compatibility/2006">
                <mc:Choice xmlns:v="urn:schemas-microsoft-com:vml" Requires="v">
                  <p:oleObj spid="_x0000_s311664" name="Equation" r:id="rId8" imgW="3974760" imgH="431640" progId="Equation.DSMT4">
                    <p:embed/>
                  </p:oleObj>
                </mc:Choice>
                <mc:Fallback>
                  <p:oleObj name="Equation" r:id="rId8" imgW="3974760" imgH="4316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3" y="1584"/>
                          <a:ext cx="5218" cy="568"/>
                        </a:xfrm>
                        <a:prstGeom prst="rect">
                          <a:avLst/>
                        </a:prstGeom>
                        <a:noFill/>
                        <a:ln>
                          <a:noFill/>
                        </a:ln>
                        <a:effectLst/>
                        <a:extLst>
                          <a:ext uri="{909E8E84-426E-40DD-AFC4-6F175D3DCCD1}">
                            <a14:hiddenFill xmlns:a14="http://schemas.microsoft.com/office/drawing/2010/main">
                              <a:solidFill>
                                <a:srgbClr val="00FF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51" name="Object 6"/>
            <p:cNvGraphicFramePr>
              <a:graphicFrameLocks noChangeAspect="1"/>
            </p:cNvGraphicFramePr>
            <p:nvPr/>
          </p:nvGraphicFramePr>
          <p:xfrm>
            <a:off x="1296" y="2160"/>
            <a:ext cx="938" cy="603"/>
          </p:xfrm>
          <a:graphic>
            <a:graphicData uri="http://schemas.openxmlformats.org/presentationml/2006/ole">
              <mc:AlternateContent xmlns:mc="http://schemas.openxmlformats.org/markup-compatibility/2006">
                <mc:Choice xmlns:v="urn:schemas-microsoft-com:vml" Requires="v">
                  <p:oleObj spid="_x0000_s311665" name="Equation" r:id="rId10" imgW="672840" imgH="431640" progId="Equation.DSMT4">
                    <p:embed/>
                  </p:oleObj>
                </mc:Choice>
                <mc:Fallback>
                  <p:oleObj name="Equation" r:id="rId10" imgW="672840" imgH="4316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6" y="2160"/>
                          <a:ext cx="938" cy="603"/>
                        </a:xfrm>
                        <a:prstGeom prst="rect">
                          <a:avLst/>
                        </a:prstGeom>
                        <a:noFill/>
                        <a:ln>
                          <a:noFill/>
                        </a:ln>
                        <a:effectLst/>
                        <a:extLst>
                          <a:ext uri="{909E8E84-426E-40DD-AFC4-6F175D3DCCD1}">
                            <a14:hiddenFill xmlns:a14="http://schemas.microsoft.com/office/drawing/2010/main">
                              <a:solidFill>
                                <a:srgbClr val="00FF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9"/>
          <p:cNvGrpSpPr>
            <a:grpSpLocks/>
          </p:cNvGrpSpPr>
          <p:nvPr/>
        </p:nvGrpSpPr>
        <p:grpSpPr bwMode="auto">
          <a:xfrm>
            <a:off x="4932363" y="4437063"/>
            <a:ext cx="3124200" cy="1706562"/>
            <a:chOff x="3072" y="1920"/>
            <a:chExt cx="1968" cy="1075"/>
          </a:xfrm>
        </p:grpSpPr>
        <p:sp>
          <p:nvSpPr>
            <p:cNvPr id="52277" name="Line 10"/>
            <p:cNvSpPr>
              <a:spLocks noChangeShapeType="1"/>
            </p:cNvSpPr>
            <p:nvPr/>
          </p:nvSpPr>
          <p:spPr bwMode="auto">
            <a:xfrm>
              <a:off x="3072" y="2798"/>
              <a:ext cx="196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78" name="Line 11"/>
            <p:cNvSpPr>
              <a:spLocks noChangeShapeType="1"/>
            </p:cNvSpPr>
            <p:nvPr/>
          </p:nvSpPr>
          <p:spPr bwMode="auto">
            <a:xfrm flipV="1">
              <a:off x="3744" y="1982"/>
              <a:ext cx="0" cy="96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79" name="Line 12"/>
            <p:cNvSpPr>
              <a:spLocks noChangeShapeType="1"/>
            </p:cNvSpPr>
            <p:nvPr/>
          </p:nvSpPr>
          <p:spPr bwMode="auto">
            <a:xfrm>
              <a:off x="3744" y="265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2237" name="Object 13"/>
            <p:cNvGraphicFramePr>
              <a:graphicFrameLocks noChangeAspect="1"/>
            </p:cNvGraphicFramePr>
            <p:nvPr/>
          </p:nvGraphicFramePr>
          <p:xfrm>
            <a:off x="3648" y="2798"/>
            <a:ext cx="103" cy="144"/>
          </p:xfrm>
          <a:graphic>
            <a:graphicData uri="http://schemas.openxmlformats.org/presentationml/2006/ole">
              <mc:AlternateContent xmlns:mc="http://schemas.openxmlformats.org/markup-compatibility/2006">
                <mc:Choice xmlns:v="urn:schemas-microsoft-com:vml" Requires="v">
                  <p:oleObj spid="_x0000_s311666" name="Equation" r:id="rId12" imgW="126720" imgH="177480" progId="Equation.3">
                    <p:embed/>
                  </p:oleObj>
                </mc:Choice>
                <mc:Fallback>
                  <p:oleObj name="Equation" r:id="rId12" imgW="12672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48" y="2798"/>
                          <a:ext cx="103"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8" name="Object 14"/>
            <p:cNvGraphicFramePr>
              <a:graphicFrameLocks noChangeAspect="1"/>
            </p:cNvGraphicFramePr>
            <p:nvPr/>
          </p:nvGraphicFramePr>
          <p:xfrm>
            <a:off x="3809" y="2803"/>
            <a:ext cx="99" cy="187"/>
          </p:xfrm>
          <a:graphic>
            <a:graphicData uri="http://schemas.openxmlformats.org/presentationml/2006/ole">
              <mc:AlternateContent xmlns:mc="http://schemas.openxmlformats.org/markup-compatibility/2006">
                <mc:Choice xmlns:v="urn:schemas-microsoft-com:vml" Requires="v">
                  <p:oleObj spid="_x0000_s311667" name="Equation" r:id="rId14" imgW="88560" imgH="164880" progId="Equation.3">
                    <p:embed/>
                  </p:oleObj>
                </mc:Choice>
                <mc:Fallback>
                  <p:oleObj name="Equation" r:id="rId14" imgW="88560" imgH="1648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09" y="2803"/>
                          <a:ext cx="9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9" name="Object 15"/>
            <p:cNvGraphicFramePr>
              <a:graphicFrameLocks noChangeAspect="1"/>
            </p:cNvGraphicFramePr>
            <p:nvPr/>
          </p:nvGraphicFramePr>
          <p:xfrm>
            <a:off x="3967" y="2798"/>
            <a:ext cx="146" cy="192"/>
          </p:xfrm>
          <a:graphic>
            <a:graphicData uri="http://schemas.openxmlformats.org/presentationml/2006/ole">
              <mc:AlternateContent xmlns:mc="http://schemas.openxmlformats.org/markup-compatibility/2006">
                <mc:Choice xmlns:v="urn:schemas-microsoft-com:vml" Requires="v">
                  <p:oleObj spid="_x0000_s311668" name="Equation" r:id="rId16" imgW="126720" imgH="164880" progId="Equation.3">
                    <p:embed/>
                  </p:oleObj>
                </mc:Choice>
                <mc:Fallback>
                  <p:oleObj name="Equation" r:id="rId16" imgW="126720" imgH="1648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67" y="2798"/>
                          <a:ext cx="14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0" name="Object 16"/>
            <p:cNvGraphicFramePr>
              <a:graphicFrameLocks noChangeAspect="1"/>
            </p:cNvGraphicFramePr>
            <p:nvPr/>
          </p:nvGraphicFramePr>
          <p:xfrm>
            <a:off x="4080" y="2558"/>
            <a:ext cx="193" cy="84"/>
          </p:xfrm>
          <a:graphic>
            <a:graphicData uri="http://schemas.openxmlformats.org/presentationml/2006/ole">
              <mc:AlternateContent xmlns:mc="http://schemas.openxmlformats.org/markup-compatibility/2006">
                <mc:Choice xmlns:v="urn:schemas-microsoft-com:vml" Requires="v">
                  <p:oleObj spid="_x0000_s311669" name="Equation" r:id="rId18" imgW="177480" imgH="75960" progId="Equation.3">
                    <p:embed/>
                  </p:oleObj>
                </mc:Choice>
                <mc:Fallback>
                  <p:oleObj name="Equation" r:id="rId18" imgW="177480" imgH="7596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80" y="2558"/>
                          <a:ext cx="193" cy="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1" name="Object 17"/>
            <p:cNvGraphicFramePr>
              <a:graphicFrameLocks noChangeAspect="1"/>
            </p:cNvGraphicFramePr>
            <p:nvPr/>
          </p:nvGraphicFramePr>
          <p:xfrm>
            <a:off x="4176" y="2798"/>
            <a:ext cx="287" cy="147"/>
          </p:xfrm>
          <a:graphic>
            <a:graphicData uri="http://schemas.openxmlformats.org/presentationml/2006/ole">
              <mc:AlternateContent xmlns:mc="http://schemas.openxmlformats.org/markup-compatibility/2006">
                <mc:Choice xmlns:v="urn:schemas-microsoft-com:vml" Requires="v">
                  <p:oleObj spid="_x0000_s311670" name="Equation" r:id="rId20" imgW="355320" imgH="177480" progId="Equation.3">
                    <p:embed/>
                  </p:oleObj>
                </mc:Choice>
                <mc:Fallback>
                  <p:oleObj name="Equation" r:id="rId20" imgW="355320" imgH="1774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76" y="2798"/>
                          <a:ext cx="287"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2" name="Object 18"/>
            <p:cNvGraphicFramePr>
              <a:graphicFrameLocks noChangeAspect="1"/>
            </p:cNvGraphicFramePr>
            <p:nvPr/>
          </p:nvGraphicFramePr>
          <p:xfrm>
            <a:off x="4416" y="2798"/>
            <a:ext cx="193" cy="197"/>
          </p:xfrm>
          <a:graphic>
            <a:graphicData uri="http://schemas.openxmlformats.org/presentationml/2006/ole">
              <mc:AlternateContent xmlns:mc="http://schemas.openxmlformats.org/markup-compatibility/2006">
                <mc:Choice xmlns:v="urn:schemas-microsoft-com:vml" Requires="v">
                  <p:oleObj spid="_x0000_s311671" name="Equation" r:id="rId22" imgW="177480" imgH="177480" progId="Equation.3">
                    <p:embed/>
                  </p:oleObj>
                </mc:Choice>
                <mc:Fallback>
                  <p:oleObj name="Equation" r:id="rId22" imgW="177480" imgH="1774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16" y="2798"/>
                          <a:ext cx="193"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3" name="Object 19"/>
            <p:cNvGraphicFramePr>
              <a:graphicFrameLocks noChangeAspect="1"/>
            </p:cNvGraphicFramePr>
            <p:nvPr/>
          </p:nvGraphicFramePr>
          <p:xfrm>
            <a:off x="4822" y="2819"/>
            <a:ext cx="178" cy="155"/>
          </p:xfrm>
          <a:graphic>
            <a:graphicData uri="http://schemas.openxmlformats.org/presentationml/2006/ole">
              <mc:AlternateContent xmlns:mc="http://schemas.openxmlformats.org/markup-compatibility/2006">
                <mc:Choice xmlns:v="urn:schemas-microsoft-com:vml" Requires="v">
                  <p:oleObj spid="_x0000_s311672" name="Equation" r:id="rId24" imgW="164880" imgH="139680" progId="Equation.DSMT4">
                    <p:embed/>
                  </p:oleObj>
                </mc:Choice>
                <mc:Fallback>
                  <p:oleObj name="Equation" r:id="rId24" imgW="164880" imgH="139680"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822" y="2819"/>
                          <a:ext cx="178"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4" name="Object 20"/>
            <p:cNvGraphicFramePr>
              <a:graphicFrameLocks noChangeAspect="1"/>
            </p:cNvGraphicFramePr>
            <p:nvPr/>
          </p:nvGraphicFramePr>
          <p:xfrm>
            <a:off x="3778" y="1920"/>
            <a:ext cx="371" cy="225"/>
          </p:xfrm>
          <a:graphic>
            <a:graphicData uri="http://schemas.openxmlformats.org/presentationml/2006/ole">
              <mc:AlternateContent xmlns:mc="http://schemas.openxmlformats.org/markup-compatibility/2006">
                <mc:Choice xmlns:v="urn:schemas-microsoft-com:vml" Requires="v">
                  <p:oleObj spid="_x0000_s311673" name="Equation" r:id="rId26" imgW="342720" imgH="203040" progId="Equation.DSMT4">
                    <p:embed/>
                  </p:oleObj>
                </mc:Choice>
                <mc:Fallback>
                  <p:oleObj name="Equation" r:id="rId26" imgW="342720" imgH="203040" progId="Equation.DSMT4">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778" y="1920"/>
                          <a:ext cx="371"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80" name="Line 21"/>
            <p:cNvSpPr>
              <a:spLocks noChangeShapeType="1"/>
            </p:cNvSpPr>
            <p:nvPr/>
          </p:nvSpPr>
          <p:spPr bwMode="auto">
            <a:xfrm flipH="1" flipV="1">
              <a:off x="3600" y="2798"/>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81" name="Line 22"/>
            <p:cNvSpPr>
              <a:spLocks noChangeShapeType="1"/>
            </p:cNvSpPr>
            <p:nvPr/>
          </p:nvSpPr>
          <p:spPr bwMode="auto">
            <a:xfrm flipH="1" flipV="1">
              <a:off x="3456" y="2798"/>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82" name="Line 23"/>
            <p:cNvSpPr>
              <a:spLocks noChangeShapeType="1"/>
            </p:cNvSpPr>
            <p:nvPr/>
          </p:nvSpPr>
          <p:spPr bwMode="auto">
            <a:xfrm flipH="1" flipV="1">
              <a:off x="3312" y="2798"/>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83" name="Line 24"/>
            <p:cNvSpPr>
              <a:spLocks noChangeShapeType="1"/>
            </p:cNvSpPr>
            <p:nvPr/>
          </p:nvSpPr>
          <p:spPr bwMode="auto">
            <a:xfrm flipH="1" flipV="1">
              <a:off x="3168" y="2798"/>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2245" name="Object 25"/>
            <p:cNvGraphicFramePr>
              <a:graphicFrameLocks noChangeAspect="1"/>
            </p:cNvGraphicFramePr>
            <p:nvPr/>
          </p:nvGraphicFramePr>
          <p:xfrm>
            <a:off x="3456" y="2798"/>
            <a:ext cx="192" cy="160"/>
          </p:xfrm>
          <a:graphic>
            <a:graphicData uri="http://schemas.openxmlformats.org/presentationml/2006/ole">
              <mc:AlternateContent xmlns:mc="http://schemas.openxmlformats.org/markup-compatibility/2006">
                <mc:Choice xmlns:v="urn:schemas-microsoft-com:vml" Requires="v">
                  <p:oleObj spid="_x0000_s311674" name="Equation" r:id="rId28" imgW="203040" imgH="164880" progId="Equation.3">
                    <p:embed/>
                  </p:oleObj>
                </mc:Choice>
                <mc:Fallback>
                  <p:oleObj name="Equation" r:id="rId28" imgW="203040" imgH="16488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456" y="2798"/>
                          <a:ext cx="19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6" name="Object 26"/>
            <p:cNvGraphicFramePr>
              <a:graphicFrameLocks noChangeAspect="1"/>
            </p:cNvGraphicFramePr>
            <p:nvPr/>
          </p:nvGraphicFramePr>
          <p:xfrm>
            <a:off x="3312" y="2798"/>
            <a:ext cx="215" cy="149"/>
          </p:xfrm>
          <a:graphic>
            <a:graphicData uri="http://schemas.openxmlformats.org/presentationml/2006/ole">
              <mc:AlternateContent xmlns:mc="http://schemas.openxmlformats.org/markup-compatibility/2006">
                <mc:Choice xmlns:v="urn:schemas-microsoft-com:vml" Requires="v">
                  <p:oleObj spid="_x0000_s311675" name="Equation" r:id="rId30" imgW="241200" imgH="164880" progId="Equation.3">
                    <p:embed/>
                  </p:oleObj>
                </mc:Choice>
                <mc:Fallback>
                  <p:oleObj name="Equation" r:id="rId30" imgW="241200" imgH="16488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312" y="2798"/>
                          <a:ext cx="215"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7" name="Object 27"/>
            <p:cNvGraphicFramePr>
              <a:graphicFrameLocks noChangeAspect="1"/>
            </p:cNvGraphicFramePr>
            <p:nvPr/>
          </p:nvGraphicFramePr>
          <p:xfrm>
            <a:off x="3072" y="2798"/>
            <a:ext cx="248" cy="197"/>
          </p:xfrm>
          <a:graphic>
            <a:graphicData uri="http://schemas.openxmlformats.org/presentationml/2006/ole">
              <mc:AlternateContent xmlns:mc="http://schemas.openxmlformats.org/markup-compatibility/2006">
                <mc:Choice xmlns:v="urn:schemas-microsoft-com:vml" Requires="v">
                  <p:oleObj spid="_x0000_s311676" name="Equation" r:id="rId32" imgW="228600" imgH="177480" progId="Equation.3">
                    <p:embed/>
                  </p:oleObj>
                </mc:Choice>
                <mc:Fallback>
                  <p:oleObj name="Equation" r:id="rId32" imgW="228600" imgH="17748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072" y="2798"/>
                          <a:ext cx="24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84" name="Line 28"/>
            <p:cNvSpPr>
              <a:spLocks noChangeShapeType="1"/>
            </p:cNvSpPr>
            <p:nvPr/>
          </p:nvSpPr>
          <p:spPr bwMode="auto">
            <a:xfrm>
              <a:off x="3744" y="2414"/>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85" name="Line 29"/>
            <p:cNvSpPr>
              <a:spLocks noChangeShapeType="1"/>
            </p:cNvSpPr>
            <p:nvPr/>
          </p:nvSpPr>
          <p:spPr bwMode="auto">
            <a:xfrm>
              <a:off x="3888" y="2414"/>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86" name="Line 30"/>
            <p:cNvSpPr>
              <a:spLocks noChangeShapeType="1"/>
            </p:cNvSpPr>
            <p:nvPr/>
          </p:nvSpPr>
          <p:spPr bwMode="auto">
            <a:xfrm>
              <a:off x="4032" y="2414"/>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87" name="Line 31"/>
            <p:cNvSpPr>
              <a:spLocks noChangeShapeType="1"/>
            </p:cNvSpPr>
            <p:nvPr/>
          </p:nvSpPr>
          <p:spPr bwMode="auto">
            <a:xfrm>
              <a:off x="4320" y="2414"/>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88" name="Line 32"/>
            <p:cNvSpPr>
              <a:spLocks noChangeShapeType="1"/>
            </p:cNvSpPr>
            <p:nvPr/>
          </p:nvSpPr>
          <p:spPr bwMode="auto">
            <a:xfrm flipH="1" flipV="1">
              <a:off x="4560" y="2798"/>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89" name="Line 33"/>
            <p:cNvSpPr>
              <a:spLocks noChangeShapeType="1"/>
            </p:cNvSpPr>
            <p:nvPr/>
          </p:nvSpPr>
          <p:spPr bwMode="auto">
            <a:xfrm flipH="1" flipV="1">
              <a:off x="4656" y="2798"/>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2248" name="Object 34"/>
            <p:cNvGraphicFramePr>
              <a:graphicFrameLocks noChangeAspect="1"/>
            </p:cNvGraphicFramePr>
            <p:nvPr/>
          </p:nvGraphicFramePr>
          <p:xfrm>
            <a:off x="3600" y="2304"/>
            <a:ext cx="99" cy="187"/>
          </p:xfrm>
          <a:graphic>
            <a:graphicData uri="http://schemas.openxmlformats.org/presentationml/2006/ole">
              <mc:AlternateContent xmlns:mc="http://schemas.openxmlformats.org/markup-compatibility/2006">
                <mc:Choice xmlns:v="urn:schemas-microsoft-com:vml" Requires="v">
                  <p:oleObj spid="_x0000_s311677" name="Equation" r:id="rId34" imgW="88560" imgH="164880" progId="Equation.3">
                    <p:embed/>
                  </p:oleObj>
                </mc:Choice>
                <mc:Fallback>
                  <p:oleObj name="Equation" r:id="rId34" imgW="88560" imgH="1648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00" y="2304"/>
                          <a:ext cx="9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35"/>
          <p:cNvGrpSpPr>
            <a:grpSpLocks/>
          </p:cNvGrpSpPr>
          <p:nvPr/>
        </p:nvGrpSpPr>
        <p:grpSpPr bwMode="auto">
          <a:xfrm>
            <a:off x="611188" y="4365625"/>
            <a:ext cx="3298825" cy="1846263"/>
            <a:chOff x="576" y="2880"/>
            <a:chExt cx="2078" cy="1163"/>
          </a:xfrm>
        </p:grpSpPr>
        <p:graphicFrame>
          <p:nvGraphicFramePr>
            <p:cNvPr id="52227" name="Object 36"/>
            <p:cNvGraphicFramePr>
              <a:graphicFrameLocks noChangeAspect="1"/>
            </p:cNvGraphicFramePr>
            <p:nvPr/>
          </p:nvGraphicFramePr>
          <p:xfrm>
            <a:off x="1392" y="2880"/>
            <a:ext cx="590" cy="226"/>
          </p:xfrm>
          <a:graphic>
            <a:graphicData uri="http://schemas.openxmlformats.org/presentationml/2006/ole">
              <mc:AlternateContent xmlns:mc="http://schemas.openxmlformats.org/markup-compatibility/2006">
                <mc:Choice xmlns:v="urn:schemas-microsoft-com:vml" Requires="v">
                  <p:oleObj spid="_x0000_s311678" name="Equation" r:id="rId35" imgW="545760" imgH="203040" progId="Equation.DSMT4">
                    <p:embed/>
                  </p:oleObj>
                </mc:Choice>
                <mc:Fallback>
                  <p:oleObj name="Equation" r:id="rId35" imgW="545760" imgH="203040" progId="Equation.DSMT4">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392" y="2880"/>
                          <a:ext cx="590"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60" name="Line 37"/>
            <p:cNvSpPr>
              <a:spLocks noChangeShapeType="1"/>
            </p:cNvSpPr>
            <p:nvPr/>
          </p:nvSpPr>
          <p:spPr bwMode="auto">
            <a:xfrm>
              <a:off x="624" y="3840"/>
              <a:ext cx="196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61" name="Line 38"/>
            <p:cNvSpPr>
              <a:spLocks noChangeShapeType="1"/>
            </p:cNvSpPr>
            <p:nvPr/>
          </p:nvSpPr>
          <p:spPr bwMode="auto">
            <a:xfrm flipV="1">
              <a:off x="1248" y="2928"/>
              <a:ext cx="0" cy="110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62" name="Freeform 39"/>
            <p:cNvSpPr>
              <a:spLocks/>
            </p:cNvSpPr>
            <p:nvPr/>
          </p:nvSpPr>
          <p:spPr bwMode="auto">
            <a:xfrm flipH="1">
              <a:off x="672" y="3168"/>
              <a:ext cx="1008" cy="480"/>
            </a:xfrm>
            <a:custGeom>
              <a:avLst/>
              <a:gdLst>
                <a:gd name="T0" fmla="*/ 0 w 816"/>
                <a:gd name="T1" fmla="*/ 0 h 528"/>
                <a:gd name="T2" fmla="*/ 288 w 816"/>
                <a:gd name="T3" fmla="*/ 384 h 528"/>
                <a:gd name="T4" fmla="*/ 816 w 816"/>
                <a:gd name="T5" fmla="*/ 528 h 528"/>
                <a:gd name="T6" fmla="*/ 0 60000 65536"/>
                <a:gd name="T7" fmla="*/ 0 60000 65536"/>
                <a:gd name="T8" fmla="*/ 0 60000 65536"/>
                <a:gd name="T9" fmla="*/ 0 w 816"/>
                <a:gd name="T10" fmla="*/ 0 h 528"/>
                <a:gd name="T11" fmla="*/ 816 w 816"/>
                <a:gd name="T12" fmla="*/ 528 h 528"/>
              </a:gdLst>
              <a:ahLst/>
              <a:cxnLst>
                <a:cxn ang="T6">
                  <a:pos x="T0" y="T1"/>
                </a:cxn>
                <a:cxn ang="T7">
                  <a:pos x="T2" y="T3"/>
                </a:cxn>
                <a:cxn ang="T8">
                  <a:pos x="T4" y="T5"/>
                </a:cxn>
              </a:cxnLst>
              <a:rect l="T9" t="T10" r="T11" b="T12"/>
              <a:pathLst>
                <a:path w="816" h="528">
                  <a:moveTo>
                    <a:pt x="0" y="0"/>
                  </a:moveTo>
                  <a:cubicBezTo>
                    <a:pt x="76" y="148"/>
                    <a:pt x="152" y="296"/>
                    <a:pt x="288" y="384"/>
                  </a:cubicBezTo>
                  <a:cubicBezTo>
                    <a:pt x="424" y="472"/>
                    <a:pt x="620" y="500"/>
                    <a:pt x="816" y="528"/>
                  </a:cubicBezTo>
                </a:path>
              </a:pathLst>
            </a:custGeom>
            <a:noFill/>
            <a:ln w="28575">
              <a:solidFill>
                <a:srgbClr val="0066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63" name="Line 40"/>
            <p:cNvSpPr>
              <a:spLocks noChangeShapeType="1"/>
            </p:cNvSpPr>
            <p:nvPr/>
          </p:nvSpPr>
          <p:spPr bwMode="auto">
            <a:xfrm>
              <a:off x="1680" y="3696"/>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4" name="Line 41"/>
            <p:cNvSpPr>
              <a:spLocks noChangeShapeType="1"/>
            </p:cNvSpPr>
            <p:nvPr/>
          </p:nvSpPr>
          <p:spPr bwMode="auto">
            <a:xfrm>
              <a:off x="1536" y="3360"/>
              <a:ext cx="0" cy="48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5" name="Line 42"/>
            <p:cNvSpPr>
              <a:spLocks noChangeShapeType="1"/>
            </p:cNvSpPr>
            <p:nvPr/>
          </p:nvSpPr>
          <p:spPr bwMode="auto">
            <a:xfrm>
              <a:off x="1392" y="3456"/>
              <a:ext cx="0" cy="384"/>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6" name="Line 43"/>
            <p:cNvSpPr>
              <a:spLocks noChangeShapeType="1"/>
            </p:cNvSpPr>
            <p:nvPr/>
          </p:nvSpPr>
          <p:spPr bwMode="auto">
            <a:xfrm>
              <a:off x="1248" y="3552"/>
              <a:ext cx="0" cy="288"/>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7" name="Line 44"/>
            <p:cNvSpPr>
              <a:spLocks noChangeShapeType="1"/>
            </p:cNvSpPr>
            <p:nvPr/>
          </p:nvSpPr>
          <p:spPr bwMode="auto">
            <a:xfrm>
              <a:off x="1104" y="3600"/>
              <a:ext cx="0" cy="24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8" name="Line 45"/>
            <p:cNvSpPr>
              <a:spLocks noChangeShapeType="1"/>
            </p:cNvSpPr>
            <p:nvPr/>
          </p:nvSpPr>
          <p:spPr bwMode="auto">
            <a:xfrm>
              <a:off x="1680" y="3168"/>
              <a:ext cx="0" cy="672"/>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2228" name="Object 46"/>
            <p:cNvGraphicFramePr>
              <a:graphicFrameLocks noChangeAspect="1"/>
            </p:cNvGraphicFramePr>
            <p:nvPr/>
          </p:nvGraphicFramePr>
          <p:xfrm>
            <a:off x="1248" y="3840"/>
            <a:ext cx="103" cy="144"/>
          </p:xfrm>
          <a:graphic>
            <a:graphicData uri="http://schemas.openxmlformats.org/presentationml/2006/ole">
              <mc:AlternateContent xmlns:mc="http://schemas.openxmlformats.org/markup-compatibility/2006">
                <mc:Choice xmlns:v="urn:schemas-microsoft-com:vml" Requires="v">
                  <p:oleObj spid="_x0000_s311679" name="Equation" r:id="rId37" imgW="126720" imgH="177480" progId="Equation.3">
                    <p:embed/>
                  </p:oleObj>
                </mc:Choice>
                <mc:Fallback>
                  <p:oleObj name="Equation" r:id="rId37" imgW="12672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48" y="3840"/>
                          <a:ext cx="103"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9" name="Object 47"/>
            <p:cNvGraphicFramePr>
              <a:graphicFrameLocks noChangeAspect="1"/>
            </p:cNvGraphicFramePr>
            <p:nvPr/>
          </p:nvGraphicFramePr>
          <p:xfrm>
            <a:off x="1344" y="3840"/>
            <a:ext cx="76" cy="144"/>
          </p:xfrm>
          <a:graphic>
            <a:graphicData uri="http://schemas.openxmlformats.org/presentationml/2006/ole">
              <mc:AlternateContent xmlns:mc="http://schemas.openxmlformats.org/markup-compatibility/2006">
                <mc:Choice xmlns:v="urn:schemas-microsoft-com:vml" Requires="v">
                  <p:oleObj spid="_x0000_s311680" name="Equation" r:id="rId38" imgW="88560" imgH="164880" progId="Equation.3">
                    <p:embed/>
                  </p:oleObj>
                </mc:Choice>
                <mc:Fallback>
                  <p:oleObj name="Equation" r:id="rId38" imgW="88560" imgH="1648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44" y="3840"/>
                          <a:ext cx="76"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0" name="Object 48"/>
            <p:cNvGraphicFramePr>
              <a:graphicFrameLocks noChangeAspect="1"/>
            </p:cNvGraphicFramePr>
            <p:nvPr/>
          </p:nvGraphicFramePr>
          <p:xfrm>
            <a:off x="1488" y="3840"/>
            <a:ext cx="109" cy="144"/>
          </p:xfrm>
          <a:graphic>
            <a:graphicData uri="http://schemas.openxmlformats.org/presentationml/2006/ole">
              <mc:AlternateContent xmlns:mc="http://schemas.openxmlformats.org/markup-compatibility/2006">
                <mc:Choice xmlns:v="urn:schemas-microsoft-com:vml" Requires="v">
                  <p:oleObj spid="_x0000_s311681" name="Equation" r:id="rId39" imgW="126720" imgH="164880" progId="Equation.3">
                    <p:embed/>
                  </p:oleObj>
                </mc:Choice>
                <mc:Fallback>
                  <p:oleObj name="Equation" r:id="rId39" imgW="126720" imgH="1648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88" y="3840"/>
                          <a:ext cx="109"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1" name="Object 49"/>
            <p:cNvGraphicFramePr>
              <a:graphicFrameLocks noChangeAspect="1"/>
            </p:cNvGraphicFramePr>
            <p:nvPr/>
          </p:nvGraphicFramePr>
          <p:xfrm>
            <a:off x="2476" y="3888"/>
            <a:ext cx="178" cy="155"/>
          </p:xfrm>
          <a:graphic>
            <a:graphicData uri="http://schemas.openxmlformats.org/presentationml/2006/ole">
              <mc:AlternateContent xmlns:mc="http://schemas.openxmlformats.org/markup-compatibility/2006">
                <mc:Choice xmlns:v="urn:schemas-microsoft-com:vml" Requires="v">
                  <p:oleObj spid="_x0000_s311682" name="Equation" r:id="rId40" imgW="164880" imgH="139680" progId="Equation.DSMT4">
                    <p:embed/>
                  </p:oleObj>
                </mc:Choice>
                <mc:Fallback>
                  <p:oleObj name="Equation" r:id="rId40" imgW="164880" imgH="139680" progId="Equation.DSMT4">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2476" y="3888"/>
                          <a:ext cx="178"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69" name="Line 50"/>
            <p:cNvSpPr>
              <a:spLocks noChangeShapeType="1"/>
            </p:cNvSpPr>
            <p:nvPr/>
          </p:nvSpPr>
          <p:spPr bwMode="auto">
            <a:xfrm flipH="1" flipV="1">
              <a:off x="1536" y="3840"/>
              <a:ext cx="0"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0" name="Line 51"/>
            <p:cNvSpPr>
              <a:spLocks noChangeShapeType="1"/>
            </p:cNvSpPr>
            <p:nvPr/>
          </p:nvSpPr>
          <p:spPr bwMode="auto">
            <a:xfrm flipH="1" flipV="1">
              <a:off x="1968" y="3840"/>
              <a:ext cx="0" cy="0"/>
            </a:xfrm>
            <a:prstGeom prst="line">
              <a:avLst/>
            </a:prstGeom>
            <a:noFill/>
            <a:ln w="9525">
              <a:solidFill>
                <a:srgbClr val="0066FF"/>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71" name="Line 52"/>
            <p:cNvSpPr>
              <a:spLocks noChangeShapeType="1"/>
            </p:cNvSpPr>
            <p:nvPr/>
          </p:nvSpPr>
          <p:spPr bwMode="auto">
            <a:xfrm flipH="1" flipV="1">
              <a:off x="2112" y="3840"/>
              <a:ext cx="0" cy="0"/>
            </a:xfrm>
            <a:prstGeom prst="line">
              <a:avLst/>
            </a:prstGeom>
            <a:noFill/>
            <a:ln w="9525">
              <a:solidFill>
                <a:srgbClr val="0066FF"/>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72" name="Line 53"/>
            <p:cNvSpPr>
              <a:spLocks noChangeShapeType="1"/>
            </p:cNvSpPr>
            <p:nvPr/>
          </p:nvSpPr>
          <p:spPr bwMode="auto">
            <a:xfrm flipH="1" flipV="1">
              <a:off x="2256" y="3840"/>
              <a:ext cx="0" cy="0"/>
            </a:xfrm>
            <a:prstGeom prst="line">
              <a:avLst/>
            </a:prstGeom>
            <a:noFill/>
            <a:ln w="9525">
              <a:solidFill>
                <a:srgbClr val="0066FF"/>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2232" name="Object 54"/>
            <p:cNvGraphicFramePr>
              <a:graphicFrameLocks noChangeAspect="1"/>
            </p:cNvGraphicFramePr>
            <p:nvPr/>
          </p:nvGraphicFramePr>
          <p:xfrm>
            <a:off x="1008" y="3840"/>
            <a:ext cx="144" cy="120"/>
          </p:xfrm>
          <a:graphic>
            <a:graphicData uri="http://schemas.openxmlformats.org/presentationml/2006/ole">
              <mc:AlternateContent xmlns:mc="http://schemas.openxmlformats.org/markup-compatibility/2006">
                <mc:Choice xmlns:v="urn:schemas-microsoft-com:vml" Requires="v">
                  <p:oleObj spid="_x0000_s311683" name="Equation" r:id="rId42" imgW="203040" imgH="164880" progId="Equation.3">
                    <p:embed/>
                  </p:oleObj>
                </mc:Choice>
                <mc:Fallback>
                  <p:oleObj name="Equation" r:id="rId42" imgW="203040" imgH="16488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008" y="3840"/>
                          <a:ext cx="144"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3" name="Object 55"/>
            <p:cNvGraphicFramePr>
              <a:graphicFrameLocks noChangeAspect="1"/>
            </p:cNvGraphicFramePr>
            <p:nvPr/>
          </p:nvGraphicFramePr>
          <p:xfrm>
            <a:off x="816" y="3840"/>
            <a:ext cx="192" cy="133"/>
          </p:xfrm>
          <a:graphic>
            <a:graphicData uri="http://schemas.openxmlformats.org/presentationml/2006/ole">
              <mc:AlternateContent xmlns:mc="http://schemas.openxmlformats.org/markup-compatibility/2006">
                <mc:Choice xmlns:v="urn:schemas-microsoft-com:vml" Requires="v">
                  <p:oleObj spid="_x0000_s311684" name="Equation" r:id="rId43" imgW="241200" imgH="164880" progId="Equation.3">
                    <p:embed/>
                  </p:oleObj>
                </mc:Choice>
                <mc:Fallback>
                  <p:oleObj name="Equation" r:id="rId43" imgW="241200" imgH="16488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16" y="3840"/>
                          <a:ext cx="192"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4" name="Object 56"/>
            <p:cNvGraphicFramePr>
              <a:graphicFrameLocks noChangeAspect="1"/>
            </p:cNvGraphicFramePr>
            <p:nvPr/>
          </p:nvGraphicFramePr>
          <p:xfrm>
            <a:off x="1632" y="3840"/>
            <a:ext cx="96" cy="153"/>
          </p:xfrm>
          <a:graphic>
            <a:graphicData uri="http://schemas.openxmlformats.org/presentationml/2006/ole">
              <mc:AlternateContent xmlns:mc="http://schemas.openxmlformats.org/markup-compatibility/2006">
                <mc:Choice xmlns:v="urn:schemas-microsoft-com:vml" Requires="v">
                  <p:oleObj spid="_x0000_s311685" name="Equation" r:id="rId44" imgW="114120" imgH="177480" progId="Equation.DSMT4">
                    <p:embed/>
                  </p:oleObj>
                </mc:Choice>
                <mc:Fallback>
                  <p:oleObj name="Equation" r:id="rId44" imgW="114120" imgH="177480" progId="Equation.DSMT4">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632" y="3840"/>
                          <a:ext cx="96"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73" name="Line 57"/>
            <p:cNvSpPr>
              <a:spLocks noChangeShapeType="1"/>
            </p:cNvSpPr>
            <p:nvPr/>
          </p:nvSpPr>
          <p:spPr bwMode="auto">
            <a:xfrm flipH="1" flipV="1">
              <a:off x="1824" y="3840"/>
              <a:ext cx="0" cy="0"/>
            </a:xfrm>
            <a:prstGeom prst="line">
              <a:avLst/>
            </a:prstGeom>
            <a:noFill/>
            <a:ln w="9525">
              <a:solidFill>
                <a:srgbClr val="0066FF"/>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74" name="Line 58"/>
            <p:cNvSpPr>
              <a:spLocks noChangeShapeType="1"/>
            </p:cNvSpPr>
            <p:nvPr/>
          </p:nvSpPr>
          <p:spPr bwMode="auto">
            <a:xfrm>
              <a:off x="960" y="3600"/>
              <a:ext cx="0" cy="24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2235" name="Object 59"/>
            <p:cNvGraphicFramePr>
              <a:graphicFrameLocks noChangeAspect="1"/>
            </p:cNvGraphicFramePr>
            <p:nvPr/>
          </p:nvGraphicFramePr>
          <p:xfrm>
            <a:off x="576" y="3648"/>
            <a:ext cx="336" cy="185"/>
          </p:xfrm>
          <a:graphic>
            <a:graphicData uri="http://schemas.openxmlformats.org/presentationml/2006/ole">
              <mc:AlternateContent xmlns:mc="http://schemas.openxmlformats.org/markup-compatibility/2006">
                <mc:Choice xmlns:v="urn:schemas-microsoft-com:vml" Requires="v">
                  <p:oleObj spid="_x0000_s311686" name="Equation" r:id="rId46" imgW="177480" imgH="101520" progId="Equation.DSMT4">
                    <p:embed/>
                  </p:oleObj>
                </mc:Choice>
                <mc:Fallback>
                  <p:oleObj name="Equation" r:id="rId46" imgW="177480" imgH="101520" progId="Equation.DSMT4">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576" y="3648"/>
                          <a:ext cx="336"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75" name="Line 60"/>
            <p:cNvSpPr>
              <a:spLocks noChangeShapeType="1"/>
            </p:cNvSpPr>
            <p:nvPr/>
          </p:nvSpPr>
          <p:spPr bwMode="auto">
            <a:xfrm>
              <a:off x="1248" y="3168"/>
              <a:ext cx="43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6" name="Line 61"/>
            <p:cNvSpPr>
              <a:spLocks noChangeShapeType="1"/>
            </p:cNvSpPr>
            <p:nvPr/>
          </p:nvSpPr>
          <p:spPr bwMode="auto">
            <a:xfrm flipH="1" flipV="1">
              <a:off x="2352" y="3840"/>
              <a:ext cx="0" cy="0"/>
            </a:xfrm>
            <a:prstGeom prst="line">
              <a:avLst/>
            </a:prstGeom>
            <a:noFill/>
            <a:ln w="9525">
              <a:solidFill>
                <a:srgbClr val="0066FF"/>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2236" name="Object 62"/>
            <p:cNvGraphicFramePr>
              <a:graphicFrameLocks noChangeAspect="1"/>
            </p:cNvGraphicFramePr>
            <p:nvPr/>
          </p:nvGraphicFramePr>
          <p:xfrm>
            <a:off x="1152" y="3120"/>
            <a:ext cx="76" cy="144"/>
          </p:xfrm>
          <a:graphic>
            <a:graphicData uri="http://schemas.openxmlformats.org/presentationml/2006/ole">
              <mc:AlternateContent xmlns:mc="http://schemas.openxmlformats.org/markup-compatibility/2006">
                <mc:Choice xmlns:v="urn:schemas-microsoft-com:vml" Requires="v">
                  <p:oleObj spid="_x0000_s311687" name="Equation" r:id="rId48" imgW="88560" imgH="164880" progId="Equation.3">
                    <p:embed/>
                  </p:oleObj>
                </mc:Choice>
                <mc:Fallback>
                  <p:oleObj name="Equation" r:id="rId48" imgW="88560" imgH="1648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52" y="3120"/>
                          <a:ext cx="76"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587087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76194"/>
                                        </p:tgtEl>
                                        <p:attrNameLst>
                                          <p:attrName>style.visibility</p:attrName>
                                        </p:attrNameLst>
                                      </p:cBhvr>
                                      <p:to>
                                        <p:strVal val="visible"/>
                                      </p:to>
                                    </p:set>
                                    <p:anim calcmode="lin" valueType="num">
                                      <p:cBhvr additive="base">
                                        <p:cTn id="7" dur="500" fill="hold"/>
                                        <p:tgtEl>
                                          <p:spTgt spid="776194"/>
                                        </p:tgtEl>
                                        <p:attrNameLst>
                                          <p:attrName>ppt_x</p:attrName>
                                        </p:attrNameLst>
                                      </p:cBhvr>
                                      <p:tavLst>
                                        <p:tav tm="0">
                                          <p:val>
                                            <p:strVal val="0-#ppt_w/2"/>
                                          </p:val>
                                        </p:tav>
                                        <p:tav tm="100000">
                                          <p:val>
                                            <p:strVal val="#ppt_x"/>
                                          </p:val>
                                        </p:tav>
                                      </p:tavLst>
                                    </p:anim>
                                    <p:anim calcmode="lin" valueType="num">
                                      <p:cBhvr additive="base">
                                        <p:cTn id="8" dur="500" fill="hold"/>
                                        <p:tgtEl>
                                          <p:spTgt spid="7761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par>
                                <p:cTn id="14" presetID="3" presetClass="entr" presetSubtype="1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7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0A50B5D-98FD-4773-8A50-AE3B8B5ABCCD}" type="datetime1">
              <a:rPr lang="zh-CN" altLang="en-US"/>
              <a:pPr eaLnBrk="1" hangingPunct="1"/>
              <a:t>2013-11-24</a:t>
            </a:fld>
            <a:endParaRPr lang="en-US" altLang="zh-CN"/>
          </a:p>
        </p:txBody>
      </p:sp>
      <p:sp>
        <p:nvSpPr>
          <p:cNvPr id="5327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532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FD7CF22-B368-436E-9129-69DDFB8FDF62}" type="slidenum">
              <a:rPr lang="zh-CN" altLang="en-US"/>
              <a:pPr eaLnBrk="1" hangingPunct="1"/>
              <a:t>61</a:t>
            </a:fld>
            <a:endParaRPr lang="en-US" altLang="zh-CN"/>
          </a:p>
        </p:txBody>
      </p:sp>
      <p:grpSp>
        <p:nvGrpSpPr>
          <p:cNvPr id="2" name="Group 2"/>
          <p:cNvGrpSpPr>
            <a:grpSpLocks/>
          </p:cNvGrpSpPr>
          <p:nvPr/>
        </p:nvGrpSpPr>
        <p:grpSpPr bwMode="auto">
          <a:xfrm>
            <a:off x="465138" y="1700213"/>
            <a:ext cx="8050212" cy="2552700"/>
            <a:chOff x="340" y="1296"/>
            <a:chExt cx="5071" cy="1608"/>
          </a:xfrm>
        </p:grpSpPr>
        <p:graphicFrame>
          <p:nvGraphicFramePr>
            <p:cNvPr id="53272" name="Object 3"/>
            <p:cNvGraphicFramePr>
              <a:graphicFrameLocks noChangeAspect="1"/>
            </p:cNvGraphicFramePr>
            <p:nvPr/>
          </p:nvGraphicFramePr>
          <p:xfrm>
            <a:off x="511" y="1296"/>
            <a:ext cx="4055" cy="284"/>
          </p:xfrm>
          <a:graphic>
            <a:graphicData uri="http://schemas.openxmlformats.org/presentationml/2006/ole">
              <mc:AlternateContent xmlns:mc="http://schemas.openxmlformats.org/markup-compatibility/2006">
                <mc:Choice xmlns:v="urn:schemas-microsoft-com:vml" Requires="v">
                  <p:oleObj spid="_x0000_s312686" name="Equation" r:id="rId4" imgW="3085920" imgH="215640" progId="Equation.DSMT4">
                    <p:embed/>
                  </p:oleObj>
                </mc:Choice>
                <mc:Fallback>
                  <p:oleObj name="Equation" r:id="rId4" imgW="3085920" imgH="215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 y="1296"/>
                          <a:ext cx="4055" cy="284"/>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73" name="Object 4"/>
            <p:cNvGraphicFramePr>
              <a:graphicFrameLocks noChangeAspect="1"/>
            </p:cNvGraphicFramePr>
            <p:nvPr/>
          </p:nvGraphicFramePr>
          <p:xfrm>
            <a:off x="2208" y="2352"/>
            <a:ext cx="2254" cy="552"/>
          </p:xfrm>
          <a:graphic>
            <a:graphicData uri="http://schemas.openxmlformats.org/presentationml/2006/ole">
              <mc:AlternateContent xmlns:mc="http://schemas.openxmlformats.org/markup-compatibility/2006">
                <mc:Choice xmlns:v="urn:schemas-microsoft-com:vml" Requires="v">
                  <p:oleObj spid="_x0000_s312687" name="Equation" r:id="rId6" imgW="1714320" imgH="419040" progId="Equation.DSMT4">
                    <p:embed/>
                  </p:oleObj>
                </mc:Choice>
                <mc:Fallback>
                  <p:oleObj name="Equation" r:id="rId6" imgW="1714320" imgH="419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8" y="2352"/>
                          <a:ext cx="2254" cy="552"/>
                        </a:xfrm>
                        <a:prstGeom prst="rect">
                          <a:avLst/>
                        </a:prstGeom>
                        <a:noFill/>
                        <a:ln>
                          <a:noFill/>
                        </a:ln>
                        <a:effectLst/>
                        <a:extLst>
                          <a:ext uri="{909E8E84-426E-40DD-AFC4-6F175D3DCCD1}">
                            <a14:hiddenFill xmlns:a14="http://schemas.microsoft.com/office/drawing/2010/main">
                              <a:solidFill>
                                <a:srgbClr val="00FF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74" name="Object 5"/>
            <p:cNvGraphicFramePr>
              <a:graphicFrameLocks noChangeAspect="1"/>
            </p:cNvGraphicFramePr>
            <p:nvPr/>
          </p:nvGraphicFramePr>
          <p:xfrm>
            <a:off x="340" y="1680"/>
            <a:ext cx="5071" cy="569"/>
          </p:xfrm>
          <a:graphic>
            <a:graphicData uri="http://schemas.openxmlformats.org/presentationml/2006/ole">
              <mc:AlternateContent xmlns:mc="http://schemas.openxmlformats.org/markup-compatibility/2006">
                <mc:Choice xmlns:v="urn:schemas-microsoft-com:vml" Requires="v">
                  <p:oleObj spid="_x0000_s312688" name="Equation" r:id="rId8" imgW="3860640" imgH="431640" progId="Equation.DSMT4">
                    <p:embed/>
                  </p:oleObj>
                </mc:Choice>
                <mc:Fallback>
                  <p:oleObj name="Equation" r:id="rId8" imgW="3860640" imgH="4316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0" y="1680"/>
                          <a:ext cx="5071" cy="569"/>
                        </a:xfrm>
                        <a:prstGeom prst="rect">
                          <a:avLst/>
                        </a:prstGeom>
                        <a:noFill/>
                        <a:ln>
                          <a:noFill/>
                        </a:ln>
                        <a:effectLst/>
                        <a:extLst>
                          <a:ext uri="{909E8E84-426E-40DD-AFC4-6F175D3DCCD1}">
                            <a14:hiddenFill xmlns:a14="http://schemas.microsoft.com/office/drawing/2010/main">
                              <a:solidFill>
                                <a:srgbClr val="00FF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75" name="Object 6"/>
            <p:cNvGraphicFramePr>
              <a:graphicFrameLocks noChangeAspect="1"/>
            </p:cNvGraphicFramePr>
            <p:nvPr/>
          </p:nvGraphicFramePr>
          <p:xfrm>
            <a:off x="1440" y="2304"/>
            <a:ext cx="818" cy="569"/>
          </p:xfrm>
          <a:graphic>
            <a:graphicData uri="http://schemas.openxmlformats.org/presentationml/2006/ole">
              <mc:AlternateContent xmlns:mc="http://schemas.openxmlformats.org/markup-compatibility/2006">
                <mc:Choice xmlns:v="urn:schemas-microsoft-com:vml" Requires="v">
                  <p:oleObj spid="_x0000_s312689" name="Equation" r:id="rId10" imgW="622080" imgH="431640" progId="Equation.DSMT4">
                    <p:embed/>
                  </p:oleObj>
                </mc:Choice>
                <mc:Fallback>
                  <p:oleObj name="Equation" r:id="rId10" imgW="622080" imgH="4316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0" y="2304"/>
                          <a:ext cx="818" cy="569"/>
                        </a:xfrm>
                        <a:prstGeom prst="rect">
                          <a:avLst/>
                        </a:prstGeom>
                        <a:noFill/>
                        <a:ln>
                          <a:noFill/>
                        </a:ln>
                        <a:effectLst/>
                        <a:extLst>
                          <a:ext uri="{909E8E84-426E-40DD-AFC4-6F175D3DCCD1}">
                            <a14:hiddenFill xmlns:a14="http://schemas.microsoft.com/office/drawing/2010/main">
                              <a:solidFill>
                                <a:srgbClr val="00FF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9"/>
          <p:cNvGrpSpPr>
            <a:grpSpLocks/>
          </p:cNvGrpSpPr>
          <p:nvPr/>
        </p:nvGrpSpPr>
        <p:grpSpPr bwMode="auto">
          <a:xfrm>
            <a:off x="4859338" y="4365625"/>
            <a:ext cx="3124200" cy="1706563"/>
            <a:chOff x="3072" y="1920"/>
            <a:chExt cx="1968" cy="1075"/>
          </a:xfrm>
        </p:grpSpPr>
        <p:sp>
          <p:nvSpPr>
            <p:cNvPr id="53301" name="Line 10"/>
            <p:cNvSpPr>
              <a:spLocks noChangeShapeType="1"/>
            </p:cNvSpPr>
            <p:nvPr/>
          </p:nvSpPr>
          <p:spPr bwMode="auto">
            <a:xfrm>
              <a:off x="3072" y="2798"/>
              <a:ext cx="196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02" name="Line 11"/>
            <p:cNvSpPr>
              <a:spLocks noChangeShapeType="1"/>
            </p:cNvSpPr>
            <p:nvPr/>
          </p:nvSpPr>
          <p:spPr bwMode="auto">
            <a:xfrm flipV="1">
              <a:off x="3744" y="1982"/>
              <a:ext cx="0" cy="96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03" name="Line 12"/>
            <p:cNvSpPr>
              <a:spLocks noChangeShapeType="1"/>
            </p:cNvSpPr>
            <p:nvPr/>
          </p:nvSpPr>
          <p:spPr bwMode="auto">
            <a:xfrm>
              <a:off x="3744" y="265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3260" name="Object 13"/>
            <p:cNvGraphicFramePr>
              <a:graphicFrameLocks noChangeAspect="1"/>
            </p:cNvGraphicFramePr>
            <p:nvPr/>
          </p:nvGraphicFramePr>
          <p:xfrm>
            <a:off x="3648" y="2798"/>
            <a:ext cx="103" cy="144"/>
          </p:xfrm>
          <a:graphic>
            <a:graphicData uri="http://schemas.openxmlformats.org/presentationml/2006/ole">
              <mc:AlternateContent xmlns:mc="http://schemas.openxmlformats.org/markup-compatibility/2006">
                <mc:Choice xmlns:v="urn:schemas-microsoft-com:vml" Requires="v">
                  <p:oleObj spid="_x0000_s312690" name="Equation" r:id="rId12" imgW="126720" imgH="177480" progId="Equation.3">
                    <p:embed/>
                  </p:oleObj>
                </mc:Choice>
                <mc:Fallback>
                  <p:oleObj name="Equation" r:id="rId12" imgW="12672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48" y="2798"/>
                          <a:ext cx="103"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1" name="Object 14"/>
            <p:cNvGraphicFramePr>
              <a:graphicFrameLocks noChangeAspect="1"/>
            </p:cNvGraphicFramePr>
            <p:nvPr/>
          </p:nvGraphicFramePr>
          <p:xfrm>
            <a:off x="3809" y="2803"/>
            <a:ext cx="99" cy="187"/>
          </p:xfrm>
          <a:graphic>
            <a:graphicData uri="http://schemas.openxmlformats.org/presentationml/2006/ole">
              <mc:AlternateContent xmlns:mc="http://schemas.openxmlformats.org/markup-compatibility/2006">
                <mc:Choice xmlns:v="urn:schemas-microsoft-com:vml" Requires="v">
                  <p:oleObj spid="_x0000_s312691" name="Equation" r:id="rId14" imgW="88560" imgH="164880" progId="Equation.3">
                    <p:embed/>
                  </p:oleObj>
                </mc:Choice>
                <mc:Fallback>
                  <p:oleObj name="Equation" r:id="rId14" imgW="88560" imgH="1648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09" y="2803"/>
                          <a:ext cx="9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2" name="Object 15"/>
            <p:cNvGraphicFramePr>
              <a:graphicFrameLocks noChangeAspect="1"/>
            </p:cNvGraphicFramePr>
            <p:nvPr/>
          </p:nvGraphicFramePr>
          <p:xfrm>
            <a:off x="3967" y="2798"/>
            <a:ext cx="146" cy="192"/>
          </p:xfrm>
          <a:graphic>
            <a:graphicData uri="http://schemas.openxmlformats.org/presentationml/2006/ole">
              <mc:AlternateContent xmlns:mc="http://schemas.openxmlformats.org/markup-compatibility/2006">
                <mc:Choice xmlns:v="urn:schemas-microsoft-com:vml" Requires="v">
                  <p:oleObj spid="_x0000_s312692" name="Equation" r:id="rId16" imgW="126720" imgH="164880" progId="Equation.3">
                    <p:embed/>
                  </p:oleObj>
                </mc:Choice>
                <mc:Fallback>
                  <p:oleObj name="Equation" r:id="rId16" imgW="126720" imgH="1648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67" y="2798"/>
                          <a:ext cx="14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3" name="Object 16"/>
            <p:cNvGraphicFramePr>
              <a:graphicFrameLocks noChangeAspect="1"/>
            </p:cNvGraphicFramePr>
            <p:nvPr/>
          </p:nvGraphicFramePr>
          <p:xfrm>
            <a:off x="4080" y="2558"/>
            <a:ext cx="193" cy="84"/>
          </p:xfrm>
          <a:graphic>
            <a:graphicData uri="http://schemas.openxmlformats.org/presentationml/2006/ole">
              <mc:AlternateContent xmlns:mc="http://schemas.openxmlformats.org/markup-compatibility/2006">
                <mc:Choice xmlns:v="urn:schemas-microsoft-com:vml" Requires="v">
                  <p:oleObj spid="_x0000_s312693" name="Equation" r:id="rId18" imgW="177480" imgH="75960" progId="Equation.3">
                    <p:embed/>
                  </p:oleObj>
                </mc:Choice>
                <mc:Fallback>
                  <p:oleObj name="Equation" r:id="rId18" imgW="177480" imgH="7596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80" y="2558"/>
                          <a:ext cx="193" cy="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4" name="Object 17"/>
            <p:cNvGraphicFramePr>
              <a:graphicFrameLocks noChangeAspect="1"/>
            </p:cNvGraphicFramePr>
            <p:nvPr/>
          </p:nvGraphicFramePr>
          <p:xfrm>
            <a:off x="4176" y="2798"/>
            <a:ext cx="287" cy="147"/>
          </p:xfrm>
          <a:graphic>
            <a:graphicData uri="http://schemas.openxmlformats.org/presentationml/2006/ole">
              <mc:AlternateContent xmlns:mc="http://schemas.openxmlformats.org/markup-compatibility/2006">
                <mc:Choice xmlns:v="urn:schemas-microsoft-com:vml" Requires="v">
                  <p:oleObj spid="_x0000_s312694" name="Equation" r:id="rId20" imgW="355320" imgH="177480" progId="Equation.3">
                    <p:embed/>
                  </p:oleObj>
                </mc:Choice>
                <mc:Fallback>
                  <p:oleObj name="Equation" r:id="rId20" imgW="355320" imgH="1774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76" y="2798"/>
                          <a:ext cx="287"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5" name="Object 18"/>
            <p:cNvGraphicFramePr>
              <a:graphicFrameLocks noChangeAspect="1"/>
            </p:cNvGraphicFramePr>
            <p:nvPr/>
          </p:nvGraphicFramePr>
          <p:xfrm>
            <a:off x="4416" y="2798"/>
            <a:ext cx="193" cy="197"/>
          </p:xfrm>
          <a:graphic>
            <a:graphicData uri="http://schemas.openxmlformats.org/presentationml/2006/ole">
              <mc:AlternateContent xmlns:mc="http://schemas.openxmlformats.org/markup-compatibility/2006">
                <mc:Choice xmlns:v="urn:schemas-microsoft-com:vml" Requires="v">
                  <p:oleObj spid="_x0000_s312695" name="Equation" r:id="rId22" imgW="177480" imgH="177480" progId="Equation.3">
                    <p:embed/>
                  </p:oleObj>
                </mc:Choice>
                <mc:Fallback>
                  <p:oleObj name="Equation" r:id="rId22" imgW="177480" imgH="1774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16" y="2798"/>
                          <a:ext cx="193"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6" name="Object 19"/>
            <p:cNvGraphicFramePr>
              <a:graphicFrameLocks noChangeAspect="1"/>
            </p:cNvGraphicFramePr>
            <p:nvPr/>
          </p:nvGraphicFramePr>
          <p:xfrm>
            <a:off x="4822" y="2819"/>
            <a:ext cx="178" cy="155"/>
          </p:xfrm>
          <a:graphic>
            <a:graphicData uri="http://schemas.openxmlformats.org/presentationml/2006/ole">
              <mc:AlternateContent xmlns:mc="http://schemas.openxmlformats.org/markup-compatibility/2006">
                <mc:Choice xmlns:v="urn:schemas-microsoft-com:vml" Requires="v">
                  <p:oleObj spid="_x0000_s312696" name="Equation" r:id="rId24" imgW="164880" imgH="139680" progId="Equation.DSMT4">
                    <p:embed/>
                  </p:oleObj>
                </mc:Choice>
                <mc:Fallback>
                  <p:oleObj name="Equation" r:id="rId24" imgW="164880" imgH="139680"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822" y="2819"/>
                          <a:ext cx="178"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7" name="Object 20"/>
            <p:cNvGraphicFramePr>
              <a:graphicFrameLocks noChangeAspect="1"/>
            </p:cNvGraphicFramePr>
            <p:nvPr/>
          </p:nvGraphicFramePr>
          <p:xfrm>
            <a:off x="3778" y="1920"/>
            <a:ext cx="371" cy="225"/>
          </p:xfrm>
          <a:graphic>
            <a:graphicData uri="http://schemas.openxmlformats.org/presentationml/2006/ole">
              <mc:AlternateContent xmlns:mc="http://schemas.openxmlformats.org/markup-compatibility/2006">
                <mc:Choice xmlns:v="urn:schemas-microsoft-com:vml" Requires="v">
                  <p:oleObj spid="_x0000_s312697" name="Equation" r:id="rId26" imgW="342720" imgH="203040" progId="Equation.DSMT4">
                    <p:embed/>
                  </p:oleObj>
                </mc:Choice>
                <mc:Fallback>
                  <p:oleObj name="Equation" r:id="rId26" imgW="342720" imgH="203040" progId="Equation.DSMT4">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778" y="1920"/>
                          <a:ext cx="371"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304" name="Line 21"/>
            <p:cNvSpPr>
              <a:spLocks noChangeShapeType="1"/>
            </p:cNvSpPr>
            <p:nvPr/>
          </p:nvSpPr>
          <p:spPr bwMode="auto">
            <a:xfrm flipH="1" flipV="1">
              <a:off x="3600" y="2798"/>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305" name="Line 22"/>
            <p:cNvSpPr>
              <a:spLocks noChangeShapeType="1"/>
            </p:cNvSpPr>
            <p:nvPr/>
          </p:nvSpPr>
          <p:spPr bwMode="auto">
            <a:xfrm flipH="1" flipV="1">
              <a:off x="3456" y="2798"/>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306" name="Line 23"/>
            <p:cNvSpPr>
              <a:spLocks noChangeShapeType="1"/>
            </p:cNvSpPr>
            <p:nvPr/>
          </p:nvSpPr>
          <p:spPr bwMode="auto">
            <a:xfrm flipH="1" flipV="1">
              <a:off x="3312" y="2798"/>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307" name="Line 24"/>
            <p:cNvSpPr>
              <a:spLocks noChangeShapeType="1"/>
            </p:cNvSpPr>
            <p:nvPr/>
          </p:nvSpPr>
          <p:spPr bwMode="auto">
            <a:xfrm flipH="1" flipV="1">
              <a:off x="3168" y="2798"/>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3268" name="Object 25"/>
            <p:cNvGraphicFramePr>
              <a:graphicFrameLocks noChangeAspect="1"/>
            </p:cNvGraphicFramePr>
            <p:nvPr/>
          </p:nvGraphicFramePr>
          <p:xfrm>
            <a:off x="3456" y="2798"/>
            <a:ext cx="192" cy="160"/>
          </p:xfrm>
          <a:graphic>
            <a:graphicData uri="http://schemas.openxmlformats.org/presentationml/2006/ole">
              <mc:AlternateContent xmlns:mc="http://schemas.openxmlformats.org/markup-compatibility/2006">
                <mc:Choice xmlns:v="urn:schemas-microsoft-com:vml" Requires="v">
                  <p:oleObj spid="_x0000_s312698" name="Equation" r:id="rId28" imgW="203040" imgH="164880" progId="Equation.3">
                    <p:embed/>
                  </p:oleObj>
                </mc:Choice>
                <mc:Fallback>
                  <p:oleObj name="Equation" r:id="rId28" imgW="203040" imgH="16488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456" y="2798"/>
                          <a:ext cx="19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9" name="Object 26"/>
            <p:cNvGraphicFramePr>
              <a:graphicFrameLocks noChangeAspect="1"/>
            </p:cNvGraphicFramePr>
            <p:nvPr/>
          </p:nvGraphicFramePr>
          <p:xfrm>
            <a:off x="3312" y="2798"/>
            <a:ext cx="215" cy="149"/>
          </p:xfrm>
          <a:graphic>
            <a:graphicData uri="http://schemas.openxmlformats.org/presentationml/2006/ole">
              <mc:AlternateContent xmlns:mc="http://schemas.openxmlformats.org/markup-compatibility/2006">
                <mc:Choice xmlns:v="urn:schemas-microsoft-com:vml" Requires="v">
                  <p:oleObj spid="_x0000_s312699" name="Equation" r:id="rId30" imgW="241200" imgH="164880" progId="Equation.3">
                    <p:embed/>
                  </p:oleObj>
                </mc:Choice>
                <mc:Fallback>
                  <p:oleObj name="Equation" r:id="rId30" imgW="241200" imgH="16488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312" y="2798"/>
                          <a:ext cx="215"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70" name="Object 27"/>
            <p:cNvGraphicFramePr>
              <a:graphicFrameLocks noChangeAspect="1"/>
            </p:cNvGraphicFramePr>
            <p:nvPr/>
          </p:nvGraphicFramePr>
          <p:xfrm>
            <a:off x="3072" y="2798"/>
            <a:ext cx="248" cy="197"/>
          </p:xfrm>
          <a:graphic>
            <a:graphicData uri="http://schemas.openxmlformats.org/presentationml/2006/ole">
              <mc:AlternateContent xmlns:mc="http://schemas.openxmlformats.org/markup-compatibility/2006">
                <mc:Choice xmlns:v="urn:schemas-microsoft-com:vml" Requires="v">
                  <p:oleObj spid="_x0000_s312700" name="Equation" r:id="rId32" imgW="228600" imgH="177480" progId="Equation.3">
                    <p:embed/>
                  </p:oleObj>
                </mc:Choice>
                <mc:Fallback>
                  <p:oleObj name="Equation" r:id="rId32" imgW="228600" imgH="17748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072" y="2798"/>
                          <a:ext cx="24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308" name="Line 28"/>
            <p:cNvSpPr>
              <a:spLocks noChangeShapeType="1"/>
            </p:cNvSpPr>
            <p:nvPr/>
          </p:nvSpPr>
          <p:spPr bwMode="auto">
            <a:xfrm>
              <a:off x="3744" y="2414"/>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309" name="Line 29"/>
            <p:cNvSpPr>
              <a:spLocks noChangeShapeType="1"/>
            </p:cNvSpPr>
            <p:nvPr/>
          </p:nvSpPr>
          <p:spPr bwMode="auto">
            <a:xfrm>
              <a:off x="3888" y="2414"/>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310" name="Line 30"/>
            <p:cNvSpPr>
              <a:spLocks noChangeShapeType="1"/>
            </p:cNvSpPr>
            <p:nvPr/>
          </p:nvSpPr>
          <p:spPr bwMode="auto">
            <a:xfrm>
              <a:off x="4032" y="2414"/>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311" name="Line 31"/>
            <p:cNvSpPr>
              <a:spLocks noChangeShapeType="1"/>
            </p:cNvSpPr>
            <p:nvPr/>
          </p:nvSpPr>
          <p:spPr bwMode="auto">
            <a:xfrm>
              <a:off x="4320" y="2414"/>
              <a:ext cx="0" cy="384"/>
            </a:xfrm>
            <a:prstGeom prst="line">
              <a:avLst/>
            </a:prstGeom>
            <a:noFill/>
            <a:ln w="2857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312" name="Line 32"/>
            <p:cNvSpPr>
              <a:spLocks noChangeShapeType="1"/>
            </p:cNvSpPr>
            <p:nvPr/>
          </p:nvSpPr>
          <p:spPr bwMode="auto">
            <a:xfrm flipH="1" flipV="1">
              <a:off x="4560" y="2798"/>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313" name="Line 33"/>
            <p:cNvSpPr>
              <a:spLocks noChangeShapeType="1"/>
            </p:cNvSpPr>
            <p:nvPr/>
          </p:nvSpPr>
          <p:spPr bwMode="auto">
            <a:xfrm flipH="1" flipV="1">
              <a:off x="4656" y="2798"/>
              <a:ext cx="0" cy="0"/>
            </a:xfrm>
            <a:prstGeom prst="line">
              <a:avLst/>
            </a:prstGeom>
            <a:noFill/>
            <a:ln w="9525">
              <a:solidFill>
                <a:schemeClr val="accent2"/>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3271" name="Object 34"/>
            <p:cNvGraphicFramePr>
              <a:graphicFrameLocks noChangeAspect="1"/>
            </p:cNvGraphicFramePr>
            <p:nvPr/>
          </p:nvGraphicFramePr>
          <p:xfrm>
            <a:off x="3600" y="2304"/>
            <a:ext cx="99" cy="187"/>
          </p:xfrm>
          <a:graphic>
            <a:graphicData uri="http://schemas.openxmlformats.org/presentationml/2006/ole">
              <mc:AlternateContent xmlns:mc="http://schemas.openxmlformats.org/markup-compatibility/2006">
                <mc:Choice xmlns:v="urn:schemas-microsoft-com:vml" Requires="v">
                  <p:oleObj spid="_x0000_s312701" name="Equation" r:id="rId34" imgW="88560" imgH="164880" progId="Equation.3">
                    <p:embed/>
                  </p:oleObj>
                </mc:Choice>
                <mc:Fallback>
                  <p:oleObj name="Equation" r:id="rId34" imgW="88560" imgH="1648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00" y="2304"/>
                          <a:ext cx="9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35"/>
          <p:cNvGrpSpPr>
            <a:grpSpLocks/>
          </p:cNvGrpSpPr>
          <p:nvPr/>
        </p:nvGrpSpPr>
        <p:grpSpPr bwMode="auto">
          <a:xfrm>
            <a:off x="684213" y="4221163"/>
            <a:ext cx="3298825" cy="1905000"/>
            <a:chOff x="432" y="2880"/>
            <a:chExt cx="2078" cy="1200"/>
          </a:xfrm>
        </p:grpSpPr>
        <p:graphicFrame>
          <p:nvGraphicFramePr>
            <p:cNvPr id="53250" name="Object 36"/>
            <p:cNvGraphicFramePr>
              <a:graphicFrameLocks noChangeAspect="1"/>
            </p:cNvGraphicFramePr>
            <p:nvPr/>
          </p:nvGraphicFramePr>
          <p:xfrm>
            <a:off x="864" y="2880"/>
            <a:ext cx="590" cy="226"/>
          </p:xfrm>
          <a:graphic>
            <a:graphicData uri="http://schemas.openxmlformats.org/presentationml/2006/ole">
              <mc:AlternateContent xmlns:mc="http://schemas.openxmlformats.org/markup-compatibility/2006">
                <mc:Choice xmlns:v="urn:schemas-microsoft-com:vml" Requires="v">
                  <p:oleObj spid="_x0000_s312702" name="Equation" r:id="rId35" imgW="545760" imgH="203040" progId="Equation.DSMT4">
                    <p:embed/>
                  </p:oleObj>
                </mc:Choice>
                <mc:Fallback>
                  <p:oleObj name="Equation" r:id="rId35" imgW="545760" imgH="203040" progId="Equation.DSMT4">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864" y="2880"/>
                          <a:ext cx="590"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84" name="Line 37"/>
            <p:cNvSpPr>
              <a:spLocks noChangeShapeType="1"/>
            </p:cNvSpPr>
            <p:nvPr/>
          </p:nvSpPr>
          <p:spPr bwMode="auto">
            <a:xfrm>
              <a:off x="480" y="3840"/>
              <a:ext cx="196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85" name="Line 38"/>
            <p:cNvSpPr>
              <a:spLocks noChangeShapeType="1"/>
            </p:cNvSpPr>
            <p:nvPr/>
          </p:nvSpPr>
          <p:spPr bwMode="auto">
            <a:xfrm flipV="1">
              <a:off x="816" y="2976"/>
              <a:ext cx="0" cy="110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86" name="Freeform 39"/>
            <p:cNvSpPr>
              <a:spLocks/>
            </p:cNvSpPr>
            <p:nvPr/>
          </p:nvSpPr>
          <p:spPr bwMode="auto">
            <a:xfrm flipH="1">
              <a:off x="480" y="3168"/>
              <a:ext cx="1440" cy="528"/>
            </a:xfrm>
            <a:custGeom>
              <a:avLst/>
              <a:gdLst>
                <a:gd name="T0" fmla="*/ 0 w 816"/>
                <a:gd name="T1" fmla="*/ 0 h 528"/>
                <a:gd name="T2" fmla="*/ 288 w 816"/>
                <a:gd name="T3" fmla="*/ 384 h 528"/>
                <a:gd name="T4" fmla="*/ 816 w 816"/>
                <a:gd name="T5" fmla="*/ 528 h 528"/>
                <a:gd name="T6" fmla="*/ 0 60000 65536"/>
                <a:gd name="T7" fmla="*/ 0 60000 65536"/>
                <a:gd name="T8" fmla="*/ 0 60000 65536"/>
                <a:gd name="T9" fmla="*/ 0 w 816"/>
                <a:gd name="T10" fmla="*/ 0 h 528"/>
                <a:gd name="T11" fmla="*/ 816 w 816"/>
                <a:gd name="T12" fmla="*/ 528 h 528"/>
              </a:gdLst>
              <a:ahLst/>
              <a:cxnLst>
                <a:cxn ang="T6">
                  <a:pos x="T0" y="T1"/>
                </a:cxn>
                <a:cxn ang="T7">
                  <a:pos x="T2" y="T3"/>
                </a:cxn>
                <a:cxn ang="T8">
                  <a:pos x="T4" y="T5"/>
                </a:cxn>
              </a:cxnLst>
              <a:rect l="T9" t="T10" r="T11" b="T12"/>
              <a:pathLst>
                <a:path w="816" h="528">
                  <a:moveTo>
                    <a:pt x="0" y="0"/>
                  </a:moveTo>
                  <a:cubicBezTo>
                    <a:pt x="76" y="148"/>
                    <a:pt x="152" y="296"/>
                    <a:pt x="288" y="384"/>
                  </a:cubicBezTo>
                  <a:cubicBezTo>
                    <a:pt x="424" y="472"/>
                    <a:pt x="620" y="500"/>
                    <a:pt x="816" y="528"/>
                  </a:cubicBezTo>
                </a:path>
              </a:pathLst>
            </a:custGeom>
            <a:noFill/>
            <a:ln w="28575">
              <a:solidFill>
                <a:srgbClr val="0066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87" name="Line 40"/>
            <p:cNvSpPr>
              <a:spLocks noChangeShapeType="1"/>
            </p:cNvSpPr>
            <p:nvPr/>
          </p:nvSpPr>
          <p:spPr bwMode="auto">
            <a:xfrm>
              <a:off x="1488" y="3504"/>
              <a:ext cx="0" cy="336"/>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8" name="Line 41"/>
            <p:cNvSpPr>
              <a:spLocks noChangeShapeType="1"/>
            </p:cNvSpPr>
            <p:nvPr/>
          </p:nvSpPr>
          <p:spPr bwMode="auto">
            <a:xfrm>
              <a:off x="1248" y="3600"/>
              <a:ext cx="0" cy="24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9" name="Line 42"/>
            <p:cNvSpPr>
              <a:spLocks noChangeShapeType="1"/>
            </p:cNvSpPr>
            <p:nvPr/>
          </p:nvSpPr>
          <p:spPr bwMode="auto">
            <a:xfrm>
              <a:off x="1104" y="3648"/>
              <a:ext cx="0" cy="192"/>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0" name="Line 43"/>
            <p:cNvSpPr>
              <a:spLocks noChangeShapeType="1"/>
            </p:cNvSpPr>
            <p:nvPr/>
          </p:nvSpPr>
          <p:spPr bwMode="auto">
            <a:xfrm>
              <a:off x="960" y="3648"/>
              <a:ext cx="0" cy="192"/>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1" name="Line 44"/>
            <p:cNvSpPr>
              <a:spLocks noChangeShapeType="1"/>
            </p:cNvSpPr>
            <p:nvPr/>
          </p:nvSpPr>
          <p:spPr bwMode="auto">
            <a:xfrm>
              <a:off x="1920" y="3168"/>
              <a:ext cx="0" cy="672"/>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3251" name="Object 45"/>
            <p:cNvGraphicFramePr>
              <a:graphicFrameLocks noChangeAspect="1"/>
            </p:cNvGraphicFramePr>
            <p:nvPr/>
          </p:nvGraphicFramePr>
          <p:xfrm>
            <a:off x="816" y="3840"/>
            <a:ext cx="103" cy="144"/>
          </p:xfrm>
          <a:graphic>
            <a:graphicData uri="http://schemas.openxmlformats.org/presentationml/2006/ole">
              <mc:AlternateContent xmlns:mc="http://schemas.openxmlformats.org/markup-compatibility/2006">
                <mc:Choice xmlns:v="urn:schemas-microsoft-com:vml" Requires="v">
                  <p:oleObj spid="_x0000_s312703" name="Equation" r:id="rId37" imgW="126720" imgH="177480" progId="Equation.3">
                    <p:embed/>
                  </p:oleObj>
                </mc:Choice>
                <mc:Fallback>
                  <p:oleObj name="Equation" r:id="rId37" imgW="12672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6" y="3840"/>
                          <a:ext cx="103"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2" name="Object 46"/>
            <p:cNvGraphicFramePr>
              <a:graphicFrameLocks noChangeAspect="1"/>
            </p:cNvGraphicFramePr>
            <p:nvPr/>
          </p:nvGraphicFramePr>
          <p:xfrm>
            <a:off x="912" y="3840"/>
            <a:ext cx="76" cy="144"/>
          </p:xfrm>
          <a:graphic>
            <a:graphicData uri="http://schemas.openxmlformats.org/presentationml/2006/ole">
              <mc:AlternateContent xmlns:mc="http://schemas.openxmlformats.org/markup-compatibility/2006">
                <mc:Choice xmlns:v="urn:schemas-microsoft-com:vml" Requires="v">
                  <p:oleObj spid="_x0000_s312704" name="Equation" r:id="rId38" imgW="88560" imgH="164880" progId="Equation.3">
                    <p:embed/>
                  </p:oleObj>
                </mc:Choice>
                <mc:Fallback>
                  <p:oleObj name="Equation" r:id="rId38" imgW="88560" imgH="1648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2" y="3840"/>
                          <a:ext cx="76"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3" name="Object 47"/>
            <p:cNvGraphicFramePr>
              <a:graphicFrameLocks noChangeAspect="1"/>
            </p:cNvGraphicFramePr>
            <p:nvPr/>
          </p:nvGraphicFramePr>
          <p:xfrm>
            <a:off x="1056" y="3840"/>
            <a:ext cx="109" cy="144"/>
          </p:xfrm>
          <a:graphic>
            <a:graphicData uri="http://schemas.openxmlformats.org/presentationml/2006/ole">
              <mc:AlternateContent xmlns:mc="http://schemas.openxmlformats.org/markup-compatibility/2006">
                <mc:Choice xmlns:v="urn:schemas-microsoft-com:vml" Requires="v">
                  <p:oleObj spid="_x0000_s312705" name="Equation" r:id="rId39" imgW="126720" imgH="164880" progId="Equation.3">
                    <p:embed/>
                  </p:oleObj>
                </mc:Choice>
                <mc:Fallback>
                  <p:oleObj name="Equation" r:id="rId39" imgW="126720" imgH="1648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56" y="3840"/>
                          <a:ext cx="109"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4" name="Object 48"/>
            <p:cNvGraphicFramePr>
              <a:graphicFrameLocks noChangeAspect="1"/>
            </p:cNvGraphicFramePr>
            <p:nvPr/>
          </p:nvGraphicFramePr>
          <p:xfrm>
            <a:off x="2332" y="3888"/>
            <a:ext cx="178" cy="155"/>
          </p:xfrm>
          <a:graphic>
            <a:graphicData uri="http://schemas.openxmlformats.org/presentationml/2006/ole">
              <mc:AlternateContent xmlns:mc="http://schemas.openxmlformats.org/markup-compatibility/2006">
                <mc:Choice xmlns:v="urn:schemas-microsoft-com:vml" Requires="v">
                  <p:oleObj spid="_x0000_s312706" name="Equation" r:id="rId40" imgW="164880" imgH="139680" progId="Equation.DSMT4">
                    <p:embed/>
                  </p:oleObj>
                </mc:Choice>
                <mc:Fallback>
                  <p:oleObj name="Equation" r:id="rId40" imgW="164880" imgH="139680" progId="Equation.DSMT4">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2332" y="3888"/>
                          <a:ext cx="178"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92" name="Line 49"/>
            <p:cNvSpPr>
              <a:spLocks noChangeShapeType="1"/>
            </p:cNvSpPr>
            <p:nvPr/>
          </p:nvSpPr>
          <p:spPr bwMode="auto">
            <a:xfrm flipH="1" flipV="1">
              <a:off x="1392" y="3840"/>
              <a:ext cx="0"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3" name="Line 50"/>
            <p:cNvSpPr>
              <a:spLocks noChangeShapeType="1"/>
            </p:cNvSpPr>
            <p:nvPr/>
          </p:nvSpPr>
          <p:spPr bwMode="auto">
            <a:xfrm flipH="1" flipV="1">
              <a:off x="1824" y="3840"/>
              <a:ext cx="0" cy="0"/>
            </a:xfrm>
            <a:prstGeom prst="line">
              <a:avLst/>
            </a:prstGeom>
            <a:noFill/>
            <a:ln w="9525">
              <a:solidFill>
                <a:srgbClr val="0066FF"/>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294" name="Line 51"/>
            <p:cNvSpPr>
              <a:spLocks noChangeShapeType="1"/>
            </p:cNvSpPr>
            <p:nvPr/>
          </p:nvSpPr>
          <p:spPr bwMode="auto">
            <a:xfrm flipH="1" flipV="1">
              <a:off x="1968" y="3840"/>
              <a:ext cx="0" cy="0"/>
            </a:xfrm>
            <a:prstGeom prst="line">
              <a:avLst/>
            </a:prstGeom>
            <a:noFill/>
            <a:ln w="9525">
              <a:solidFill>
                <a:srgbClr val="0066FF"/>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295" name="Line 52"/>
            <p:cNvSpPr>
              <a:spLocks noChangeShapeType="1"/>
            </p:cNvSpPr>
            <p:nvPr/>
          </p:nvSpPr>
          <p:spPr bwMode="auto">
            <a:xfrm flipH="1" flipV="1">
              <a:off x="2112" y="3840"/>
              <a:ext cx="0" cy="0"/>
            </a:xfrm>
            <a:prstGeom prst="line">
              <a:avLst/>
            </a:prstGeom>
            <a:noFill/>
            <a:ln w="9525">
              <a:solidFill>
                <a:srgbClr val="0066FF"/>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3255" name="Object 53"/>
            <p:cNvGraphicFramePr>
              <a:graphicFrameLocks noChangeAspect="1"/>
            </p:cNvGraphicFramePr>
            <p:nvPr/>
          </p:nvGraphicFramePr>
          <p:xfrm>
            <a:off x="1344" y="3888"/>
            <a:ext cx="252" cy="148"/>
          </p:xfrm>
          <a:graphic>
            <a:graphicData uri="http://schemas.openxmlformats.org/presentationml/2006/ole">
              <mc:AlternateContent xmlns:mc="http://schemas.openxmlformats.org/markup-compatibility/2006">
                <mc:Choice xmlns:v="urn:schemas-microsoft-com:vml" Requires="v">
                  <p:oleObj spid="_x0000_s312707" name="Equation" r:id="rId42" imgW="355320" imgH="177480" progId="Equation.DSMT4">
                    <p:embed/>
                  </p:oleObj>
                </mc:Choice>
                <mc:Fallback>
                  <p:oleObj name="Equation" r:id="rId42" imgW="355320" imgH="177480" progId="Equation.DSMT4">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344" y="3888"/>
                          <a:ext cx="252" cy="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6" name="Object 54"/>
            <p:cNvGraphicFramePr>
              <a:graphicFrameLocks noChangeAspect="1"/>
            </p:cNvGraphicFramePr>
            <p:nvPr/>
          </p:nvGraphicFramePr>
          <p:xfrm>
            <a:off x="1200" y="3840"/>
            <a:ext cx="96" cy="153"/>
          </p:xfrm>
          <a:graphic>
            <a:graphicData uri="http://schemas.openxmlformats.org/presentationml/2006/ole">
              <mc:AlternateContent xmlns:mc="http://schemas.openxmlformats.org/markup-compatibility/2006">
                <mc:Choice xmlns:v="urn:schemas-microsoft-com:vml" Requires="v">
                  <p:oleObj spid="_x0000_s312708" name="Equation" r:id="rId44" imgW="114120" imgH="177480" progId="Equation.DSMT4">
                    <p:embed/>
                  </p:oleObj>
                </mc:Choice>
                <mc:Fallback>
                  <p:oleObj name="Equation" r:id="rId44" imgW="114120" imgH="177480" progId="Equation.DSMT4">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200" y="3840"/>
                          <a:ext cx="96"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96" name="Line 55"/>
            <p:cNvSpPr>
              <a:spLocks noChangeShapeType="1"/>
            </p:cNvSpPr>
            <p:nvPr/>
          </p:nvSpPr>
          <p:spPr bwMode="auto">
            <a:xfrm>
              <a:off x="816" y="3600"/>
              <a:ext cx="0" cy="24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3257" name="Object 56"/>
            <p:cNvGraphicFramePr>
              <a:graphicFrameLocks noChangeAspect="1"/>
            </p:cNvGraphicFramePr>
            <p:nvPr/>
          </p:nvGraphicFramePr>
          <p:xfrm>
            <a:off x="432" y="3696"/>
            <a:ext cx="336" cy="185"/>
          </p:xfrm>
          <a:graphic>
            <a:graphicData uri="http://schemas.openxmlformats.org/presentationml/2006/ole">
              <mc:AlternateContent xmlns:mc="http://schemas.openxmlformats.org/markup-compatibility/2006">
                <mc:Choice xmlns:v="urn:schemas-microsoft-com:vml" Requires="v">
                  <p:oleObj spid="_x0000_s312709" name="Equation" r:id="rId46" imgW="177480" imgH="101520" progId="Equation.DSMT4">
                    <p:embed/>
                  </p:oleObj>
                </mc:Choice>
                <mc:Fallback>
                  <p:oleObj name="Equation" r:id="rId46" imgW="177480" imgH="101520" progId="Equation.DSMT4">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432" y="3696"/>
                          <a:ext cx="336"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97" name="Line 57"/>
            <p:cNvSpPr>
              <a:spLocks noChangeShapeType="1"/>
            </p:cNvSpPr>
            <p:nvPr/>
          </p:nvSpPr>
          <p:spPr bwMode="auto">
            <a:xfrm>
              <a:off x="816" y="3168"/>
              <a:ext cx="110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98" name="Line 58"/>
            <p:cNvSpPr>
              <a:spLocks noChangeShapeType="1"/>
            </p:cNvSpPr>
            <p:nvPr/>
          </p:nvSpPr>
          <p:spPr bwMode="auto">
            <a:xfrm flipH="1" flipV="1">
              <a:off x="2208" y="3840"/>
              <a:ext cx="0" cy="0"/>
            </a:xfrm>
            <a:prstGeom prst="line">
              <a:avLst/>
            </a:prstGeom>
            <a:noFill/>
            <a:ln w="9525">
              <a:solidFill>
                <a:srgbClr val="0066FF"/>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3258" name="Object 59"/>
            <p:cNvGraphicFramePr>
              <a:graphicFrameLocks noChangeAspect="1"/>
            </p:cNvGraphicFramePr>
            <p:nvPr/>
          </p:nvGraphicFramePr>
          <p:xfrm>
            <a:off x="672" y="3120"/>
            <a:ext cx="76" cy="144"/>
          </p:xfrm>
          <a:graphic>
            <a:graphicData uri="http://schemas.openxmlformats.org/presentationml/2006/ole">
              <mc:AlternateContent xmlns:mc="http://schemas.openxmlformats.org/markup-compatibility/2006">
                <mc:Choice xmlns:v="urn:schemas-microsoft-com:vml" Requires="v">
                  <p:oleObj spid="_x0000_s312710" name="Equation" r:id="rId48" imgW="88560" imgH="164880" progId="Equation.3">
                    <p:embed/>
                  </p:oleObj>
                </mc:Choice>
                <mc:Fallback>
                  <p:oleObj name="Equation" r:id="rId48" imgW="88560" imgH="1648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2" y="3120"/>
                          <a:ext cx="76"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9" name="Object 60"/>
            <p:cNvGraphicFramePr>
              <a:graphicFrameLocks noChangeAspect="1"/>
            </p:cNvGraphicFramePr>
            <p:nvPr/>
          </p:nvGraphicFramePr>
          <p:xfrm>
            <a:off x="1200" y="3648"/>
            <a:ext cx="288" cy="185"/>
          </p:xfrm>
          <a:graphic>
            <a:graphicData uri="http://schemas.openxmlformats.org/presentationml/2006/ole">
              <mc:AlternateContent xmlns:mc="http://schemas.openxmlformats.org/markup-compatibility/2006">
                <mc:Choice xmlns:v="urn:schemas-microsoft-com:vml" Requires="v">
                  <p:oleObj spid="_x0000_s312711" name="Equation" r:id="rId49" imgW="177480" imgH="101520" progId="Equation.DSMT4">
                    <p:embed/>
                  </p:oleObj>
                </mc:Choice>
                <mc:Fallback>
                  <p:oleObj name="Equation" r:id="rId49" imgW="177480" imgH="101520" progId="Equation.DSMT4">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200" y="3648"/>
                          <a:ext cx="288"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99" name="Line 61"/>
            <p:cNvSpPr>
              <a:spLocks noChangeShapeType="1"/>
            </p:cNvSpPr>
            <p:nvPr/>
          </p:nvSpPr>
          <p:spPr bwMode="auto">
            <a:xfrm>
              <a:off x="1776" y="3312"/>
              <a:ext cx="0" cy="528"/>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0" name="Line 62"/>
            <p:cNvSpPr>
              <a:spLocks noChangeShapeType="1"/>
            </p:cNvSpPr>
            <p:nvPr/>
          </p:nvSpPr>
          <p:spPr bwMode="auto">
            <a:xfrm>
              <a:off x="1632" y="3456"/>
              <a:ext cx="0" cy="384"/>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611421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3CCD814-35CA-494C-B113-65CDFE5BE785}" type="datetime1">
              <a:rPr lang="zh-CN" altLang="en-US"/>
              <a:pPr eaLnBrk="1" hangingPunct="1"/>
              <a:t>2013-11-24</a:t>
            </a:fld>
            <a:endParaRPr lang="en-US" altLang="zh-CN"/>
          </a:p>
        </p:txBody>
      </p:sp>
      <p:sp>
        <p:nvSpPr>
          <p:cNvPr id="5427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542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E41B631-B1DE-4B51-A44E-CCCEDBEEDCD8}" type="slidenum">
              <a:rPr lang="zh-CN" altLang="en-US"/>
              <a:pPr eaLnBrk="1" hangingPunct="1"/>
              <a:t>62</a:t>
            </a:fld>
            <a:endParaRPr lang="en-US" altLang="zh-CN"/>
          </a:p>
        </p:txBody>
      </p:sp>
      <p:graphicFrame>
        <p:nvGraphicFramePr>
          <p:cNvPr id="780290" name="Object 2"/>
          <p:cNvGraphicFramePr>
            <a:graphicFrameLocks noChangeAspect="1"/>
          </p:cNvGraphicFramePr>
          <p:nvPr/>
        </p:nvGraphicFramePr>
        <p:xfrm>
          <a:off x="835025" y="1700213"/>
          <a:ext cx="6621463" cy="1354137"/>
        </p:xfrm>
        <a:graphic>
          <a:graphicData uri="http://schemas.openxmlformats.org/presentationml/2006/ole">
            <mc:AlternateContent xmlns:mc="http://schemas.openxmlformats.org/markup-compatibility/2006">
              <mc:Choice xmlns:v="urn:schemas-microsoft-com:vml" Requires="v">
                <p:oleObj spid="_x0000_s313374" name="Equation" r:id="rId4" imgW="3238200" imgH="736560" progId="Equation.DSMT4">
                  <p:embed/>
                </p:oleObj>
              </mc:Choice>
              <mc:Fallback>
                <p:oleObj name="Equation" r:id="rId4" imgW="3238200" imgH="7365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025" y="1700213"/>
                        <a:ext cx="6621463" cy="135413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0291" name="Object 3"/>
          <p:cNvGraphicFramePr>
            <a:graphicFrameLocks noChangeAspect="1"/>
          </p:cNvGraphicFramePr>
          <p:nvPr/>
        </p:nvGraphicFramePr>
        <p:xfrm>
          <a:off x="833438" y="3357563"/>
          <a:ext cx="4746625" cy="2105025"/>
        </p:xfrm>
        <a:graphic>
          <a:graphicData uri="http://schemas.openxmlformats.org/presentationml/2006/ole">
            <mc:AlternateContent xmlns:mc="http://schemas.openxmlformats.org/markup-compatibility/2006">
              <mc:Choice xmlns:v="urn:schemas-microsoft-com:vml" Requires="v">
                <p:oleObj spid="_x0000_s313375" name="Equation" r:id="rId6" imgW="2234880" imgH="990360" progId="Equation.DSMT4">
                  <p:embed/>
                </p:oleObj>
              </mc:Choice>
              <mc:Fallback>
                <p:oleObj name="Equation" r:id="rId6" imgW="2234880" imgH="9903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3438" y="3357563"/>
                        <a:ext cx="4746625" cy="2105025"/>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3"/>
          <p:cNvSpPr txBox="1">
            <a:spLocks noChangeArrowheads="1"/>
          </p:cNvSpPr>
          <p:nvPr/>
        </p:nvSpPr>
        <p:spPr bwMode="auto">
          <a:xfrm>
            <a:off x="1187624" y="476249"/>
            <a:ext cx="216058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SzPct val="70000"/>
              <a:buFont typeface="Wingdings" pitchFamily="2" charset="2"/>
              <a:buChar char="l"/>
              <a:defRPr kumimoji="1" sz="2800" b="1">
                <a:solidFill>
                  <a:srgbClr val="003399"/>
                </a:solidFill>
                <a:latin typeface="+mn-lt"/>
                <a:ea typeface="+mn-ea"/>
                <a:cs typeface="+mn-cs"/>
              </a:defRPr>
            </a:lvl1pPr>
            <a:lvl2pPr marL="742950" indent="-285750" algn="l" rtl="0" eaLnBrk="0" fontAlgn="base" latinLnBrk="1" hangingPunct="0">
              <a:spcBef>
                <a:spcPct val="20000"/>
              </a:spcBef>
              <a:spcAft>
                <a:spcPct val="0"/>
              </a:spcAft>
              <a:buSzPct val="60000"/>
              <a:buFont typeface="Wingdings" pitchFamily="2" charset="2"/>
              <a:buChar char="u"/>
              <a:defRPr kumimoji="1" sz="2600" b="1">
                <a:solidFill>
                  <a:srgbClr val="003399"/>
                </a:solidFill>
                <a:latin typeface="+mn-lt"/>
                <a:ea typeface="+mn-ea"/>
              </a:defRPr>
            </a:lvl2pPr>
            <a:lvl3pPr marL="1143000" indent="-228600" algn="l" rtl="0" eaLnBrk="0" fontAlgn="base" latinLnBrk="1" hangingPunct="0">
              <a:spcBef>
                <a:spcPct val="20000"/>
              </a:spcBef>
              <a:spcAft>
                <a:spcPct val="0"/>
              </a:spcAft>
              <a:buSzPct val="50000"/>
              <a:buFont typeface="Wingdings" pitchFamily="2" charset="2"/>
              <a:buChar char="Ø"/>
              <a:defRPr kumimoji="1" sz="2400" b="1">
                <a:solidFill>
                  <a:srgbClr val="003399"/>
                </a:solidFill>
                <a:latin typeface="+mn-lt"/>
                <a:ea typeface="+mn-ea"/>
              </a:defRPr>
            </a:lvl3pPr>
            <a:lvl4pPr marL="1600200" indent="-228600" algn="l" rtl="0" eaLnBrk="0" fontAlgn="base" latinLnBrk="1" hangingPunct="0">
              <a:spcBef>
                <a:spcPct val="20000"/>
              </a:spcBef>
              <a:spcAft>
                <a:spcPct val="0"/>
              </a:spcAft>
              <a:buChar char="–"/>
              <a:defRPr kumimoji="1" sz="2000" b="1">
                <a:solidFill>
                  <a:srgbClr val="003399"/>
                </a:solidFill>
                <a:latin typeface="+mn-lt"/>
                <a:ea typeface="+mn-ea"/>
              </a:defRPr>
            </a:lvl4pPr>
            <a:lvl5pPr marL="2057400" indent="-228600" algn="l" rtl="0" eaLnBrk="0" fontAlgn="base" latinLnBrk="1" hangingPunct="0">
              <a:spcBef>
                <a:spcPct val="20000"/>
              </a:spcBef>
              <a:spcAft>
                <a:spcPct val="0"/>
              </a:spcAft>
              <a:buChar char="»"/>
              <a:defRPr kumimoji="1">
                <a:solidFill>
                  <a:srgbClr val="003399"/>
                </a:solidFill>
                <a:latin typeface="+mn-lt"/>
                <a:ea typeface="+mn-ea"/>
              </a:defRPr>
            </a:lvl5pPr>
            <a:lvl6pPr marL="2514600" indent="-228600" algn="l" rtl="0" fontAlgn="base" latinLnBrk="1">
              <a:spcBef>
                <a:spcPct val="20000"/>
              </a:spcBef>
              <a:spcAft>
                <a:spcPct val="0"/>
              </a:spcAft>
              <a:buChar char="»"/>
              <a:defRPr kumimoji="1">
                <a:solidFill>
                  <a:srgbClr val="003399"/>
                </a:solidFill>
                <a:latin typeface="+mn-lt"/>
                <a:ea typeface="+mn-ea"/>
              </a:defRPr>
            </a:lvl6pPr>
            <a:lvl7pPr marL="2971800" indent="-228600" algn="l" rtl="0" fontAlgn="base" latinLnBrk="1">
              <a:spcBef>
                <a:spcPct val="20000"/>
              </a:spcBef>
              <a:spcAft>
                <a:spcPct val="0"/>
              </a:spcAft>
              <a:buChar char="»"/>
              <a:defRPr kumimoji="1">
                <a:solidFill>
                  <a:srgbClr val="003399"/>
                </a:solidFill>
                <a:latin typeface="+mn-lt"/>
                <a:ea typeface="+mn-ea"/>
              </a:defRPr>
            </a:lvl7pPr>
            <a:lvl8pPr marL="3429000" indent="-228600" algn="l" rtl="0" fontAlgn="base" latinLnBrk="1">
              <a:spcBef>
                <a:spcPct val="20000"/>
              </a:spcBef>
              <a:spcAft>
                <a:spcPct val="0"/>
              </a:spcAft>
              <a:buChar char="»"/>
              <a:defRPr kumimoji="1">
                <a:solidFill>
                  <a:srgbClr val="003399"/>
                </a:solidFill>
                <a:latin typeface="+mn-lt"/>
                <a:ea typeface="+mn-ea"/>
              </a:defRPr>
            </a:lvl8pPr>
            <a:lvl9pPr marL="3886200" indent="-228600" algn="l" rtl="0" fontAlgn="base" latinLnBrk="1">
              <a:spcBef>
                <a:spcPct val="20000"/>
              </a:spcBef>
              <a:spcAft>
                <a:spcPct val="0"/>
              </a:spcAft>
              <a:buChar char="»"/>
              <a:defRPr kumimoji="1">
                <a:solidFill>
                  <a:srgbClr val="003399"/>
                </a:solidFill>
                <a:latin typeface="+mn-lt"/>
                <a:ea typeface="+mn-ea"/>
              </a:defRPr>
            </a:lvl9pPr>
          </a:lstStyle>
          <a:p>
            <a:pPr eaLnBrk="1" hangingPunct="1">
              <a:buFont typeface="Wingdings" pitchFamily="2" charset="2"/>
              <a:buNone/>
            </a:pPr>
            <a:r>
              <a:rPr lang="zh-CN" altLang="en-US" smtClean="0">
                <a:solidFill>
                  <a:srgbClr val="FF0000"/>
                </a:solidFill>
                <a:latin typeface="华文细黑" pitchFamily="2" charset="-122"/>
                <a:ea typeface="华文细黑" pitchFamily="2" charset="-122"/>
              </a:rPr>
              <a:t>举例</a:t>
            </a:r>
            <a:r>
              <a:rPr lang="en-US" altLang="zh-CN" smtClean="0">
                <a:solidFill>
                  <a:srgbClr val="FF0000"/>
                </a:solidFill>
                <a:latin typeface="华文细黑" pitchFamily="2" charset="-122"/>
                <a:ea typeface="华文细黑" pitchFamily="2" charset="-122"/>
              </a:rPr>
              <a:t>6.7</a:t>
            </a:r>
            <a:r>
              <a:rPr lang="zh-CN" altLang="en-US" smtClean="0">
                <a:solidFill>
                  <a:srgbClr val="FF0000"/>
                </a:solidFill>
                <a:latin typeface="华文细黑" pitchFamily="2" charset="-122"/>
                <a:ea typeface="华文细黑" pitchFamily="2" charset="-122"/>
              </a:rPr>
              <a:t>：</a:t>
            </a:r>
            <a:endParaRPr lang="zh-CN" altLang="en-US" dirty="0" smtClean="0">
              <a:solidFill>
                <a:srgbClr val="FF0000"/>
              </a:solidFill>
              <a:latin typeface="华文细黑" pitchFamily="2" charset="-122"/>
              <a:ea typeface="华文细黑" pitchFamily="2" charset="-122"/>
            </a:endParaRPr>
          </a:p>
        </p:txBody>
      </p:sp>
    </p:spTree>
    <p:extLst>
      <p:ext uri="{BB962C8B-B14F-4D97-AF65-F5344CB8AC3E}">
        <p14:creationId xmlns:p14="http://schemas.microsoft.com/office/powerpoint/2010/main" val="1453452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80290"/>
                                        </p:tgtEl>
                                        <p:attrNameLst>
                                          <p:attrName>style.visibility</p:attrName>
                                        </p:attrNameLst>
                                      </p:cBhvr>
                                      <p:to>
                                        <p:strVal val="visible"/>
                                      </p:to>
                                    </p:set>
                                    <p:anim calcmode="lin" valueType="num">
                                      <p:cBhvr additive="base">
                                        <p:cTn id="7" dur="500" fill="hold"/>
                                        <p:tgtEl>
                                          <p:spTgt spid="780290"/>
                                        </p:tgtEl>
                                        <p:attrNameLst>
                                          <p:attrName>ppt_x</p:attrName>
                                        </p:attrNameLst>
                                      </p:cBhvr>
                                      <p:tavLst>
                                        <p:tav tm="0">
                                          <p:val>
                                            <p:strVal val="0-#ppt_w/2"/>
                                          </p:val>
                                        </p:tav>
                                        <p:tav tm="100000">
                                          <p:val>
                                            <p:strVal val="#ppt_x"/>
                                          </p:val>
                                        </p:tav>
                                      </p:tavLst>
                                    </p:anim>
                                    <p:anim calcmode="lin" valueType="num">
                                      <p:cBhvr additive="base">
                                        <p:cTn id="8" dur="500" fill="hold"/>
                                        <p:tgtEl>
                                          <p:spTgt spid="7802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80291"/>
                                        </p:tgtEl>
                                        <p:attrNameLst>
                                          <p:attrName>style.visibility</p:attrName>
                                        </p:attrNameLst>
                                      </p:cBhvr>
                                      <p:to>
                                        <p:strVal val="visible"/>
                                      </p:to>
                                    </p:set>
                                    <p:anim calcmode="lin" valueType="num">
                                      <p:cBhvr additive="base">
                                        <p:cTn id="13" dur="500" fill="hold"/>
                                        <p:tgtEl>
                                          <p:spTgt spid="780291"/>
                                        </p:tgtEl>
                                        <p:attrNameLst>
                                          <p:attrName>ppt_x</p:attrName>
                                        </p:attrNameLst>
                                      </p:cBhvr>
                                      <p:tavLst>
                                        <p:tav tm="0">
                                          <p:val>
                                            <p:strVal val="0-#ppt_w/2"/>
                                          </p:val>
                                        </p:tav>
                                        <p:tav tm="100000">
                                          <p:val>
                                            <p:strVal val="#ppt_x"/>
                                          </p:val>
                                        </p:tav>
                                      </p:tavLst>
                                    </p:anim>
                                    <p:anim calcmode="lin" valueType="num">
                                      <p:cBhvr additive="base">
                                        <p:cTn id="14" dur="500" fill="hold"/>
                                        <p:tgtEl>
                                          <p:spTgt spid="7802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A3E3822-8ACB-4001-826D-1153F99E05EE}" type="datetime1">
              <a:rPr lang="zh-CN" altLang="en-US"/>
              <a:pPr eaLnBrk="1" hangingPunct="1"/>
              <a:t>2013-11-24</a:t>
            </a:fld>
            <a:endParaRPr lang="en-US" altLang="zh-CN"/>
          </a:p>
        </p:txBody>
      </p:sp>
      <p:sp>
        <p:nvSpPr>
          <p:cNvPr id="5530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553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533C669-A30C-4A1B-9C95-91546BBFEBEB}" type="slidenum">
              <a:rPr lang="zh-CN" altLang="en-US"/>
              <a:pPr eaLnBrk="1" hangingPunct="1"/>
              <a:t>63</a:t>
            </a:fld>
            <a:endParaRPr lang="en-US" altLang="zh-CN"/>
          </a:p>
        </p:txBody>
      </p:sp>
      <p:graphicFrame>
        <p:nvGraphicFramePr>
          <p:cNvPr id="782340" name="Object 4"/>
          <p:cNvGraphicFramePr>
            <a:graphicFrameLocks noChangeAspect="1"/>
          </p:cNvGraphicFramePr>
          <p:nvPr/>
        </p:nvGraphicFramePr>
        <p:xfrm>
          <a:off x="774700" y="1700213"/>
          <a:ext cx="6010275" cy="431800"/>
        </p:xfrm>
        <a:graphic>
          <a:graphicData uri="http://schemas.openxmlformats.org/presentationml/2006/ole">
            <mc:AlternateContent xmlns:mc="http://schemas.openxmlformats.org/markup-compatibility/2006">
              <mc:Choice xmlns:v="urn:schemas-microsoft-com:vml" Requires="v">
                <p:oleObj spid="_x0000_s314454" name="Equation" r:id="rId4" imgW="2831760" imgH="203040" progId="Equation.DSMT4">
                  <p:embed/>
                </p:oleObj>
              </mc:Choice>
              <mc:Fallback>
                <p:oleObj name="Equation" r:id="rId4" imgW="283176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700" y="1700213"/>
                        <a:ext cx="6010275" cy="431800"/>
                      </a:xfrm>
                      <a:prstGeom prst="rect">
                        <a:avLst/>
                      </a:prstGeom>
                      <a:noFill/>
                      <a:ln>
                        <a:noFill/>
                      </a:ln>
                      <a:effectLst/>
                      <a:extLst>
                        <a:ext uri="{909E8E84-426E-40DD-AFC4-6F175D3DCCD1}">
                          <a14:hiddenFill xmlns:a14="http://schemas.microsoft.com/office/drawing/2010/main">
                            <a:solidFill>
                              <a:srgbClr val="CCFFCC">
                                <a:alpha val="50999"/>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714375" y="2349500"/>
            <a:ext cx="6162675" cy="3744913"/>
            <a:chOff x="358" y="1570"/>
            <a:chExt cx="4010" cy="2583"/>
          </a:xfrm>
        </p:grpSpPr>
        <p:graphicFrame>
          <p:nvGraphicFramePr>
            <p:cNvPr id="55299" name="Object 6"/>
            <p:cNvGraphicFramePr>
              <a:graphicFrameLocks noChangeAspect="1"/>
            </p:cNvGraphicFramePr>
            <p:nvPr/>
          </p:nvGraphicFramePr>
          <p:xfrm>
            <a:off x="358" y="1570"/>
            <a:ext cx="3582" cy="643"/>
          </p:xfrm>
          <a:graphic>
            <a:graphicData uri="http://schemas.openxmlformats.org/presentationml/2006/ole">
              <mc:AlternateContent xmlns:mc="http://schemas.openxmlformats.org/markup-compatibility/2006">
                <mc:Choice xmlns:v="urn:schemas-microsoft-com:vml" Requires="v">
                  <p:oleObj spid="_x0000_s314455" name="Equation" r:id="rId6" imgW="2552400" imgH="457200" progId="Equation.DSMT4">
                    <p:embed/>
                  </p:oleObj>
                </mc:Choice>
                <mc:Fallback>
                  <p:oleObj name="Equation" r:id="rId6" imgW="2552400" imgH="457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 y="1570"/>
                          <a:ext cx="3582" cy="643"/>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0" name="Object 7"/>
            <p:cNvGraphicFramePr>
              <a:graphicFrameLocks noChangeAspect="1"/>
            </p:cNvGraphicFramePr>
            <p:nvPr/>
          </p:nvGraphicFramePr>
          <p:xfrm>
            <a:off x="2245" y="2326"/>
            <a:ext cx="1672" cy="231"/>
          </p:xfrm>
          <a:graphic>
            <a:graphicData uri="http://schemas.openxmlformats.org/presentationml/2006/ole">
              <mc:AlternateContent xmlns:mc="http://schemas.openxmlformats.org/markup-compatibility/2006">
                <mc:Choice xmlns:v="urn:schemas-microsoft-com:vml" Requires="v">
                  <p:oleObj spid="_x0000_s314456" name="Equation" r:id="rId8" imgW="1193760" imgH="164880" progId="Equation.DSMT4">
                    <p:embed/>
                  </p:oleObj>
                </mc:Choice>
                <mc:Fallback>
                  <p:oleObj name="Equation" r:id="rId8" imgW="1193760" imgH="1648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45" y="2326"/>
                          <a:ext cx="1672" cy="231"/>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1" name="Object 8"/>
            <p:cNvGraphicFramePr>
              <a:graphicFrameLocks noChangeAspect="1"/>
            </p:cNvGraphicFramePr>
            <p:nvPr/>
          </p:nvGraphicFramePr>
          <p:xfrm>
            <a:off x="2294" y="3094"/>
            <a:ext cx="1245" cy="231"/>
          </p:xfrm>
          <a:graphic>
            <a:graphicData uri="http://schemas.openxmlformats.org/presentationml/2006/ole">
              <mc:AlternateContent xmlns:mc="http://schemas.openxmlformats.org/markup-compatibility/2006">
                <mc:Choice xmlns:v="urn:schemas-microsoft-com:vml" Requires="v">
                  <p:oleObj spid="_x0000_s314457" name="Equation" r:id="rId10" imgW="888840" imgH="164880" progId="Equation.DSMT4">
                    <p:embed/>
                  </p:oleObj>
                </mc:Choice>
                <mc:Fallback>
                  <p:oleObj name="Equation" r:id="rId10" imgW="888840" imgH="1648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94" y="3094"/>
                          <a:ext cx="1245" cy="231"/>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2" name="Object 9"/>
            <p:cNvGraphicFramePr>
              <a:graphicFrameLocks noChangeAspect="1"/>
            </p:cNvGraphicFramePr>
            <p:nvPr/>
          </p:nvGraphicFramePr>
          <p:xfrm>
            <a:off x="2245" y="2710"/>
            <a:ext cx="1459" cy="243"/>
          </p:xfrm>
          <a:graphic>
            <a:graphicData uri="http://schemas.openxmlformats.org/presentationml/2006/ole">
              <mc:AlternateContent xmlns:mc="http://schemas.openxmlformats.org/markup-compatibility/2006">
                <mc:Choice xmlns:v="urn:schemas-microsoft-com:vml" Requires="v">
                  <p:oleObj spid="_x0000_s314458" name="Equation" r:id="rId12" imgW="1041120" imgH="164880" progId="Equation.DSMT4">
                    <p:embed/>
                  </p:oleObj>
                </mc:Choice>
                <mc:Fallback>
                  <p:oleObj name="Equation" r:id="rId12" imgW="1041120" imgH="16488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45" y="2710"/>
                          <a:ext cx="1459" cy="243"/>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3" name="Object 10"/>
            <p:cNvGraphicFramePr>
              <a:graphicFrameLocks noChangeAspect="1"/>
            </p:cNvGraphicFramePr>
            <p:nvPr/>
          </p:nvGraphicFramePr>
          <p:xfrm>
            <a:off x="1482" y="3475"/>
            <a:ext cx="2441" cy="678"/>
          </p:xfrm>
          <a:graphic>
            <a:graphicData uri="http://schemas.openxmlformats.org/presentationml/2006/ole">
              <mc:AlternateContent xmlns:mc="http://schemas.openxmlformats.org/markup-compatibility/2006">
                <mc:Choice xmlns:v="urn:schemas-microsoft-com:vml" Requires="v">
                  <p:oleObj spid="_x0000_s314459" name="Equation" r:id="rId14" imgW="1739880" imgH="482400" progId="Equation.DSMT4">
                    <p:embed/>
                  </p:oleObj>
                </mc:Choice>
                <mc:Fallback>
                  <p:oleObj name="Equation" r:id="rId14" imgW="1739880" imgH="4824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82" y="3475"/>
                          <a:ext cx="2441" cy="678"/>
                        </a:xfrm>
                        <a:prstGeom prst="rect">
                          <a:avLst/>
                        </a:prstGeom>
                        <a:noFill/>
                        <a:ln>
                          <a:noFill/>
                        </a:ln>
                        <a:effectLst/>
                        <a:extLst>
                          <a:ext uri="{909E8E84-426E-40DD-AFC4-6F175D3DCCD1}">
                            <a14:hiddenFill xmlns:a14="http://schemas.microsoft.com/office/drawing/2010/main">
                              <a:solidFill>
                                <a:srgbClr val="00FF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10" name="Line 11"/>
            <p:cNvSpPr>
              <a:spLocks noChangeShapeType="1"/>
            </p:cNvSpPr>
            <p:nvPr/>
          </p:nvSpPr>
          <p:spPr bwMode="auto">
            <a:xfrm>
              <a:off x="1920" y="2208"/>
              <a:ext cx="24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1705490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82340"/>
                                        </p:tgtEl>
                                        <p:attrNameLst>
                                          <p:attrName>style.visibility</p:attrName>
                                        </p:attrNameLst>
                                      </p:cBhvr>
                                      <p:to>
                                        <p:strVal val="visible"/>
                                      </p:to>
                                    </p:set>
                                    <p:anim calcmode="lin" valueType="num">
                                      <p:cBhvr additive="base">
                                        <p:cTn id="7" dur="500" fill="hold"/>
                                        <p:tgtEl>
                                          <p:spTgt spid="782340"/>
                                        </p:tgtEl>
                                        <p:attrNameLst>
                                          <p:attrName>ppt_x</p:attrName>
                                        </p:attrNameLst>
                                      </p:cBhvr>
                                      <p:tavLst>
                                        <p:tav tm="0">
                                          <p:val>
                                            <p:strVal val="0-#ppt_w/2"/>
                                          </p:val>
                                        </p:tav>
                                        <p:tav tm="100000">
                                          <p:val>
                                            <p:strVal val="#ppt_x"/>
                                          </p:val>
                                        </p:tav>
                                      </p:tavLst>
                                    </p:anim>
                                    <p:anim calcmode="lin" valueType="num">
                                      <p:cBhvr additive="base">
                                        <p:cTn id="8" dur="500" fill="hold"/>
                                        <p:tgtEl>
                                          <p:spTgt spid="7823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FAEC438-1029-4848-A5ED-2BE2519C949A}" type="datetime1">
              <a:rPr lang="zh-CN" altLang="en-US"/>
              <a:pPr eaLnBrk="1" hangingPunct="1"/>
              <a:t>2013-11-24</a:t>
            </a:fld>
            <a:endParaRPr lang="en-US" altLang="zh-CN"/>
          </a:p>
        </p:txBody>
      </p:sp>
      <p:sp>
        <p:nvSpPr>
          <p:cNvPr id="9523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952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6770691-9EE2-42B1-9939-E1C038E61F6D}" type="slidenum">
              <a:rPr lang="zh-CN" altLang="en-US"/>
              <a:pPr eaLnBrk="1" hangingPunct="1"/>
              <a:t>64</a:t>
            </a:fld>
            <a:endParaRPr lang="en-US" altLang="zh-CN"/>
          </a:p>
        </p:txBody>
      </p:sp>
      <p:sp>
        <p:nvSpPr>
          <p:cNvPr id="95237" name="Rectangle 2"/>
          <p:cNvSpPr>
            <a:spLocks noChangeArrowheads="1"/>
          </p:cNvSpPr>
          <p:nvPr/>
        </p:nvSpPr>
        <p:spPr bwMode="auto">
          <a:xfrm>
            <a:off x="1043608" y="260648"/>
            <a:ext cx="1524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4000" b="1" dirty="0">
                <a:solidFill>
                  <a:srgbClr val="FF0000"/>
                </a:solidFill>
                <a:latin typeface="黑体" pitchFamily="2" charset="-122"/>
                <a:ea typeface="黑体" pitchFamily="2" charset="-122"/>
              </a:rPr>
              <a:t>复习</a:t>
            </a:r>
          </a:p>
        </p:txBody>
      </p:sp>
      <p:sp>
        <p:nvSpPr>
          <p:cNvPr id="95240" name="Text Box 5"/>
          <p:cNvSpPr txBox="1">
            <a:spLocks noChangeArrowheads="1"/>
          </p:cNvSpPr>
          <p:nvPr/>
        </p:nvSpPr>
        <p:spPr bwMode="auto">
          <a:xfrm>
            <a:off x="762000" y="1828800"/>
            <a:ext cx="77724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pPr>
            <a:r>
              <a:rPr lang="en-US" altLang="zh-CN" sz="3200" b="1" dirty="0">
                <a:solidFill>
                  <a:srgbClr val="0000FF"/>
                </a:solidFill>
                <a:latin typeface="Arial" pitchFamily="34" charset="0"/>
              </a:rPr>
              <a:t>1.</a:t>
            </a:r>
            <a:r>
              <a:rPr lang="zh-CN" altLang="en-US" sz="3200" b="1" dirty="0">
                <a:solidFill>
                  <a:srgbClr val="0000FF"/>
                </a:solidFill>
                <a:latin typeface="Arial" pitchFamily="34" charset="0"/>
              </a:rPr>
              <a:t>离散时间信号</a:t>
            </a:r>
            <a:r>
              <a:rPr lang="en-US" altLang="zh-CN" sz="3200" b="1" dirty="0">
                <a:solidFill>
                  <a:srgbClr val="0000FF"/>
                </a:solidFill>
                <a:latin typeface="Arial" pitchFamily="34" charset="0"/>
              </a:rPr>
              <a:t>-</a:t>
            </a:r>
            <a:r>
              <a:rPr lang="zh-CN" altLang="en-US" sz="3200" b="1" dirty="0">
                <a:solidFill>
                  <a:srgbClr val="0000FF"/>
                </a:solidFill>
                <a:latin typeface="Arial" pitchFamily="34" charset="0"/>
              </a:rPr>
              <a:t>序列</a:t>
            </a:r>
          </a:p>
          <a:p>
            <a:pPr algn="l" eaLnBrk="1" hangingPunct="1">
              <a:spcBef>
                <a:spcPct val="50000"/>
              </a:spcBef>
            </a:pPr>
            <a:r>
              <a:rPr lang="en-US" altLang="zh-CN" sz="3200" b="1" dirty="0">
                <a:solidFill>
                  <a:srgbClr val="0000FF"/>
                </a:solidFill>
                <a:latin typeface="Arial" pitchFamily="34" charset="0"/>
              </a:rPr>
              <a:t>2.</a:t>
            </a:r>
            <a:r>
              <a:rPr lang="zh-CN" altLang="en-US" sz="3200" b="1" dirty="0">
                <a:solidFill>
                  <a:srgbClr val="0000FF"/>
                </a:solidFill>
                <a:latin typeface="Arial" pitchFamily="34" charset="0"/>
              </a:rPr>
              <a:t>离散时间系统的数学模型</a:t>
            </a:r>
          </a:p>
          <a:p>
            <a:pPr algn="l" eaLnBrk="1" hangingPunct="1">
              <a:spcBef>
                <a:spcPct val="50000"/>
              </a:spcBef>
            </a:pPr>
            <a:r>
              <a:rPr lang="en-US" altLang="zh-CN" sz="3200" b="1" dirty="0">
                <a:solidFill>
                  <a:srgbClr val="0000FF"/>
                </a:solidFill>
                <a:latin typeface="Arial" pitchFamily="34" charset="0"/>
              </a:rPr>
              <a:t>3.</a:t>
            </a:r>
            <a:r>
              <a:rPr lang="zh-CN" altLang="en-US" sz="3200" b="1" dirty="0">
                <a:solidFill>
                  <a:srgbClr val="0000FF"/>
                </a:solidFill>
                <a:latin typeface="Arial" pitchFamily="34" charset="0"/>
              </a:rPr>
              <a:t>常系数线性差分方程的求解</a:t>
            </a:r>
          </a:p>
          <a:p>
            <a:pPr algn="l" eaLnBrk="1" hangingPunct="1">
              <a:spcBef>
                <a:spcPct val="50000"/>
              </a:spcBef>
            </a:pPr>
            <a:r>
              <a:rPr lang="en-US" altLang="zh-CN" sz="3200" b="1" dirty="0">
                <a:solidFill>
                  <a:srgbClr val="0000FF"/>
                </a:solidFill>
                <a:latin typeface="Arial" pitchFamily="34" charset="0"/>
              </a:rPr>
              <a:t>4.</a:t>
            </a:r>
            <a:r>
              <a:rPr lang="zh-CN" altLang="en-US" sz="3200" b="1" dirty="0">
                <a:solidFill>
                  <a:srgbClr val="0000FF"/>
                </a:solidFill>
                <a:latin typeface="Arial" pitchFamily="34" charset="0"/>
              </a:rPr>
              <a:t>离散时间系统的单位样值（冲激）响应</a:t>
            </a:r>
          </a:p>
          <a:p>
            <a:pPr algn="l" eaLnBrk="1" hangingPunct="1">
              <a:spcBef>
                <a:spcPct val="50000"/>
              </a:spcBef>
            </a:pPr>
            <a:r>
              <a:rPr lang="en-US" altLang="zh-CN" sz="3200" b="1" dirty="0">
                <a:solidFill>
                  <a:srgbClr val="0000FF"/>
                </a:solidFill>
                <a:latin typeface="Arial" pitchFamily="34" charset="0"/>
              </a:rPr>
              <a:t>5.</a:t>
            </a:r>
            <a:r>
              <a:rPr lang="zh-CN" altLang="en-US" sz="3200" b="1" dirty="0" smtClean="0">
                <a:solidFill>
                  <a:srgbClr val="0000FF"/>
                </a:solidFill>
                <a:latin typeface="Arial" pitchFamily="34" charset="0"/>
              </a:rPr>
              <a:t>卷积</a:t>
            </a:r>
            <a:endParaRPr lang="zh-CN" altLang="en-US" sz="3200" b="1" dirty="0">
              <a:solidFill>
                <a:srgbClr val="0000FF"/>
              </a:solidFill>
              <a:latin typeface="Arial" pitchFamily="34" charset="0"/>
            </a:endParaRPr>
          </a:p>
        </p:txBody>
      </p:sp>
    </p:spTree>
    <p:extLst>
      <p:ext uri="{BB962C8B-B14F-4D97-AF65-F5344CB8AC3E}">
        <p14:creationId xmlns:p14="http://schemas.microsoft.com/office/powerpoint/2010/main" val="2261851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06F4BF1-35BE-4F96-BC89-16391A9DF908}" type="datetime1">
              <a:rPr lang="zh-CN" altLang="en-US"/>
              <a:pPr eaLnBrk="1" hangingPunct="1"/>
              <a:t>2013-11-24</a:t>
            </a:fld>
            <a:endParaRPr lang="en-US" altLang="zh-CN"/>
          </a:p>
        </p:txBody>
      </p:sp>
      <p:sp>
        <p:nvSpPr>
          <p:cNvPr id="102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103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F2879FB-434E-4292-BDAB-CDB31529472E}" type="slidenum">
              <a:rPr lang="zh-CN" altLang="en-US"/>
              <a:pPr eaLnBrk="1" hangingPunct="1"/>
              <a:t>7</a:t>
            </a:fld>
            <a:endParaRPr lang="en-US" altLang="zh-CN"/>
          </a:p>
        </p:txBody>
      </p:sp>
      <p:sp>
        <p:nvSpPr>
          <p:cNvPr id="1031" name="Rectangle 2"/>
          <p:cNvSpPr>
            <a:spLocks noChangeArrowheads="1"/>
          </p:cNvSpPr>
          <p:nvPr/>
        </p:nvSpPr>
        <p:spPr bwMode="auto">
          <a:xfrm>
            <a:off x="971600" y="18864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2800" b="1" dirty="0">
                <a:solidFill>
                  <a:srgbClr val="FF0000"/>
                </a:solidFill>
                <a:latin typeface="黑体" pitchFamily="2" charset="-122"/>
                <a:ea typeface="黑体" pitchFamily="2" charset="-122"/>
              </a:rPr>
              <a:t>四、离散时间系统研究</a:t>
            </a:r>
          </a:p>
        </p:txBody>
      </p:sp>
      <p:graphicFrame>
        <p:nvGraphicFramePr>
          <p:cNvPr id="661507" name="Object 3"/>
          <p:cNvGraphicFramePr>
            <a:graphicFrameLocks noChangeAspect="1"/>
          </p:cNvGraphicFramePr>
          <p:nvPr/>
        </p:nvGraphicFramePr>
        <p:xfrm>
          <a:off x="1273175" y="1922463"/>
          <a:ext cx="5705475" cy="1519237"/>
        </p:xfrm>
        <a:graphic>
          <a:graphicData uri="http://schemas.openxmlformats.org/presentationml/2006/ole">
            <mc:AlternateContent xmlns:mc="http://schemas.openxmlformats.org/markup-compatibility/2006">
              <mc:Choice xmlns:v="urn:schemas-microsoft-com:vml" Requires="v">
                <p:oleObj spid="_x0000_s260126" name="Equation" r:id="rId3" imgW="2768400" imgH="736560" progId="Equation.DSMT4">
                  <p:embed/>
                </p:oleObj>
              </mc:Choice>
              <mc:Fallback>
                <p:oleObj name="Equation" r:id="rId3" imgW="2768400" imgH="7365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3175" y="1922463"/>
                        <a:ext cx="5705475" cy="151923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1508" name="Object 4"/>
          <p:cNvGraphicFramePr>
            <a:graphicFrameLocks noChangeAspect="1"/>
          </p:cNvGraphicFramePr>
          <p:nvPr>
            <p:extLst>
              <p:ext uri="{D42A27DB-BD31-4B8C-83A1-F6EECF244321}">
                <p14:modId xmlns:p14="http://schemas.microsoft.com/office/powerpoint/2010/main" val="2804688346"/>
              </p:ext>
            </p:extLst>
          </p:nvPr>
        </p:nvGraphicFramePr>
        <p:xfrm>
          <a:off x="1282799" y="3810000"/>
          <a:ext cx="5305425" cy="1501775"/>
        </p:xfrm>
        <a:graphic>
          <a:graphicData uri="http://schemas.openxmlformats.org/presentationml/2006/ole">
            <mc:AlternateContent xmlns:mc="http://schemas.openxmlformats.org/markup-compatibility/2006">
              <mc:Choice xmlns:v="urn:schemas-microsoft-com:vml" Requires="v">
                <p:oleObj spid="_x0000_s260127" name="Equation" r:id="rId5" imgW="2717640" imgH="698400" progId="Equation.DSMT4">
                  <p:embed/>
                </p:oleObj>
              </mc:Choice>
              <mc:Fallback>
                <p:oleObj name="Equation" r:id="rId5" imgW="2717640" imgH="698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2799" y="3810000"/>
                        <a:ext cx="5305425" cy="15017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11752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61507"/>
                                        </p:tgtEl>
                                        <p:attrNameLst>
                                          <p:attrName>style.visibility</p:attrName>
                                        </p:attrNameLst>
                                      </p:cBhvr>
                                      <p:to>
                                        <p:strVal val="visible"/>
                                      </p:to>
                                    </p:set>
                                    <p:anim calcmode="lin" valueType="num">
                                      <p:cBhvr additive="base">
                                        <p:cTn id="7" dur="500" fill="hold"/>
                                        <p:tgtEl>
                                          <p:spTgt spid="661507"/>
                                        </p:tgtEl>
                                        <p:attrNameLst>
                                          <p:attrName>ppt_x</p:attrName>
                                        </p:attrNameLst>
                                      </p:cBhvr>
                                      <p:tavLst>
                                        <p:tav tm="0">
                                          <p:val>
                                            <p:strVal val="0-#ppt_w/2"/>
                                          </p:val>
                                        </p:tav>
                                        <p:tav tm="100000">
                                          <p:val>
                                            <p:strVal val="#ppt_x"/>
                                          </p:val>
                                        </p:tav>
                                      </p:tavLst>
                                    </p:anim>
                                    <p:anim calcmode="lin" valueType="num">
                                      <p:cBhvr additive="base">
                                        <p:cTn id="8" dur="500" fill="hold"/>
                                        <p:tgtEl>
                                          <p:spTgt spid="6615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61508"/>
                                        </p:tgtEl>
                                        <p:attrNameLst>
                                          <p:attrName>style.visibility</p:attrName>
                                        </p:attrNameLst>
                                      </p:cBhvr>
                                      <p:to>
                                        <p:strVal val="visible"/>
                                      </p:to>
                                    </p:set>
                                    <p:anim calcmode="lin" valueType="num">
                                      <p:cBhvr additive="base">
                                        <p:cTn id="13" dur="500" fill="hold"/>
                                        <p:tgtEl>
                                          <p:spTgt spid="661508"/>
                                        </p:tgtEl>
                                        <p:attrNameLst>
                                          <p:attrName>ppt_x</p:attrName>
                                        </p:attrNameLst>
                                      </p:cBhvr>
                                      <p:tavLst>
                                        <p:tav tm="0">
                                          <p:val>
                                            <p:strVal val="0-#ppt_w/2"/>
                                          </p:val>
                                        </p:tav>
                                        <p:tav tm="100000">
                                          <p:val>
                                            <p:strVal val="#ppt_x"/>
                                          </p:val>
                                        </p:tav>
                                      </p:tavLst>
                                    </p:anim>
                                    <p:anim calcmode="lin" valueType="num">
                                      <p:cBhvr additive="base">
                                        <p:cTn id="14" dur="500" fill="hold"/>
                                        <p:tgtEl>
                                          <p:spTgt spid="6615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1E6D63E-DE7A-4268-B13B-6F2FC07F9848}" type="datetime1">
              <a:rPr lang="zh-CN" altLang="en-US"/>
              <a:pPr eaLnBrk="1" hangingPunct="1"/>
              <a:t>2013-11-24</a:t>
            </a:fld>
            <a:endParaRPr lang="en-US" altLang="zh-CN"/>
          </a:p>
        </p:txBody>
      </p:sp>
      <p:sp>
        <p:nvSpPr>
          <p:cNvPr id="8294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829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723897A-F962-47A8-B73D-2343F7B42EC5}" type="slidenum">
              <a:rPr lang="zh-CN" altLang="en-US"/>
              <a:pPr eaLnBrk="1" hangingPunct="1"/>
              <a:t>8</a:t>
            </a:fld>
            <a:endParaRPr lang="en-US" altLang="zh-CN"/>
          </a:p>
        </p:txBody>
      </p:sp>
      <p:sp>
        <p:nvSpPr>
          <p:cNvPr id="82949" name="Rectangle 2"/>
          <p:cNvSpPr>
            <a:spLocks noChangeArrowheads="1"/>
          </p:cNvSpPr>
          <p:nvPr/>
        </p:nvSpPr>
        <p:spPr bwMode="auto">
          <a:xfrm>
            <a:off x="-146050" y="1556792"/>
            <a:ext cx="929005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8000" b="1" dirty="0">
                <a:solidFill>
                  <a:srgbClr val="0000FF"/>
                </a:solidFill>
                <a:latin typeface="黑体" pitchFamily="2" charset="-122"/>
                <a:ea typeface="黑体" pitchFamily="2" charset="-122"/>
              </a:rPr>
              <a:t>第二节</a:t>
            </a:r>
            <a:br>
              <a:rPr lang="zh-CN" altLang="en-US" sz="8000" b="1" dirty="0">
                <a:solidFill>
                  <a:srgbClr val="0000FF"/>
                </a:solidFill>
                <a:latin typeface="黑体" pitchFamily="2" charset="-122"/>
                <a:ea typeface="黑体" pitchFamily="2" charset="-122"/>
              </a:rPr>
            </a:br>
            <a:r>
              <a:rPr lang="zh-CN" altLang="en-US" sz="8000" b="1" dirty="0">
                <a:solidFill>
                  <a:srgbClr val="0000FF"/>
                </a:solidFill>
                <a:latin typeface="黑体" pitchFamily="2" charset="-122"/>
                <a:ea typeface="黑体" pitchFamily="2" charset="-122"/>
              </a:rPr>
              <a:t>离散时间信号序列</a:t>
            </a:r>
          </a:p>
        </p:txBody>
      </p:sp>
    </p:spTree>
    <p:extLst>
      <p:ext uri="{BB962C8B-B14F-4D97-AF65-F5344CB8AC3E}">
        <p14:creationId xmlns:p14="http://schemas.microsoft.com/office/powerpoint/2010/main" val="2785815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35E2A6C-29CF-4728-A22A-59337C532AA2}" type="datetime1">
              <a:rPr lang="zh-CN" altLang="en-US"/>
              <a:pPr eaLnBrk="1" hangingPunct="1"/>
              <a:t>2013-11-24</a:t>
            </a:fld>
            <a:endParaRPr lang="en-US" altLang="zh-CN"/>
          </a:p>
        </p:txBody>
      </p:sp>
      <p:sp>
        <p:nvSpPr>
          <p:cNvPr id="2056"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信号与系统</a:t>
            </a:r>
            <a:endParaRPr lang="en-US" altLang="zh-CN"/>
          </a:p>
        </p:txBody>
      </p:sp>
      <p:sp>
        <p:nvSpPr>
          <p:cNvPr id="205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BA4CA66-0D3C-4B49-892E-F208349711CA}" type="slidenum">
              <a:rPr lang="zh-CN" altLang="en-US"/>
              <a:pPr eaLnBrk="1" hangingPunct="1"/>
              <a:t>9</a:t>
            </a:fld>
            <a:endParaRPr lang="en-US" altLang="zh-CN"/>
          </a:p>
        </p:txBody>
      </p:sp>
      <p:sp>
        <p:nvSpPr>
          <p:cNvPr id="2058" name="Rectangle 2"/>
          <p:cNvSpPr>
            <a:spLocks noGrp="1" noChangeArrowheads="1"/>
          </p:cNvSpPr>
          <p:nvPr>
            <p:ph type="title"/>
          </p:nvPr>
        </p:nvSpPr>
        <p:spPr>
          <a:xfrm>
            <a:off x="971600" y="260648"/>
            <a:ext cx="7772400" cy="681037"/>
          </a:xfrm>
          <a:noFill/>
        </p:spPr>
        <p:txBody>
          <a:bodyPr/>
          <a:lstStyle/>
          <a:p>
            <a:pPr algn="l" eaLnBrk="1" hangingPunct="1"/>
            <a:r>
              <a:rPr lang="zh-CN" altLang="en-US" sz="2500" b="1" dirty="0" smtClean="0">
                <a:solidFill>
                  <a:srgbClr val="FF0000"/>
                </a:solidFill>
              </a:rPr>
              <a:t>一</a:t>
            </a:r>
            <a:r>
              <a:rPr lang="zh-CN" altLang="en-US" sz="2500" dirty="0" smtClean="0">
                <a:solidFill>
                  <a:srgbClr val="FF0000"/>
                </a:solidFill>
              </a:rPr>
              <a:t>、</a:t>
            </a:r>
            <a:r>
              <a:rPr lang="zh-CN" altLang="en-US" sz="2500" b="1" dirty="0" smtClean="0">
                <a:solidFill>
                  <a:srgbClr val="FF0000"/>
                </a:solidFill>
              </a:rPr>
              <a:t> 离散时间信号</a:t>
            </a:r>
            <a:r>
              <a:rPr lang="zh-CN" altLang="en-US" sz="2500" b="1" dirty="0" smtClean="0">
                <a:solidFill>
                  <a:srgbClr val="FF0000"/>
                </a:solidFill>
                <a:ea typeface="华文细黑" pitchFamily="2" charset="-122"/>
              </a:rPr>
              <a:t>概念</a:t>
            </a:r>
          </a:p>
        </p:txBody>
      </p:sp>
      <p:graphicFrame>
        <p:nvGraphicFramePr>
          <p:cNvPr id="663555" name="Object 3"/>
          <p:cNvGraphicFramePr>
            <a:graphicFrameLocks noChangeAspect="1"/>
          </p:cNvGraphicFramePr>
          <p:nvPr>
            <p:extLst>
              <p:ext uri="{D42A27DB-BD31-4B8C-83A1-F6EECF244321}">
                <p14:modId xmlns:p14="http://schemas.microsoft.com/office/powerpoint/2010/main" val="793364043"/>
              </p:ext>
            </p:extLst>
          </p:nvPr>
        </p:nvGraphicFramePr>
        <p:xfrm>
          <a:off x="943992" y="1905000"/>
          <a:ext cx="6024563" cy="917575"/>
        </p:xfrm>
        <a:graphic>
          <a:graphicData uri="http://schemas.openxmlformats.org/presentationml/2006/ole">
            <mc:AlternateContent xmlns:mc="http://schemas.openxmlformats.org/markup-compatibility/2006">
              <mc:Choice xmlns:v="urn:schemas-microsoft-com:vml" Requires="v">
                <p:oleObj spid="_x0000_s261192" name="Equation" r:id="rId4" imgW="2997000" imgH="457200" progId="Equation.DSMT4">
                  <p:embed/>
                </p:oleObj>
              </mc:Choice>
              <mc:Fallback>
                <p:oleObj name="Equation" r:id="rId4" imgW="299700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992" y="1905000"/>
                        <a:ext cx="6024563" cy="9175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3556" name="Object 4"/>
          <p:cNvGraphicFramePr>
            <a:graphicFrameLocks noChangeAspect="1"/>
          </p:cNvGraphicFramePr>
          <p:nvPr>
            <p:extLst>
              <p:ext uri="{D42A27DB-BD31-4B8C-83A1-F6EECF244321}">
                <p14:modId xmlns:p14="http://schemas.microsoft.com/office/powerpoint/2010/main" val="3712094545"/>
              </p:ext>
            </p:extLst>
          </p:nvPr>
        </p:nvGraphicFramePr>
        <p:xfrm>
          <a:off x="1986880" y="3048000"/>
          <a:ext cx="5105400" cy="858838"/>
        </p:xfrm>
        <a:graphic>
          <a:graphicData uri="http://schemas.openxmlformats.org/presentationml/2006/ole">
            <mc:AlternateContent xmlns:mc="http://schemas.openxmlformats.org/markup-compatibility/2006">
              <mc:Choice xmlns:v="urn:schemas-microsoft-com:vml" Requires="v">
                <p:oleObj spid="_x0000_s261193" name="Equation" r:id="rId6" imgW="2565360" imgH="457200" progId="Equation.DSMT4">
                  <p:embed/>
                </p:oleObj>
              </mc:Choice>
              <mc:Fallback>
                <p:oleObj name="Equation" r:id="rId6" imgW="2565360" imgH="457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6880" y="3048000"/>
                        <a:ext cx="5105400" cy="85883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3557" name="Object 5"/>
          <p:cNvGraphicFramePr>
            <a:graphicFrameLocks noChangeAspect="1"/>
          </p:cNvGraphicFramePr>
          <p:nvPr/>
        </p:nvGraphicFramePr>
        <p:xfrm>
          <a:off x="992188" y="4221163"/>
          <a:ext cx="6434137" cy="419100"/>
        </p:xfrm>
        <a:graphic>
          <a:graphicData uri="http://schemas.openxmlformats.org/presentationml/2006/ole">
            <mc:AlternateContent xmlns:mc="http://schemas.openxmlformats.org/markup-compatibility/2006">
              <mc:Choice xmlns:v="urn:schemas-microsoft-com:vml" Requires="v">
                <p:oleObj spid="_x0000_s261194" name="Equation" r:id="rId8" imgW="3327120" imgH="215640" progId="Equation.DSMT4">
                  <p:embed/>
                </p:oleObj>
              </mc:Choice>
              <mc:Fallback>
                <p:oleObj name="Equation" r:id="rId8" imgW="3327120" imgH="2156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2188" y="4221163"/>
                        <a:ext cx="6434137" cy="419100"/>
                      </a:xfrm>
                      <a:prstGeom prst="rect">
                        <a:avLst/>
                      </a:prstGeom>
                      <a:noFill/>
                      <a:ln>
                        <a:noFill/>
                      </a:ln>
                      <a:effectLst/>
                      <a:extLst>
                        <a:ext uri="{909E8E84-426E-40DD-AFC4-6F175D3DCCD1}">
                          <a14:hiddenFill xmlns:a14="http://schemas.microsoft.com/office/drawing/2010/main">
                            <a:solidFill>
                              <a:srgbClr val="CCEC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3558" name="Object 6"/>
          <p:cNvGraphicFramePr>
            <a:graphicFrameLocks noChangeAspect="1"/>
          </p:cNvGraphicFramePr>
          <p:nvPr/>
        </p:nvGraphicFramePr>
        <p:xfrm>
          <a:off x="1908175" y="5516563"/>
          <a:ext cx="5889625" cy="544512"/>
        </p:xfrm>
        <a:graphic>
          <a:graphicData uri="http://schemas.openxmlformats.org/presentationml/2006/ole">
            <mc:AlternateContent xmlns:mc="http://schemas.openxmlformats.org/markup-compatibility/2006">
              <mc:Choice xmlns:v="urn:schemas-microsoft-com:vml" Requires="v">
                <p:oleObj spid="_x0000_s261195" name="Equation" r:id="rId10" imgW="3162240" imgH="291960" progId="Equation.DSMT4">
                  <p:embed/>
                </p:oleObj>
              </mc:Choice>
              <mc:Fallback>
                <p:oleObj name="Equation" r:id="rId10" imgW="3162240" imgH="29196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8175" y="5516563"/>
                        <a:ext cx="5889625" cy="5445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3560" name="Object 8"/>
          <p:cNvGraphicFramePr>
            <a:graphicFrameLocks noChangeAspect="1"/>
          </p:cNvGraphicFramePr>
          <p:nvPr/>
        </p:nvGraphicFramePr>
        <p:xfrm>
          <a:off x="1908175" y="4868863"/>
          <a:ext cx="5400675" cy="400050"/>
        </p:xfrm>
        <a:graphic>
          <a:graphicData uri="http://schemas.openxmlformats.org/presentationml/2006/ole">
            <mc:AlternateContent xmlns:mc="http://schemas.openxmlformats.org/markup-compatibility/2006">
              <mc:Choice xmlns:v="urn:schemas-microsoft-com:vml" Requires="v">
                <p:oleObj spid="_x0000_s261196" name="Equation" r:id="rId12" imgW="2743200" imgH="203040" progId="Equation.DSMT4">
                  <p:embed/>
                </p:oleObj>
              </mc:Choice>
              <mc:Fallback>
                <p:oleObj name="Equation" r:id="rId12" imgW="2743200" imgH="2030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8175" y="4868863"/>
                        <a:ext cx="5400675" cy="400050"/>
                      </a:xfrm>
                      <a:prstGeom prst="rect">
                        <a:avLst/>
                      </a:prstGeom>
                      <a:noFill/>
                      <a:ln>
                        <a:noFill/>
                      </a:ln>
                      <a:effectLst/>
                      <a:extLst>
                        <a:ext uri="{909E8E84-426E-40DD-AFC4-6F175D3DCCD1}">
                          <a14:hiddenFill xmlns:a14="http://schemas.microsoft.com/office/drawing/2010/main">
                            <a:solidFill>
                              <a:srgbClr val="CCEC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27299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3555"/>
                                        </p:tgtEl>
                                        <p:attrNameLst>
                                          <p:attrName>style.visibility</p:attrName>
                                        </p:attrNameLst>
                                      </p:cBhvr>
                                      <p:to>
                                        <p:strVal val="visible"/>
                                      </p:to>
                                    </p:set>
                                    <p:animEffect transition="in" filter="blinds(horizontal)">
                                      <p:cBhvr>
                                        <p:cTn id="7" dur="500"/>
                                        <p:tgtEl>
                                          <p:spTgt spid="663555"/>
                                        </p:tgtEl>
                                      </p:cBhvr>
                                    </p:animEffect>
                                  </p:childTnLst>
                                </p:cTn>
                              </p:par>
                              <p:par>
                                <p:cTn id="8" presetID="3" presetClass="entr" presetSubtype="10" fill="hold" nodeType="withEffect">
                                  <p:stCondLst>
                                    <p:cond delay="0"/>
                                  </p:stCondLst>
                                  <p:childTnLst>
                                    <p:set>
                                      <p:cBhvr>
                                        <p:cTn id="9" dur="1" fill="hold">
                                          <p:stCondLst>
                                            <p:cond delay="0"/>
                                          </p:stCondLst>
                                        </p:cTn>
                                        <p:tgtEl>
                                          <p:spTgt spid="663556"/>
                                        </p:tgtEl>
                                        <p:attrNameLst>
                                          <p:attrName>style.visibility</p:attrName>
                                        </p:attrNameLst>
                                      </p:cBhvr>
                                      <p:to>
                                        <p:strVal val="visible"/>
                                      </p:to>
                                    </p:set>
                                    <p:animEffect transition="in" filter="blinds(horizontal)">
                                      <p:cBhvr>
                                        <p:cTn id="10" dur="500"/>
                                        <p:tgtEl>
                                          <p:spTgt spid="66355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63557"/>
                                        </p:tgtEl>
                                        <p:attrNameLst>
                                          <p:attrName>style.visibility</p:attrName>
                                        </p:attrNameLst>
                                      </p:cBhvr>
                                      <p:to>
                                        <p:strVal val="visible"/>
                                      </p:to>
                                    </p:set>
                                    <p:animEffect transition="in" filter="blinds(horizontal)">
                                      <p:cBhvr>
                                        <p:cTn id="15" dur="500"/>
                                        <p:tgtEl>
                                          <p:spTgt spid="663557"/>
                                        </p:tgtEl>
                                      </p:cBhvr>
                                    </p:animEffect>
                                  </p:childTnLst>
                                </p:cTn>
                              </p:par>
                              <p:par>
                                <p:cTn id="16" presetID="3" presetClass="entr" presetSubtype="10" fill="hold" nodeType="withEffect">
                                  <p:stCondLst>
                                    <p:cond delay="0"/>
                                  </p:stCondLst>
                                  <p:childTnLst>
                                    <p:set>
                                      <p:cBhvr>
                                        <p:cTn id="17" dur="1" fill="hold">
                                          <p:stCondLst>
                                            <p:cond delay="0"/>
                                          </p:stCondLst>
                                        </p:cTn>
                                        <p:tgtEl>
                                          <p:spTgt spid="663560"/>
                                        </p:tgtEl>
                                        <p:attrNameLst>
                                          <p:attrName>style.visibility</p:attrName>
                                        </p:attrNameLst>
                                      </p:cBhvr>
                                      <p:to>
                                        <p:strVal val="visible"/>
                                      </p:to>
                                    </p:set>
                                    <p:animEffect transition="in" filter="blinds(horizontal)">
                                      <p:cBhvr>
                                        <p:cTn id="18" dur="500"/>
                                        <p:tgtEl>
                                          <p:spTgt spid="663560"/>
                                        </p:tgtEl>
                                      </p:cBhvr>
                                    </p:animEffect>
                                  </p:childTnLst>
                                </p:cTn>
                              </p:par>
                              <p:par>
                                <p:cTn id="19" presetID="3" presetClass="entr" presetSubtype="10" fill="hold" nodeType="withEffect">
                                  <p:stCondLst>
                                    <p:cond delay="0"/>
                                  </p:stCondLst>
                                  <p:childTnLst>
                                    <p:set>
                                      <p:cBhvr>
                                        <p:cTn id="20" dur="1" fill="hold">
                                          <p:stCondLst>
                                            <p:cond delay="0"/>
                                          </p:stCondLst>
                                        </p:cTn>
                                        <p:tgtEl>
                                          <p:spTgt spid="663558"/>
                                        </p:tgtEl>
                                        <p:attrNameLst>
                                          <p:attrName>style.visibility</p:attrName>
                                        </p:attrNameLst>
                                      </p:cBhvr>
                                      <p:to>
                                        <p:strVal val="visible"/>
                                      </p:to>
                                    </p:set>
                                    <p:animEffect transition="in" filter="blinds(horizontal)">
                                      <p:cBhvr>
                                        <p:cTn id="21" dur="500"/>
                                        <p:tgtEl>
                                          <p:spTgt spid="66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041">
  <a:themeElements>
    <a:clrScheme name="B04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041">
      <a:majorFont>
        <a:latin typeface="黑体"/>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rgbClr val="0000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ko-KR" altLang="en-US" sz="1800" b="0" i="0" u="none" strike="noStrike" cap="none" normalizeH="0" baseline="0" smtClean="0">
            <a:ln>
              <a:noFill/>
            </a:ln>
            <a:solidFill>
              <a:schemeClr val="tx1"/>
            </a:solidFill>
            <a:effectLst/>
            <a:latin typeface="Arial" pitchFamily="34" charset="0"/>
            <a:ea typeface="굴림" pitchFamily="34" charset="-127"/>
          </a:defRPr>
        </a:defPPr>
      </a:lstStyle>
    </a:spDef>
    <a:lnDef>
      <a:spPr bwMode="auto">
        <a:xfrm>
          <a:off x="0" y="0"/>
          <a:ext cx="1" cy="1"/>
        </a:xfrm>
        <a:custGeom>
          <a:avLst/>
          <a:gdLst/>
          <a:ahLst/>
          <a:cxnLst/>
          <a:rect l="0" t="0" r="0" b="0"/>
          <a:pathLst/>
        </a:custGeom>
        <a:solidFill>
          <a:schemeClr val="accent1"/>
        </a:solidFill>
        <a:ln w="28575" cap="flat" cmpd="sng" algn="ctr">
          <a:solidFill>
            <a:srgbClr val="0000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ko-KR" altLang="en-US" sz="1800" b="0" i="0" u="none" strike="noStrike" cap="none" normalizeH="0" baseline="0" smtClean="0">
            <a:ln>
              <a:noFill/>
            </a:ln>
            <a:solidFill>
              <a:schemeClr val="tx1"/>
            </a:solidFill>
            <a:effectLst/>
            <a:latin typeface="Arial" pitchFamily="34" charset="0"/>
            <a:ea typeface="굴림" pitchFamily="34" charset="-127"/>
          </a:defRPr>
        </a:defPPr>
      </a:lstStyle>
    </a:lnDef>
  </a:objectDefaults>
  <a:extraClrSchemeLst>
    <a:extraClrScheme>
      <a:clrScheme name="B04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04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04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04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4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04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04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16044</TotalTime>
  <Words>1249</Words>
  <Application>Microsoft Office PowerPoint</Application>
  <PresentationFormat>全屏显示(4:3)</PresentationFormat>
  <Paragraphs>442</Paragraphs>
  <Slides>64</Slides>
  <Notes>56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64</vt:i4>
      </vt:variant>
    </vt:vector>
  </HeadingPairs>
  <TitlesOfParts>
    <vt:vector size="77" baseType="lpstr">
      <vt:lpstr>Arial</vt:lpstr>
      <vt:lpstr>宋体</vt:lpstr>
      <vt:lpstr>Wingdings</vt:lpstr>
      <vt:lpstr>굴림</vt:lpstr>
      <vt:lpstr>Times New Roman</vt:lpstr>
      <vt:lpstr>华文彩云</vt:lpstr>
      <vt:lpstr>Verdana</vt:lpstr>
      <vt:lpstr>华文细黑</vt:lpstr>
      <vt:lpstr>Symbol</vt:lpstr>
      <vt:lpstr>黑体</vt:lpstr>
      <vt:lpstr>-윤체L</vt:lpstr>
      <vt:lpstr>B041</vt:lpstr>
      <vt:lpstr>Equation</vt:lpstr>
      <vt:lpstr>第七章 离散时间系统 的时域分析</vt:lpstr>
      <vt:lpstr>本章的内容</vt:lpstr>
      <vt:lpstr>第一节 前言</vt:lpstr>
      <vt:lpstr>一、离散时间系统研究的发展史</vt:lpstr>
      <vt:lpstr>PowerPoint 演示文稿</vt:lpstr>
      <vt:lpstr>PowerPoint 演示文稿</vt:lpstr>
      <vt:lpstr>PowerPoint 演示文稿</vt:lpstr>
      <vt:lpstr>PowerPoint 演示文稿</vt:lpstr>
      <vt:lpstr>一、 离散时间信号概念</vt:lpstr>
      <vt:lpstr>PowerPoint 演示文稿</vt:lpstr>
      <vt:lpstr>二、离散信号的运算</vt:lpstr>
      <vt:lpstr>PowerPoint 演示文稿</vt:lpstr>
      <vt:lpstr>PowerPoint 演示文稿</vt:lpstr>
      <vt:lpstr>PowerPoint 演示文稿</vt:lpstr>
      <vt:lpstr>PowerPoint 演示文稿</vt:lpstr>
      <vt:lpstr>三、典型离散信号</vt:lpstr>
      <vt:lpstr>PowerPoint 演示文稿</vt:lpstr>
      <vt:lpstr>PowerPoint 演示文稿</vt:lpstr>
      <vt:lpstr>PowerPoint 演示文稿</vt:lpstr>
      <vt:lpstr>PowerPoint 演示文稿</vt:lpstr>
      <vt:lpstr>PowerPoint 演示文稿</vt:lpstr>
      <vt:lpstr>PowerPoint 演示文稿</vt:lpstr>
      <vt:lpstr>四、离散信号的分解</vt:lpstr>
      <vt:lpstr>第三节 离散时间系统的数学模型</vt:lpstr>
      <vt:lpstr>一、 离散时间系统数学模型</vt:lpstr>
      <vt:lpstr>二、 线性、时不变系统的基本特性</vt:lpstr>
      <vt:lpstr>PowerPoint 演示文稿</vt:lpstr>
      <vt:lpstr>三、离散时间系统的基本单元</vt:lpstr>
      <vt:lpstr>PowerPoint 演示文稿</vt:lpstr>
      <vt:lpstr>四、离散时间系统的数学模型</vt:lpstr>
      <vt:lpstr>五、离散、时间系统的数学模型联系</vt:lpstr>
      <vt:lpstr>举例3-5</vt:lpstr>
      <vt:lpstr>第四节 常系数线性差分方程的求解</vt:lpstr>
      <vt:lpstr>一、求解常系数线性差分方程的方法</vt:lpstr>
      <vt:lpstr>二、时域经典求解</vt:lpstr>
      <vt:lpstr>1、齐次解</vt:lpstr>
      <vt:lpstr>2、特解</vt:lpstr>
      <vt:lpstr>3、完全解—矩阵形式</vt:lpstr>
      <vt:lpstr>PowerPoint 演示文稿</vt:lpstr>
      <vt:lpstr>3、完全响应的分解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一、卷积和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(주)윤디자인연구소</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art5</dc:creator>
  <cp:lastModifiedBy>微软用户</cp:lastModifiedBy>
  <cp:revision>288</cp:revision>
  <dcterms:created xsi:type="dcterms:W3CDTF">2001-07-24T02:41:22Z</dcterms:created>
  <dcterms:modified xsi:type="dcterms:W3CDTF">2013-11-24T12:40:24Z</dcterms:modified>
</cp:coreProperties>
</file>