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6" r:id="rId1"/>
  </p:sldMasterIdLst>
  <p:notesMasterIdLst>
    <p:notesMasterId r:id="rId91"/>
  </p:notesMasterIdLst>
  <p:handoutMasterIdLst>
    <p:handoutMasterId r:id="rId92"/>
  </p:handoutMasterIdLst>
  <p:sldIdLst>
    <p:sldId id="259" r:id="rId2"/>
    <p:sldId id="260" r:id="rId3"/>
    <p:sldId id="261" r:id="rId4"/>
    <p:sldId id="262" r:id="rId5"/>
    <p:sldId id="263" r:id="rId6"/>
    <p:sldId id="264" r:id="rId7"/>
    <p:sldId id="265" r:id="rId8"/>
    <p:sldId id="266" r:id="rId9"/>
    <p:sldId id="268" r:id="rId10"/>
    <p:sldId id="269" r:id="rId11"/>
    <p:sldId id="270" r:id="rId12"/>
    <p:sldId id="271" r:id="rId13"/>
    <p:sldId id="272" r:id="rId14"/>
    <p:sldId id="274" r:id="rId15"/>
    <p:sldId id="275" r:id="rId16"/>
    <p:sldId id="276" r:id="rId17"/>
    <p:sldId id="277" r:id="rId18"/>
    <p:sldId id="278" r:id="rId19"/>
    <p:sldId id="279" r:id="rId20"/>
    <p:sldId id="280" r:id="rId21"/>
    <p:sldId id="281" r:id="rId22"/>
    <p:sldId id="282" r:id="rId23"/>
    <p:sldId id="283" r:id="rId24"/>
    <p:sldId id="371"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67" r:id="rId42"/>
    <p:sldId id="302" r:id="rId43"/>
    <p:sldId id="303" r:id="rId44"/>
    <p:sldId id="304" r:id="rId45"/>
    <p:sldId id="305" r:id="rId46"/>
    <p:sldId id="306" r:id="rId47"/>
    <p:sldId id="307" r:id="rId48"/>
    <p:sldId id="308" r:id="rId49"/>
    <p:sldId id="309" r:id="rId50"/>
    <p:sldId id="310" r:id="rId51"/>
    <p:sldId id="311" r:id="rId52"/>
    <p:sldId id="368" r:id="rId53"/>
    <p:sldId id="369" r:id="rId54"/>
    <p:sldId id="315" r:id="rId55"/>
    <p:sldId id="316" r:id="rId56"/>
    <p:sldId id="317" r:id="rId57"/>
    <p:sldId id="318" r:id="rId58"/>
    <p:sldId id="319" r:id="rId59"/>
    <p:sldId id="320" r:id="rId60"/>
    <p:sldId id="321" r:id="rId61"/>
    <p:sldId id="322" r:id="rId62"/>
    <p:sldId id="323" r:id="rId63"/>
    <p:sldId id="325" r:id="rId64"/>
    <p:sldId id="326" r:id="rId65"/>
    <p:sldId id="370" r:id="rId66"/>
    <p:sldId id="327" r:id="rId67"/>
    <p:sldId id="329" r:id="rId68"/>
    <p:sldId id="330" r:id="rId69"/>
    <p:sldId id="331" r:id="rId70"/>
    <p:sldId id="332" r:id="rId71"/>
    <p:sldId id="333"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66" r:id="rId90"/>
  </p:sldIdLst>
  <p:sldSz cx="9144000" cy="6858000" type="screen4x3"/>
  <p:notesSz cx="6669088" cy="9928225"/>
  <p:embeddedFontLst>
    <p:embeddedFont>
      <p:font typeface="华文细黑" pitchFamily="2" charset="-122"/>
      <p:regular r:id="rId93"/>
    </p:embeddedFont>
    <p:embeddedFont>
      <p:font typeface="Gulim" pitchFamily="34" charset="-127"/>
      <p:regular r:id="rId94"/>
    </p:embeddedFont>
    <p:embeddedFont>
      <p:font typeface="华文彩云" pitchFamily="2" charset="-122"/>
      <p:regular r:id="rId95"/>
    </p:embeddedFont>
    <p:embeddedFont>
      <p:font typeface="黑体" pitchFamily="2" charset="-122"/>
      <p:regular r:id="rId96"/>
    </p:embeddedFont>
  </p:embeddedFontLst>
  <p:defaultTextStyle>
    <a:defPPr>
      <a:defRPr lang="ko-KR"/>
    </a:defPPr>
    <a:lvl1pPr algn="l" rtl="0" eaLnBrk="0" fontAlgn="base" hangingPunct="0">
      <a:spcBef>
        <a:spcPct val="0"/>
      </a:spcBef>
      <a:spcAft>
        <a:spcPct val="0"/>
      </a:spcAft>
      <a:defRPr kern="1200">
        <a:solidFill>
          <a:schemeClr val="tx1"/>
        </a:solidFill>
        <a:latin typeface="Arial" pitchFamily="34" charset="0"/>
        <a:ea typeface="Gulim" pitchFamily="34" charset="-127"/>
        <a:cs typeface="+mn-cs"/>
      </a:defRPr>
    </a:lvl1pPr>
    <a:lvl2pPr marL="457200" algn="l" rtl="0" eaLnBrk="0" fontAlgn="base" hangingPunct="0">
      <a:spcBef>
        <a:spcPct val="0"/>
      </a:spcBef>
      <a:spcAft>
        <a:spcPct val="0"/>
      </a:spcAft>
      <a:defRPr kern="1200">
        <a:solidFill>
          <a:schemeClr val="tx1"/>
        </a:solidFill>
        <a:latin typeface="Arial" pitchFamily="34" charset="0"/>
        <a:ea typeface="Gulim" pitchFamily="34" charset="-127"/>
        <a:cs typeface="+mn-cs"/>
      </a:defRPr>
    </a:lvl2pPr>
    <a:lvl3pPr marL="914400" algn="l" rtl="0" eaLnBrk="0" fontAlgn="base" hangingPunct="0">
      <a:spcBef>
        <a:spcPct val="0"/>
      </a:spcBef>
      <a:spcAft>
        <a:spcPct val="0"/>
      </a:spcAft>
      <a:defRPr kern="1200">
        <a:solidFill>
          <a:schemeClr val="tx1"/>
        </a:solidFill>
        <a:latin typeface="Arial" pitchFamily="34" charset="0"/>
        <a:ea typeface="Gulim" pitchFamily="34" charset="-127"/>
        <a:cs typeface="+mn-cs"/>
      </a:defRPr>
    </a:lvl3pPr>
    <a:lvl4pPr marL="1371600" algn="l" rtl="0" eaLnBrk="0" fontAlgn="base" hangingPunct="0">
      <a:spcBef>
        <a:spcPct val="0"/>
      </a:spcBef>
      <a:spcAft>
        <a:spcPct val="0"/>
      </a:spcAft>
      <a:defRPr kern="1200">
        <a:solidFill>
          <a:schemeClr val="tx1"/>
        </a:solidFill>
        <a:latin typeface="Arial" pitchFamily="34" charset="0"/>
        <a:ea typeface="Gulim" pitchFamily="34" charset="-127"/>
        <a:cs typeface="+mn-cs"/>
      </a:defRPr>
    </a:lvl4pPr>
    <a:lvl5pPr marL="1828800" algn="l" rtl="0" eaLnBrk="0" fontAlgn="base" hangingPunct="0">
      <a:spcBef>
        <a:spcPct val="0"/>
      </a:spcBef>
      <a:spcAft>
        <a:spcPct val="0"/>
      </a:spcAft>
      <a:defRPr kern="1200">
        <a:solidFill>
          <a:schemeClr val="tx1"/>
        </a:solidFill>
        <a:latin typeface="Arial" pitchFamily="34" charset="0"/>
        <a:ea typeface="Gulim" pitchFamily="34" charset="-127"/>
        <a:cs typeface="+mn-cs"/>
      </a:defRPr>
    </a:lvl5pPr>
    <a:lvl6pPr marL="2286000" algn="l" defTabSz="914400" rtl="0" eaLnBrk="1" latinLnBrk="0" hangingPunct="1">
      <a:defRPr kern="1200">
        <a:solidFill>
          <a:schemeClr val="tx1"/>
        </a:solidFill>
        <a:latin typeface="Arial" pitchFamily="34" charset="0"/>
        <a:ea typeface="Gulim" pitchFamily="34" charset="-127"/>
        <a:cs typeface="+mn-cs"/>
      </a:defRPr>
    </a:lvl6pPr>
    <a:lvl7pPr marL="2743200" algn="l" defTabSz="914400" rtl="0" eaLnBrk="1" latinLnBrk="0" hangingPunct="1">
      <a:defRPr kern="1200">
        <a:solidFill>
          <a:schemeClr val="tx1"/>
        </a:solidFill>
        <a:latin typeface="Arial" pitchFamily="34" charset="0"/>
        <a:ea typeface="Gulim" pitchFamily="34" charset="-127"/>
        <a:cs typeface="+mn-cs"/>
      </a:defRPr>
    </a:lvl7pPr>
    <a:lvl8pPr marL="3200400" algn="l" defTabSz="914400" rtl="0" eaLnBrk="1" latinLnBrk="0" hangingPunct="1">
      <a:defRPr kern="1200">
        <a:solidFill>
          <a:schemeClr val="tx1"/>
        </a:solidFill>
        <a:latin typeface="Arial" pitchFamily="34" charset="0"/>
        <a:ea typeface="Gulim" pitchFamily="34" charset="-127"/>
        <a:cs typeface="+mn-cs"/>
      </a:defRPr>
    </a:lvl8pPr>
    <a:lvl9pPr marL="3657600" algn="l" defTabSz="914400" rtl="0" eaLnBrk="1" latinLnBrk="0" hangingPunct="1">
      <a:defRPr kern="1200">
        <a:solidFill>
          <a:schemeClr val="tx1"/>
        </a:solidFill>
        <a:latin typeface="Arial" pitchFamily="34" charset="0"/>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C3EAE"/>
    <a:srgbClr val="FF3300"/>
    <a:srgbClr val="FFFF00"/>
    <a:srgbClr val="FF0000"/>
    <a:srgbClr val="002B80"/>
    <a:srgbClr val="00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5" autoAdjust="0"/>
    <p:restoredTop sz="92727" autoAdjust="0"/>
  </p:normalViewPr>
  <p:slideViewPr>
    <p:cSldViewPr>
      <p:cViewPr>
        <p:scale>
          <a:sx n="75" d="100"/>
          <a:sy n="75" d="100"/>
        </p:scale>
        <p:origin x="-1152" y="28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1.fntdata"/><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85.wmf"/><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image" Target="../media/image110.wmf"/><Relationship Id="rId3" Type="http://schemas.openxmlformats.org/officeDocument/2006/relationships/image" Target="../media/image100.wmf"/><Relationship Id="rId7" Type="http://schemas.openxmlformats.org/officeDocument/2006/relationships/image" Target="../media/image104.wmf"/><Relationship Id="rId12" Type="http://schemas.openxmlformats.org/officeDocument/2006/relationships/image" Target="../media/image109.wmf"/><Relationship Id="rId17" Type="http://schemas.openxmlformats.org/officeDocument/2006/relationships/image" Target="../media/image114.wmf"/><Relationship Id="rId2" Type="http://schemas.openxmlformats.org/officeDocument/2006/relationships/image" Target="../media/image99.wmf"/><Relationship Id="rId16" Type="http://schemas.openxmlformats.org/officeDocument/2006/relationships/image" Target="../media/image113.wmf"/><Relationship Id="rId1" Type="http://schemas.openxmlformats.org/officeDocument/2006/relationships/image" Target="../media/image98.wmf"/><Relationship Id="rId6" Type="http://schemas.openxmlformats.org/officeDocument/2006/relationships/image" Target="../media/image103.wmf"/><Relationship Id="rId11" Type="http://schemas.openxmlformats.org/officeDocument/2006/relationships/image" Target="../media/image108.wmf"/><Relationship Id="rId5" Type="http://schemas.openxmlformats.org/officeDocument/2006/relationships/image" Target="../media/image102.wmf"/><Relationship Id="rId15" Type="http://schemas.openxmlformats.org/officeDocument/2006/relationships/image" Target="../media/image112.wmf"/><Relationship Id="rId10" Type="http://schemas.openxmlformats.org/officeDocument/2006/relationships/image" Target="../media/image107.wmf"/><Relationship Id="rId4" Type="http://schemas.openxmlformats.org/officeDocument/2006/relationships/image" Target="../media/image101.wmf"/><Relationship Id="rId9" Type="http://schemas.openxmlformats.org/officeDocument/2006/relationships/image" Target="../media/image106.wmf"/><Relationship Id="rId14" Type="http://schemas.openxmlformats.org/officeDocument/2006/relationships/image" Target="../media/image11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image" Target="../media/image111.wmf"/><Relationship Id="rId3" Type="http://schemas.openxmlformats.org/officeDocument/2006/relationships/image" Target="../media/image101.wmf"/><Relationship Id="rId7" Type="http://schemas.openxmlformats.org/officeDocument/2006/relationships/image" Target="../media/image105.wmf"/><Relationship Id="rId12" Type="http://schemas.openxmlformats.org/officeDocument/2006/relationships/image" Target="../media/image110.wmf"/><Relationship Id="rId2" Type="http://schemas.openxmlformats.org/officeDocument/2006/relationships/image" Target="../media/image100.wmf"/><Relationship Id="rId1" Type="http://schemas.openxmlformats.org/officeDocument/2006/relationships/image" Target="../media/image120.wmf"/><Relationship Id="rId6" Type="http://schemas.openxmlformats.org/officeDocument/2006/relationships/image" Target="../media/image104.wmf"/><Relationship Id="rId11" Type="http://schemas.openxmlformats.org/officeDocument/2006/relationships/image" Target="../media/image109.wmf"/><Relationship Id="rId5" Type="http://schemas.openxmlformats.org/officeDocument/2006/relationships/image" Target="../media/image103.wmf"/><Relationship Id="rId15" Type="http://schemas.openxmlformats.org/officeDocument/2006/relationships/image" Target="../media/image113.wmf"/><Relationship Id="rId10" Type="http://schemas.openxmlformats.org/officeDocument/2006/relationships/image" Target="../media/image108.wmf"/><Relationship Id="rId4" Type="http://schemas.openxmlformats.org/officeDocument/2006/relationships/image" Target="../media/image102.wmf"/><Relationship Id="rId9" Type="http://schemas.openxmlformats.org/officeDocument/2006/relationships/image" Target="../media/image107.wmf"/><Relationship Id="rId14" Type="http://schemas.openxmlformats.org/officeDocument/2006/relationships/image" Target="../media/image11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4" Type="http://schemas.openxmlformats.org/officeDocument/2006/relationships/image" Target="../media/image12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27.wmf"/><Relationship Id="rId7" Type="http://schemas.openxmlformats.org/officeDocument/2006/relationships/image" Target="../media/image131.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1.wmf"/><Relationship Id="rId7" Type="http://schemas.openxmlformats.org/officeDocument/2006/relationships/image" Target="../media/image29.wmf"/><Relationship Id="rId2" Type="http://schemas.openxmlformats.org/officeDocument/2006/relationships/image" Target="../media/image20.wmf"/><Relationship Id="rId1" Type="http://schemas.openxmlformats.org/officeDocument/2006/relationships/image" Target="../media/image27.wmf"/><Relationship Id="rId6" Type="http://schemas.openxmlformats.org/officeDocument/2006/relationships/image" Target="../media/image28.wmf"/><Relationship Id="rId5" Type="http://schemas.openxmlformats.org/officeDocument/2006/relationships/image" Target="../media/image23.wmf"/><Relationship Id="rId4"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4" Type="http://schemas.openxmlformats.org/officeDocument/2006/relationships/image" Target="../media/image14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image" Target="../media/image169.wmf"/><Relationship Id="rId7" Type="http://schemas.openxmlformats.org/officeDocument/2006/relationships/image" Target="../media/image173.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82.wmf"/><Relationship Id="rId1" Type="http://schemas.openxmlformats.org/officeDocument/2006/relationships/image" Target="../media/image181.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84.wmf"/><Relationship Id="rId1" Type="http://schemas.openxmlformats.org/officeDocument/2006/relationships/image" Target="../media/image18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4" Type="http://schemas.openxmlformats.org/officeDocument/2006/relationships/image" Target="../media/image19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image" Target="../media/image111.wmf"/><Relationship Id="rId3" Type="http://schemas.openxmlformats.org/officeDocument/2006/relationships/image" Target="../media/image101.wmf"/><Relationship Id="rId7" Type="http://schemas.openxmlformats.org/officeDocument/2006/relationships/image" Target="../media/image105.wmf"/><Relationship Id="rId12" Type="http://schemas.openxmlformats.org/officeDocument/2006/relationships/image" Target="../media/image110.wmf"/><Relationship Id="rId2" Type="http://schemas.openxmlformats.org/officeDocument/2006/relationships/image" Target="../media/image100.wmf"/><Relationship Id="rId1" Type="http://schemas.openxmlformats.org/officeDocument/2006/relationships/image" Target="../media/image194.wmf"/><Relationship Id="rId6" Type="http://schemas.openxmlformats.org/officeDocument/2006/relationships/image" Target="../media/image104.wmf"/><Relationship Id="rId11" Type="http://schemas.openxmlformats.org/officeDocument/2006/relationships/image" Target="../media/image109.wmf"/><Relationship Id="rId5" Type="http://schemas.openxmlformats.org/officeDocument/2006/relationships/image" Target="../media/image103.wmf"/><Relationship Id="rId15" Type="http://schemas.openxmlformats.org/officeDocument/2006/relationships/image" Target="../media/image113.wmf"/><Relationship Id="rId10" Type="http://schemas.openxmlformats.org/officeDocument/2006/relationships/image" Target="../media/image108.wmf"/><Relationship Id="rId4" Type="http://schemas.openxmlformats.org/officeDocument/2006/relationships/image" Target="../media/image102.wmf"/><Relationship Id="rId9" Type="http://schemas.openxmlformats.org/officeDocument/2006/relationships/image" Target="../media/image107.wmf"/><Relationship Id="rId14" Type="http://schemas.openxmlformats.org/officeDocument/2006/relationships/image" Target="../media/image11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99.wmf"/><Relationship Id="rId1" Type="http://schemas.openxmlformats.org/officeDocument/2006/relationships/image" Target="../media/image19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5" Type="http://schemas.openxmlformats.org/officeDocument/2006/relationships/image" Target="../media/image204.wmf"/><Relationship Id="rId4" Type="http://schemas.openxmlformats.org/officeDocument/2006/relationships/image" Target="../media/image20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4" Type="http://schemas.openxmlformats.org/officeDocument/2006/relationships/image" Target="../media/image208.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0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11.wmf"/><Relationship Id="rId1" Type="http://schemas.openxmlformats.org/officeDocument/2006/relationships/image" Target="../media/image2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13.wmf"/><Relationship Id="rId1" Type="http://schemas.openxmlformats.org/officeDocument/2006/relationships/image" Target="../media/image212.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19.wmf"/><Relationship Id="rId13" Type="http://schemas.openxmlformats.org/officeDocument/2006/relationships/image" Target="../media/image224.wmf"/><Relationship Id="rId18" Type="http://schemas.openxmlformats.org/officeDocument/2006/relationships/image" Target="../media/image229.wmf"/><Relationship Id="rId3" Type="http://schemas.openxmlformats.org/officeDocument/2006/relationships/image" Target="../media/image105.wmf"/><Relationship Id="rId21" Type="http://schemas.openxmlformats.org/officeDocument/2006/relationships/image" Target="../media/image232.wmf"/><Relationship Id="rId7" Type="http://schemas.openxmlformats.org/officeDocument/2006/relationships/image" Target="../media/image218.wmf"/><Relationship Id="rId12" Type="http://schemas.openxmlformats.org/officeDocument/2006/relationships/image" Target="../media/image223.wmf"/><Relationship Id="rId17" Type="http://schemas.openxmlformats.org/officeDocument/2006/relationships/image" Target="../media/image228.wmf"/><Relationship Id="rId2" Type="http://schemas.openxmlformats.org/officeDocument/2006/relationships/image" Target="../media/image131.wmf"/><Relationship Id="rId16" Type="http://schemas.openxmlformats.org/officeDocument/2006/relationships/image" Target="../media/image227.wmf"/><Relationship Id="rId20" Type="http://schemas.openxmlformats.org/officeDocument/2006/relationships/image" Target="../media/image231.wmf"/><Relationship Id="rId1" Type="http://schemas.openxmlformats.org/officeDocument/2006/relationships/image" Target="../media/image214.wmf"/><Relationship Id="rId6" Type="http://schemas.openxmlformats.org/officeDocument/2006/relationships/image" Target="../media/image217.wmf"/><Relationship Id="rId11" Type="http://schemas.openxmlformats.org/officeDocument/2006/relationships/image" Target="../media/image222.wmf"/><Relationship Id="rId5" Type="http://schemas.openxmlformats.org/officeDocument/2006/relationships/image" Target="../media/image216.wmf"/><Relationship Id="rId15" Type="http://schemas.openxmlformats.org/officeDocument/2006/relationships/image" Target="../media/image226.wmf"/><Relationship Id="rId10" Type="http://schemas.openxmlformats.org/officeDocument/2006/relationships/image" Target="../media/image221.wmf"/><Relationship Id="rId19" Type="http://schemas.openxmlformats.org/officeDocument/2006/relationships/image" Target="../media/image230.wmf"/><Relationship Id="rId4" Type="http://schemas.openxmlformats.org/officeDocument/2006/relationships/image" Target="../media/image215.wmf"/><Relationship Id="rId9" Type="http://schemas.openxmlformats.org/officeDocument/2006/relationships/image" Target="../media/image220.wmf"/><Relationship Id="rId14" Type="http://schemas.openxmlformats.org/officeDocument/2006/relationships/image" Target="../media/image225.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131.wmf"/><Relationship Id="rId7" Type="http://schemas.openxmlformats.org/officeDocument/2006/relationships/image" Target="../media/image230.wmf"/><Relationship Id="rId2" Type="http://schemas.openxmlformats.org/officeDocument/2006/relationships/image" Target="../media/image234.wmf"/><Relationship Id="rId1" Type="http://schemas.openxmlformats.org/officeDocument/2006/relationships/image" Target="../media/image233.wmf"/><Relationship Id="rId6" Type="http://schemas.openxmlformats.org/officeDocument/2006/relationships/image" Target="../media/image229.wmf"/><Relationship Id="rId11" Type="http://schemas.openxmlformats.org/officeDocument/2006/relationships/image" Target="../media/image238.wmf"/><Relationship Id="rId5" Type="http://schemas.openxmlformats.org/officeDocument/2006/relationships/image" Target="../media/image105.wmf"/><Relationship Id="rId10" Type="http://schemas.openxmlformats.org/officeDocument/2006/relationships/image" Target="../media/image237.wmf"/><Relationship Id="rId4" Type="http://schemas.openxmlformats.org/officeDocument/2006/relationships/image" Target="../media/image228.wmf"/><Relationship Id="rId9" Type="http://schemas.openxmlformats.org/officeDocument/2006/relationships/image" Target="../media/image236.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image" Target="../media/image242.wmf"/><Relationship Id="rId3" Type="http://schemas.openxmlformats.org/officeDocument/2006/relationships/image" Target="../media/image228.wmf"/><Relationship Id="rId7" Type="http://schemas.openxmlformats.org/officeDocument/2006/relationships/image" Target="../media/image230.wmf"/><Relationship Id="rId12" Type="http://schemas.openxmlformats.org/officeDocument/2006/relationships/image" Target="../media/image241.wmf"/><Relationship Id="rId2" Type="http://schemas.openxmlformats.org/officeDocument/2006/relationships/image" Target="../media/image131.wmf"/><Relationship Id="rId1" Type="http://schemas.openxmlformats.org/officeDocument/2006/relationships/image" Target="../media/image227.wmf"/><Relationship Id="rId6" Type="http://schemas.openxmlformats.org/officeDocument/2006/relationships/image" Target="../media/image239.wmf"/><Relationship Id="rId11" Type="http://schemas.openxmlformats.org/officeDocument/2006/relationships/image" Target="../media/image235.wmf"/><Relationship Id="rId5" Type="http://schemas.openxmlformats.org/officeDocument/2006/relationships/image" Target="../media/image229.wmf"/><Relationship Id="rId10" Type="http://schemas.openxmlformats.org/officeDocument/2006/relationships/image" Target="../media/image234.wmf"/><Relationship Id="rId4" Type="http://schemas.openxmlformats.org/officeDocument/2006/relationships/image" Target="../media/image105.wmf"/><Relationship Id="rId9" Type="http://schemas.openxmlformats.org/officeDocument/2006/relationships/image" Target="../media/image240.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244.wmf"/><Relationship Id="rId7" Type="http://schemas.openxmlformats.org/officeDocument/2006/relationships/image" Target="../media/image231.wmf"/><Relationship Id="rId12" Type="http://schemas.openxmlformats.org/officeDocument/2006/relationships/image" Target="../media/image248.wmf"/><Relationship Id="rId2" Type="http://schemas.openxmlformats.org/officeDocument/2006/relationships/image" Target="../media/image131.wmf"/><Relationship Id="rId1" Type="http://schemas.openxmlformats.org/officeDocument/2006/relationships/image" Target="../media/image243.wmf"/><Relationship Id="rId6" Type="http://schemas.openxmlformats.org/officeDocument/2006/relationships/image" Target="../media/image230.wmf"/><Relationship Id="rId11" Type="http://schemas.openxmlformats.org/officeDocument/2006/relationships/image" Target="../media/image247.wmf"/><Relationship Id="rId5" Type="http://schemas.openxmlformats.org/officeDocument/2006/relationships/image" Target="../media/image228.wmf"/><Relationship Id="rId10" Type="http://schemas.openxmlformats.org/officeDocument/2006/relationships/image" Target="../media/image106.wmf"/><Relationship Id="rId4" Type="http://schemas.openxmlformats.org/officeDocument/2006/relationships/image" Target="../media/image245.wmf"/><Relationship Id="rId9" Type="http://schemas.openxmlformats.org/officeDocument/2006/relationships/image" Target="../media/image246.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50.wmf"/><Relationship Id="rId1" Type="http://schemas.openxmlformats.org/officeDocument/2006/relationships/image" Target="../media/image24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 Id="rId5" Type="http://schemas.openxmlformats.org/officeDocument/2006/relationships/image" Target="../media/image255.wmf"/><Relationship Id="rId4" Type="http://schemas.openxmlformats.org/officeDocument/2006/relationships/image" Target="../media/image254.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57.wmf"/><Relationship Id="rId1" Type="http://schemas.openxmlformats.org/officeDocument/2006/relationships/image" Target="../media/image256.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59.wmf"/><Relationship Id="rId1" Type="http://schemas.openxmlformats.org/officeDocument/2006/relationships/image" Target="../media/image258.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 Id="rId4" Type="http://schemas.openxmlformats.org/officeDocument/2006/relationships/image" Target="../media/image266.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 Id="rId4" Type="http://schemas.openxmlformats.org/officeDocument/2006/relationships/image" Target="../media/image276.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 Id="rId5" Type="http://schemas.openxmlformats.org/officeDocument/2006/relationships/image" Target="../media/image281.wmf"/><Relationship Id="rId4" Type="http://schemas.openxmlformats.org/officeDocument/2006/relationships/image" Target="../media/image28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86.wmf"/><Relationship Id="rId1" Type="http://schemas.openxmlformats.org/officeDocument/2006/relationships/image" Target="../media/image285.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 Id="rId4" Type="http://schemas.openxmlformats.org/officeDocument/2006/relationships/image" Target="../media/image293.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wmf"/><Relationship Id="rId5" Type="http://schemas.openxmlformats.org/officeDocument/2006/relationships/image" Target="../media/image298.wmf"/><Relationship Id="rId4" Type="http://schemas.openxmlformats.org/officeDocument/2006/relationships/image" Target="../media/image29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 Id="rId6" Type="http://schemas.openxmlformats.org/officeDocument/2006/relationships/image" Target="../media/image304.wmf"/><Relationship Id="rId5" Type="http://schemas.openxmlformats.org/officeDocument/2006/relationships/image" Target="../media/image303.wmf"/><Relationship Id="rId4" Type="http://schemas.openxmlformats.org/officeDocument/2006/relationships/image" Target="../media/image30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smtClean="0">
                <a:latin typeface="Gulim" pitchFamily="34" charset="-127"/>
              </a:defRPr>
            </a:lvl1pPr>
          </a:lstStyle>
          <a:p>
            <a:pPr>
              <a:defRPr/>
            </a:pPr>
            <a:endParaRPr lang="zh-CN" altLang="en-US"/>
          </a:p>
        </p:txBody>
      </p:sp>
      <p:sp>
        <p:nvSpPr>
          <p:cNvPr id="57347"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smtClean="0">
                <a:latin typeface="Gulim" pitchFamily="34" charset="-127"/>
              </a:defRPr>
            </a:lvl1pPr>
          </a:lstStyle>
          <a:p>
            <a:pPr>
              <a:defRPr/>
            </a:pPr>
            <a:fld id="{DB004DFE-0036-483E-AC99-188400249FD9}" type="datetime1">
              <a:rPr lang="zh-CN" altLang="en-US"/>
              <a:pPr>
                <a:defRPr/>
              </a:pPr>
              <a:t>2013-9-22</a:t>
            </a:fld>
            <a:endParaRPr lang="en-US" altLang="zh-CN"/>
          </a:p>
        </p:txBody>
      </p:sp>
      <p:sp>
        <p:nvSpPr>
          <p:cNvPr id="57348"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smtClean="0">
                <a:latin typeface="Gulim" pitchFamily="34" charset="-127"/>
              </a:defRPr>
            </a:lvl1pPr>
          </a:lstStyle>
          <a:p>
            <a:pPr>
              <a:defRPr/>
            </a:pPr>
            <a:endParaRPr lang="en-US" altLang="zh-CN"/>
          </a:p>
        </p:txBody>
      </p:sp>
      <p:sp>
        <p:nvSpPr>
          <p:cNvPr id="57349"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smtClean="0">
                <a:latin typeface="Gulim" pitchFamily="34" charset="-127"/>
              </a:defRPr>
            </a:lvl1pPr>
          </a:lstStyle>
          <a:p>
            <a:pPr>
              <a:defRPr/>
            </a:pPr>
            <a:fld id="{B71A7D3C-A92E-4B4C-B721-88290B659A06}" type="slidenum">
              <a:rPr lang="zh-CN" altLang="en-US"/>
              <a:pPr>
                <a:defRPr/>
              </a:pPr>
              <a:t>‹#›</a:t>
            </a:fld>
            <a:endParaRPr lang="en-US" altLang="zh-CN"/>
          </a:p>
        </p:txBody>
      </p:sp>
    </p:spTree>
    <p:extLst>
      <p:ext uri="{BB962C8B-B14F-4D97-AF65-F5344CB8AC3E}">
        <p14:creationId xmlns:p14="http://schemas.microsoft.com/office/powerpoint/2010/main" val="16134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smtClean="0">
                <a:latin typeface="Gulim" pitchFamily="34" charset="-127"/>
              </a:defRPr>
            </a:lvl1pPr>
          </a:lstStyle>
          <a:p>
            <a:pPr>
              <a:defRPr/>
            </a:pPr>
            <a:endParaRPr lang="zh-CN" altLang="en-US"/>
          </a:p>
        </p:txBody>
      </p:sp>
      <p:sp>
        <p:nvSpPr>
          <p:cNvPr id="56323"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smtClean="0">
                <a:latin typeface="Gulim" pitchFamily="34" charset="-127"/>
              </a:defRPr>
            </a:lvl1pPr>
          </a:lstStyle>
          <a:p>
            <a:pPr>
              <a:defRPr/>
            </a:pPr>
            <a:fld id="{BDB49C76-4AE3-4A76-88E2-3B5EAF3C56C4}" type="datetime1">
              <a:rPr lang="zh-CN" altLang="en-US"/>
              <a:pPr>
                <a:defRPr/>
              </a:pPr>
              <a:t>2013-9-22</a:t>
            </a:fld>
            <a:endParaRPr lang="en-US" altLang="zh-CN"/>
          </a:p>
        </p:txBody>
      </p:sp>
      <p:sp>
        <p:nvSpPr>
          <p:cNvPr id="11264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5" name="Rectangle 5"/>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6326"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smtClean="0">
                <a:latin typeface="Gulim" pitchFamily="34" charset="-127"/>
              </a:defRPr>
            </a:lvl1pPr>
          </a:lstStyle>
          <a:p>
            <a:pPr>
              <a:defRPr/>
            </a:pPr>
            <a:endParaRPr lang="en-US" altLang="zh-CN"/>
          </a:p>
        </p:txBody>
      </p:sp>
      <p:sp>
        <p:nvSpPr>
          <p:cNvPr id="56327" name="Rectangle 7"/>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smtClean="0">
                <a:latin typeface="Gulim" pitchFamily="34" charset="-127"/>
              </a:defRPr>
            </a:lvl1pPr>
          </a:lstStyle>
          <a:p>
            <a:pPr>
              <a:defRPr/>
            </a:pPr>
            <a:fld id="{77970CE2-6D85-46DD-9857-10CB0DEB7555}" type="slidenum">
              <a:rPr lang="zh-CN" altLang="en-US"/>
              <a:pPr>
                <a:defRPr/>
              </a:pPr>
              <a:t>‹#›</a:t>
            </a:fld>
            <a:endParaRPr lang="en-US" altLang="zh-CN"/>
          </a:p>
        </p:txBody>
      </p:sp>
    </p:spTree>
    <p:extLst>
      <p:ext uri="{BB962C8B-B14F-4D97-AF65-F5344CB8AC3E}">
        <p14:creationId xmlns:p14="http://schemas.microsoft.com/office/powerpoint/2010/main" val="1530558846"/>
      </p:ext>
    </p:extLst>
  </p:cSld>
  <p:clrMap bg1="lt1" tx1="dk1" bg2="lt2" tx2="dk2" accent1="accent1" accent2="accent2" accent3="accent3" accent4="accent4" accent5="accent5" accent6="accent6" hlink="hlink" folHlink="folHlink"/>
  <p:hf hdr="0" ftr="0"/>
  <p:notesStyle>
    <a:lvl1pPr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752600" y="1600200"/>
            <a:ext cx="7391400" cy="4191000"/>
            <a:chOff x="528" y="1296"/>
            <a:chExt cx="4848" cy="2496"/>
          </a:xfrm>
        </p:grpSpPr>
        <p:sp>
          <p:nvSpPr>
            <p:cNvPr id="5" name="AutoShape 3"/>
            <p:cNvSpPr>
              <a:spLocks noChangeArrowheads="1"/>
            </p:cNvSpPr>
            <p:nvPr/>
          </p:nvSpPr>
          <p:spPr bwMode="auto">
            <a:xfrm flipH="1">
              <a:off x="528" y="1296"/>
              <a:ext cx="1776" cy="2496"/>
            </a:xfrm>
            <a:prstGeom prst="flowChartDelay">
              <a:avLst/>
            </a:prstGeom>
            <a:gradFill rotWithShape="0">
              <a:gsLst>
                <a:gs pos="0">
                  <a:srgbClr val="ADC3DD"/>
                </a:gs>
                <a:gs pos="100000">
                  <a:srgbClr val="FFFFFF"/>
                </a:gs>
              </a:gsLst>
              <a:lin ang="5400000" scaled="1"/>
            </a:gradFill>
            <a:ln w="9525">
              <a:noFill/>
              <a:miter lim="800000"/>
              <a:headEnd/>
              <a:tailEnd/>
            </a:ln>
            <a:effectLst/>
          </p:spPr>
          <p:txBody>
            <a:bodyPr wrap="none" anchor="ctr"/>
            <a:lstStyle/>
            <a:p>
              <a:pPr>
                <a:defRPr/>
              </a:pPr>
              <a:endParaRPr lang="zh-CN" altLang="en-US"/>
            </a:p>
          </p:txBody>
        </p:sp>
        <p:sp>
          <p:nvSpPr>
            <p:cNvPr id="6" name="Rectangle 4"/>
            <p:cNvSpPr>
              <a:spLocks noChangeArrowheads="1"/>
            </p:cNvSpPr>
            <p:nvPr/>
          </p:nvSpPr>
          <p:spPr bwMode="auto">
            <a:xfrm>
              <a:off x="2304" y="1296"/>
              <a:ext cx="3072" cy="2496"/>
            </a:xfrm>
            <a:prstGeom prst="rect">
              <a:avLst/>
            </a:prstGeom>
            <a:gradFill rotWithShape="0">
              <a:gsLst>
                <a:gs pos="0">
                  <a:srgbClr val="ADC3DD"/>
                </a:gs>
                <a:gs pos="100000">
                  <a:srgbClr val="FFFFFF"/>
                </a:gs>
              </a:gsLst>
              <a:lin ang="5400000" scaled="1"/>
            </a:gradFill>
            <a:ln w="9525">
              <a:noFill/>
              <a:miter lim="800000"/>
              <a:headEnd/>
              <a:tailEnd/>
            </a:ln>
            <a:effectLst/>
          </p:spPr>
          <p:txBody>
            <a:bodyPr wrap="none" anchor="ctr"/>
            <a:lstStyle/>
            <a:p>
              <a:pPr>
                <a:defRPr/>
              </a:pPr>
              <a:endParaRPr lang="zh-CN" altLang="en-US"/>
            </a:p>
          </p:txBody>
        </p:sp>
      </p:grpSp>
      <p:sp>
        <p:nvSpPr>
          <p:cNvPr id="7" name="Rectangle 5"/>
          <p:cNvSpPr>
            <a:spLocks noChangeArrowheads="1"/>
          </p:cNvSpPr>
          <p:nvPr/>
        </p:nvSpPr>
        <p:spPr bwMode="auto">
          <a:xfrm>
            <a:off x="5776913" y="1219200"/>
            <a:ext cx="3367087" cy="533400"/>
          </a:xfrm>
          <a:prstGeom prst="rect">
            <a:avLst/>
          </a:prstGeom>
          <a:solidFill>
            <a:srgbClr val="99CCFF">
              <a:alpha val="50000"/>
            </a:srgbClr>
          </a:solidFill>
          <a:ln w="9525">
            <a:noFill/>
            <a:miter lim="800000"/>
            <a:headEnd/>
            <a:tailEnd/>
          </a:ln>
          <a:effectLst/>
        </p:spPr>
        <p:txBody>
          <a:bodyPr wrap="none" anchor="ctr"/>
          <a:lstStyle/>
          <a:p>
            <a:pPr>
              <a:defRPr/>
            </a:pPr>
            <a:endParaRPr lang="zh-CN" altLang="en-US"/>
          </a:p>
        </p:txBody>
      </p:sp>
      <p:sp>
        <p:nvSpPr>
          <p:cNvPr id="8" name="Rectangle 6"/>
          <p:cNvSpPr>
            <a:spLocks noChangeArrowheads="1"/>
          </p:cNvSpPr>
          <p:nvPr/>
        </p:nvSpPr>
        <p:spPr bwMode="auto">
          <a:xfrm>
            <a:off x="0" y="1219200"/>
            <a:ext cx="9155113" cy="381000"/>
          </a:xfrm>
          <a:prstGeom prst="rect">
            <a:avLst/>
          </a:prstGeom>
          <a:solidFill>
            <a:srgbClr val="36429B"/>
          </a:solidFill>
          <a:ln w="0">
            <a:noFill/>
            <a:miter lim="800000"/>
            <a:headEnd/>
            <a:tailEnd/>
          </a:ln>
        </p:spPr>
        <p:txBody>
          <a:bodyPr/>
          <a:lstStyle/>
          <a:p>
            <a:pPr>
              <a:defRPr/>
            </a:pPr>
            <a:endParaRPr lang="zh-CN" altLang="en-US"/>
          </a:p>
        </p:txBody>
      </p:sp>
      <p:grpSp>
        <p:nvGrpSpPr>
          <p:cNvPr id="9" name="Group 7"/>
          <p:cNvGrpSpPr>
            <a:grpSpLocks/>
          </p:cNvGrpSpPr>
          <p:nvPr/>
        </p:nvGrpSpPr>
        <p:grpSpPr bwMode="auto">
          <a:xfrm>
            <a:off x="1981200" y="1600200"/>
            <a:ext cx="7162800" cy="3657600"/>
            <a:chOff x="528" y="1296"/>
            <a:chExt cx="4848" cy="2496"/>
          </a:xfrm>
        </p:grpSpPr>
        <p:sp>
          <p:nvSpPr>
            <p:cNvPr id="10" name="AutoShape 8"/>
            <p:cNvSpPr>
              <a:spLocks noChangeArrowheads="1"/>
            </p:cNvSpPr>
            <p:nvPr/>
          </p:nvSpPr>
          <p:spPr bwMode="auto">
            <a:xfrm flipH="1">
              <a:off x="528" y="1296"/>
              <a:ext cx="1776" cy="2496"/>
            </a:xfrm>
            <a:prstGeom prst="flowChartDelay">
              <a:avLst/>
            </a:prstGeom>
            <a:solidFill>
              <a:srgbClr val="DEE7F2"/>
            </a:solidFill>
            <a:ln w="9525">
              <a:noFill/>
              <a:miter lim="800000"/>
              <a:headEnd/>
              <a:tailEnd/>
            </a:ln>
            <a:effectLst/>
          </p:spPr>
          <p:txBody>
            <a:bodyPr wrap="none" anchor="ctr"/>
            <a:lstStyle/>
            <a:p>
              <a:pPr>
                <a:defRPr/>
              </a:pPr>
              <a:endParaRPr lang="zh-CN" altLang="en-US"/>
            </a:p>
          </p:txBody>
        </p:sp>
        <p:sp>
          <p:nvSpPr>
            <p:cNvPr id="11" name="Rectangle 9"/>
            <p:cNvSpPr>
              <a:spLocks noChangeArrowheads="1"/>
            </p:cNvSpPr>
            <p:nvPr/>
          </p:nvSpPr>
          <p:spPr bwMode="auto">
            <a:xfrm>
              <a:off x="2304" y="1296"/>
              <a:ext cx="3072" cy="2496"/>
            </a:xfrm>
            <a:prstGeom prst="rect">
              <a:avLst/>
            </a:prstGeom>
            <a:solidFill>
              <a:srgbClr val="DEE7F2"/>
            </a:solidFill>
            <a:ln w="9525">
              <a:noFill/>
              <a:miter lim="800000"/>
              <a:headEnd/>
              <a:tailEnd/>
            </a:ln>
            <a:effectLst/>
          </p:spPr>
          <p:txBody>
            <a:bodyPr wrap="none" anchor="ctr"/>
            <a:lstStyle/>
            <a:p>
              <a:pPr>
                <a:defRPr/>
              </a:pPr>
              <a:endParaRPr lang="zh-CN" altLang="en-US"/>
            </a:p>
          </p:txBody>
        </p:sp>
      </p:grpSp>
      <p:sp>
        <p:nvSpPr>
          <p:cNvPr id="12" name="Rectangle 10"/>
          <p:cNvSpPr>
            <a:spLocks noChangeArrowheads="1"/>
          </p:cNvSpPr>
          <p:nvPr/>
        </p:nvSpPr>
        <p:spPr bwMode="auto">
          <a:xfrm>
            <a:off x="0" y="6324600"/>
            <a:ext cx="3886200" cy="533400"/>
          </a:xfrm>
          <a:prstGeom prst="rect">
            <a:avLst/>
          </a:prstGeom>
          <a:solidFill>
            <a:srgbClr val="B5DAFF"/>
          </a:solidFill>
          <a:ln w="9525">
            <a:noFill/>
            <a:miter lim="800000"/>
            <a:headEnd/>
            <a:tailEnd/>
          </a:ln>
          <a:effectLst/>
        </p:spPr>
        <p:txBody>
          <a:bodyPr wrap="none" anchor="ctr"/>
          <a:lstStyle/>
          <a:p>
            <a:pPr>
              <a:defRPr/>
            </a:pPr>
            <a:endParaRPr lang="zh-CN" altLang="en-US"/>
          </a:p>
        </p:txBody>
      </p:sp>
      <p:sp>
        <p:nvSpPr>
          <p:cNvPr id="13" name="Rectangle 11"/>
          <p:cNvSpPr>
            <a:spLocks noChangeArrowheads="1"/>
          </p:cNvSpPr>
          <p:nvPr/>
        </p:nvSpPr>
        <p:spPr bwMode="auto">
          <a:xfrm>
            <a:off x="3219450" y="6319838"/>
            <a:ext cx="5924550" cy="538162"/>
          </a:xfrm>
          <a:prstGeom prst="rect">
            <a:avLst/>
          </a:prstGeom>
          <a:solidFill>
            <a:srgbClr val="77A4FF"/>
          </a:solidFill>
          <a:ln w="9525">
            <a:noFill/>
            <a:miter lim="800000"/>
            <a:headEnd/>
            <a:tailEnd/>
          </a:ln>
          <a:effectLst/>
        </p:spPr>
        <p:txBody>
          <a:bodyPr wrap="none" anchor="ctr"/>
          <a:lstStyle/>
          <a:p>
            <a:pPr>
              <a:defRPr/>
            </a:pPr>
            <a:endParaRPr lang="zh-CN" altLang="en-US"/>
          </a:p>
        </p:txBody>
      </p:sp>
      <p:pic>
        <p:nvPicPr>
          <p:cNvPr id="14" name="Picture 12" descr="Image-0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3"/>
          <p:cNvSpPr>
            <a:spLocks noChangeArrowheads="1"/>
          </p:cNvSpPr>
          <p:nvPr/>
        </p:nvSpPr>
        <p:spPr bwMode="auto">
          <a:xfrm>
            <a:off x="0" y="6172200"/>
            <a:ext cx="9153525" cy="152400"/>
          </a:xfrm>
          <a:prstGeom prst="rect">
            <a:avLst/>
          </a:prstGeom>
          <a:solidFill>
            <a:srgbClr val="36429B"/>
          </a:solidFill>
          <a:ln w="9525">
            <a:noFill/>
            <a:miter lim="800000"/>
            <a:headEnd/>
            <a:tailEnd/>
          </a:ln>
          <a:effectLst/>
        </p:spPr>
        <p:txBody>
          <a:bodyPr wrap="none" anchor="ctr"/>
          <a:lstStyle/>
          <a:p>
            <a:pPr>
              <a:defRPr/>
            </a:pPr>
            <a:endParaRPr lang="zh-CN" altLang="en-US"/>
          </a:p>
        </p:txBody>
      </p:sp>
      <p:sp>
        <p:nvSpPr>
          <p:cNvPr id="16" name="Freeform 16"/>
          <p:cNvSpPr>
            <a:spLocks noEditPoints="1"/>
          </p:cNvSpPr>
          <p:nvPr/>
        </p:nvSpPr>
        <p:spPr bwMode="auto">
          <a:xfrm rot="16200000">
            <a:off x="22225" y="838200"/>
            <a:ext cx="293688" cy="293688"/>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p>
        </p:txBody>
      </p:sp>
      <p:grpSp>
        <p:nvGrpSpPr>
          <p:cNvPr id="17" name="Group 17"/>
          <p:cNvGrpSpPr>
            <a:grpSpLocks/>
          </p:cNvGrpSpPr>
          <p:nvPr/>
        </p:nvGrpSpPr>
        <p:grpSpPr bwMode="auto">
          <a:xfrm>
            <a:off x="339725" y="61913"/>
            <a:ext cx="923925" cy="1114425"/>
            <a:chOff x="178" y="138"/>
            <a:chExt cx="595" cy="738"/>
          </a:xfrm>
        </p:grpSpPr>
        <p:sp>
          <p:nvSpPr>
            <p:cNvPr id="18" name="Freeform 18"/>
            <p:cNvSpPr>
              <a:spLocks/>
            </p:cNvSpPr>
            <p:nvPr userDrawn="1"/>
          </p:nvSpPr>
          <p:spPr bwMode="auto">
            <a:xfrm>
              <a:off x="178" y="159"/>
              <a:ext cx="155" cy="258"/>
            </a:xfrm>
            <a:custGeom>
              <a:avLst/>
              <a:gdLst/>
              <a:ahLst/>
              <a:cxnLst>
                <a:cxn ang="0">
                  <a:pos x="10" y="27"/>
                </a:cxn>
                <a:cxn ang="0">
                  <a:pos x="13" y="1"/>
                </a:cxn>
                <a:cxn ang="0">
                  <a:pos x="15" y="0"/>
                </a:cxn>
                <a:cxn ang="0">
                  <a:pos x="15" y="0"/>
                </a:cxn>
                <a:cxn ang="0">
                  <a:pos x="3" y="7"/>
                </a:cxn>
                <a:cxn ang="0">
                  <a:pos x="0" y="20"/>
                </a:cxn>
                <a:cxn ang="0">
                  <a:pos x="7" y="32"/>
                </a:cxn>
                <a:cxn ang="0">
                  <a:pos x="23" y="38"/>
                </a:cxn>
                <a:cxn ang="0">
                  <a:pos x="23" y="38"/>
                </a:cxn>
                <a:cxn ang="0">
                  <a:pos x="10" y="27"/>
                </a:cxn>
              </a:cxnLst>
              <a:rect l="0" t="0" r="r" b="b"/>
              <a:pathLst>
                <a:path w="23" h="38">
                  <a:moveTo>
                    <a:pt x="10" y="27"/>
                  </a:moveTo>
                  <a:cubicBezTo>
                    <a:pt x="6" y="18"/>
                    <a:pt x="7" y="8"/>
                    <a:pt x="13" y="1"/>
                  </a:cubicBezTo>
                  <a:cubicBezTo>
                    <a:pt x="14" y="1"/>
                    <a:pt x="14" y="0"/>
                    <a:pt x="15" y="0"/>
                  </a:cubicBezTo>
                  <a:lnTo>
                    <a:pt x="15" y="0"/>
                  </a:lnTo>
                  <a:lnTo>
                    <a:pt x="3" y="7"/>
                  </a:lnTo>
                  <a:cubicBezTo>
                    <a:pt x="3" y="7"/>
                    <a:pt x="0" y="12"/>
                    <a:pt x="0" y="20"/>
                  </a:cubicBezTo>
                  <a:cubicBezTo>
                    <a:pt x="0" y="28"/>
                    <a:pt x="6" y="31"/>
                    <a:pt x="7" y="32"/>
                  </a:cubicBezTo>
                  <a:cubicBezTo>
                    <a:pt x="8" y="33"/>
                    <a:pt x="15" y="37"/>
                    <a:pt x="23" y="38"/>
                  </a:cubicBezTo>
                  <a:lnTo>
                    <a:pt x="23" y="38"/>
                  </a:lnTo>
                  <a:cubicBezTo>
                    <a:pt x="18" y="36"/>
                    <a:pt x="13" y="33"/>
                    <a:pt x="10" y="27"/>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19" name="Freeform 19"/>
            <p:cNvSpPr>
              <a:spLocks/>
            </p:cNvSpPr>
            <p:nvPr userDrawn="1"/>
          </p:nvSpPr>
          <p:spPr bwMode="auto">
            <a:xfrm>
              <a:off x="212" y="424"/>
              <a:ext cx="297" cy="407"/>
            </a:xfrm>
            <a:custGeom>
              <a:avLst/>
              <a:gdLst/>
              <a:ahLst/>
              <a:cxnLst>
                <a:cxn ang="0">
                  <a:pos x="15" y="45"/>
                </a:cxn>
                <a:cxn ang="0">
                  <a:pos x="28" y="36"/>
                </a:cxn>
                <a:cxn ang="0">
                  <a:pos x="41" y="22"/>
                </a:cxn>
                <a:cxn ang="0">
                  <a:pos x="38" y="6"/>
                </a:cxn>
                <a:cxn ang="0">
                  <a:pos x="23" y="0"/>
                </a:cxn>
                <a:cxn ang="0">
                  <a:pos x="26" y="4"/>
                </a:cxn>
                <a:cxn ang="0">
                  <a:pos x="26" y="18"/>
                </a:cxn>
                <a:cxn ang="0">
                  <a:pos x="16" y="26"/>
                </a:cxn>
                <a:cxn ang="0">
                  <a:pos x="5" y="33"/>
                </a:cxn>
                <a:cxn ang="0">
                  <a:pos x="3" y="47"/>
                </a:cxn>
                <a:cxn ang="0">
                  <a:pos x="10" y="60"/>
                </a:cxn>
                <a:cxn ang="0">
                  <a:pos x="10" y="60"/>
                </a:cxn>
                <a:cxn ang="0">
                  <a:pos x="15" y="4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0" name="Freeform 20"/>
            <p:cNvSpPr>
              <a:spLocks/>
            </p:cNvSpPr>
            <p:nvPr userDrawn="1"/>
          </p:nvSpPr>
          <p:spPr bwMode="auto">
            <a:xfrm>
              <a:off x="671" y="723"/>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lnTo>
                    <a:pt x="0" y="0"/>
                  </a:ln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1" name="Freeform 21"/>
            <p:cNvSpPr>
              <a:spLocks/>
            </p:cNvSpPr>
            <p:nvPr userDrawn="1"/>
          </p:nvSpPr>
          <p:spPr bwMode="auto">
            <a:xfrm>
              <a:off x="543" y="607"/>
              <a:ext cx="121" cy="108"/>
            </a:xfrm>
            <a:custGeom>
              <a:avLst/>
              <a:gdLst/>
              <a:ahLst/>
              <a:cxnLst>
                <a:cxn ang="0">
                  <a:pos x="15" y="9"/>
                </a:cxn>
                <a:cxn ang="0">
                  <a:pos x="10" y="0"/>
                </a:cxn>
                <a:cxn ang="0">
                  <a:pos x="1" y="3"/>
                </a:cxn>
                <a:cxn ang="0">
                  <a:pos x="3" y="7"/>
                </a:cxn>
                <a:cxn ang="0">
                  <a:pos x="18" y="16"/>
                </a:cxn>
                <a:cxn ang="0">
                  <a:pos x="15" y="9"/>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2" name="Freeform 22"/>
            <p:cNvSpPr>
              <a:spLocks/>
            </p:cNvSpPr>
            <p:nvPr userDrawn="1"/>
          </p:nvSpPr>
          <p:spPr bwMode="auto">
            <a:xfrm>
              <a:off x="664" y="546"/>
              <a:ext cx="60" cy="27"/>
            </a:xfrm>
            <a:custGeom>
              <a:avLst/>
              <a:gdLst/>
              <a:ahLst/>
              <a:cxnLst>
                <a:cxn ang="0">
                  <a:pos x="3" y="3"/>
                </a:cxn>
                <a:cxn ang="0">
                  <a:pos x="9" y="3"/>
                </a:cxn>
                <a:cxn ang="0">
                  <a:pos x="9" y="3"/>
                </a:cxn>
                <a:cxn ang="0">
                  <a:pos x="0" y="0"/>
                </a:cxn>
                <a:cxn ang="0">
                  <a:pos x="3" y="3"/>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3" name="Freeform 23"/>
            <p:cNvSpPr>
              <a:spLocks/>
            </p:cNvSpPr>
            <p:nvPr userDrawn="1"/>
          </p:nvSpPr>
          <p:spPr bwMode="auto">
            <a:xfrm>
              <a:off x="515" y="206"/>
              <a:ext cx="189" cy="204"/>
            </a:xfrm>
            <a:custGeom>
              <a:avLst/>
              <a:gdLst/>
              <a:ahLst/>
              <a:cxnLst>
                <a:cxn ang="0">
                  <a:pos x="10" y="30"/>
                </a:cxn>
                <a:cxn ang="0">
                  <a:pos x="20" y="19"/>
                </a:cxn>
                <a:cxn ang="0">
                  <a:pos x="22" y="9"/>
                </a:cxn>
                <a:cxn ang="0">
                  <a:pos x="28" y="0"/>
                </a:cxn>
                <a:cxn ang="0">
                  <a:pos x="11" y="3"/>
                </a:cxn>
                <a:cxn ang="0">
                  <a:pos x="5" y="11"/>
                </a:cxn>
                <a:cxn ang="0">
                  <a:pos x="0" y="24"/>
                </a:cxn>
                <a:cxn ang="0">
                  <a:pos x="10" y="30"/>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4" name="Freeform 24"/>
            <p:cNvSpPr>
              <a:spLocks/>
            </p:cNvSpPr>
            <p:nvPr userDrawn="1"/>
          </p:nvSpPr>
          <p:spPr bwMode="auto">
            <a:xfrm>
              <a:off x="213" y="138"/>
              <a:ext cx="560" cy="738"/>
            </a:xfrm>
            <a:custGeom>
              <a:avLst/>
              <a:gdLst/>
              <a:ahLst/>
              <a:cxnLst>
                <a:cxn ang="0">
                  <a:pos x="77" y="37"/>
                </a:cxn>
                <a:cxn ang="0">
                  <a:pos x="82" y="27"/>
                </a:cxn>
                <a:cxn ang="0">
                  <a:pos x="80" y="14"/>
                </a:cxn>
                <a:cxn ang="0">
                  <a:pos x="72" y="11"/>
                </a:cxn>
                <a:cxn ang="0">
                  <a:pos x="66" y="20"/>
                </a:cxn>
                <a:cxn ang="0">
                  <a:pos x="64" y="30"/>
                </a:cxn>
                <a:cxn ang="0">
                  <a:pos x="54" y="41"/>
                </a:cxn>
                <a:cxn ang="0">
                  <a:pos x="44" y="35"/>
                </a:cxn>
                <a:cxn ang="0">
                  <a:pos x="40" y="20"/>
                </a:cxn>
                <a:cxn ang="0">
                  <a:pos x="26" y="2"/>
                </a:cxn>
                <a:cxn ang="0">
                  <a:pos x="9" y="4"/>
                </a:cxn>
                <a:cxn ang="0">
                  <a:pos x="7" y="5"/>
                </a:cxn>
                <a:cxn ang="0">
                  <a:pos x="4" y="31"/>
                </a:cxn>
                <a:cxn ang="0">
                  <a:pos x="17" y="42"/>
                </a:cxn>
                <a:cxn ang="0">
                  <a:pos x="22" y="43"/>
                </a:cxn>
                <a:cxn ang="0">
                  <a:pos x="37" y="49"/>
                </a:cxn>
                <a:cxn ang="0">
                  <a:pos x="40" y="65"/>
                </a:cxn>
                <a:cxn ang="0">
                  <a:pos x="27" y="79"/>
                </a:cxn>
                <a:cxn ang="0">
                  <a:pos x="14" y="88"/>
                </a:cxn>
                <a:cxn ang="0">
                  <a:pos x="9" y="103"/>
                </a:cxn>
                <a:cxn ang="0">
                  <a:pos x="11" y="107"/>
                </a:cxn>
                <a:cxn ang="0">
                  <a:pos x="33" y="105"/>
                </a:cxn>
                <a:cxn ang="0">
                  <a:pos x="41" y="89"/>
                </a:cxn>
                <a:cxn ang="0">
                  <a:pos x="46" y="76"/>
                </a:cxn>
                <a:cxn ang="0">
                  <a:pos x="49" y="73"/>
                </a:cxn>
                <a:cxn ang="0">
                  <a:pos x="58" y="70"/>
                </a:cxn>
                <a:cxn ang="0">
                  <a:pos x="63" y="79"/>
                </a:cxn>
                <a:cxn ang="0">
                  <a:pos x="66" y="86"/>
                </a:cxn>
                <a:cxn ang="0">
                  <a:pos x="67" y="87"/>
                </a:cxn>
                <a:cxn ang="0">
                  <a:pos x="67" y="87"/>
                </a:cxn>
                <a:cxn ang="0">
                  <a:pos x="68" y="87"/>
                </a:cxn>
                <a:cxn ang="0">
                  <a:pos x="78" y="75"/>
                </a:cxn>
                <a:cxn ang="0">
                  <a:pos x="75" y="64"/>
                </a:cxn>
                <a:cxn ang="0">
                  <a:pos x="75" y="64"/>
                </a:cxn>
                <a:cxn ang="0">
                  <a:pos x="69" y="64"/>
                </a:cxn>
                <a:cxn ang="0">
                  <a:pos x="66" y="61"/>
                </a:cxn>
                <a:cxn ang="0">
                  <a:pos x="65" y="50"/>
                </a:cxn>
                <a:cxn ang="0">
                  <a:pos x="77" y="37"/>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pPr>
                <a:defRPr/>
              </a:pPr>
              <a:endParaRPr lang="zh-CN" altLang="en-US"/>
            </a:p>
          </p:txBody>
        </p:sp>
      </p:grpSp>
      <p:sp>
        <p:nvSpPr>
          <p:cNvPr id="25" name="Freeform 25"/>
          <p:cNvSpPr>
            <a:spLocks noEditPoints="1"/>
          </p:cNvSpPr>
          <p:nvPr/>
        </p:nvSpPr>
        <p:spPr bwMode="auto">
          <a:xfrm rot="16200000">
            <a:off x="3705225" y="109538"/>
            <a:ext cx="434975" cy="434975"/>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p>
        </p:txBody>
      </p:sp>
      <p:sp>
        <p:nvSpPr>
          <p:cNvPr id="26" name="Freeform 26"/>
          <p:cNvSpPr>
            <a:spLocks noEditPoints="1"/>
          </p:cNvSpPr>
          <p:nvPr/>
        </p:nvSpPr>
        <p:spPr bwMode="auto">
          <a:xfrm rot="16200000">
            <a:off x="8332788" y="544513"/>
            <a:ext cx="576262" cy="576262"/>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p>
        </p:txBody>
      </p:sp>
      <p:sp>
        <p:nvSpPr>
          <p:cNvPr id="27" name="Freeform 27"/>
          <p:cNvSpPr>
            <a:spLocks noEditPoints="1"/>
          </p:cNvSpPr>
          <p:nvPr/>
        </p:nvSpPr>
        <p:spPr bwMode="auto">
          <a:xfrm rot="16200000">
            <a:off x="5329238" y="457200"/>
            <a:ext cx="746125" cy="746125"/>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p>
        </p:txBody>
      </p:sp>
      <p:sp>
        <p:nvSpPr>
          <p:cNvPr id="231438" name="Rectangle 14"/>
          <p:cNvSpPr>
            <a:spLocks noGrp="1" noChangeArrowheads="1"/>
          </p:cNvSpPr>
          <p:nvPr>
            <p:ph type="ctrTitle"/>
          </p:nvPr>
        </p:nvSpPr>
        <p:spPr>
          <a:xfrm>
            <a:off x="2286000" y="2819400"/>
            <a:ext cx="6629400" cy="1143000"/>
          </a:xfrm>
        </p:spPr>
        <p:txBody>
          <a:bodyPr/>
          <a:lstStyle>
            <a:lvl1pPr>
              <a:defRPr/>
            </a:lvl1pPr>
          </a:lstStyle>
          <a:p>
            <a:r>
              <a:rPr lang="ko-KR" altLang="en-US"/>
              <a:t>마스터 제목 스타일 편집</a:t>
            </a:r>
          </a:p>
        </p:txBody>
      </p:sp>
      <p:sp>
        <p:nvSpPr>
          <p:cNvPr id="231439" name="Rectangle 15"/>
          <p:cNvSpPr>
            <a:spLocks noGrp="1" noChangeArrowheads="1"/>
          </p:cNvSpPr>
          <p:nvPr>
            <p:ph type="subTitle" idx="1"/>
          </p:nvPr>
        </p:nvSpPr>
        <p:spPr>
          <a:xfrm>
            <a:off x="2286000" y="3962400"/>
            <a:ext cx="6629400" cy="685800"/>
          </a:xfrm>
        </p:spPr>
        <p:txBody>
          <a:bodyPr/>
          <a:lstStyle>
            <a:lvl1pPr marL="0" indent="0" algn="ctr">
              <a:buFont typeface="Wingdings" pitchFamily="2" charset="2"/>
              <a:buNone/>
              <a:defRPr/>
            </a:lvl1pPr>
          </a:lstStyle>
          <a:p>
            <a:r>
              <a:rPr lang="ko-KR" altLang="en-US"/>
              <a:t>마스터 부제목 스타일 편집</a:t>
            </a:r>
          </a:p>
        </p:txBody>
      </p:sp>
      <p:sp>
        <p:nvSpPr>
          <p:cNvPr id="28" name="Rectangle 28"/>
          <p:cNvSpPr>
            <a:spLocks noGrp="1" noChangeArrowheads="1"/>
          </p:cNvSpPr>
          <p:nvPr>
            <p:ph type="dt" sz="half" idx="10"/>
          </p:nvPr>
        </p:nvSpPr>
        <p:spPr/>
        <p:txBody>
          <a:bodyPr/>
          <a:lstStyle>
            <a:lvl1pPr>
              <a:defRPr smtClean="0"/>
            </a:lvl1pPr>
          </a:lstStyle>
          <a:p>
            <a:pPr>
              <a:defRPr/>
            </a:pPr>
            <a:fld id="{724B5453-BF16-4725-A3AA-B3941854D24A}" type="datetime1">
              <a:rPr lang="zh-CN" altLang="en-US"/>
              <a:pPr>
                <a:defRPr/>
              </a:pPr>
              <a:t>2013-9-22</a:t>
            </a:fld>
            <a:endParaRPr lang="zh-CN" altLang="zh-CN"/>
          </a:p>
        </p:txBody>
      </p:sp>
      <p:sp>
        <p:nvSpPr>
          <p:cNvPr id="29" name="Rectangle 29"/>
          <p:cNvSpPr>
            <a:spLocks noGrp="1" noChangeArrowheads="1"/>
          </p:cNvSpPr>
          <p:nvPr>
            <p:ph type="ftr" sz="quarter" idx="11"/>
          </p:nvPr>
        </p:nvSpPr>
        <p:spPr/>
        <p:txBody>
          <a:bodyPr/>
          <a:lstStyle>
            <a:lvl1pPr>
              <a:defRPr smtClean="0"/>
            </a:lvl1pPr>
          </a:lstStyle>
          <a:p>
            <a:pPr>
              <a:defRPr/>
            </a:pPr>
            <a:r>
              <a:rPr lang="zh-CN" altLang="en-US"/>
              <a:t>厦门大学电子工程系硕士论文答辩</a:t>
            </a:r>
          </a:p>
        </p:txBody>
      </p:sp>
      <p:sp>
        <p:nvSpPr>
          <p:cNvPr id="30" name="Rectangle 30"/>
          <p:cNvSpPr>
            <a:spLocks noGrp="1" noChangeArrowheads="1"/>
          </p:cNvSpPr>
          <p:nvPr>
            <p:ph type="sldNum" sz="quarter" idx="12"/>
          </p:nvPr>
        </p:nvSpPr>
        <p:spPr/>
        <p:txBody>
          <a:bodyPr/>
          <a:lstStyle>
            <a:lvl1pPr>
              <a:defRPr smtClean="0"/>
            </a:lvl1pPr>
          </a:lstStyle>
          <a:p>
            <a:pPr>
              <a:defRPr/>
            </a:pPr>
            <a:fld id="{D30F7F62-B5FB-4F87-87C9-01A3572B2538}" type="slidenum">
              <a:rPr lang="en-US" altLang="ko-KR"/>
              <a:pPr>
                <a:defRPr/>
              </a:pPr>
              <a:t>‹#›</a:t>
            </a:fld>
            <a:endParaRPr lang="en-US" altLang="ko-KR"/>
          </a:p>
        </p:txBody>
      </p:sp>
    </p:spTree>
    <p:extLst>
      <p:ext uri="{BB962C8B-B14F-4D97-AF65-F5344CB8AC3E}">
        <p14:creationId xmlns:p14="http://schemas.microsoft.com/office/powerpoint/2010/main" val="24408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8A92190D-0ED0-40E8-A5DF-F35B1411DEAB}" type="datetime1">
              <a:rPr lang="zh-CN" altLang="en-US"/>
              <a:pPr>
                <a:defRPr/>
              </a:pPr>
              <a:t>2013-9-22</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FF110224-F0E1-4943-8B82-2B92506517F9}" type="slidenum">
              <a:rPr lang="en-US" altLang="ko-KR"/>
              <a:pPr>
                <a:defRPr/>
              </a:pPr>
              <a:t>‹#›</a:t>
            </a:fld>
            <a:endParaRPr lang="en-US" altLang="ko-KR"/>
          </a:p>
        </p:txBody>
      </p:sp>
    </p:spTree>
    <p:extLst>
      <p:ext uri="{BB962C8B-B14F-4D97-AF65-F5344CB8AC3E}">
        <p14:creationId xmlns:p14="http://schemas.microsoft.com/office/powerpoint/2010/main" val="271938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4025" y="152400"/>
            <a:ext cx="2111375" cy="5797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52400"/>
            <a:ext cx="6183312" cy="5797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46061A40-90CE-4986-9BD4-758A79DD1CE6}" type="datetime1">
              <a:rPr lang="zh-CN" altLang="en-US"/>
              <a:pPr>
                <a:defRPr/>
              </a:pPr>
              <a:t>2013-9-22</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E22B8F9E-8AAE-462F-B35A-568E9D762353}" type="slidenum">
              <a:rPr lang="en-US" altLang="ko-KR"/>
              <a:pPr>
                <a:defRPr/>
              </a:pPr>
              <a:t>‹#›</a:t>
            </a:fld>
            <a:endParaRPr lang="en-US" altLang="ko-KR"/>
          </a:p>
        </p:txBody>
      </p:sp>
    </p:spTree>
    <p:extLst>
      <p:ext uri="{BB962C8B-B14F-4D97-AF65-F5344CB8AC3E}">
        <p14:creationId xmlns:p14="http://schemas.microsoft.com/office/powerpoint/2010/main" val="130187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2"/>
          <p:cNvSpPr>
            <a:spLocks noGrp="1" noChangeArrowheads="1"/>
          </p:cNvSpPr>
          <p:nvPr>
            <p:ph type="dt" sz="half" idx="10"/>
          </p:nvPr>
        </p:nvSpPr>
        <p:spPr>
          <a:ln/>
        </p:spPr>
        <p:txBody>
          <a:bodyPr/>
          <a:lstStyle>
            <a:lvl1pPr>
              <a:defRPr/>
            </a:lvl1pPr>
          </a:lstStyle>
          <a:p>
            <a:pPr>
              <a:defRPr/>
            </a:pPr>
            <a:fld id="{C0B2DF7B-9568-483C-889B-55424B4A03FD}" type="datetime1">
              <a:rPr lang="zh-CN" altLang="en-US"/>
              <a:pPr>
                <a:defRPr/>
              </a:pPr>
              <a:t>2013-9-22</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030899A9-432A-47F9-A06C-0B28F71B987A}" type="slidenum">
              <a:rPr lang="en-US" altLang="ko-KR"/>
              <a:pPr>
                <a:defRPr/>
              </a:pPr>
              <a:t>‹#›</a:t>
            </a:fld>
            <a:endParaRPr lang="en-US" altLang="ko-KR"/>
          </a:p>
        </p:txBody>
      </p:sp>
    </p:spTree>
    <p:extLst>
      <p:ext uri="{BB962C8B-B14F-4D97-AF65-F5344CB8AC3E}">
        <p14:creationId xmlns:p14="http://schemas.microsoft.com/office/powerpoint/2010/main" val="342376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2"/>
          <p:cNvSpPr>
            <a:spLocks noGrp="1" noChangeArrowheads="1"/>
          </p:cNvSpPr>
          <p:nvPr>
            <p:ph type="dt" sz="half" idx="10"/>
          </p:nvPr>
        </p:nvSpPr>
        <p:spPr>
          <a:ln/>
        </p:spPr>
        <p:txBody>
          <a:bodyPr/>
          <a:lstStyle>
            <a:lvl1pPr>
              <a:defRPr/>
            </a:lvl1pPr>
          </a:lstStyle>
          <a:p>
            <a:pPr>
              <a:defRPr/>
            </a:pPr>
            <a:fld id="{C3E1A6C5-F41D-4076-A135-206F9C2FB0EA}" type="datetime1">
              <a:rPr lang="zh-CN" altLang="en-US"/>
              <a:pPr>
                <a:defRPr/>
              </a:pPr>
              <a:t>2013-9-22</a:t>
            </a:fld>
            <a:endParaRPr lang="zh-CN" altLang="zh-CN"/>
          </a:p>
        </p:txBody>
      </p:sp>
      <p:sp>
        <p:nvSpPr>
          <p:cNvPr id="5"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6" name="Rectangle 24"/>
          <p:cNvSpPr>
            <a:spLocks noGrp="1" noChangeArrowheads="1"/>
          </p:cNvSpPr>
          <p:nvPr>
            <p:ph type="sldNum" sz="quarter" idx="12"/>
          </p:nvPr>
        </p:nvSpPr>
        <p:spPr>
          <a:ln/>
        </p:spPr>
        <p:txBody>
          <a:bodyPr/>
          <a:lstStyle>
            <a:lvl1pPr>
              <a:defRPr/>
            </a:lvl1pPr>
          </a:lstStyle>
          <a:p>
            <a:pPr>
              <a:defRPr/>
            </a:pPr>
            <a:fld id="{D993F689-915F-42DA-819E-71C22DD83B6B}" type="slidenum">
              <a:rPr lang="en-US" altLang="ko-KR"/>
              <a:pPr>
                <a:defRPr/>
              </a:pPr>
              <a:t>‹#›</a:t>
            </a:fld>
            <a:endParaRPr lang="en-US" altLang="ko-KR"/>
          </a:p>
        </p:txBody>
      </p:sp>
    </p:spTree>
    <p:extLst>
      <p:ext uri="{BB962C8B-B14F-4D97-AF65-F5344CB8AC3E}">
        <p14:creationId xmlns:p14="http://schemas.microsoft.com/office/powerpoint/2010/main" val="18402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00200"/>
            <a:ext cx="4135437"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6150" y="1600200"/>
            <a:ext cx="4137025"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2"/>
          <p:cNvSpPr>
            <a:spLocks noGrp="1" noChangeArrowheads="1"/>
          </p:cNvSpPr>
          <p:nvPr>
            <p:ph type="dt" sz="half" idx="10"/>
          </p:nvPr>
        </p:nvSpPr>
        <p:spPr>
          <a:ln/>
        </p:spPr>
        <p:txBody>
          <a:bodyPr/>
          <a:lstStyle>
            <a:lvl1pPr>
              <a:defRPr/>
            </a:lvl1pPr>
          </a:lstStyle>
          <a:p>
            <a:pPr>
              <a:defRPr/>
            </a:pPr>
            <a:fld id="{DEB73D7D-DE1D-473D-B6DB-7D911E7D143D}" type="datetime1">
              <a:rPr lang="zh-CN" altLang="en-US"/>
              <a:pPr>
                <a:defRPr/>
              </a:pPr>
              <a:t>2013-9-22</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EEEED462-7DA3-4D50-A0A1-90981773EB47}" type="slidenum">
              <a:rPr lang="en-US" altLang="ko-KR"/>
              <a:pPr>
                <a:defRPr/>
              </a:pPr>
              <a:t>‹#›</a:t>
            </a:fld>
            <a:endParaRPr lang="en-US" altLang="ko-KR"/>
          </a:p>
        </p:txBody>
      </p:sp>
    </p:spTree>
    <p:extLst>
      <p:ext uri="{BB962C8B-B14F-4D97-AF65-F5344CB8AC3E}">
        <p14:creationId xmlns:p14="http://schemas.microsoft.com/office/powerpoint/2010/main" val="400167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2"/>
          <p:cNvSpPr>
            <a:spLocks noGrp="1" noChangeArrowheads="1"/>
          </p:cNvSpPr>
          <p:nvPr>
            <p:ph type="dt" sz="half" idx="10"/>
          </p:nvPr>
        </p:nvSpPr>
        <p:spPr>
          <a:ln/>
        </p:spPr>
        <p:txBody>
          <a:bodyPr/>
          <a:lstStyle>
            <a:lvl1pPr>
              <a:defRPr/>
            </a:lvl1pPr>
          </a:lstStyle>
          <a:p>
            <a:pPr>
              <a:defRPr/>
            </a:pPr>
            <a:fld id="{E398F708-14D4-4711-A5ED-8CB19CB8B28E}" type="datetime1">
              <a:rPr lang="zh-CN" altLang="en-US"/>
              <a:pPr>
                <a:defRPr/>
              </a:pPr>
              <a:t>2013-9-22</a:t>
            </a:fld>
            <a:endParaRPr lang="zh-CN" altLang="zh-CN"/>
          </a:p>
        </p:txBody>
      </p:sp>
      <p:sp>
        <p:nvSpPr>
          <p:cNvPr id="8"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9" name="Rectangle 24"/>
          <p:cNvSpPr>
            <a:spLocks noGrp="1" noChangeArrowheads="1"/>
          </p:cNvSpPr>
          <p:nvPr>
            <p:ph type="sldNum" sz="quarter" idx="12"/>
          </p:nvPr>
        </p:nvSpPr>
        <p:spPr>
          <a:ln/>
        </p:spPr>
        <p:txBody>
          <a:bodyPr/>
          <a:lstStyle>
            <a:lvl1pPr>
              <a:defRPr/>
            </a:lvl1pPr>
          </a:lstStyle>
          <a:p>
            <a:pPr>
              <a:defRPr/>
            </a:pPr>
            <a:fld id="{74069E56-82B0-4540-9695-541BD3336CE3}" type="slidenum">
              <a:rPr lang="en-US" altLang="ko-KR"/>
              <a:pPr>
                <a:defRPr/>
              </a:pPr>
              <a:t>‹#›</a:t>
            </a:fld>
            <a:endParaRPr lang="en-US" altLang="ko-KR"/>
          </a:p>
        </p:txBody>
      </p:sp>
    </p:spTree>
    <p:extLst>
      <p:ext uri="{BB962C8B-B14F-4D97-AF65-F5344CB8AC3E}">
        <p14:creationId xmlns:p14="http://schemas.microsoft.com/office/powerpoint/2010/main" val="95540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2"/>
          <p:cNvSpPr>
            <a:spLocks noGrp="1" noChangeArrowheads="1"/>
          </p:cNvSpPr>
          <p:nvPr>
            <p:ph type="dt" sz="half" idx="10"/>
          </p:nvPr>
        </p:nvSpPr>
        <p:spPr>
          <a:ln/>
        </p:spPr>
        <p:txBody>
          <a:bodyPr/>
          <a:lstStyle>
            <a:lvl1pPr>
              <a:defRPr/>
            </a:lvl1pPr>
          </a:lstStyle>
          <a:p>
            <a:pPr>
              <a:defRPr/>
            </a:pPr>
            <a:fld id="{23BCE2D6-68F9-4DF6-970D-5B4DB8BF3FB3}" type="datetime1">
              <a:rPr lang="zh-CN" altLang="en-US"/>
              <a:pPr>
                <a:defRPr/>
              </a:pPr>
              <a:t>2013-9-22</a:t>
            </a:fld>
            <a:endParaRPr lang="zh-CN" altLang="zh-CN"/>
          </a:p>
        </p:txBody>
      </p:sp>
      <p:sp>
        <p:nvSpPr>
          <p:cNvPr id="4"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5" name="Rectangle 24"/>
          <p:cNvSpPr>
            <a:spLocks noGrp="1" noChangeArrowheads="1"/>
          </p:cNvSpPr>
          <p:nvPr>
            <p:ph type="sldNum" sz="quarter" idx="12"/>
          </p:nvPr>
        </p:nvSpPr>
        <p:spPr>
          <a:ln/>
        </p:spPr>
        <p:txBody>
          <a:bodyPr/>
          <a:lstStyle>
            <a:lvl1pPr>
              <a:defRPr/>
            </a:lvl1pPr>
          </a:lstStyle>
          <a:p>
            <a:pPr>
              <a:defRPr/>
            </a:pPr>
            <a:fld id="{557D1003-4450-485D-8C10-C2742634866E}" type="slidenum">
              <a:rPr lang="en-US" altLang="ko-KR"/>
              <a:pPr>
                <a:defRPr/>
              </a:pPr>
              <a:t>‹#›</a:t>
            </a:fld>
            <a:endParaRPr lang="en-US" altLang="ko-KR"/>
          </a:p>
        </p:txBody>
      </p:sp>
    </p:spTree>
    <p:extLst>
      <p:ext uri="{BB962C8B-B14F-4D97-AF65-F5344CB8AC3E}">
        <p14:creationId xmlns:p14="http://schemas.microsoft.com/office/powerpoint/2010/main" val="28463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2"/>
          <p:cNvSpPr>
            <a:spLocks noGrp="1" noChangeArrowheads="1"/>
          </p:cNvSpPr>
          <p:nvPr>
            <p:ph type="dt" sz="half" idx="10"/>
          </p:nvPr>
        </p:nvSpPr>
        <p:spPr>
          <a:ln/>
        </p:spPr>
        <p:txBody>
          <a:bodyPr/>
          <a:lstStyle>
            <a:lvl1pPr>
              <a:defRPr/>
            </a:lvl1pPr>
          </a:lstStyle>
          <a:p>
            <a:pPr>
              <a:defRPr/>
            </a:pPr>
            <a:fld id="{065627B6-1BFB-4B86-A1EE-961CA005AC17}" type="datetime1">
              <a:rPr lang="zh-CN" altLang="en-US"/>
              <a:pPr>
                <a:defRPr/>
              </a:pPr>
              <a:t>2013-9-22</a:t>
            </a:fld>
            <a:endParaRPr lang="zh-CN" altLang="zh-CN"/>
          </a:p>
        </p:txBody>
      </p:sp>
      <p:sp>
        <p:nvSpPr>
          <p:cNvPr id="3"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4" name="Rectangle 24"/>
          <p:cNvSpPr>
            <a:spLocks noGrp="1" noChangeArrowheads="1"/>
          </p:cNvSpPr>
          <p:nvPr>
            <p:ph type="sldNum" sz="quarter" idx="12"/>
          </p:nvPr>
        </p:nvSpPr>
        <p:spPr>
          <a:ln/>
        </p:spPr>
        <p:txBody>
          <a:bodyPr/>
          <a:lstStyle>
            <a:lvl1pPr>
              <a:defRPr/>
            </a:lvl1pPr>
          </a:lstStyle>
          <a:p>
            <a:pPr>
              <a:defRPr/>
            </a:pPr>
            <a:fld id="{AFCA45FD-46C9-4480-8D1C-4D57CDBF0C94}" type="slidenum">
              <a:rPr lang="en-US" altLang="ko-KR"/>
              <a:pPr>
                <a:defRPr/>
              </a:pPr>
              <a:t>‹#›</a:t>
            </a:fld>
            <a:endParaRPr lang="en-US" altLang="ko-KR"/>
          </a:p>
        </p:txBody>
      </p:sp>
    </p:spTree>
    <p:extLst>
      <p:ext uri="{BB962C8B-B14F-4D97-AF65-F5344CB8AC3E}">
        <p14:creationId xmlns:p14="http://schemas.microsoft.com/office/powerpoint/2010/main" val="335008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fld id="{EF2A430D-DBA5-45E8-97F5-343B5F794E18}" type="datetime1">
              <a:rPr lang="zh-CN" altLang="en-US"/>
              <a:pPr>
                <a:defRPr/>
              </a:pPr>
              <a:t>2013-9-22</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98F7C45E-41F8-411F-B3EB-D0CBC292E65A}" type="slidenum">
              <a:rPr lang="en-US" altLang="ko-KR"/>
              <a:pPr>
                <a:defRPr/>
              </a:pPr>
              <a:t>‹#›</a:t>
            </a:fld>
            <a:endParaRPr lang="en-US" altLang="ko-KR"/>
          </a:p>
        </p:txBody>
      </p:sp>
    </p:spTree>
    <p:extLst>
      <p:ext uri="{BB962C8B-B14F-4D97-AF65-F5344CB8AC3E}">
        <p14:creationId xmlns:p14="http://schemas.microsoft.com/office/powerpoint/2010/main" val="147546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fld id="{11350B49-BA98-4309-A11C-84E1971C0CC5}" type="datetime1">
              <a:rPr lang="zh-CN" altLang="en-US"/>
              <a:pPr>
                <a:defRPr/>
              </a:pPr>
              <a:t>2013-9-22</a:t>
            </a:fld>
            <a:endParaRPr lang="zh-CN" altLang="zh-CN"/>
          </a:p>
        </p:txBody>
      </p:sp>
      <p:sp>
        <p:nvSpPr>
          <p:cNvPr id="6" name="Rectangle 23"/>
          <p:cNvSpPr>
            <a:spLocks noGrp="1" noChangeArrowheads="1"/>
          </p:cNvSpPr>
          <p:nvPr>
            <p:ph type="ftr" sz="quarter" idx="11"/>
          </p:nvPr>
        </p:nvSpPr>
        <p:spPr>
          <a:ln/>
        </p:spPr>
        <p:txBody>
          <a:bodyPr/>
          <a:lstStyle>
            <a:lvl1pPr>
              <a:defRPr/>
            </a:lvl1pPr>
          </a:lstStyle>
          <a:p>
            <a:pPr>
              <a:defRPr/>
            </a:pPr>
            <a:r>
              <a:rPr lang="zh-CN" altLang="en-US"/>
              <a:t>信号与系统</a:t>
            </a:r>
          </a:p>
        </p:txBody>
      </p:sp>
      <p:sp>
        <p:nvSpPr>
          <p:cNvPr id="7" name="Rectangle 24"/>
          <p:cNvSpPr>
            <a:spLocks noGrp="1" noChangeArrowheads="1"/>
          </p:cNvSpPr>
          <p:nvPr>
            <p:ph type="sldNum" sz="quarter" idx="12"/>
          </p:nvPr>
        </p:nvSpPr>
        <p:spPr>
          <a:ln/>
        </p:spPr>
        <p:txBody>
          <a:bodyPr/>
          <a:lstStyle>
            <a:lvl1pPr>
              <a:defRPr/>
            </a:lvl1pPr>
          </a:lstStyle>
          <a:p>
            <a:pPr>
              <a:defRPr/>
            </a:pPr>
            <a:fld id="{0412E5AF-52CC-46B4-8E85-7E1922F79122}" type="slidenum">
              <a:rPr lang="en-US" altLang="ko-KR"/>
              <a:pPr>
                <a:defRPr/>
              </a:pPr>
              <a:t>‹#›</a:t>
            </a:fld>
            <a:endParaRPr lang="en-US" altLang="ko-KR"/>
          </a:p>
        </p:txBody>
      </p:sp>
    </p:spTree>
    <p:extLst>
      <p:ext uri="{BB962C8B-B14F-4D97-AF65-F5344CB8AC3E}">
        <p14:creationId xmlns:p14="http://schemas.microsoft.com/office/powerpoint/2010/main" val="36706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ChangeArrowheads="1"/>
          </p:cNvSpPr>
          <p:nvPr/>
        </p:nvSpPr>
        <p:spPr bwMode="auto">
          <a:xfrm>
            <a:off x="0" y="6324600"/>
            <a:ext cx="3886200" cy="533400"/>
          </a:xfrm>
          <a:prstGeom prst="rect">
            <a:avLst/>
          </a:prstGeom>
          <a:solidFill>
            <a:srgbClr val="B5DAFF"/>
          </a:solidFill>
          <a:ln w="9525">
            <a:noFill/>
            <a:miter lim="800000"/>
            <a:headEnd/>
            <a:tailEnd/>
          </a:ln>
          <a:effectLst/>
        </p:spPr>
        <p:txBody>
          <a:bodyPr wrap="none" anchor="ctr"/>
          <a:lstStyle/>
          <a:p>
            <a:pPr>
              <a:defRPr/>
            </a:pPr>
            <a:endParaRPr lang="zh-CN" altLang="en-US"/>
          </a:p>
        </p:txBody>
      </p:sp>
      <p:sp>
        <p:nvSpPr>
          <p:cNvPr id="230403" name="Rectangle 3"/>
          <p:cNvSpPr>
            <a:spLocks noChangeArrowheads="1"/>
          </p:cNvSpPr>
          <p:nvPr/>
        </p:nvSpPr>
        <p:spPr bwMode="auto">
          <a:xfrm>
            <a:off x="3219450" y="6319838"/>
            <a:ext cx="5924550" cy="538162"/>
          </a:xfrm>
          <a:prstGeom prst="rect">
            <a:avLst/>
          </a:prstGeom>
          <a:solidFill>
            <a:srgbClr val="77A4FF"/>
          </a:solidFill>
          <a:ln w="9525">
            <a:noFill/>
            <a:miter lim="800000"/>
            <a:headEnd/>
            <a:tailEnd/>
          </a:ln>
          <a:effectLst/>
        </p:spPr>
        <p:txBody>
          <a:bodyPr wrap="none" anchor="ctr"/>
          <a:lstStyle/>
          <a:p>
            <a:pPr>
              <a:defRPr/>
            </a:pPr>
            <a:endParaRPr lang="zh-CN" altLang="en-US"/>
          </a:p>
        </p:txBody>
      </p:sp>
      <p:sp>
        <p:nvSpPr>
          <p:cNvPr id="230404" name="Rectangle 4"/>
          <p:cNvSpPr>
            <a:spLocks noChangeArrowheads="1"/>
          </p:cNvSpPr>
          <p:nvPr/>
        </p:nvSpPr>
        <p:spPr bwMode="auto">
          <a:xfrm>
            <a:off x="0" y="1284288"/>
            <a:ext cx="9156700" cy="5040312"/>
          </a:xfrm>
          <a:prstGeom prst="rect">
            <a:avLst/>
          </a:prstGeom>
          <a:solidFill>
            <a:srgbClr val="F3F8FB"/>
          </a:solidFill>
          <a:ln w="0">
            <a:noFill/>
            <a:miter lim="800000"/>
            <a:headEnd/>
            <a:tailEnd/>
          </a:ln>
        </p:spPr>
        <p:txBody>
          <a:bodyPr/>
          <a:lstStyle/>
          <a:p>
            <a:pPr>
              <a:defRPr/>
            </a:pPr>
            <a:endParaRPr lang="zh-CN" altLang="en-US"/>
          </a:p>
        </p:txBody>
      </p:sp>
      <p:pic>
        <p:nvPicPr>
          <p:cNvPr id="82949" name="Picture 5" descr="Image-00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6" name="Rectangle 6"/>
          <p:cNvSpPr>
            <a:spLocks noChangeArrowheads="1"/>
          </p:cNvSpPr>
          <p:nvPr/>
        </p:nvSpPr>
        <p:spPr bwMode="auto">
          <a:xfrm>
            <a:off x="0" y="1136650"/>
            <a:ext cx="9155113" cy="234950"/>
          </a:xfrm>
          <a:prstGeom prst="rect">
            <a:avLst/>
          </a:prstGeom>
          <a:solidFill>
            <a:srgbClr val="36429B"/>
          </a:solidFill>
          <a:ln w="0">
            <a:noFill/>
            <a:miter lim="800000"/>
            <a:headEnd/>
            <a:tailEnd/>
          </a:ln>
        </p:spPr>
        <p:txBody>
          <a:bodyPr/>
          <a:lstStyle/>
          <a:p>
            <a:pPr>
              <a:defRPr/>
            </a:pPr>
            <a:endParaRPr lang="zh-CN" altLang="en-US"/>
          </a:p>
        </p:txBody>
      </p:sp>
      <p:sp>
        <p:nvSpPr>
          <p:cNvPr id="230407" name="Freeform 7"/>
          <p:cNvSpPr>
            <a:spLocks/>
          </p:cNvSpPr>
          <p:nvPr/>
        </p:nvSpPr>
        <p:spPr bwMode="auto">
          <a:xfrm>
            <a:off x="3765550" y="1238250"/>
            <a:ext cx="5391150" cy="352425"/>
          </a:xfrm>
          <a:custGeom>
            <a:avLst/>
            <a:gdLst/>
            <a:ahLst/>
            <a:cxnLst>
              <a:cxn ang="0">
                <a:pos x="534" y="0"/>
              </a:cxn>
              <a:cxn ang="0">
                <a:pos x="15" y="0"/>
              </a:cxn>
              <a:cxn ang="0">
                <a:pos x="0" y="17"/>
              </a:cxn>
              <a:cxn ang="0">
                <a:pos x="15" y="35"/>
              </a:cxn>
              <a:cxn ang="0">
                <a:pos x="534" y="35"/>
              </a:cxn>
              <a:cxn ang="0">
                <a:pos x="534" y="0"/>
              </a:cxn>
            </a:cxnLst>
            <a:rect l="0" t="0" r="r" b="b"/>
            <a:pathLst>
              <a:path w="534" h="35">
                <a:moveTo>
                  <a:pt x="534" y="0"/>
                </a:moveTo>
                <a:lnTo>
                  <a:pt x="15" y="0"/>
                </a:lnTo>
                <a:cubicBezTo>
                  <a:pt x="7" y="0"/>
                  <a:pt x="0" y="8"/>
                  <a:pt x="0" y="17"/>
                </a:cubicBezTo>
                <a:cubicBezTo>
                  <a:pt x="0" y="27"/>
                  <a:pt x="7" y="35"/>
                  <a:pt x="15" y="35"/>
                </a:cubicBezTo>
                <a:lnTo>
                  <a:pt x="534" y="35"/>
                </a:lnTo>
                <a:lnTo>
                  <a:pt x="534" y="0"/>
                </a:lnTo>
                <a:close/>
              </a:path>
            </a:pathLst>
          </a:custGeom>
          <a:solidFill>
            <a:srgbClr val="ADC3DD"/>
          </a:solidFill>
          <a:ln w="0">
            <a:noFill/>
            <a:prstDash val="solid"/>
            <a:round/>
            <a:headEnd/>
            <a:tailEnd/>
          </a:ln>
        </p:spPr>
        <p:txBody>
          <a:bodyPr/>
          <a:lstStyle/>
          <a:p>
            <a:pPr>
              <a:defRPr/>
            </a:pPr>
            <a:endParaRPr lang="zh-CN" altLang="en-US"/>
          </a:p>
        </p:txBody>
      </p:sp>
      <p:grpSp>
        <p:nvGrpSpPr>
          <p:cNvPr id="82952" name="Group 8"/>
          <p:cNvGrpSpPr>
            <a:grpSpLocks/>
          </p:cNvGrpSpPr>
          <p:nvPr/>
        </p:nvGrpSpPr>
        <p:grpSpPr bwMode="auto">
          <a:xfrm>
            <a:off x="254000" y="161925"/>
            <a:ext cx="738188" cy="915988"/>
            <a:chOff x="178" y="138"/>
            <a:chExt cx="595" cy="738"/>
          </a:xfrm>
        </p:grpSpPr>
        <p:sp>
          <p:nvSpPr>
            <p:cNvPr id="230409" name="Freeform 9"/>
            <p:cNvSpPr>
              <a:spLocks/>
            </p:cNvSpPr>
            <p:nvPr/>
          </p:nvSpPr>
          <p:spPr bwMode="auto">
            <a:xfrm>
              <a:off x="178" y="158"/>
              <a:ext cx="155" cy="258"/>
            </a:xfrm>
            <a:custGeom>
              <a:avLst/>
              <a:gdLst/>
              <a:ahLst/>
              <a:cxnLst>
                <a:cxn ang="0">
                  <a:pos x="10" y="27"/>
                </a:cxn>
                <a:cxn ang="0">
                  <a:pos x="13" y="1"/>
                </a:cxn>
                <a:cxn ang="0">
                  <a:pos x="15" y="0"/>
                </a:cxn>
                <a:cxn ang="0">
                  <a:pos x="15" y="0"/>
                </a:cxn>
                <a:cxn ang="0">
                  <a:pos x="3" y="7"/>
                </a:cxn>
                <a:cxn ang="0">
                  <a:pos x="0" y="20"/>
                </a:cxn>
                <a:cxn ang="0">
                  <a:pos x="7" y="32"/>
                </a:cxn>
                <a:cxn ang="0">
                  <a:pos x="23" y="38"/>
                </a:cxn>
                <a:cxn ang="0">
                  <a:pos x="23" y="38"/>
                </a:cxn>
                <a:cxn ang="0">
                  <a:pos x="10" y="27"/>
                </a:cxn>
              </a:cxnLst>
              <a:rect l="0" t="0" r="r" b="b"/>
              <a:pathLst>
                <a:path w="23" h="38">
                  <a:moveTo>
                    <a:pt x="10" y="27"/>
                  </a:moveTo>
                  <a:cubicBezTo>
                    <a:pt x="6" y="18"/>
                    <a:pt x="7" y="8"/>
                    <a:pt x="13" y="1"/>
                  </a:cubicBezTo>
                  <a:cubicBezTo>
                    <a:pt x="14" y="1"/>
                    <a:pt x="14" y="0"/>
                    <a:pt x="15" y="0"/>
                  </a:cubicBezTo>
                  <a:lnTo>
                    <a:pt x="15" y="0"/>
                  </a:lnTo>
                  <a:lnTo>
                    <a:pt x="3" y="7"/>
                  </a:lnTo>
                  <a:cubicBezTo>
                    <a:pt x="3" y="7"/>
                    <a:pt x="0" y="12"/>
                    <a:pt x="0" y="20"/>
                  </a:cubicBezTo>
                  <a:cubicBezTo>
                    <a:pt x="0" y="28"/>
                    <a:pt x="6" y="31"/>
                    <a:pt x="7" y="32"/>
                  </a:cubicBezTo>
                  <a:cubicBezTo>
                    <a:pt x="8" y="33"/>
                    <a:pt x="15" y="37"/>
                    <a:pt x="23" y="38"/>
                  </a:cubicBezTo>
                  <a:lnTo>
                    <a:pt x="23" y="38"/>
                  </a:lnTo>
                  <a:cubicBezTo>
                    <a:pt x="18" y="36"/>
                    <a:pt x="13" y="33"/>
                    <a:pt x="10" y="27"/>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30410" name="Freeform 10"/>
            <p:cNvSpPr>
              <a:spLocks/>
            </p:cNvSpPr>
            <p:nvPr/>
          </p:nvSpPr>
          <p:spPr bwMode="auto">
            <a:xfrm>
              <a:off x="213" y="425"/>
              <a:ext cx="297" cy="407"/>
            </a:xfrm>
            <a:custGeom>
              <a:avLst/>
              <a:gdLst/>
              <a:ahLst/>
              <a:cxnLst>
                <a:cxn ang="0">
                  <a:pos x="15" y="45"/>
                </a:cxn>
                <a:cxn ang="0">
                  <a:pos x="28" y="36"/>
                </a:cxn>
                <a:cxn ang="0">
                  <a:pos x="41" y="22"/>
                </a:cxn>
                <a:cxn ang="0">
                  <a:pos x="38" y="6"/>
                </a:cxn>
                <a:cxn ang="0">
                  <a:pos x="23" y="0"/>
                </a:cxn>
                <a:cxn ang="0">
                  <a:pos x="26" y="4"/>
                </a:cxn>
                <a:cxn ang="0">
                  <a:pos x="26" y="18"/>
                </a:cxn>
                <a:cxn ang="0">
                  <a:pos x="16" y="26"/>
                </a:cxn>
                <a:cxn ang="0">
                  <a:pos x="5" y="33"/>
                </a:cxn>
                <a:cxn ang="0">
                  <a:pos x="3" y="47"/>
                </a:cxn>
                <a:cxn ang="0">
                  <a:pos x="10" y="60"/>
                </a:cxn>
                <a:cxn ang="0">
                  <a:pos x="10" y="60"/>
                </a:cxn>
                <a:cxn ang="0">
                  <a:pos x="15" y="4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30411" name="Freeform 11"/>
            <p:cNvSpPr>
              <a:spLocks/>
            </p:cNvSpPr>
            <p:nvPr/>
          </p:nvSpPr>
          <p:spPr bwMode="auto">
            <a:xfrm>
              <a:off x="671" y="723"/>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lnTo>
                    <a:pt x="0" y="0"/>
                  </a:ln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30412" name="Freeform 12"/>
            <p:cNvSpPr>
              <a:spLocks/>
            </p:cNvSpPr>
            <p:nvPr/>
          </p:nvSpPr>
          <p:spPr bwMode="auto">
            <a:xfrm>
              <a:off x="543" y="607"/>
              <a:ext cx="122" cy="107"/>
            </a:xfrm>
            <a:custGeom>
              <a:avLst/>
              <a:gdLst/>
              <a:ahLst/>
              <a:cxnLst>
                <a:cxn ang="0">
                  <a:pos x="15" y="9"/>
                </a:cxn>
                <a:cxn ang="0">
                  <a:pos x="10" y="0"/>
                </a:cxn>
                <a:cxn ang="0">
                  <a:pos x="1" y="3"/>
                </a:cxn>
                <a:cxn ang="0">
                  <a:pos x="3" y="7"/>
                </a:cxn>
                <a:cxn ang="0">
                  <a:pos x="18" y="16"/>
                </a:cxn>
                <a:cxn ang="0">
                  <a:pos x="15" y="9"/>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30413" name="Freeform 13"/>
            <p:cNvSpPr>
              <a:spLocks/>
            </p:cNvSpPr>
            <p:nvPr/>
          </p:nvSpPr>
          <p:spPr bwMode="auto">
            <a:xfrm>
              <a:off x="664" y="546"/>
              <a:ext cx="60" cy="27"/>
            </a:xfrm>
            <a:custGeom>
              <a:avLst/>
              <a:gdLst/>
              <a:ahLst/>
              <a:cxnLst>
                <a:cxn ang="0">
                  <a:pos x="3" y="3"/>
                </a:cxn>
                <a:cxn ang="0">
                  <a:pos x="9" y="3"/>
                </a:cxn>
                <a:cxn ang="0">
                  <a:pos x="9" y="3"/>
                </a:cxn>
                <a:cxn ang="0">
                  <a:pos x="0" y="0"/>
                </a:cxn>
                <a:cxn ang="0">
                  <a:pos x="3" y="3"/>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30414" name="Freeform 14"/>
            <p:cNvSpPr>
              <a:spLocks/>
            </p:cNvSpPr>
            <p:nvPr/>
          </p:nvSpPr>
          <p:spPr bwMode="auto">
            <a:xfrm>
              <a:off x="515" y="206"/>
              <a:ext cx="189" cy="205"/>
            </a:xfrm>
            <a:custGeom>
              <a:avLst/>
              <a:gdLst/>
              <a:ahLst/>
              <a:cxnLst>
                <a:cxn ang="0">
                  <a:pos x="10" y="30"/>
                </a:cxn>
                <a:cxn ang="0">
                  <a:pos x="20" y="19"/>
                </a:cxn>
                <a:cxn ang="0">
                  <a:pos x="22" y="9"/>
                </a:cxn>
                <a:cxn ang="0">
                  <a:pos x="28" y="0"/>
                </a:cxn>
                <a:cxn ang="0">
                  <a:pos x="11" y="3"/>
                </a:cxn>
                <a:cxn ang="0">
                  <a:pos x="5" y="11"/>
                </a:cxn>
                <a:cxn ang="0">
                  <a:pos x="0" y="24"/>
                </a:cxn>
                <a:cxn ang="0">
                  <a:pos x="10" y="30"/>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pPr>
                <a:defRPr/>
              </a:pPr>
              <a:endParaRPr lang="zh-CN" altLang="en-US"/>
            </a:p>
          </p:txBody>
        </p:sp>
        <p:sp>
          <p:nvSpPr>
            <p:cNvPr id="230415" name="Freeform 15"/>
            <p:cNvSpPr>
              <a:spLocks/>
            </p:cNvSpPr>
            <p:nvPr/>
          </p:nvSpPr>
          <p:spPr bwMode="auto">
            <a:xfrm>
              <a:off x="213" y="138"/>
              <a:ext cx="560" cy="738"/>
            </a:xfrm>
            <a:custGeom>
              <a:avLst/>
              <a:gdLst/>
              <a:ahLst/>
              <a:cxnLst>
                <a:cxn ang="0">
                  <a:pos x="77" y="37"/>
                </a:cxn>
                <a:cxn ang="0">
                  <a:pos x="82" y="27"/>
                </a:cxn>
                <a:cxn ang="0">
                  <a:pos x="80" y="14"/>
                </a:cxn>
                <a:cxn ang="0">
                  <a:pos x="72" y="11"/>
                </a:cxn>
                <a:cxn ang="0">
                  <a:pos x="66" y="20"/>
                </a:cxn>
                <a:cxn ang="0">
                  <a:pos x="64" y="30"/>
                </a:cxn>
                <a:cxn ang="0">
                  <a:pos x="54" y="41"/>
                </a:cxn>
                <a:cxn ang="0">
                  <a:pos x="44" y="35"/>
                </a:cxn>
                <a:cxn ang="0">
                  <a:pos x="40" y="20"/>
                </a:cxn>
                <a:cxn ang="0">
                  <a:pos x="26" y="2"/>
                </a:cxn>
                <a:cxn ang="0">
                  <a:pos x="9" y="4"/>
                </a:cxn>
                <a:cxn ang="0">
                  <a:pos x="7" y="5"/>
                </a:cxn>
                <a:cxn ang="0">
                  <a:pos x="4" y="31"/>
                </a:cxn>
                <a:cxn ang="0">
                  <a:pos x="17" y="42"/>
                </a:cxn>
                <a:cxn ang="0">
                  <a:pos x="22" y="43"/>
                </a:cxn>
                <a:cxn ang="0">
                  <a:pos x="37" y="49"/>
                </a:cxn>
                <a:cxn ang="0">
                  <a:pos x="40" y="65"/>
                </a:cxn>
                <a:cxn ang="0">
                  <a:pos x="27" y="79"/>
                </a:cxn>
                <a:cxn ang="0">
                  <a:pos x="14" y="88"/>
                </a:cxn>
                <a:cxn ang="0">
                  <a:pos x="9" y="103"/>
                </a:cxn>
                <a:cxn ang="0">
                  <a:pos x="11" y="107"/>
                </a:cxn>
                <a:cxn ang="0">
                  <a:pos x="33" y="105"/>
                </a:cxn>
                <a:cxn ang="0">
                  <a:pos x="41" y="89"/>
                </a:cxn>
                <a:cxn ang="0">
                  <a:pos x="46" y="76"/>
                </a:cxn>
                <a:cxn ang="0">
                  <a:pos x="49" y="73"/>
                </a:cxn>
                <a:cxn ang="0">
                  <a:pos x="58" y="70"/>
                </a:cxn>
                <a:cxn ang="0">
                  <a:pos x="63" y="79"/>
                </a:cxn>
                <a:cxn ang="0">
                  <a:pos x="66" y="86"/>
                </a:cxn>
                <a:cxn ang="0">
                  <a:pos x="67" y="87"/>
                </a:cxn>
                <a:cxn ang="0">
                  <a:pos x="67" y="87"/>
                </a:cxn>
                <a:cxn ang="0">
                  <a:pos x="68" y="87"/>
                </a:cxn>
                <a:cxn ang="0">
                  <a:pos x="78" y="75"/>
                </a:cxn>
                <a:cxn ang="0">
                  <a:pos x="75" y="64"/>
                </a:cxn>
                <a:cxn ang="0">
                  <a:pos x="75" y="64"/>
                </a:cxn>
                <a:cxn ang="0">
                  <a:pos x="69" y="64"/>
                </a:cxn>
                <a:cxn ang="0">
                  <a:pos x="66" y="61"/>
                </a:cxn>
                <a:cxn ang="0">
                  <a:pos x="65" y="50"/>
                </a:cxn>
                <a:cxn ang="0">
                  <a:pos x="77" y="37"/>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pPr>
                <a:defRPr/>
              </a:pPr>
              <a:endParaRPr lang="zh-CN" altLang="en-US"/>
            </a:p>
          </p:txBody>
        </p:sp>
      </p:grpSp>
      <p:sp>
        <p:nvSpPr>
          <p:cNvPr id="230416" name="Freeform 16"/>
          <p:cNvSpPr>
            <a:spLocks noEditPoints="1"/>
          </p:cNvSpPr>
          <p:nvPr/>
        </p:nvSpPr>
        <p:spPr bwMode="auto">
          <a:xfrm rot="-5400000">
            <a:off x="2822575" y="28575"/>
            <a:ext cx="434975" cy="434975"/>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p>
        </p:txBody>
      </p:sp>
      <p:sp>
        <p:nvSpPr>
          <p:cNvPr id="230417" name="Freeform 17"/>
          <p:cNvSpPr>
            <a:spLocks noEditPoints="1"/>
          </p:cNvSpPr>
          <p:nvPr/>
        </p:nvSpPr>
        <p:spPr bwMode="auto">
          <a:xfrm rot="-5400000">
            <a:off x="7793037" y="222251"/>
            <a:ext cx="665163" cy="665162"/>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p>
        </p:txBody>
      </p:sp>
      <p:sp>
        <p:nvSpPr>
          <p:cNvPr id="230418" name="Rectangle 18"/>
          <p:cNvSpPr>
            <a:spLocks noChangeArrowheads="1"/>
          </p:cNvSpPr>
          <p:nvPr/>
        </p:nvSpPr>
        <p:spPr bwMode="auto">
          <a:xfrm>
            <a:off x="0" y="6172200"/>
            <a:ext cx="9153525" cy="152400"/>
          </a:xfrm>
          <a:prstGeom prst="rect">
            <a:avLst/>
          </a:prstGeom>
          <a:solidFill>
            <a:srgbClr val="36429B"/>
          </a:solidFill>
          <a:ln w="9525">
            <a:noFill/>
            <a:miter lim="800000"/>
            <a:headEnd/>
            <a:tailEnd/>
          </a:ln>
          <a:effectLst/>
        </p:spPr>
        <p:txBody>
          <a:bodyPr wrap="none" anchor="ctr"/>
          <a:lstStyle/>
          <a:p>
            <a:pPr>
              <a:defRPr/>
            </a:pPr>
            <a:endParaRPr lang="zh-CN" altLang="en-US"/>
          </a:p>
        </p:txBody>
      </p:sp>
      <p:sp>
        <p:nvSpPr>
          <p:cNvPr id="230419" name="Freeform 19"/>
          <p:cNvSpPr>
            <a:spLocks noEditPoints="1"/>
          </p:cNvSpPr>
          <p:nvPr/>
        </p:nvSpPr>
        <p:spPr bwMode="auto">
          <a:xfrm rot="-5400000">
            <a:off x="1066800" y="762000"/>
            <a:ext cx="293688" cy="293688"/>
          </a:xfrm>
          <a:custGeom>
            <a:avLst/>
            <a:gdLst/>
            <a:ahLst/>
            <a:cxnLst>
              <a:cxn ang="0">
                <a:pos x="30" y="30"/>
              </a:cxn>
              <a:cxn ang="0">
                <a:pos x="103" y="0"/>
              </a:cxn>
              <a:cxn ang="0">
                <a:pos x="176" y="30"/>
              </a:cxn>
              <a:cxn ang="0">
                <a:pos x="207" y="103"/>
              </a:cxn>
              <a:cxn ang="0">
                <a:pos x="176" y="176"/>
              </a:cxn>
              <a:cxn ang="0">
                <a:pos x="103" y="207"/>
              </a:cxn>
              <a:cxn ang="0">
                <a:pos x="30" y="176"/>
              </a:cxn>
              <a:cxn ang="0">
                <a:pos x="0" y="103"/>
              </a:cxn>
              <a:cxn ang="0">
                <a:pos x="30" y="30"/>
              </a:cxn>
              <a:cxn ang="0">
                <a:pos x="45" y="57"/>
              </a:cxn>
              <a:cxn ang="0">
                <a:pos x="37" y="62"/>
              </a:cxn>
              <a:cxn ang="0">
                <a:pos x="38" y="71"/>
              </a:cxn>
              <a:cxn ang="0">
                <a:pos x="95" y="167"/>
              </a:cxn>
              <a:cxn ang="0">
                <a:pos x="98" y="171"/>
              </a:cxn>
              <a:cxn ang="0">
                <a:pos x="103" y="172"/>
              </a:cxn>
              <a:cxn ang="0">
                <a:pos x="108" y="171"/>
              </a:cxn>
              <a:cxn ang="0">
                <a:pos x="111" y="167"/>
              </a:cxn>
              <a:cxn ang="0">
                <a:pos x="169" y="72"/>
              </a:cxn>
              <a:cxn ang="0">
                <a:pos x="169" y="62"/>
              </a:cxn>
              <a:cxn ang="0">
                <a:pos x="162" y="57"/>
              </a:cxn>
              <a:cxn ang="0">
                <a:pos x="45" y="57"/>
              </a:cxn>
              <a:cxn ang="0">
                <a:pos x="103" y="159"/>
              </a:cxn>
              <a:cxn ang="0">
                <a:pos x="49" y="69"/>
              </a:cxn>
              <a:cxn ang="0">
                <a:pos x="158" y="69"/>
              </a:cxn>
              <a:cxn ang="0">
                <a:pos x="103" y="15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w="0">
            <a:noFill/>
            <a:prstDash val="solid"/>
            <a:round/>
            <a:headEnd/>
            <a:tailEnd/>
          </a:ln>
        </p:spPr>
        <p:txBody>
          <a:bodyPr/>
          <a:lstStyle/>
          <a:p>
            <a:pPr>
              <a:defRPr/>
            </a:pPr>
            <a:endParaRPr lang="zh-CN" altLang="en-US"/>
          </a:p>
        </p:txBody>
      </p:sp>
      <p:sp>
        <p:nvSpPr>
          <p:cNvPr id="82957" name="Rectangle 20"/>
          <p:cNvSpPr>
            <a:spLocks noGrp="1" noChangeArrowheads="1"/>
          </p:cNvSpPr>
          <p:nvPr>
            <p:ph type="title"/>
          </p:nvPr>
        </p:nvSpPr>
        <p:spPr bwMode="auto">
          <a:xfrm>
            <a:off x="1143000" y="1524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82958" name="Rectangle 21"/>
          <p:cNvSpPr>
            <a:spLocks noGrp="1" noChangeArrowheads="1"/>
          </p:cNvSpPr>
          <p:nvPr>
            <p:ph type="body" idx="1"/>
          </p:nvPr>
        </p:nvSpPr>
        <p:spPr bwMode="auto">
          <a:xfrm>
            <a:off x="468313" y="1600200"/>
            <a:ext cx="8424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30422" name="Rectangle 22"/>
          <p:cNvSpPr>
            <a:spLocks noGrp="1" noChangeArrowheads="1"/>
          </p:cNvSpPr>
          <p:nvPr>
            <p:ph type="dt" sz="half" idx="2"/>
          </p:nvPr>
        </p:nvSpPr>
        <p:spPr bwMode="auto">
          <a:xfrm>
            <a:off x="180975" y="6324600"/>
            <a:ext cx="3022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2000" b="1" smtClean="0">
                <a:solidFill>
                  <a:srgbClr val="002B80"/>
                </a:solidFill>
                <a:latin typeface="-윤체L" pitchFamily="18" charset="-127"/>
                <a:ea typeface="+mn-ea"/>
              </a:defRPr>
            </a:lvl1pPr>
          </a:lstStyle>
          <a:p>
            <a:pPr>
              <a:defRPr/>
            </a:pPr>
            <a:fld id="{3423B31D-35CA-4446-9344-95B5993C04F8}" type="datetime1">
              <a:rPr lang="zh-CN" altLang="en-US"/>
              <a:pPr>
                <a:defRPr/>
              </a:pPr>
              <a:t>2013-9-22</a:t>
            </a:fld>
            <a:endParaRPr lang="zh-CN" altLang="zh-CN"/>
          </a:p>
        </p:txBody>
      </p:sp>
      <p:sp>
        <p:nvSpPr>
          <p:cNvPr id="230423" name="Rectangle 23"/>
          <p:cNvSpPr>
            <a:spLocks noGrp="1" noChangeArrowheads="1"/>
          </p:cNvSpPr>
          <p:nvPr>
            <p:ph type="ftr" sz="quarter" idx="3"/>
          </p:nvPr>
        </p:nvSpPr>
        <p:spPr bwMode="auto">
          <a:xfrm>
            <a:off x="3203575" y="6308725"/>
            <a:ext cx="42481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kumimoji="1" sz="2000" b="1" smtClean="0">
                <a:solidFill>
                  <a:srgbClr val="002B80"/>
                </a:solidFill>
                <a:latin typeface="+mj-lt"/>
                <a:ea typeface="+mj-ea"/>
              </a:defRPr>
            </a:lvl1pPr>
          </a:lstStyle>
          <a:p>
            <a:pPr>
              <a:defRPr/>
            </a:pPr>
            <a:r>
              <a:rPr lang="zh-CN" altLang="en-US"/>
              <a:t>信号与系统</a:t>
            </a:r>
          </a:p>
        </p:txBody>
      </p:sp>
      <p:sp>
        <p:nvSpPr>
          <p:cNvPr id="230424" name="Rectangle 24"/>
          <p:cNvSpPr>
            <a:spLocks noGrp="1" noChangeArrowheads="1"/>
          </p:cNvSpPr>
          <p:nvPr>
            <p:ph type="sldNum" sz="quarter" idx="4"/>
          </p:nvPr>
        </p:nvSpPr>
        <p:spPr bwMode="auto">
          <a:xfrm>
            <a:off x="6948488"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2000" b="1" smtClean="0">
                <a:solidFill>
                  <a:srgbClr val="003399"/>
                </a:solidFill>
                <a:latin typeface="-윤체L" pitchFamily="18" charset="-127"/>
                <a:ea typeface="-윤체L" pitchFamily="18" charset="-127"/>
              </a:defRPr>
            </a:lvl1pPr>
          </a:lstStyle>
          <a:p>
            <a:pPr>
              <a:defRPr/>
            </a:pPr>
            <a:fld id="{5D6C1BBF-61C6-48F9-B1A4-748DC7EC1727}"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39"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iming>
    <p:tnLst>
      <p:par>
        <p:cTn id="1" dur="indefinite" restart="never" nodeType="tmRoot"/>
      </p:par>
    </p:tnLst>
  </p:timing>
  <p:hf hdr="0"/>
  <p:txStyles>
    <p:titleStyle>
      <a:lvl1pPr algn="ctr" rtl="0" eaLnBrk="0" fontAlgn="base" latinLnBrk="1" hangingPunct="0">
        <a:spcBef>
          <a:spcPct val="0"/>
        </a:spcBef>
        <a:spcAft>
          <a:spcPct val="0"/>
        </a:spcAft>
        <a:defRPr kumimoji="1" sz="4000" b="1">
          <a:solidFill>
            <a:srgbClr val="003399"/>
          </a:solidFill>
          <a:latin typeface="+mj-lt"/>
          <a:ea typeface="+mj-ea"/>
          <a:cs typeface="+mj-cs"/>
        </a:defRPr>
      </a:lvl1pPr>
      <a:lvl2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2pPr>
      <a:lvl3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3pPr>
      <a:lvl4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4pPr>
      <a:lvl5pPr algn="ctr" rtl="0" eaLnBrk="0" fontAlgn="base" latinLnBrk="1" hangingPunct="0">
        <a:spcBef>
          <a:spcPct val="0"/>
        </a:spcBef>
        <a:spcAft>
          <a:spcPct val="0"/>
        </a:spcAft>
        <a:defRPr kumimoji="1" sz="4000" b="1">
          <a:solidFill>
            <a:srgbClr val="003399"/>
          </a:solidFill>
          <a:latin typeface="黑体" pitchFamily="49" charset="-122"/>
          <a:ea typeface="黑体" pitchFamily="49" charset="-122"/>
        </a:defRPr>
      </a:lvl5pPr>
      <a:lvl6pPr marL="457200" algn="ctr" rtl="0" fontAlgn="base" latinLnBrk="1">
        <a:spcBef>
          <a:spcPct val="0"/>
        </a:spcBef>
        <a:spcAft>
          <a:spcPct val="0"/>
        </a:spcAft>
        <a:defRPr kumimoji="1" sz="4000" b="1">
          <a:solidFill>
            <a:srgbClr val="003399"/>
          </a:solidFill>
          <a:latin typeface="黑体" pitchFamily="49" charset="-122"/>
          <a:ea typeface="黑体" pitchFamily="49" charset="-122"/>
        </a:defRPr>
      </a:lvl6pPr>
      <a:lvl7pPr marL="914400" algn="ctr" rtl="0" fontAlgn="base" latinLnBrk="1">
        <a:spcBef>
          <a:spcPct val="0"/>
        </a:spcBef>
        <a:spcAft>
          <a:spcPct val="0"/>
        </a:spcAft>
        <a:defRPr kumimoji="1" sz="4000" b="1">
          <a:solidFill>
            <a:srgbClr val="003399"/>
          </a:solidFill>
          <a:latin typeface="黑体" pitchFamily="49" charset="-122"/>
          <a:ea typeface="黑体" pitchFamily="49" charset="-122"/>
        </a:defRPr>
      </a:lvl7pPr>
      <a:lvl8pPr marL="1371600" algn="ctr" rtl="0" fontAlgn="base" latinLnBrk="1">
        <a:spcBef>
          <a:spcPct val="0"/>
        </a:spcBef>
        <a:spcAft>
          <a:spcPct val="0"/>
        </a:spcAft>
        <a:defRPr kumimoji="1" sz="4000" b="1">
          <a:solidFill>
            <a:srgbClr val="003399"/>
          </a:solidFill>
          <a:latin typeface="黑体" pitchFamily="49" charset="-122"/>
          <a:ea typeface="黑体" pitchFamily="49" charset="-122"/>
        </a:defRPr>
      </a:lvl8pPr>
      <a:lvl9pPr marL="1828800" algn="ctr" rtl="0" fontAlgn="base" latinLnBrk="1">
        <a:spcBef>
          <a:spcPct val="0"/>
        </a:spcBef>
        <a:spcAft>
          <a:spcPct val="0"/>
        </a:spcAft>
        <a:defRPr kumimoji="1" sz="4000" b="1">
          <a:solidFill>
            <a:srgbClr val="003399"/>
          </a:solidFill>
          <a:latin typeface="黑体" pitchFamily="49" charset="-122"/>
          <a:ea typeface="黑体" pitchFamily="49" charset="-122"/>
        </a:defRPr>
      </a:lvl9pPr>
    </p:titleStyle>
    <p:bodyStyle>
      <a:lvl1pPr marL="342900" indent="-342900" algn="l" rtl="0" eaLnBrk="0" fontAlgn="base" latinLnBrk="1" hangingPunct="0">
        <a:spcBef>
          <a:spcPct val="20000"/>
        </a:spcBef>
        <a:spcAft>
          <a:spcPct val="0"/>
        </a:spcAft>
        <a:buSzPct val="70000"/>
        <a:buFont typeface="Wingdings" pitchFamily="2" charset="2"/>
        <a:buChar char="l"/>
        <a:defRPr kumimoji="1" sz="2800" b="1">
          <a:solidFill>
            <a:srgbClr val="003399"/>
          </a:solidFill>
          <a:latin typeface="+mn-lt"/>
          <a:ea typeface="+mn-ea"/>
          <a:cs typeface="+mn-cs"/>
        </a:defRPr>
      </a:lvl1pPr>
      <a:lvl2pPr marL="742950" indent="-285750" algn="l" rtl="0" eaLnBrk="0" fontAlgn="base" latinLnBrk="1" hangingPunct="0">
        <a:spcBef>
          <a:spcPct val="20000"/>
        </a:spcBef>
        <a:spcAft>
          <a:spcPct val="0"/>
        </a:spcAft>
        <a:buSzPct val="60000"/>
        <a:buFont typeface="Wingdings" pitchFamily="2" charset="2"/>
        <a:buChar char="u"/>
        <a:defRPr kumimoji="1" sz="2600" b="1">
          <a:solidFill>
            <a:srgbClr val="003399"/>
          </a:solidFill>
          <a:latin typeface="+mn-lt"/>
          <a:ea typeface="+mn-ea"/>
        </a:defRPr>
      </a:lvl2pPr>
      <a:lvl3pPr marL="1143000" indent="-228600" algn="l" rtl="0" eaLnBrk="0" fontAlgn="base" latinLnBrk="1" hangingPunct="0">
        <a:spcBef>
          <a:spcPct val="20000"/>
        </a:spcBef>
        <a:spcAft>
          <a:spcPct val="0"/>
        </a:spcAft>
        <a:buSzPct val="50000"/>
        <a:buFont typeface="Wingdings" pitchFamily="2" charset="2"/>
        <a:buChar char="Ø"/>
        <a:defRPr kumimoji="1" sz="2400" b="1">
          <a:solidFill>
            <a:srgbClr val="003399"/>
          </a:solidFill>
          <a:latin typeface="+mn-lt"/>
          <a:ea typeface="+mn-ea"/>
        </a:defRPr>
      </a:lvl3pPr>
      <a:lvl4pPr marL="1600200" indent="-228600" algn="l" rtl="0" eaLnBrk="0" fontAlgn="base" latinLnBrk="1" hangingPunct="0">
        <a:spcBef>
          <a:spcPct val="20000"/>
        </a:spcBef>
        <a:spcAft>
          <a:spcPct val="0"/>
        </a:spcAft>
        <a:buChar char="–"/>
        <a:defRPr kumimoji="1" sz="2000" b="1">
          <a:solidFill>
            <a:srgbClr val="003399"/>
          </a:solidFill>
          <a:latin typeface="+mn-lt"/>
          <a:ea typeface="+mn-ea"/>
        </a:defRPr>
      </a:lvl4pPr>
      <a:lvl5pPr marL="2057400" indent="-228600" algn="l" rtl="0" eaLnBrk="0" fontAlgn="base" latinLnBrk="1" hangingPunct="0">
        <a:spcBef>
          <a:spcPct val="20000"/>
        </a:spcBef>
        <a:spcAft>
          <a:spcPct val="0"/>
        </a:spcAft>
        <a:buChar char="»"/>
        <a:defRPr kumimoji="1">
          <a:solidFill>
            <a:srgbClr val="003399"/>
          </a:solidFill>
          <a:latin typeface="+mn-lt"/>
          <a:ea typeface="+mn-ea"/>
        </a:defRPr>
      </a:lvl5pPr>
      <a:lvl6pPr marL="2514600" indent="-228600" algn="l" rtl="0" fontAlgn="base" latinLnBrk="1">
        <a:spcBef>
          <a:spcPct val="20000"/>
        </a:spcBef>
        <a:spcAft>
          <a:spcPct val="0"/>
        </a:spcAft>
        <a:buChar char="»"/>
        <a:defRPr kumimoji="1">
          <a:solidFill>
            <a:srgbClr val="003399"/>
          </a:solidFill>
          <a:latin typeface="+mn-lt"/>
          <a:ea typeface="+mn-ea"/>
        </a:defRPr>
      </a:lvl6pPr>
      <a:lvl7pPr marL="2971800" indent="-228600" algn="l" rtl="0" fontAlgn="base" latinLnBrk="1">
        <a:spcBef>
          <a:spcPct val="20000"/>
        </a:spcBef>
        <a:spcAft>
          <a:spcPct val="0"/>
        </a:spcAft>
        <a:buChar char="»"/>
        <a:defRPr kumimoji="1">
          <a:solidFill>
            <a:srgbClr val="003399"/>
          </a:solidFill>
          <a:latin typeface="+mn-lt"/>
          <a:ea typeface="+mn-ea"/>
        </a:defRPr>
      </a:lvl7pPr>
      <a:lvl8pPr marL="3429000" indent="-228600" algn="l" rtl="0" fontAlgn="base" latinLnBrk="1">
        <a:spcBef>
          <a:spcPct val="20000"/>
        </a:spcBef>
        <a:spcAft>
          <a:spcPct val="0"/>
        </a:spcAft>
        <a:buChar char="»"/>
        <a:defRPr kumimoji="1">
          <a:solidFill>
            <a:srgbClr val="003399"/>
          </a:solidFill>
          <a:latin typeface="+mn-lt"/>
          <a:ea typeface="+mn-ea"/>
        </a:defRPr>
      </a:lvl8pPr>
      <a:lvl9pPr marL="3886200" indent="-228600" algn="l" rtl="0" fontAlgn="base" latinLnBrk="1">
        <a:spcBef>
          <a:spcPct val="20000"/>
        </a:spcBef>
        <a:spcAft>
          <a:spcPct val="0"/>
        </a:spcAft>
        <a:buChar char="»"/>
        <a:defRPr kumimoji="1">
          <a:solidFill>
            <a:srgbClr val="0033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26" Type="http://schemas.openxmlformats.org/officeDocument/2006/relationships/image" Target="../media/image13.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24" Type="http://schemas.openxmlformats.org/officeDocument/2006/relationships/image" Target="../media/image12.wmf"/><Relationship Id="rId32" Type="http://schemas.openxmlformats.org/officeDocument/2006/relationships/image" Target="../media/image16.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4.wmf"/><Relationship Id="rId10" Type="http://schemas.openxmlformats.org/officeDocument/2006/relationships/image" Target="../media/image5.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 Id="rId27" Type="http://schemas.openxmlformats.org/officeDocument/2006/relationships/oleObject" Target="../embeddings/oleObject13.bin"/><Relationship Id="rId30" Type="http://schemas.openxmlformats.org/officeDocument/2006/relationships/image" Target="../media/image15.wmf"/></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1.bin"/><Relationship Id="rId18" Type="http://schemas.openxmlformats.org/officeDocument/2006/relationships/image" Target="../media/image24.w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1.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2.v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0.wmf"/><Relationship Id="rId19" Type="http://schemas.openxmlformats.org/officeDocument/2006/relationships/oleObject" Target="../embeddings/oleObject24.bin"/><Relationship Id="rId4" Type="http://schemas.openxmlformats.org/officeDocument/2006/relationships/image" Target="../media/image17.wmf"/><Relationship Id="rId9" Type="http://schemas.openxmlformats.org/officeDocument/2006/relationships/oleObject" Target="../embeddings/oleObject19.bin"/><Relationship Id="rId14" Type="http://schemas.openxmlformats.org/officeDocument/2006/relationships/image" Target="../media/image22.wmf"/><Relationship Id="rId22" Type="http://schemas.openxmlformats.org/officeDocument/2006/relationships/image" Target="../media/image26.wmf"/></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31.bin"/><Relationship Id="rId1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3.wmf"/><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29.wmf"/><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22.wmf"/><Relationship Id="rId4" Type="http://schemas.openxmlformats.org/officeDocument/2006/relationships/image" Target="../media/image27.wmf"/><Relationship Id="rId9" Type="http://schemas.openxmlformats.org/officeDocument/2006/relationships/oleObject" Target="../embeddings/oleObject29.bin"/><Relationship Id="rId14" Type="http://schemas.openxmlformats.org/officeDocument/2006/relationships/image" Target="../media/image2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2.wmf"/><Relationship Id="rId5" Type="http://schemas.openxmlformats.org/officeDocument/2006/relationships/oleObject" Target="../embeddings/oleObject35.bin"/><Relationship Id="rId4" Type="http://schemas.openxmlformats.org/officeDocument/2006/relationships/image" Target="../media/image31.wmf"/></Relationships>
</file>

<file path=ppt/slides/_rels/slide15.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7.emf"/><Relationship Id="rId2" Type="http://schemas.openxmlformats.org/officeDocument/2006/relationships/slideLayout" Target="../slideLayouts/slideLayout2.xml"/><Relationship Id="rId16" Type="http://schemas.openxmlformats.org/officeDocument/2006/relationships/image" Target="../media/image39.emf"/><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9.bin"/><Relationship Id="rId14" Type="http://schemas.openxmlformats.org/officeDocument/2006/relationships/image" Target="../media/image38.emf"/></Relationships>
</file>

<file path=ppt/slides/_rels/slide1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1.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6.bin"/></Relationships>
</file>

<file path=ppt/slides/_rels/slide1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6.wmf"/><Relationship Id="rId5" Type="http://schemas.openxmlformats.org/officeDocument/2006/relationships/oleObject" Target="../embeddings/oleObject49.bin"/><Relationship Id="rId4" Type="http://schemas.openxmlformats.org/officeDocument/2006/relationships/image" Target="../media/image45.wmf"/></Relationships>
</file>

<file path=ppt/slides/_rels/slide1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9.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61.bin"/><Relationship Id="rId18" Type="http://schemas.openxmlformats.org/officeDocument/2006/relationships/image" Target="../media/image60.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7.wmf"/><Relationship Id="rId17"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image" Target="../media/image59.wmf"/><Relationship Id="rId1" Type="http://schemas.openxmlformats.org/officeDocument/2006/relationships/vmlDrawing" Target="../drawings/vmlDrawing9.vml"/><Relationship Id="rId6" Type="http://schemas.openxmlformats.org/officeDocument/2006/relationships/image" Target="../media/image54.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9.bin"/><Relationship Id="rId14" Type="http://schemas.openxmlformats.org/officeDocument/2006/relationships/image" Target="../media/image58.wmf"/></Relationships>
</file>

<file path=ppt/slides/_rels/slide21.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9.bin"/><Relationship Id="rId18" Type="http://schemas.openxmlformats.org/officeDocument/2006/relationships/image" Target="../media/image68.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5.wmf"/><Relationship Id="rId17" Type="http://schemas.openxmlformats.org/officeDocument/2006/relationships/oleObject" Target="../embeddings/oleObject71.bin"/><Relationship Id="rId2" Type="http://schemas.openxmlformats.org/officeDocument/2006/relationships/slideLayout" Target="../slideLayouts/slideLayout2.xml"/><Relationship Id="rId16" Type="http://schemas.openxmlformats.org/officeDocument/2006/relationships/image" Target="../media/image67.wmf"/><Relationship Id="rId1" Type="http://schemas.openxmlformats.org/officeDocument/2006/relationships/vmlDrawing" Target="../drawings/vmlDrawing10.vml"/><Relationship Id="rId6" Type="http://schemas.openxmlformats.org/officeDocument/2006/relationships/image" Target="../media/image62.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7.bin"/><Relationship Id="rId14" Type="http://schemas.openxmlformats.org/officeDocument/2006/relationships/image" Target="../media/image66.wmf"/></Relationships>
</file>

<file path=ppt/slides/_rels/slide2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0.wmf"/><Relationship Id="rId5" Type="http://schemas.openxmlformats.org/officeDocument/2006/relationships/oleObject" Target="../embeddings/oleObject73.bin"/><Relationship Id="rId4" Type="http://schemas.openxmlformats.org/officeDocument/2006/relationships/image" Target="../media/image69.wmf"/></Relationships>
</file>

<file path=ppt/slides/_rels/slide23.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6.wmf"/><Relationship Id="rId2" Type="http://schemas.openxmlformats.org/officeDocument/2006/relationships/slideLayout" Target="../slideLayouts/slideLayout7.xml"/><Relationship Id="rId16" Type="http://schemas.openxmlformats.org/officeDocument/2006/relationships/image" Target="../media/image78.wmf"/><Relationship Id="rId1" Type="http://schemas.openxmlformats.org/officeDocument/2006/relationships/vmlDrawing" Target="../drawings/vmlDrawing12.vml"/><Relationship Id="rId6" Type="http://schemas.openxmlformats.org/officeDocument/2006/relationships/image" Target="../media/image73.w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78.bin"/><Relationship Id="rId14" Type="http://schemas.openxmlformats.org/officeDocument/2006/relationships/image" Target="../media/image77.wmf"/></Relationships>
</file>

<file path=ppt/slides/_rels/slide24.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0.wmf"/><Relationship Id="rId5" Type="http://schemas.openxmlformats.org/officeDocument/2006/relationships/oleObject" Target="../embeddings/oleObject83.bin"/><Relationship Id="rId4" Type="http://schemas.openxmlformats.org/officeDocument/2006/relationships/image" Target="../media/image7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8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83.wmf"/></Relationships>
</file>

<file path=ppt/slides/_rels/slide28.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5.wmf"/><Relationship Id="rId5" Type="http://schemas.openxmlformats.org/officeDocument/2006/relationships/oleObject" Target="../embeddings/oleObject88.bin"/><Relationship Id="rId4" Type="http://schemas.openxmlformats.org/officeDocument/2006/relationships/image" Target="../media/image8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7.wmf"/><Relationship Id="rId5" Type="http://schemas.openxmlformats.org/officeDocument/2006/relationships/oleObject" Target="../embeddings/oleObject91.bin"/><Relationship Id="rId4" Type="http://schemas.openxmlformats.org/officeDocument/2006/relationships/image" Target="../media/image8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8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0.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6.bin"/></Relationships>
</file>

<file path=ppt/slides/_rels/slide3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5.wmf"/><Relationship Id="rId5" Type="http://schemas.openxmlformats.org/officeDocument/2006/relationships/oleObject" Target="../embeddings/oleObject99.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101.bin"/></Relationships>
</file>

<file path=ppt/slides/_rels/slide34.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07.bin"/><Relationship Id="rId18" Type="http://schemas.openxmlformats.org/officeDocument/2006/relationships/image" Target="../media/image105.wmf"/><Relationship Id="rId26" Type="http://schemas.openxmlformats.org/officeDocument/2006/relationships/image" Target="../media/image109.wmf"/><Relationship Id="rId3" Type="http://schemas.openxmlformats.org/officeDocument/2006/relationships/oleObject" Target="../embeddings/oleObject102.bin"/><Relationship Id="rId21" Type="http://schemas.openxmlformats.org/officeDocument/2006/relationships/oleObject" Target="../embeddings/oleObject111.bin"/><Relationship Id="rId34" Type="http://schemas.openxmlformats.org/officeDocument/2006/relationships/image" Target="../media/image113.wmf"/><Relationship Id="rId7" Type="http://schemas.openxmlformats.org/officeDocument/2006/relationships/oleObject" Target="../embeddings/oleObject104.bin"/><Relationship Id="rId12" Type="http://schemas.openxmlformats.org/officeDocument/2006/relationships/image" Target="../media/image102.wmf"/><Relationship Id="rId17" Type="http://schemas.openxmlformats.org/officeDocument/2006/relationships/oleObject" Target="../embeddings/oleObject109.bin"/><Relationship Id="rId25" Type="http://schemas.openxmlformats.org/officeDocument/2006/relationships/oleObject" Target="../embeddings/oleObject113.bin"/><Relationship Id="rId33" Type="http://schemas.openxmlformats.org/officeDocument/2006/relationships/oleObject" Target="../embeddings/oleObject117.bin"/><Relationship Id="rId2" Type="http://schemas.openxmlformats.org/officeDocument/2006/relationships/slideLayout" Target="../slideLayouts/slideLayout2.xml"/><Relationship Id="rId16" Type="http://schemas.openxmlformats.org/officeDocument/2006/relationships/image" Target="../media/image104.wmf"/><Relationship Id="rId20" Type="http://schemas.openxmlformats.org/officeDocument/2006/relationships/image" Target="../media/image106.wmf"/><Relationship Id="rId29" Type="http://schemas.openxmlformats.org/officeDocument/2006/relationships/oleObject" Target="../embeddings/oleObject115.bin"/><Relationship Id="rId1" Type="http://schemas.openxmlformats.org/officeDocument/2006/relationships/vmlDrawing" Target="../drawings/vmlDrawing21.vml"/><Relationship Id="rId6" Type="http://schemas.openxmlformats.org/officeDocument/2006/relationships/image" Target="../media/image99.wmf"/><Relationship Id="rId11" Type="http://schemas.openxmlformats.org/officeDocument/2006/relationships/oleObject" Target="../embeddings/oleObject106.bin"/><Relationship Id="rId24" Type="http://schemas.openxmlformats.org/officeDocument/2006/relationships/image" Target="../media/image108.wmf"/><Relationship Id="rId32" Type="http://schemas.openxmlformats.org/officeDocument/2006/relationships/image" Target="../media/image112.wmf"/><Relationship Id="rId5" Type="http://schemas.openxmlformats.org/officeDocument/2006/relationships/oleObject" Target="../embeddings/oleObject103.bin"/><Relationship Id="rId15" Type="http://schemas.openxmlformats.org/officeDocument/2006/relationships/oleObject" Target="../embeddings/oleObject108.bin"/><Relationship Id="rId23" Type="http://schemas.openxmlformats.org/officeDocument/2006/relationships/oleObject" Target="../embeddings/oleObject112.bin"/><Relationship Id="rId28" Type="http://schemas.openxmlformats.org/officeDocument/2006/relationships/image" Target="../media/image110.wmf"/><Relationship Id="rId36" Type="http://schemas.openxmlformats.org/officeDocument/2006/relationships/image" Target="../media/image114.wmf"/><Relationship Id="rId10" Type="http://schemas.openxmlformats.org/officeDocument/2006/relationships/image" Target="../media/image101.wmf"/><Relationship Id="rId19" Type="http://schemas.openxmlformats.org/officeDocument/2006/relationships/oleObject" Target="../embeddings/oleObject110.bin"/><Relationship Id="rId31" Type="http://schemas.openxmlformats.org/officeDocument/2006/relationships/oleObject" Target="../embeddings/oleObject116.bin"/><Relationship Id="rId4" Type="http://schemas.openxmlformats.org/officeDocument/2006/relationships/image" Target="../media/image98.wmf"/><Relationship Id="rId9" Type="http://schemas.openxmlformats.org/officeDocument/2006/relationships/oleObject" Target="../embeddings/oleObject105.bin"/><Relationship Id="rId14" Type="http://schemas.openxmlformats.org/officeDocument/2006/relationships/image" Target="../media/image103.wmf"/><Relationship Id="rId22" Type="http://schemas.openxmlformats.org/officeDocument/2006/relationships/image" Target="../media/image107.wmf"/><Relationship Id="rId27" Type="http://schemas.openxmlformats.org/officeDocument/2006/relationships/oleObject" Target="../embeddings/oleObject114.bin"/><Relationship Id="rId30" Type="http://schemas.openxmlformats.org/officeDocument/2006/relationships/image" Target="../media/image111.wmf"/><Relationship Id="rId35" Type="http://schemas.openxmlformats.org/officeDocument/2006/relationships/oleObject" Target="../embeddings/oleObject118.bin"/></Relationships>
</file>

<file path=ppt/slides/_rels/slide35.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19.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16.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22.bin"/></Relationships>
</file>

<file path=ppt/slides/_rels/slide36.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29.bin"/><Relationship Id="rId18" Type="http://schemas.openxmlformats.org/officeDocument/2006/relationships/image" Target="../media/image106.wmf"/><Relationship Id="rId26" Type="http://schemas.openxmlformats.org/officeDocument/2006/relationships/image" Target="../media/image110.wmf"/><Relationship Id="rId3" Type="http://schemas.openxmlformats.org/officeDocument/2006/relationships/oleObject" Target="../embeddings/oleObject124.bin"/><Relationship Id="rId21" Type="http://schemas.openxmlformats.org/officeDocument/2006/relationships/oleObject" Target="../embeddings/oleObject133.bin"/><Relationship Id="rId7" Type="http://schemas.openxmlformats.org/officeDocument/2006/relationships/oleObject" Target="../embeddings/oleObject126.bin"/><Relationship Id="rId12" Type="http://schemas.openxmlformats.org/officeDocument/2006/relationships/image" Target="../media/image103.wmf"/><Relationship Id="rId17" Type="http://schemas.openxmlformats.org/officeDocument/2006/relationships/oleObject" Target="../embeddings/oleObject131.bin"/><Relationship Id="rId25" Type="http://schemas.openxmlformats.org/officeDocument/2006/relationships/oleObject" Target="../embeddings/oleObject135.bin"/><Relationship Id="rId2" Type="http://schemas.openxmlformats.org/officeDocument/2006/relationships/slideLayout" Target="../slideLayouts/slideLayout2.xml"/><Relationship Id="rId16" Type="http://schemas.openxmlformats.org/officeDocument/2006/relationships/image" Target="../media/image105.wmf"/><Relationship Id="rId20" Type="http://schemas.openxmlformats.org/officeDocument/2006/relationships/image" Target="../media/image107.wmf"/><Relationship Id="rId29" Type="http://schemas.openxmlformats.org/officeDocument/2006/relationships/oleObject" Target="../embeddings/oleObject137.bin"/><Relationship Id="rId1" Type="http://schemas.openxmlformats.org/officeDocument/2006/relationships/vmlDrawing" Target="../drawings/vmlDrawing23.vml"/><Relationship Id="rId6" Type="http://schemas.openxmlformats.org/officeDocument/2006/relationships/image" Target="../media/image100.wmf"/><Relationship Id="rId11" Type="http://schemas.openxmlformats.org/officeDocument/2006/relationships/oleObject" Target="../embeddings/oleObject128.bin"/><Relationship Id="rId24" Type="http://schemas.openxmlformats.org/officeDocument/2006/relationships/image" Target="../media/image109.wmf"/><Relationship Id="rId32" Type="http://schemas.openxmlformats.org/officeDocument/2006/relationships/image" Target="../media/image113.wmf"/><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28" Type="http://schemas.openxmlformats.org/officeDocument/2006/relationships/image" Target="../media/image111.wmf"/><Relationship Id="rId10" Type="http://schemas.openxmlformats.org/officeDocument/2006/relationships/image" Target="../media/image102.wmf"/><Relationship Id="rId19" Type="http://schemas.openxmlformats.org/officeDocument/2006/relationships/oleObject" Target="../embeddings/oleObject132.bin"/><Relationship Id="rId31" Type="http://schemas.openxmlformats.org/officeDocument/2006/relationships/oleObject" Target="../embeddings/oleObject138.bin"/><Relationship Id="rId4" Type="http://schemas.openxmlformats.org/officeDocument/2006/relationships/image" Target="../media/image120.wmf"/><Relationship Id="rId9" Type="http://schemas.openxmlformats.org/officeDocument/2006/relationships/oleObject" Target="../embeddings/oleObject127.bin"/><Relationship Id="rId14" Type="http://schemas.openxmlformats.org/officeDocument/2006/relationships/image" Target="../media/image104.wmf"/><Relationship Id="rId22" Type="http://schemas.openxmlformats.org/officeDocument/2006/relationships/image" Target="../media/image108.wmf"/><Relationship Id="rId27" Type="http://schemas.openxmlformats.org/officeDocument/2006/relationships/oleObject" Target="../embeddings/oleObject136.bin"/><Relationship Id="rId30" Type="http://schemas.openxmlformats.org/officeDocument/2006/relationships/image" Target="../media/image112.wmf"/></Relationships>
</file>

<file path=ppt/slides/_rels/slide37.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22.wmf"/><Relationship Id="rId5" Type="http://schemas.openxmlformats.org/officeDocument/2006/relationships/oleObject" Target="../embeddings/oleObject140.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42.bin"/></Relationships>
</file>

<file path=ppt/slides/_rels/slide38.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48.bin"/><Relationship Id="rId18" Type="http://schemas.openxmlformats.org/officeDocument/2006/relationships/image" Target="../media/image132.w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29.wmf"/><Relationship Id="rId17" Type="http://schemas.openxmlformats.org/officeDocument/2006/relationships/oleObject" Target="../embeddings/oleObject150.bin"/><Relationship Id="rId2" Type="http://schemas.openxmlformats.org/officeDocument/2006/relationships/slideLayout" Target="../slideLayouts/slideLayout2.xml"/><Relationship Id="rId16" Type="http://schemas.openxmlformats.org/officeDocument/2006/relationships/image" Target="../media/image131.wmf"/><Relationship Id="rId1" Type="http://schemas.openxmlformats.org/officeDocument/2006/relationships/vmlDrawing" Target="../drawings/vmlDrawing25.vml"/><Relationship Id="rId6" Type="http://schemas.openxmlformats.org/officeDocument/2006/relationships/image" Target="../media/image126.w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oleObject" Target="../embeddings/oleObject149.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46.bin"/><Relationship Id="rId14" Type="http://schemas.openxmlformats.org/officeDocument/2006/relationships/image" Target="../media/image130.wmf"/></Relationships>
</file>

<file path=ppt/slides/_rels/slide39.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34.wmf"/><Relationship Id="rId5" Type="http://schemas.openxmlformats.org/officeDocument/2006/relationships/oleObject" Target="../embeddings/oleObject152.bin"/><Relationship Id="rId4" Type="http://schemas.openxmlformats.org/officeDocument/2006/relationships/image" Target="../media/image13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37.wmf"/><Relationship Id="rId5" Type="http://schemas.openxmlformats.org/officeDocument/2006/relationships/oleObject" Target="../embeddings/oleObject155.bin"/><Relationship Id="rId4" Type="http://schemas.openxmlformats.org/officeDocument/2006/relationships/image" Target="../media/image13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3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41.wmf"/><Relationship Id="rId5" Type="http://schemas.openxmlformats.org/officeDocument/2006/relationships/oleObject" Target="../embeddings/oleObject159.bin"/><Relationship Id="rId4" Type="http://schemas.openxmlformats.org/officeDocument/2006/relationships/image" Target="../media/image140.wmf"/></Relationships>
</file>

<file path=ppt/slides/_rels/slide44.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61.bin"/><Relationship Id="rId7"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44.wmf"/><Relationship Id="rId5" Type="http://schemas.openxmlformats.org/officeDocument/2006/relationships/oleObject" Target="../embeddings/oleObject162.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64.bin"/></Relationships>
</file>

<file path=ppt/slides/_rels/slide45.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65.bin"/><Relationship Id="rId7"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48.wmf"/><Relationship Id="rId5" Type="http://schemas.openxmlformats.org/officeDocument/2006/relationships/oleObject" Target="../embeddings/oleObject166.bin"/><Relationship Id="rId4" Type="http://schemas.openxmlformats.org/officeDocument/2006/relationships/image" Target="../media/image14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150.wmf"/></Relationships>
</file>

<file path=ppt/slides/_rels/slide47.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52.wmf"/><Relationship Id="rId5" Type="http://schemas.openxmlformats.org/officeDocument/2006/relationships/oleObject" Target="../embeddings/oleObject170.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72.bin"/></Relationships>
</file>

<file path=ppt/slides/_rels/slide48.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56.w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76.bin"/><Relationship Id="rId14" Type="http://schemas.openxmlformats.org/officeDocument/2006/relationships/image" Target="../media/image160.wmf"/></Relationships>
</file>

<file path=ppt/slides/_rels/slide49.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65.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62.wmf"/><Relationship Id="rId11" Type="http://schemas.openxmlformats.org/officeDocument/2006/relationships/oleObject" Target="../embeddings/oleObject183.bin"/><Relationship Id="rId5" Type="http://schemas.openxmlformats.org/officeDocument/2006/relationships/oleObject" Target="../embeddings/oleObject180.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82.bin"/><Relationship Id="rId14" Type="http://schemas.openxmlformats.org/officeDocument/2006/relationships/image" Target="../media/image16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90.bin"/><Relationship Id="rId18" Type="http://schemas.openxmlformats.org/officeDocument/2006/relationships/image" Target="../media/image174.wmf"/><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171.wmf"/><Relationship Id="rId17" Type="http://schemas.openxmlformats.org/officeDocument/2006/relationships/oleObject" Target="../embeddings/oleObject192.bin"/><Relationship Id="rId2" Type="http://schemas.openxmlformats.org/officeDocument/2006/relationships/slideLayout" Target="../slideLayouts/slideLayout7.xml"/><Relationship Id="rId16" Type="http://schemas.openxmlformats.org/officeDocument/2006/relationships/image" Target="../media/image173.wmf"/><Relationship Id="rId1" Type="http://schemas.openxmlformats.org/officeDocument/2006/relationships/vmlDrawing" Target="../drawings/vmlDrawing36.vml"/><Relationship Id="rId6" Type="http://schemas.openxmlformats.org/officeDocument/2006/relationships/image" Target="../media/image168.wmf"/><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88.bin"/><Relationship Id="rId14" Type="http://schemas.openxmlformats.org/officeDocument/2006/relationships/image" Target="../media/image172.wmf"/></Relationships>
</file>

<file path=ppt/slides/_rels/slide51.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79.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76.wmf"/><Relationship Id="rId11" Type="http://schemas.openxmlformats.org/officeDocument/2006/relationships/oleObject" Target="../embeddings/oleObject197.bin"/><Relationship Id="rId5" Type="http://schemas.openxmlformats.org/officeDocument/2006/relationships/oleObject" Target="../embeddings/oleObject194.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96.bin"/><Relationship Id="rId14" Type="http://schemas.openxmlformats.org/officeDocument/2006/relationships/image" Target="../media/image18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82.wmf"/><Relationship Id="rId5" Type="http://schemas.openxmlformats.org/officeDocument/2006/relationships/oleObject" Target="../embeddings/oleObject200.bin"/><Relationship Id="rId4" Type="http://schemas.openxmlformats.org/officeDocument/2006/relationships/image" Target="../media/image18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84.wmf"/><Relationship Id="rId5" Type="http://schemas.openxmlformats.org/officeDocument/2006/relationships/oleObject" Target="../embeddings/oleObject202.bin"/><Relationship Id="rId4" Type="http://schemas.openxmlformats.org/officeDocument/2006/relationships/image" Target="../media/image18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86.wmf"/><Relationship Id="rId5" Type="http://schemas.openxmlformats.org/officeDocument/2006/relationships/oleObject" Target="../embeddings/oleObject204.bin"/><Relationship Id="rId4" Type="http://schemas.openxmlformats.org/officeDocument/2006/relationships/image" Target="../media/image185.wmf"/></Relationships>
</file>

<file path=ppt/slides/_rels/slide56.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88.wmf"/><Relationship Id="rId5" Type="http://schemas.openxmlformats.org/officeDocument/2006/relationships/oleObject" Target="../embeddings/oleObject206.bin"/><Relationship Id="rId10" Type="http://schemas.openxmlformats.org/officeDocument/2006/relationships/image" Target="../media/image190.wmf"/><Relationship Id="rId4" Type="http://schemas.openxmlformats.org/officeDocument/2006/relationships/image" Target="../media/image187.wmf"/><Relationship Id="rId9" Type="http://schemas.openxmlformats.org/officeDocument/2006/relationships/oleObject" Target="../embeddings/oleObject208.bin"/></Relationships>
</file>

<file path=ppt/slides/_rels/slide57.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92.wmf"/><Relationship Id="rId5" Type="http://schemas.openxmlformats.org/officeDocument/2006/relationships/oleObject" Target="../embeddings/oleObject210.bin"/><Relationship Id="rId4" Type="http://schemas.openxmlformats.org/officeDocument/2006/relationships/image" Target="../media/image191.wmf"/></Relationships>
</file>

<file path=ppt/slides/_rels/slide58.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217.bin"/><Relationship Id="rId18" Type="http://schemas.openxmlformats.org/officeDocument/2006/relationships/image" Target="../media/image106.wmf"/><Relationship Id="rId26" Type="http://schemas.openxmlformats.org/officeDocument/2006/relationships/image" Target="../media/image110.wmf"/><Relationship Id="rId3" Type="http://schemas.openxmlformats.org/officeDocument/2006/relationships/oleObject" Target="../embeddings/oleObject212.bin"/><Relationship Id="rId21" Type="http://schemas.openxmlformats.org/officeDocument/2006/relationships/oleObject" Target="../embeddings/oleObject221.bin"/><Relationship Id="rId7" Type="http://schemas.openxmlformats.org/officeDocument/2006/relationships/oleObject" Target="../embeddings/oleObject214.bin"/><Relationship Id="rId12" Type="http://schemas.openxmlformats.org/officeDocument/2006/relationships/image" Target="../media/image103.wmf"/><Relationship Id="rId17" Type="http://schemas.openxmlformats.org/officeDocument/2006/relationships/oleObject" Target="../embeddings/oleObject219.bin"/><Relationship Id="rId25" Type="http://schemas.openxmlformats.org/officeDocument/2006/relationships/oleObject" Target="../embeddings/oleObject223.bin"/><Relationship Id="rId2" Type="http://schemas.openxmlformats.org/officeDocument/2006/relationships/slideLayout" Target="../slideLayouts/slideLayout2.xml"/><Relationship Id="rId16" Type="http://schemas.openxmlformats.org/officeDocument/2006/relationships/image" Target="../media/image105.wmf"/><Relationship Id="rId20" Type="http://schemas.openxmlformats.org/officeDocument/2006/relationships/image" Target="../media/image107.wmf"/><Relationship Id="rId29" Type="http://schemas.openxmlformats.org/officeDocument/2006/relationships/oleObject" Target="../embeddings/oleObject225.bin"/><Relationship Id="rId1" Type="http://schemas.openxmlformats.org/officeDocument/2006/relationships/vmlDrawing" Target="../drawings/vmlDrawing43.vml"/><Relationship Id="rId6" Type="http://schemas.openxmlformats.org/officeDocument/2006/relationships/image" Target="../media/image100.wmf"/><Relationship Id="rId11" Type="http://schemas.openxmlformats.org/officeDocument/2006/relationships/oleObject" Target="../embeddings/oleObject216.bin"/><Relationship Id="rId24" Type="http://schemas.openxmlformats.org/officeDocument/2006/relationships/image" Target="../media/image109.wmf"/><Relationship Id="rId32" Type="http://schemas.openxmlformats.org/officeDocument/2006/relationships/image" Target="../media/image113.wmf"/><Relationship Id="rId5" Type="http://schemas.openxmlformats.org/officeDocument/2006/relationships/oleObject" Target="../embeddings/oleObject213.bin"/><Relationship Id="rId15" Type="http://schemas.openxmlformats.org/officeDocument/2006/relationships/oleObject" Target="../embeddings/oleObject218.bin"/><Relationship Id="rId23" Type="http://schemas.openxmlformats.org/officeDocument/2006/relationships/oleObject" Target="../embeddings/oleObject222.bin"/><Relationship Id="rId28" Type="http://schemas.openxmlformats.org/officeDocument/2006/relationships/image" Target="../media/image111.wmf"/><Relationship Id="rId10" Type="http://schemas.openxmlformats.org/officeDocument/2006/relationships/image" Target="../media/image102.wmf"/><Relationship Id="rId19" Type="http://schemas.openxmlformats.org/officeDocument/2006/relationships/oleObject" Target="../embeddings/oleObject220.bin"/><Relationship Id="rId31" Type="http://schemas.openxmlformats.org/officeDocument/2006/relationships/oleObject" Target="../embeddings/oleObject226.bin"/><Relationship Id="rId4" Type="http://schemas.openxmlformats.org/officeDocument/2006/relationships/image" Target="../media/image194.wmf"/><Relationship Id="rId9" Type="http://schemas.openxmlformats.org/officeDocument/2006/relationships/oleObject" Target="../embeddings/oleObject215.bin"/><Relationship Id="rId14" Type="http://schemas.openxmlformats.org/officeDocument/2006/relationships/image" Target="../media/image104.wmf"/><Relationship Id="rId22" Type="http://schemas.openxmlformats.org/officeDocument/2006/relationships/image" Target="../media/image108.wmf"/><Relationship Id="rId27" Type="http://schemas.openxmlformats.org/officeDocument/2006/relationships/oleObject" Target="../embeddings/oleObject224.bin"/><Relationship Id="rId30" Type="http://schemas.openxmlformats.org/officeDocument/2006/relationships/image" Target="../media/image112.wmf"/></Relationships>
</file>

<file path=ppt/slides/_rels/slide59.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227.bin"/><Relationship Id="rId7" Type="http://schemas.openxmlformats.org/officeDocument/2006/relationships/oleObject" Target="../embeddings/oleObject229.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96.wmf"/><Relationship Id="rId5" Type="http://schemas.openxmlformats.org/officeDocument/2006/relationships/oleObject" Target="../embeddings/oleObject228.bin"/><Relationship Id="rId4" Type="http://schemas.openxmlformats.org/officeDocument/2006/relationships/image" Target="../media/image19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99.wmf"/><Relationship Id="rId5" Type="http://schemas.openxmlformats.org/officeDocument/2006/relationships/oleObject" Target="../embeddings/oleObject231.bin"/><Relationship Id="rId4" Type="http://schemas.openxmlformats.org/officeDocument/2006/relationships/image" Target="../media/image198.wmf"/></Relationships>
</file>

<file path=ppt/slides/_rels/slide61.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04.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201.wmf"/><Relationship Id="rId11" Type="http://schemas.openxmlformats.org/officeDocument/2006/relationships/oleObject" Target="../embeddings/oleObject236.bin"/><Relationship Id="rId5" Type="http://schemas.openxmlformats.org/officeDocument/2006/relationships/oleObject" Target="../embeddings/oleObject233.bin"/><Relationship Id="rId10" Type="http://schemas.openxmlformats.org/officeDocument/2006/relationships/image" Target="../media/image203.wmf"/><Relationship Id="rId4" Type="http://schemas.openxmlformats.org/officeDocument/2006/relationships/image" Target="../media/image200.wmf"/><Relationship Id="rId9" Type="http://schemas.openxmlformats.org/officeDocument/2006/relationships/oleObject" Target="../embeddings/oleObject235.bin"/></Relationships>
</file>

<file path=ppt/slides/_rels/slide62.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237.bin"/><Relationship Id="rId7" Type="http://schemas.openxmlformats.org/officeDocument/2006/relationships/oleObject" Target="../embeddings/oleObject239.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206.wmf"/><Relationship Id="rId5" Type="http://schemas.openxmlformats.org/officeDocument/2006/relationships/oleObject" Target="../embeddings/oleObject238.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240.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41.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209.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42.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11.wmf"/><Relationship Id="rId5" Type="http://schemas.openxmlformats.org/officeDocument/2006/relationships/oleObject" Target="../embeddings/oleObject243.bin"/><Relationship Id="rId4" Type="http://schemas.openxmlformats.org/officeDocument/2006/relationships/image" Target="../media/image21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44.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13.wmf"/><Relationship Id="rId5" Type="http://schemas.openxmlformats.org/officeDocument/2006/relationships/oleObject" Target="../embeddings/oleObject245.bin"/><Relationship Id="rId4" Type="http://schemas.openxmlformats.org/officeDocument/2006/relationships/image" Target="../media/image212.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3" Type="http://schemas.openxmlformats.org/officeDocument/2006/relationships/image" Target="../media/image216.wmf"/><Relationship Id="rId18" Type="http://schemas.openxmlformats.org/officeDocument/2006/relationships/image" Target="../media/image218.wmf"/><Relationship Id="rId26" Type="http://schemas.openxmlformats.org/officeDocument/2006/relationships/oleObject" Target="../embeddings/oleObject260.bin"/><Relationship Id="rId39" Type="http://schemas.openxmlformats.org/officeDocument/2006/relationships/oleObject" Target="../embeddings/oleObject268.bin"/><Relationship Id="rId21" Type="http://schemas.openxmlformats.org/officeDocument/2006/relationships/oleObject" Target="../embeddings/oleObject257.bin"/><Relationship Id="rId34" Type="http://schemas.openxmlformats.org/officeDocument/2006/relationships/oleObject" Target="../embeddings/oleObject265.bin"/><Relationship Id="rId42" Type="http://schemas.openxmlformats.org/officeDocument/2006/relationships/image" Target="../media/image227.wmf"/><Relationship Id="rId47" Type="http://schemas.openxmlformats.org/officeDocument/2006/relationships/oleObject" Target="../embeddings/oleObject273.bin"/><Relationship Id="rId50" Type="http://schemas.openxmlformats.org/officeDocument/2006/relationships/image" Target="../media/image230.wmf"/><Relationship Id="rId55" Type="http://schemas.openxmlformats.org/officeDocument/2006/relationships/image" Target="../media/image232.wmf"/><Relationship Id="rId7" Type="http://schemas.openxmlformats.org/officeDocument/2006/relationships/oleObject" Target="../embeddings/oleObject248.bin"/><Relationship Id="rId12" Type="http://schemas.openxmlformats.org/officeDocument/2006/relationships/oleObject" Target="../embeddings/oleObject251.bin"/><Relationship Id="rId17" Type="http://schemas.openxmlformats.org/officeDocument/2006/relationships/oleObject" Target="../embeddings/oleObject254.bin"/><Relationship Id="rId25" Type="http://schemas.openxmlformats.org/officeDocument/2006/relationships/image" Target="../media/image220.wmf"/><Relationship Id="rId33" Type="http://schemas.openxmlformats.org/officeDocument/2006/relationships/image" Target="../media/image223.wmf"/><Relationship Id="rId38" Type="http://schemas.openxmlformats.org/officeDocument/2006/relationships/image" Target="../media/image225.wmf"/><Relationship Id="rId46" Type="http://schemas.openxmlformats.org/officeDocument/2006/relationships/oleObject" Target="../embeddings/oleObject272.bin"/><Relationship Id="rId2" Type="http://schemas.openxmlformats.org/officeDocument/2006/relationships/slideLayout" Target="../slideLayouts/slideLayout2.xml"/><Relationship Id="rId16" Type="http://schemas.openxmlformats.org/officeDocument/2006/relationships/oleObject" Target="../embeddings/oleObject253.bin"/><Relationship Id="rId20" Type="http://schemas.openxmlformats.org/officeDocument/2006/relationships/oleObject" Target="../embeddings/oleObject256.bin"/><Relationship Id="rId29" Type="http://schemas.openxmlformats.org/officeDocument/2006/relationships/oleObject" Target="../embeddings/oleObject262.bin"/><Relationship Id="rId41" Type="http://schemas.openxmlformats.org/officeDocument/2006/relationships/oleObject" Target="../embeddings/oleObject269.bin"/><Relationship Id="rId54" Type="http://schemas.openxmlformats.org/officeDocument/2006/relationships/oleObject" Target="../embeddings/oleObject277.bin"/><Relationship Id="rId1" Type="http://schemas.openxmlformats.org/officeDocument/2006/relationships/vmlDrawing" Target="../drawings/vmlDrawing51.vml"/><Relationship Id="rId6" Type="http://schemas.openxmlformats.org/officeDocument/2006/relationships/image" Target="../media/image131.wmf"/><Relationship Id="rId11" Type="http://schemas.openxmlformats.org/officeDocument/2006/relationships/oleObject" Target="../embeddings/oleObject250.bin"/><Relationship Id="rId24" Type="http://schemas.openxmlformats.org/officeDocument/2006/relationships/oleObject" Target="../embeddings/oleObject259.bin"/><Relationship Id="rId32" Type="http://schemas.openxmlformats.org/officeDocument/2006/relationships/oleObject" Target="../embeddings/oleObject264.bin"/><Relationship Id="rId37" Type="http://schemas.openxmlformats.org/officeDocument/2006/relationships/oleObject" Target="../embeddings/oleObject267.bin"/><Relationship Id="rId40" Type="http://schemas.openxmlformats.org/officeDocument/2006/relationships/image" Target="../media/image226.wmf"/><Relationship Id="rId45" Type="http://schemas.openxmlformats.org/officeDocument/2006/relationships/image" Target="../media/image228.wmf"/><Relationship Id="rId53" Type="http://schemas.openxmlformats.org/officeDocument/2006/relationships/oleObject" Target="../embeddings/oleObject276.bin"/><Relationship Id="rId5" Type="http://schemas.openxmlformats.org/officeDocument/2006/relationships/oleObject" Target="../embeddings/oleObject247.bin"/><Relationship Id="rId15" Type="http://schemas.openxmlformats.org/officeDocument/2006/relationships/image" Target="../media/image217.wmf"/><Relationship Id="rId23" Type="http://schemas.openxmlformats.org/officeDocument/2006/relationships/oleObject" Target="../embeddings/oleObject258.bin"/><Relationship Id="rId28" Type="http://schemas.openxmlformats.org/officeDocument/2006/relationships/image" Target="../media/image221.wmf"/><Relationship Id="rId36" Type="http://schemas.openxmlformats.org/officeDocument/2006/relationships/image" Target="../media/image224.wmf"/><Relationship Id="rId49" Type="http://schemas.openxmlformats.org/officeDocument/2006/relationships/oleObject" Target="../embeddings/oleObject274.bin"/><Relationship Id="rId10" Type="http://schemas.openxmlformats.org/officeDocument/2006/relationships/image" Target="../media/image215.wmf"/><Relationship Id="rId19" Type="http://schemas.openxmlformats.org/officeDocument/2006/relationships/oleObject" Target="../embeddings/oleObject255.bin"/><Relationship Id="rId31" Type="http://schemas.openxmlformats.org/officeDocument/2006/relationships/oleObject" Target="../embeddings/oleObject263.bin"/><Relationship Id="rId44" Type="http://schemas.openxmlformats.org/officeDocument/2006/relationships/oleObject" Target="../embeddings/oleObject271.bin"/><Relationship Id="rId52" Type="http://schemas.openxmlformats.org/officeDocument/2006/relationships/image" Target="../media/image231.wmf"/><Relationship Id="rId4" Type="http://schemas.openxmlformats.org/officeDocument/2006/relationships/image" Target="../media/image214.wmf"/><Relationship Id="rId9" Type="http://schemas.openxmlformats.org/officeDocument/2006/relationships/oleObject" Target="../embeddings/oleObject249.bin"/><Relationship Id="rId14" Type="http://schemas.openxmlformats.org/officeDocument/2006/relationships/oleObject" Target="../embeddings/oleObject252.bin"/><Relationship Id="rId22" Type="http://schemas.openxmlformats.org/officeDocument/2006/relationships/image" Target="../media/image219.wmf"/><Relationship Id="rId27" Type="http://schemas.openxmlformats.org/officeDocument/2006/relationships/oleObject" Target="../embeddings/oleObject261.bin"/><Relationship Id="rId30" Type="http://schemas.openxmlformats.org/officeDocument/2006/relationships/image" Target="../media/image222.wmf"/><Relationship Id="rId35" Type="http://schemas.openxmlformats.org/officeDocument/2006/relationships/oleObject" Target="../embeddings/oleObject266.bin"/><Relationship Id="rId43" Type="http://schemas.openxmlformats.org/officeDocument/2006/relationships/oleObject" Target="../embeddings/oleObject270.bin"/><Relationship Id="rId48" Type="http://schemas.openxmlformats.org/officeDocument/2006/relationships/image" Target="../media/image229.wmf"/><Relationship Id="rId8" Type="http://schemas.openxmlformats.org/officeDocument/2006/relationships/image" Target="../media/image105.wmf"/><Relationship Id="rId51" Type="http://schemas.openxmlformats.org/officeDocument/2006/relationships/oleObject" Target="../embeddings/oleObject275.bin"/><Relationship Id="rId3" Type="http://schemas.openxmlformats.org/officeDocument/2006/relationships/oleObject" Target="../embeddings/oleObject246.bin"/></Relationships>
</file>

<file path=ppt/slides/_rels/slide69.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283.bin"/><Relationship Id="rId18" Type="http://schemas.openxmlformats.org/officeDocument/2006/relationships/image" Target="../media/image235.wmf"/><Relationship Id="rId26" Type="http://schemas.openxmlformats.org/officeDocument/2006/relationships/image" Target="../media/image238.wmf"/><Relationship Id="rId3" Type="http://schemas.openxmlformats.org/officeDocument/2006/relationships/oleObject" Target="../embeddings/oleObject278.bin"/><Relationship Id="rId21" Type="http://schemas.openxmlformats.org/officeDocument/2006/relationships/image" Target="../media/image236.wmf"/><Relationship Id="rId34" Type="http://schemas.openxmlformats.org/officeDocument/2006/relationships/oleObject" Target="../embeddings/oleObject298.bin"/><Relationship Id="rId7" Type="http://schemas.openxmlformats.org/officeDocument/2006/relationships/oleObject" Target="../embeddings/oleObject280.bin"/><Relationship Id="rId12" Type="http://schemas.openxmlformats.org/officeDocument/2006/relationships/image" Target="../media/image105.wmf"/><Relationship Id="rId17" Type="http://schemas.openxmlformats.org/officeDocument/2006/relationships/oleObject" Target="../embeddings/oleObject285.bin"/><Relationship Id="rId25" Type="http://schemas.openxmlformats.org/officeDocument/2006/relationships/oleObject" Target="../embeddings/oleObject290.bin"/><Relationship Id="rId33" Type="http://schemas.openxmlformats.org/officeDocument/2006/relationships/oleObject" Target="../embeddings/oleObject297.bin"/><Relationship Id="rId2" Type="http://schemas.openxmlformats.org/officeDocument/2006/relationships/slideLayout" Target="../slideLayouts/slideLayout2.xml"/><Relationship Id="rId16" Type="http://schemas.openxmlformats.org/officeDocument/2006/relationships/image" Target="../media/image230.wmf"/><Relationship Id="rId20" Type="http://schemas.openxmlformats.org/officeDocument/2006/relationships/oleObject" Target="../embeddings/oleObject287.bin"/><Relationship Id="rId29" Type="http://schemas.openxmlformats.org/officeDocument/2006/relationships/oleObject" Target="../embeddings/oleObject293.bin"/><Relationship Id="rId1" Type="http://schemas.openxmlformats.org/officeDocument/2006/relationships/vmlDrawing" Target="../drawings/vmlDrawing52.vml"/><Relationship Id="rId6" Type="http://schemas.openxmlformats.org/officeDocument/2006/relationships/image" Target="../media/image234.wmf"/><Relationship Id="rId11" Type="http://schemas.openxmlformats.org/officeDocument/2006/relationships/oleObject" Target="../embeddings/oleObject282.bin"/><Relationship Id="rId24" Type="http://schemas.openxmlformats.org/officeDocument/2006/relationships/oleObject" Target="../embeddings/oleObject289.bin"/><Relationship Id="rId32" Type="http://schemas.openxmlformats.org/officeDocument/2006/relationships/oleObject" Target="../embeddings/oleObject296.bin"/><Relationship Id="rId5" Type="http://schemas.openxmlformats.org/officeDocument/2006/relationships/oleObject" Target="../embeddings/oleObject279.bin"/><Relationship Id="rId15" Type="http://schemas.openxmlformats.org/officeDocument/2006/relationships/oleObject" Target="../embeddings/oleObject284.bin"/><Relationship Id="rId23" Type="http://schemas.openxmlformats.org/officeDocument/2006/relationships/image" Target="../media/image237.wmf"/><Relationship Id="rId28" Type="http://schemas.openxmlformats.org/officeDocument/2006/relationships/oleObject" Target="../embeddings/oleObject292.bin"/><Relationship Id="rId10" Type="http://schemas.openxmlformats.org/officeDocument/2006/relationships/image" Target="../media/image228.wmf"/><Relationship Id="rId19" Type="http://schemas.openxmlformats.org/officeDocument/2006/relationships/oleObject" Target="../embeddings/oleObject286.bin"/><Relationship Id="rId31" Type="http://schemas.openxmlformats.org/officeDocument/2006/relationships/oleObject" Target="../embeddings/oleObject295.bin"/><Relationship Id="rId4" Type="http://schemas.openxmlformats.org/officeDocument/2006/relationships/image" Target="../media/image233.wmf"/><Relationship Id="rId9" Type="http://schemas.openxmlformats.org/officeDocument/2006/relationships/oleObject" Target="../embeddings/oleObject281.bin"/><Relationship Id="rId14" Type="http://schemas.openxmlformats.org/officeDocument/2006/relationships/image" Target="../media/image229.wmf"/><Relationship Id="rId22" Type="http://schemas.openxmlformats.org/officeDocument/2006/relationships/oleObject" Target="../embeddings/oleObject288.bin"/><Relationship Id="rId27" Type="http://schemas.openxmlformats.org/officeDocument/2006/relationships/oleObject" Target="../embeddings/oleObject291.bin"/><Relationship Id="rId30" Type="http://schemas.openxmlformats.org/officeDocument/2006/relationships/oleObject" Target="../embeddings/oleObject294.bin"/><Relationship Id="rId35" Type="http://schemas.openxmlformats.org/officeDocument/2006/relationships/oleObject" Target="../embeddings/oleObject29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305.bin"/><Relationship Id="rId18" Type="http://schemas.openxmlformats.org/officeDocument/2006/relationships/image" Target="../media/image231.wmf"/><Relationship Id="rId26" Type="http://schemas.openxmlformats.org/officeDocument/2006/relationships/oleObject" Target="../embeddings/oleObject313.bin"/><Relationship Id="rId3" Type="http://schemas.openxmlformats.org/officeDocument/2006/relationships/oleObject" Target="../embeddings/oleObject300.bin"/><Relationship Id="rId21" Type="http://schemas.openxmlformats.org/officeDocument/2006/relationships/image" Target="../media/image240.wmf"/><Relationship Id="rId34" Type="http://schemas.openxmlformats.org/officeDocument/2006/relationships/image" Target="../media/image241.wmf"/><Relationship Id="rId7" Type="http://schemas.openxmlformats.org/officeDocument/2006/relationships/oleObject" Target="../embeddings/oleObject302.bin"/><Relationship Id="rId12" Type="http://schemas.openxmlformats.org/officeDocument/2006/relationships/image" Target="../media/image229.wmf"/><Relationship Id="rId17" Type="http://schemas.openxmlformats.org/officeDocument/2006/relationships/oleObject" Target="../embeddings/oleObject307.bin"/><Relationship Id="rId25" Type="http://schemas.openxmlformats.org/officeDocument/2006/relationships/oleObject" Target="../embeddings/oleObject312.bin"/><Relationship Id="rId33" Type="http://schemas.openxmlformats.org/officeDocument/2006/relationships/oleObject" Target="../embeddings/oleObject319.bin"/><Relationship Id="rId2" Type="http://schemas.openxmlformats.org/officeDocument/2006/relationships/slideLayout" Target="../slideLayouts/slideLayout2.xml"/><Relationship Id="rId16" Type="http://schemas.openxmlformats.org/officeDocument/2006/relationships/image" Target="../media/image230.wmf"/><Relationship Id="rId20" Type="http://schemas.openxmlformats.org/officeDocument/2006/relationships/oleObject" Target="../embeddings/oleObject309.bin"/><Relationship Id="rId29" Type="http://schemas.openxmlformats.org/officeDocument/2006/relationships/oleObject" Target="../embeddings/oleObject316.bin"/><Relationship Id="rId1" Type="http://schemas.openxmlformats.org/officeDocument/2006/relationships/vmlDrawing" Target="../drawings/vmlDrawing53.vml"/><Relationship Id="rId6" Type="http://schemas.openxmlformats.org/officeDocument/2006/relationships/image" Target="../media/image131.wmf"/><Relationship Id="rId11" Type="http://schemas.openxmlformats.org/officeDocument/2006/relationships/oleObject" Target="../embeddings/oleObject304.bin"/><Relationship Id="rId24" Type="http://schemas.openxmlformats.org/officeDocument/2006/relationships/oleObject" Target="../embeddings/oleObject311.bin"/><Relationship Id="rId32" Type="http://schemas.openxmlformats.org/officeDocument/2006/relationships/oleObject" Target="../embeddings/oleObject318.bin"/><Relationship Id="rId37" Type="http://schemas.openxmlformats.org/officeDocument/2006/relationships/image" Target="../media/image242.wmf"/><Relationship Id="rId5" Type="http://schemas.openxmlformats.org/officeDocument/2006/relationships/oleObject" Target="../embeddings/oleObject301.bin"/><Relationship Id="rId15" Type="http://schemas.openxmlformats.org/officeDocument/2006/relationships/oleObject" Target="../embeddings/oleObject306.bin"/><Relationship Id="rId23" Type="http://schemas.openxmlformats.org/officeDocument/2006/relationships/image" Target="../media/image234.wmf"/><Relationship Id="rId28" Type="http://schemas.openxmlformats.org/officeDocument/2006/relationships/oleObject" Target="../embeddings/oleObject315.bin"/><Relationship Id="rId36" Type="http://schemas.openxmlformats.org/officeDocument/2006/relationships/oleObject" Target="../embeddings/oleObject321.bin"/><Relationship Id="rId10" Type="http://schemas.openxmlformats.org/officeDocument/2006/relationships/image" Target="../media/image105.wmf"/><Relationship Id="rId19" Type="http://schemas.openxmlformats.org/officeDocument/2006/relationships/oleObject" Target="../embeddings/oleObject308.bin"/><Relationship Id="rId31" Type="http://schemas.openxmlformats.org/officeDocument/2006/relationships/oleObject" Target="../embeddings/oleObject317.bin"/><Relationship Id="rId4" Type="http://schemas.openxmlformats.org/officeDocument/2006/relationships/image" Target="../media/image227.wmf"/><Relationship Id="rId9" Type="http://schemas.openxmlformats.org/officeDocument/2006/relationships/oleObject" Target="../embeddings/oleObject303.bin"/><Relationship Id="rId14" Type="http://schemas.openxmlformats.org/officeDocument/2006/relationships/image" Target="../media/image239.wmf"/><Relationship Id="rId22" Type="http://schemas.openxmlformats.org/officeDocument/2006/relationships/oleObject" Target="../embeddings/oleObject310.bin"/><Relationship Id="rId27" Type="http://schemas.openxmlformats.org/officeDocument/2006/relationships/oleObject" Target="../embeddings/oleObject314.bin"/><Relationship Id="rId30" Type="http://schemas.openxmlformats.org/officeDocument/2006/relationships/image" Target="../media/image235.wmf"/><Relationship Id="rId35" Type="http://schemas.openxmlformats.org/officeDocument/2006/relationships/oleObject" Target="../embeddings/oleObject320.bin"/></Relationships>
</file>

<file path=ppt/slides/_rels/slide71.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327.bin"/><Relationship Id="rId18" Type="http://schemas.openxmlformats.org/officeDocument/2006/relationships/image" Target="../media/image105.wmf"/><Relationship Id="rId26" Type="http://schemas.openxmlformats.org/officeDocument/2006/relationships/image" Target="../media/image248.wmf"/><Relationship Id="rId3" Type="http://schemas.openxmlformats.org/officeDocument/2006/relationships/oleObject" Target="../embeddings/oleObject322.bin"/><Relationship Id="rId21" Type="http://schemas.openxmlformats.org/officeDocument/2006/relationships/oleObject" Target="../embeddings/oleObject331.bin"/><Relationship Id="rId7" Type="http://schemas.openxmlformats.org/officeDocument/2006/relationships/oleObject" Target="../embeddings/oleObject324.bin"/><Relationship Id="rId12" Type="http://schemas.openxmlformats.org/officeDocument/2006/relationships/image" Target="../media/image228.wmf"/><Relationship Id="rId17" Type="http://schemas.openxmlformats.org/officeDocument/2006/relationships/oleObject" Target="../embeddings/oleObject329.bin"/><Relationship Id="rId25" Type="http://schemas.openxmlformats.org/officeDocument/2006/relationships/oleObject" Target="../embeddings/oleObject333.bin"/><Relationship Id="rId2" Type="http://schemas.openxmlformats.org/officeDocument/2006/relationships/slideLayout" Target="../slideLayouts/slideLayout2.xml"/><Relationship Id="rId16" Type="http://schemas.openxmlformats.org/officeDocument/2006/relationships/image" Target="../media/image231.wmf"/><Relationship Id="rId20" Type="http://schemas.openxmlformats.org/officeDocument/2006/relationships/image" Target="../media/image246.wmf"/><Relationship Id="rId1" Type="http://schemas.openxmlformats.org/officeDocument/2006/relationships/vmlDrawing" Target="../drawings/vmlDrawing54.vml"/><Relationship Id="rId6" Type="http://schemas.openxmlformats.org/officeDocument/2006/relationships/image" Target="../media/image131.wmf"/><Relationship Id="rId11" Type="http://schemas.openxmlformats.org/officeDocument/2006/relationships/oleObject" Target="../embeddings/oleObject326.bin"/><Relationship Id="rId24" Type="http://schemas.openxmlformats.org/officeDocument/2006/relationships/image" Target="../media/image247.wmf"/><Relationship Id="rId5" Type="http://schemas.openxmlformats.org/officeDocument/2006/relationships/oleObject" Target="../embeddings/oleObject323.bin"/><Relationship Id="rId15" Type="http://schemas.openxmlformats.org/officeDocument/2006/relationships/oleObject" Target="../embeddings/oleObject328.bin"/><Relationship Id="rId23" Type="http://schemas.openxmlformats.org/officeDocument/2006/relationships/oleObject" Target="../embeddings/oleObject332.bin"/><Relationship Id="rId10" Type="http://schemas.openxmlformats.org/officeDocument/2006/relationships/image" Target="../media/image245.wmf"/><Relationship Id="rId19" Type="http://schemas.openxmlformats.org/officeDocument/2006/relationships/oleObject" Target="../embeddings/oleObject330.bin"/><Relationship Id="rId4" Type="http://schemas.openxmlformats.org/officeDocument/2006/relationships/image" Target="../media/image243.wmf"/><Relationship Id="rId9" Type="http://schemas.openxmlformats.org/officeDocument/2006/relationships/oleObject" Target="../embeddings/oleObject325.bin"/><Relationship Id="rId14" Type="http://schemas.openxmlformats.org/officeDocument/2006/relationships/image" Target="../media/image230.wmf"/><Relationship Id="rId22" Type="http://schemas.openxmlformats.org/officeDocument/2006/relationships/image" Target="../media/image106.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34.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250.wmf"/><Relationship Id="rId5" Type="http://schemas.openxmlformats.org/officeDocument/2006/relationships/oleObject" Target="../embeddings/oleObject335.bin"/><Relationship Id="rId4" Type="http://schemas.openxmlformats.org/officeDocument/2006/relationships/image" Target="../media/image249.wmf"/></Relationships>
</file>

<file path=ppt/slides/_rels/slide74.xml.rels><?xml version="1.0" encoding="UTF-8" standalone="yes"?>
<Relationships xmlns="http://schemas.openxmlformats.org/package/2006/relationships"><Relationship Id="rId8" Type="http://schemas.openxmlformats.org/officeDocument/2006/relationships/image" Target="../media/image253.wmf"/><Relationship Id="rId3" Type="http://schemas.openxmlformats.org/officeDocument/2006/relationships/oleObject" Target="../embeddings/oleObject336.bin"/><Relationship Id="rId7" Type="http://schemas.openxmlformats.org/officeDocument/2006/relationships/oleObject" Target="../embeddings/oleObject338.bin"/><Relationship Id="rId12" Type="http://schemas.openxmlformats.org/officeDocument/2006/relationships/image" Target="../media/image255.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252.wmf"/><Relationship Id="rId11" Type="http://schemas.openxmlformats.org/officeDocument/2006/relationships/oleObject" Target="../embeddings/oleObject340.bin"/><Relationship Id="rId5" Type="http://schemas.openxmlformats.org/officeDocument/2006/relationships/oleObject" Target="../embeddings/oleObject337.bin"/><Relationship Id="rId10" Type="http://schemas.openxmlformats.org/officeDocument/2006/relationships/image" Target="../media/image254.wmf"/><Relationship Id="rId4" Type="http://schemas.openxmlformats.org/officeDocument/2006/relationships/image" Target="../media/image251.wmf"/><Relationship Id="rId9" Type="http://schemas.openxmlformats.org/officeDocument/2006/relationships/oleObject" Target="../embeddings/oleObject339.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41.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257.wmf"/><Relationship Id="rId5" Type="http://schemas.openxmlformats.org/officeDocument/2006/relationships/oleObject" Target="../embeddings/oleObject342.bin"/><Relationship Id="rId4" Type="http://schemas.openxmlformats.org/officeDocument/2006/relationships/image" Target="../media/image256.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43.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59.wmf"/><Relationship Id="rId5" Type="http://schemas.openxmlformats.org/officeDocument/2006/relationships/oleObject" Target="../embeddings/oleObject344.bin"/><Relationship Id="rId4" Type="http://schemas.openxmlformats.org/officeDocument/2006/relationships/image" Target="../media/image258.wmf"/></Relationships>
</file>

<file path=ppt/slides/_rels/slide77.xml.rels><?xml version="1.0" encoding="UTF-8" standalone="yes"?>
<Relationships xmlns="http://schemas.openxmlformats.org/package/2006/relationships"><Relationship Id="rId8" Type="http://schemas.openxmlformats.org/officeDocument/2006/relationships/image" Target="../media/image262.wmf"/><Relationship Id="rId3" Type="http://schemas.openxmlformats.org/officeDocument/2006/relationships/oleObject" Target="../embeddings/oleObject345.bin"/><Relationship Id="rId7" Type="http://schemas.openxmlformats.org/officeDocument/2006/relationships/oleObject" Target="../embeddings/oleObject347.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261.wmf"/><Relationship Id="rId5" Type="http://schemas.openxmlformats.org/officeDocument/2006/relationships/oleObject" Target="../embeddings/oleObject346.bin"/><Relationship Id="rId4" Type="http://schemas.openxmlformats.org/officeDocument/2006/relationships/image" Target="../media/image260.wmf"/></Relationships>
</file>

<file path=ppt/slides/_rels/slide78.xml.rels><?xml version="1.0" encoding="UTF-8" standalone="yes"?>
<Relationships xmlns="http://schemas.openxmlformats.org/package/2006/relationships"><Relationship Id="rId8" Type="http://schemas.openxmlformats.org/officeDocument/2006/relationships/image" Target="../media/image265.wmf"/><Relationship Id="rId3" Type="http://schemas.openxmlformats.org/officeDocument/2006/relationships/oleObject" Target="../embeddings/oleObject348.bin"/><Relationship Id="rId7" Type="http://schemas.openxmlformats.org/officeDocument/2006/relationships/oleObject" Target="../embeddings/oleObject350.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264.wmf"/><Relationship Id="rId5" Type="http://schemas.openxmlformats.org/officeDocument/2006/relationships/oleObject" Target="../embeddings/oleObject349.bin"/><Relationship Id="rId10" Type="http://schemas.openxmlformats.org/officeDocument/2006/relationships/image" Target="../media/image266.wmf"/><Relationship Id="rId4" Type="http://schemas.openxmlformats.org/officeDocument/2006/relationships/image" Target="../media/image263.wmf"/><Relationship Id="rId9" Type="http://schemas.openxmlformats.org/officeDocument/2006/relationships/oleObject" Target="../embeddings/oleObject351.bin"/></Relationships>
</file>

<file path=ppt/slides/_rels/slide79.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oleObject" Target="../embeddings/oleObject352.bin"/><Relationship Id="rId7" Type="http://schemas.openxmlformats.org/officeDocument/2006/relationships/oleObject" Target="../embeddings/oleObject354.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268.wmf"/><Relationship Id="rId5" Type="http://schemas.openxmlformats.org/officeDocument/2006/relationships/oleObject" Target="../embeddings/oleObject353.bin"/><Relationship Id="rId4" Type="http://schemas.openxmlformats.org/officeDocument/2006/relationships/image" Target="../media/image26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72.wmf"/><Relationship Id="rId3" Type="http://schemas.openxmlformats.org/officeDocument/2006/relationships/oleObject" Target="../embeddings/oleObject355.bin"/><Relationship Id="rId7" Type="http://schemas.openxmlformats.org/officeDocument/2006/relationships/oleObject" Target="../embeddings/oleObject357.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271.wmf"/><Relationship Id="rId5" Type="http://schemas.openxmlformats.org/officeDocument/2006/relationships/oleObject" Target="../embeddings/oleObject356.bin"/><Relationship Id="rId4" Type="http://schemas.openxmlformats.org/officeDocument/2006/relationships/image" Target="../media/image270.wmf"/></Relationships>
</file>

<file path=ppt/slides/_rels/slide81.xml.rels><?xml version="1.0" encoding="UTF-8" standalone="yes"?>
<Relationships xmlns="http://schemas.openxmlformats.org/package/2006/relationships"><Relationship Id="rId8" Type="http://schemas.openxmlformats.org/officeDocument/2006/relationships/image" Target="../media/image275.wmf"/><Relationship Id="rId3" Type="http://schemas.openxmlformats.org/officeDocument/2006/relationships/oleObject" Target="../embeddings/oleObject358.bin"/><Relationship Id="rId7" Type="http://schemas.openxmlformats.org/officeDocument/2006/relationships/oleObject" Target="../embeddings/oleObject360.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274.wmf"/><Relationship Id="rId5" Type="http://schemas.openxmlformats.org/officeDocument/2006/relationships/oleObject" Target="../embeddings/oleObject359.bin"/><Relationship Id="rId10" Type="http://schemas.openxmlformats.org/officeDocument/2006/relationships/image" Target="../media/image276.wmf"/><Relationship Id="rId4" Type="http://schemas.openxmlformats.org/officeDocument/2006/relationships/image" Target="../media/image273.wmf"/><Relationship Id="rId9" Type="http://schemas.openxmlformats.org/officeDocument/2006/relationships/oleObject" Target="../embeddings/oleObject361.bin"/></Relationships>
</file>

<file path=ppt/slides/_rels/slide82.x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oleObject" Target="../embeddings/oleObject362.bin"/><Relationship Id="rId7" Type="http://schemas.openxmlformats.org/officeDocument/2006/relationships/oleObject" Target="../embeddings/oleObject364.bin"/><Relationship Id="rId12" Type="http://schemas.openxmlformats.org/officeDocument/2006/relationships/image" Target="../media/image281.wmf"/><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278.wmf"/><Relationship Id="rId11" Type="http://schemas.openxmlformats.org/officeDocument/2006/relationships/oleObject" Target="../embeddings/oleObject366.bin"/><Relationship Id="rId5" Type="http://schemas.openxmlformats.org/officeDocument/2006/relationships/oleObject" Target="../embeddings/oleObject363.bin"/><Relationship Id="rId10" Type="http://schemas.openxmlformats.org/officeDocument/2006/relationships/image" Target="../media/image280.wmf"/><Relationship Id="rId4" Type="http://schemas.openxmlformats.org/officeDocument/2006/relationships/image" Target="../media/image277.wmf"/><Relationship Id="rId9" Type="http://schemas.openxmlformats.org/officeDocument/2006/relationships/oleObject" Target="../embeddings/oleObject365.bin"/></Relationships>
</file>

<file path=ppt/slides/_rels/slide83.x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oleObject" Target="../embeddings/oleObject367.bin"/><Relationship Id="rId7" Type="http://schemas.openxmlformats.org/officeDocument/2006/relationships/oleObject" Target="../embeddings/oleObject369.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283.wmf"/><Relationship Id="rId5" Type="http://schemas.openxmlformats.org/officeDocument/2006/relationships/oleObject" Target="../embeddings/oleObject368.bin"/><Relationship Id="rId4" Type="http://schemas.openxmlformats.org/officeDocument/2006/relationships/image" Target="../media/image282.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70.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286.wmf"/><Relationship Id="rId5" Type="http://schemas.openxmlformats.org/officeDocument/2006/relationships/oleObject" Target="../embeddings/oleObject371.bin"/><Relationship Id="rId4" Type="http://schemas.openxmlformats.org/officeDocument/2006/relationships/image" Target="../media/image285.wmf"/></Relationships>
</file>

<file path=ppt/slides/_rels/slide85.xml.rels><?xml version="1.0" encoding="UTF-8" standalone="yes"?>
<Relationships xmlns="http://schemas.openxmlformats.org/package/2006/relationships"><Relationship Id="rId8" Type="http://schemas.openxmlformats.org/officeDocument/2006/relationships/image" Target="../media/image289.wmf"/><Relationship Id="rId3" Type="http://schemas.openxmlformats.org/officeDocument/2006/relationships/oleObject" Target="../embeddings/oleObject372.bin"/><Relationship Id="rId7" Type="http://schemas.openxmlformats.org/officeDocument/2006/relationships/oleObject" Target="../embeddings/oleObject374.bin"/><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image" Target="../media/image288.wmf"/><Relationship Id="rId5" Type="http://schemas.openxmlformats.org/officeDocument/2006/relationships/oleObject" Target="../embeddings/oleObject373.bin"/><Relationship Id="rId4" Type="http://schemas.openxmlformats.org/officeDocument/2006/relationships/image" Target="../media/image287.wmf"/></Relationships>
</file>

<file path=ppt/slides/_rels/slide86.x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oleObject" Target="../embeddings/oleObject375.bin"/><Relationship Id="rId7" Type="http://schemas.openxmlformats.org/officeDocument/2006/relationships/oleObject" Target="../embeddings/oleObject377.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image" Target="../media/image291.wmf"/><Relationship Id="rId5" Type="http://schemas.openxmlformats.org/officeDocument/2006/relationships/oleObject" Target="../embeddings/oleObject376.bin"/><Relationship Id="rId10" Type="http://schemas.openxmlformats.org/officeDocument/2006/relationships/image" Target="../media/image293.wmf"/><Relationship Id="rId4" Type="http://schemas.openxmlformats.org/officeDocument/2006/relationships/image" Target="../media/image290.wmf"/><Relationship Id="rId9" Type="http://schemas.openxmlformats.org/officeDocument/2006/relationships/oleObject" Target="../embeddings/oleObject378.bin"/></Relationships>
</file>

<file path=ppt/slides/_rels/slide87.xml.rels><?xml version="1.0" encoding="UTF-8" standalone="yes"?>
<Relationships xmlns="http://schemas.openxmlformats.org/package/2006/relationships"><Relationship Id="rId8" Type="http://schemas.openxmlformats.org/officeDocument/2006/relationships/image" Target="../media/image296.wmf"/><Relationship Id="rId3" Type="http://schemas.openxmlformats.org/officeDocument/2006/relationships/oleObject" Target="../embeddings/oleObject379.bin"/><Relationship Id="rId7" Type="http://schemas.openxmlformats.org/officeDocument/2006/relationships/oleObject" Target="../embeddings/oleObject381.bin"/><Relationship Id="rId12" Type="http://schemas.openxmlformats.org/officeDocument/2006/relationships/image" Target="../media/image298.wmf"/><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295.wmf"/><Relationship Id="rId11" Type="http://schemas.openxmlformats.org/officeDocument/2006/relationships/oleObject" Target="../embeddings/oleObject383.bin"/><Relationship Id="rId5" Type="http://schemas.openxmlformats.org/officeDocument/2006/relationships/oleObject" Target="../embeddings/oleObject380.bin"/><Relationship Id="rId10" Type="http://schemas.openxmlformats.org/officeDocument/2006/relationships/image" Target="../media/image297.wmf"/><Relationship Id="rId4" Type="http://schemas.openxmlformats.org/officeDocument/2006/relationships/image" Target="../media/image294.wmf"/><Relationship Id="rId9" Type="http://schemas.openxmlformats.org/officeDocument/2006/relationships/oleObject" Target="../embeddings/oleObject382.bin"/></Relationships>
</file>

<file path=ppt/slides/_rels/slide88.xml.rels><?xml version="1.0" encoding="UTF-8" standalone="yes"?>
<Relationships xmlns="http://schemas.openxmlformats.org/package/2006/relationships"><Relationship Id="rId8" Type="http://schemas.openxmlformats.org/officeDocument/2006/relationships/image" Target="../media/image301.wmf"/><Relationship Id="rId13" Type="http://schemas.openxmlformats.org/officeDocument/2006/relationships/oleObject" Target="../embeddings/oleObject389.bin"/><Relationship Id="rId3" Type="http://schemas.openxmlformats.org/officeDocument/2006/relationships/oleObject" Target="../embeddings/oleObject384.bin"/><Relationship Id="rId7" Type="http://schemas.openxmlformats.org/officeDocument/2006/relationships/oleObject" Target="../embeddings/oleObject386.bin"/><Relationship Id="rId12" Type="http://schemas.openxmlformats.org/officeDocument/2006/relationships/image" Target="../media/image303.wmf"/><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image" Target="../media/image300.wmf"/><Relationship Id="rId11" Type="http://schemas.openxmlformats.org/officeDocument/2006/relationships/oleObject" Target="../embeddings/oleObject388.bin"/><Relationship Id="rId5" Type="http://schemas.openxmlformats.org/officeDocument/2006/relationships/oleObject" Target="../embeddings/oleObject385.bin"/><Relationship Id="rId10" Type="http://schemas.openxmlformats.org/officeDocument/2006/relationships/image" Target="../media/image302.wmf"/><Relationship Id="rId4" Type="http://schemas.openxmlformats.org/officeDocument/2006/relationships/image" Target="../media/image299.wmf"/><Relationship Id="rId9" Type="http://schemas.openxmlformats.org/officeDocument/2006/relationships/oleObject" Target="../embeddings/oleObject387.bin"/><Relationship Id="rId14" Type="http://schemas.openxmlformats.org/officeDocument/2006/relationships/image" Target="../media/image304.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849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40D6B60-F4FA-43AD-9737-8753586DDCAA}" type="slidenum">
              <a:rPr lang="en-US" altLang="ko-KR">
                <a:solidFill>
                  <a:srgbClr val="003399"/>
                </a:solidFill>
                <a:latin typeface="-윤체L"/>
                <a:ea typeface="-윤체L"/>
                <a:cs typeface="-윤체L"/>
              </a:rPr>
              <a:pPr/>
              <a:t>1</a:t>
            </a:fld>
            <a:endParaRPr lang="en-US" altLang="ko-KR">
              <a:solidFill>
                <a:srgbClr val="003399"/>
              </a:solidFill>
              <a:latin typeface="-윤체L"/>
              <a:ea typeface="-윤체L"/>
              <a:cs typeface="-윤체L"/>
            </a:endParaRPr>
          </a:p>
        </p:txBody>
      </p:sp>
      <p:sp>
        <p:nvSpPr>
          <p:cNvPr id="84997" name="Rectangle 2"/>
          <p:cNvSpPr>
            <a:spLocks noGrp="1" noChangeArrowheads="1"/>
          </p:cNvSpPr>
          <p:nvPr>
            <p:ph type="title"/>
          </p:nvPr>
        </p:nvSpPr>
        <p:spPr>
          <a:xfrm>
            <a:off x="684213" y="620713"/>
            <a:ext cx="7772400" cy="4965700"/>
          </a:xfrm>
        </p:spPr>
        <p:txBody>
          <a:bodyPr/>
          <a:lstStyle/>
          <a:p>
            <a:pPr eaLnBrk="1" hangingPunct="1"/>
            <a:r>
              <a:rPr lang="zh-CN" altLang="en-US" smtClean="0">
                <a:ea typeface="华文彩云" pitchFamily="2" charset="-122"/>
              </a:rPr>
              <a:t/>
            </a:r>
            <a:br>
              <a:rPr lang="zh-CN" altLang="en-US" smtClean="0">
                <a:ea typeface="华文彩云" pitchFamily="2" charset="-122"/>
              </a:rPr>
            </a:br>
            <a:r>
              <a:rPr lang="zh-CN" altLang="en-US" smtClean="0">
                <a:ea typeface="华文彩云" pitchFamily="2" charset="-122"/>
              </a:rPr>
              <a:t/>
            </a:r>
            <a:br>
              <a:rPr lang="zh-CN" altLang="en-US" smtClean="0">
                <a:ea typeface="华文彩云" pitchFamily="2" charset="-122"/>
              </a:rPr>
            </a:br>
            <a:r>
              <a:rPr lang="zh-CN" altLang="en-US" sz="8000" smtClean="0">
                <a:solidFill>
                  <a:srgbClr val="0066FF"/>
                </a:solidFill>
                <a:ea typeface="华文彩云" pitchFamily="2" charset="-122"/>
              </a:rPr>
              <a:t>第二章</a:t>
            </a:r>
            <a:br>
              <a:rPr lang="zh-CN" altLang="en-US" sz="8000" smtClean="0">
                <a:solidFill>
                  <a:srgbClr val="0066FF"/>
                </a:solidFill>
                <a:ea typeface="华文彩云" pitchFamily="2" charset="-122"/>
              </a:rPr>
            </a:br>
            <a:r>
              <a:rPr lang="zh-CN" altLang="en-US" sz="8000" smtClean="0">
                <a:solidFill>
                  <a:srgbClr val="0066FF"/>
                </a:solidFill>
                <a:ea typeface="华文彩云" pitchFamily="2" charset="-122"/>
              </a:rPr>
              <a:t>连续时间系统</a:t>
            </a:r>
            <a:br>
              <a:rPr lang="zh-CN" altLang="en-US" sz="8000" smtClean="0">
                <a:solidFill>
                  <a:srgbClr val="0066FF"/>
                </a:solidFill>
                <a:ea typeface="华文彩云" pitchFamily="2" charset="-122"/>
              </a:rPr>
            </a:br>
            <a:r>
              <a:rPr lang="zh-CN" altLang="en-US" sz="8000" smtClean="0">
                <a:solidFill>
                  <a:srgbClr val="0066FF"/>
                </a:solidFill>
                <a:ea typeface="华文彩云" pitchFamily="2" charset="-122"/>
              </a:rPr>
              <a:t>的时域分析</a:t>
            </a:r>
            <a:r>
              <a:rPr lang="zh-CN" altLang="en-US" smtClean="0">
                <a:ea typeface="华文彩云" pitchFamily="2" charset="-122"/>
              </a:rPr>
              <a:t/>
            </a:r>
            <a:br>
              <a:rPr lang="zh-CN" altLang="en-US" smtClean="0">
                <a:ea typeface="华文彩云" pitchFamily="2" charset="-122"/>
              </a:rPr>
            </a:br>
            <a:endParaRPr lang="zh-CN" altLang="en-US" smtClean="0">
              <a:ea typeface="华文彩云" pitchFamily="2" charset="-122"/>
            </a:endParaRPr>
          </a:p>
        </p:txBody>
      </p:sp>
    </p:spTree>
  </p:cSld>
  <p:clrMapOvr>
    <a:masterClrMapping/>
  </p:clrMapOvr>
  <p:transition advTm="229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5" name="页脚占位符 4"/>
          <p:cNvSpPr>
            <a:spLocks noGrp="1"/>
          </p:cNvSpPr>
          <p:nvPr>
            <p:ph type="ftr" sz="quarter" idx="11"/>
          </p:nvPr>
        </p:nvSpPr>
        <p:spPr/>
        <p:txBody>
          <a:bodyPr/>
          <a:lstStyle/>
          <a:p>
            <a:pPr>
              <a:defRPr/>
            </a:pPr>
            <a:r>
              <a:rPr lang="zh-CN" altLang="en-US"/>
              <a:t>信号与系统</a:t>
            </a:r>
          </a:p>
        </p:txBody>
      </p:sp>
      <p:sp>
        <p:nvSpPr>
          <p:cNvPr id="952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C0001B02-60E3-4585-8127-743312A72FC0}" type="slidenum">
              <a:rPr lang="en-US" altLang="ko-KR">
                <a:solidFill>
                  <a:srgbClr val="003399"/>
                </a:solidFill>
                <a:latin typeface="-윤체L"/>
                <a:ea typeface="-윤체L"/>
                <a:cs typeface="-윤체L"/>
              </a:rPr>
              <a:pPr/>
              <a:t>10</a:t>
            </a:fld>
            <a:endParaRPr lang="en-US" altLang="ko-KR">
              <a:solidFill>
                <a:srgbClr val="003399"/>
              </a:solidFill>
              <a:latin typeface="-윤체L"/>
              <a:ea typeface="-윤체L"/>
              <a:cs typeface="-윤체L"/>
            </a:endParaRPr>
          </a:p>
        </p:txBody>
      </p:sp>
      <p:sp>
        <p:nvSpPr>
          <p:cNvPr id="95237" name="Rectangle 2"/>
          <p:cNvSpPr>
            <a:spLocks noGrp="1" noChangeArrowheads="1"/>
          </p:cNvSpPr>
          <p:nvPr>
            <p:ph type="title"/>
          </p:nvPr>
        </p:nvSpPr>
        <p:spPr>
          <a:xfrm>
            <a:off x="1492250" y="365125"/>
            <a:ext cx="5756275" cy="641350"/>
          </a:xfrm>
        </p:spPr>
        <p:txBody>
          <a:bodyPr/>
          <a:lstStyle/>
          <a:p>
            <a:pPr algn="l" eaLnBrk="1" hangingPunct="1"/>
            <a:r>
              <a:rPr lang="zh-CN" altLang="en-US" sz="3600" smtClean="0">
                <a:solidFill>
                  <a:srgbClr val="FF5050"/>
                </a:solidFill>
              </a:rPr>
              <a:t>一、微分方程的建立</a:t>
            </a:r>
          </a:p>
        </p:txBody>
      </p:sp>
      <p:sp>
        <p:nvSpPr>
          <p:cNvPr id="95238" name="Text Box 3"/>
          <p:cNvSpPr txBox="1">
            <a:spLocks noChangeArrowheads="1"/>
          </p:cNvSpPr>
          <p:nvPr/>
        </p:nvSpPr>
        <p:spPr bwMode="auto">
          <a:xfrm>
            <a:off x="304800" y="2133600"/>
            <a:ext cx="2438400" cy="452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300" b="1">
                <a:solidFill>
                  <a:srgbClr val="0000FF"/>
                </a:solidFill>
                <a:ea typeface="宋体" pitchFamily="2" charset="-122"/>
              </a:rPr>
              <a:t>线性时不变系统</a:t>
            </a:r>
          </a:p>
        </p:txBody>
      </p:sp>
      <p:grpSp>
        <p:nvGrpSpPr>
          <p:cNvPr id="95239" name="Group 4"/>
          <p:cNvGrpSpPr>
            <a:grpSpLocks/>
          </p:cNvGrpSpPr>
          <p:nvPr/>
        </p:nvGrpSpPr>
        <p:grpSpPr bwMode="auto">
          <a:xfrm>
            <a:off x="2743200" y="2133600"/>
            <a:ext cx="2133600" cy="366713"/>
            <a:chOff x="1728" y="1344"/>
            <a:chExt cx="1344" cy="231"/>
          </a:xfrm>
        </p:grpSpPr>
        <p:sp>
          <p:nvSpPr>
            <p:cNvPr id="95247" name="Line 5"/>
            <p:cNvSpPr>
              <a:spLocks noChangeShapeType="1"/>
            </p:cNvSpPr>
            <p:nvPr/>
          </p:nvSpPr>
          <p:spPr bwMode="auto">
            <a:xfrm>
              <a:off x="1728" y="1536"/>
              <a:ext cx="13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95248" name="Text Box 6"/>
            <p:cNvSpPr txBox="1">
              <a:spLocks noChangeArrowheads="1"/>
            </p:cNvSpPr>
            <p:nvPr/>
          </p:nvSpPr>
          <p:spPr bwMode="auto">
            <a:xfrm>
              <a:off x="1824" y="1344"/>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solidFill>
                    <a:srgbClr val="0000FF"/>
                  </a:solidFill>
                  <a:ea typeface="宋体" pitchFamily="2" charset="-122"/>
                </a:rPr>
                <a:t>数学模型建立</a:t>
              </a:r>
            </a:p>
          </p:txBody>
        </p:sp>
      </p:grpSp>
      <p:sp>
        <p:nvSpPr>
          <p:cNvPr id="95240" name="Text Box 7"/>
          <p:cNvSpPr txBox="1">
            <a:spLocks noChangeArrowheads="1"/>
          </p:cNvSpPr>
          <p:nvPr/>
        </p:nvSpPr>
        <p:spPr bwMode="auto">
          <a:xfrm>
            <a:off x="4876800" y="2133600"/>
            <a:ext cx="3124200" cy="8032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300" b="1">
                <a:solidFill>
                  <a:srgbClr val="0000FF"/>
                </a:solidFill>
                <a:ea typeface="宋体" pitchFamily="2" charset="-122"/>
              </a:rPr>
              <a:t>线性的常系数微分方程</a:t>
            </a:r>
          </a:p>
        </p:txBody>
      </p:sp>
      <p:sp>
        <p:nvSpPr>
          <p:cNvPr id="95241" name="Text Box 8"/>
          <p:cNvSpPr txBox="1">
            <a:spLocks noChangeArrowheads="1"/>
          </p:cNvSpPr>
          <p:nvPr/>
        </p:nvSpPr>
        <p:spPr bwMode="auto">
          <a:xfrm>
            <a:off x="228600" y="3886200"/>
            <a:ext cx="2667000" cy="452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300" b="1">
                <a:solidFill>
                  <a:srgbClr val="0000FF"/>
                </a:solidFill>
                <a:ea typeface="宋体" pitchFamily="2" charset="-122"/>
              </a:rPr>
              <a:t>具体系统物理模型</a:t>
            </a:r>
          </a:p>
        </p:txBody>
      </p:sp>
      <p:sp>
        <p:nvSpPr>
          <p:cNvPr id="95242" name="Text Box 9"/>
          <p:cNvSpPr txBox="1">
            <a:spLocks noChangeArrowheads="1"/>
          </p:cNvSpPr>
          <p:nvPr/>
        </p:nvSpPr>
        <p:spPr bwMode="auto">
          <a:xfrm>
            <a:off x="304800" y="2971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ea typeface="宋体" pitchFamily="2" charset="-122"/>
              </a:rPr>
              <a:t>也即：</a:t>
            </a:r>
          </a:p>
        </p:txBody>
      </p:sp>
      <p:grpSp>
        <p:nvGrpSpPr>
          <p:cNvPr id="95243" name="Group 10"/>
          <p:cNvGrpSpPr>
            <a:grpSpLocks/>
          </p:cNvGrpSpPr>
          <p:nvPr/>
        </p:nvGrpSpPr>
        <p:grpSpPr bwMode="auto">
          <a:xfrm>
            <a:off x="2895600" y="3810000"/>
            <a:ext cx="2667000" cy="641350"/>
            <a:chOff x="1872" y="1968"/>
            <a:chExt cx="1680" cy="404"/>
          </a:xfrm>
        </p:grpSpPr>
        <p:sp>
          <p:nvSpPr>
            <p:cNvPr id="95245" name="Line 11"/>
            <p:cNvSpPr>
              <a:spLocks noChangeShapeType="1"/>
            </p:cNvSpPr>
            <p:nvPr/>
          </p:nvSpPr>
          <p:spPr bwMode="auto">
            <a:xfrm>
              <a:off x="1872" y="2160"/>
              <a:ext cx="16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95246" name="Text Box 12"/>
            <p:cNvSpPr txBox="1">
              <a:spLocks noChangeArrowheads="1"/>
            </p:cNvSpPr>
            <p:nvPr/>
          </p:nvSpPr>
          <p:spPr bwMode="auto">
            <a:xfrm>
              <a:off x="1872" y="1968"/>
              <a:ext cx="1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solidFill>
                    <a:srgbClr val="0000FF"/>
                  </a:solidFill>
                  <a:ea typeface="宋体" pitchFamily="2" charset="-122"/>
                </a:rPr>
                <a:t>按照元件的约束特性及系统结构的约束特性</a:t>
              </a:r>
            </a:p>
          </p:txBody>
        </p:sp>
      </p:grpSp>
      <p:sp>
        <p:nvSpPr>
          <p:cNvPr id="95244" name="Text Box 13"/>
          <p:cNvSpPr txBox="1">
            <a:spLocks noChangeArrowheads="1"/>
          </p:cNvSpPr>
          <p:nvPr/>
        </p:nvSpPr>
        <p:spPr bwMode="auto">
          <a:xfrm>
            <a:off x="5562600" y="3886200"/>
            <a:ext cx="3048000" cy="452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300" b="1">
                <a:solidFill>
                  <a:srgbClr val="0000FF"/>
                </a:solidFill>
                <a:ea typeface="宋体" pitchFamily="2" charset="-122"/>
              </a:rPr>
              <a:t>常系数微分方程建立</a:t>
            </a:r>
          </a:p>
        </p:txBody>
      </p:sp>
    </p:spTree>
  </p:cSld>
  <p:clrMapOvr>
    <a:masterClrMapping/>
  </p:clrMapOvr>
  <p:transition advTm="132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54" name="页脚占位符 4"/>
          <p:cNvSpPr>
            <a:spLocks noGrp="1"/>
          </p:cNvSpPr>
          <p:nvPr>
            <p:ph type="ftr" sz="quarter" idx="11"/>
          </p:nvPr>
        </p:nvSpPr>
        <p:spPr/>
        <p:txBody>
          <a:bodyPr/>
          <a:lstStyle/>
          <a:p>
            <a:pPr>
              <a:defRPr/>
            </a:pPr>
            <a:r>
              <a:rPr lang="zh-CN" altLang="en-US"/>
              <a:t>信号与系统</a:t>
            </a:r>
          </a:p>
        </p:txBody>
      </p:sp>
      <p:sp>
        <p:nvSpPr>
          <p:cNvPr id="1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B1C39B3F-9BC9-4D3F-88FE-F4D64FCED301}" type="slidenum">
              <a:rPr lang="en-US" altLang="ko-KR">
                <a:solidFill>
                  <a:srgbClr val="003399"/>
                </a:solidFill>
                <a:latin typeface="-윤체L"/>
                <a:ea typeface="-윤체L"/>
                <a:cs typeface="-윤체L"/>
              </a:rPr>
              <a:pPr/>
              <a:t>11</a:t>
            </a:fld>
            <a:endParaRPr lang="en-US" altLang="ko-KR">
              <a:solidFill>
                <a:srgbClr val="003399"/>
              </a:solidFill>
              <a:latin typeface="-윤체L"/>
              <a:ea typeface="-윤체L"/>
              <a:cs typeface="-윤체L"/>
            </a:endParaRPr>
          </a:p>
        </p:txBody>
      </p:sp>
      <p:sp>
        <p:nvSpPr>
          <p:cNvPr id="1044" name="Rectangle 2"/>
          <p:cNvSpPr>
            <a:spLocks noGrp="1" noChangeArrowheads="1"/>
          </p:cNvSpPr>
          <p:nvPr>
            <p:ph type="title"/>
          </p:nvPr>
        </p:nvSpPr>
        <p:spPr>
          <a:xfrm>
            <a:off x="1619250" y="333375"/>
            <a:ext cx="1387475" cy="641350"/>
          </a:xfrm>
        </p:spPr>
        <p:txBody>
          <a:bodyPr/>
          <a:lstStyle/>
          <a:p>
            <a:pPr algn="l" eaLnBrk="1" hangingPunct="1"/>
            <a:r>
              <a:rPr lang="zh-CN" altLang="en-US" sz="2800" smtClean="0">
                <a:solidFill>
                  <a:srgbClr val="FF0000"/>
                </a:solidFill>
              </a:rPr>
              <a:t>例</a:t>
            </a:r>
            <a:r>
              <a:rPr lang="en-US" altLang="zh-CN" sz="2800" smtClean="0">
                <a:solidFill>
                  <a:srgbClr val="FF0000"/>
                </a:solidFill>
              </a:rPr>
              <a:t>2-1</a:t>
            </a:r>
          </a:p>
        </p:txBody>
      </p:sp>
      <p:grpSp>
        <p:nvGrpSpPr>
          <p:cNvPr id="1045" name="Group 3"/>
          <p:cNvGrpSpPr>
            <a:grpSpLocks/>
          </p:cNvGrpSpPr>
          <p:nvPr/>
        </p:nvGrpSpPr>
        <p:grpSpPr bwMode="auto">
          <a:xfrm>
            <a:off x="76200" y="2743200"/>
            <a:ext cx="3409950" cy="2052638"/>
            <a:chOff x="48" y="1728"/>
            <a:chExt cx="2148" cy="1293"/>
          </a:xfrm>
        </p:grpSpPr>
        <p:grpSp>
          <p:nvGrpSpPr>
            <p:cNvPr id="1058" name="Group 4"/>
            <p:cNvGrpSpPr>
              <a:grpSpLocks/>
            </p:cNvGrpSpPr>
            <p:nvPr/>
          </p:nvGrpSpPr>
          <p:grpSpPr bwMode="auto">
            <a:xfrm>
              <a:off x="48" y="1728"/>
              <a:ext cx="2148" cy="960"/>
              <a:chOff x="48" y="1392"/>
              <a:chExt cx="2148" cy="960"/>
            </a:xfrm>
          </p:grpSpPr>
          <p:sp>
            <p:nvSpPr>
              <p:cNvPr id="1060" name="Line 5"/>
              <p:cNvSpPr>
                <a:spLocks noChangeShapeType="1"/>
              </p:cNvSpPr>
              <p:nvPr/>
            </p:nvSpPr>
            <p:spPr bwMode="auto">
              <a:xfrm flipV="1">
                <a:off x="432" y="1584"/>
                <a:ext cx="0" cy="288"/>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61" name="Line 6"/>
              <p:cNvSpPr>
                <a:spLocks noChangeShapeType="1"/>
              </p:cNvSpPr>
              <p:nvPr/>
            </p:nvSpPr>
            <p:spPr bwMode="auto">
              <a:xfrm flipV="1">
                <a:off x="432" y="1440"/>
                <a:ext cx="0" cy="432"/>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2" name="Oval 7"/>
              <p:cNvSpPr>
                <a:spLocks noChangeArrowheads="1"/>
              </p:cNvSpPr>
              <p:nvPr/>
            </p:nvSpPr>
            <p:spPr bwMode="auto">
              <a:xfrm>
                <a:off x="336" y="1872"/>
                <a:ext cx="192" cy="192"/>
              </a:xfrm>
              <a:prstGeom prst="ellipse">
                <a:avLst/>
              </a:prstGeom>
              <a:noFill/>
              <a:ln w="28575">
                <a:solidFill>
                  <a:srgbClr val="11111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3" name="Line 8"/>
              <p:cNvSpPr>
                <a:spLocks noChangeShapeType="1"/>
              </p:cNvSpPr>
              <p:nvPr/>
            </p:nvSpPr>
            <p:spPr bwMode="auto">
              <a:xfrm>
                <a:off x="336" y="1968"/>
                <a:ext cx="192" cy="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4" name="Line 9"/>
              <p:cNvSpPr>
                <a:spLocks noChangeShapeType="1"/>
              </p:cNvSpPr>
              <p:nvPr/>
            </p:nvSpPr>
            <p:spPr bwMode="auto">
              <a:xfrm flipV="1">
                <a:off x="432" y="2064"/>
                <a:ext cx="0" cy="288"/>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5" name="Line 10"/>
              <p:cNvSpPr>
                <a:spLocks noChangeShapeType="1"/>
              </p:cNvSpPr>
              <p:nvPr/>
            </p:nvSpPr>
            <p:spPr bwMode="auto">
              <a:xfrm flipH="1" flipV="1">
                <a:off x="432" y="2352"/>
                <a:ext cx="1488" cy="0"/>
              </a:xfrm>
              <a:prstGeom prst="line">
                <a:avLst/>
              </a:prstGeom>
              <a:noFill/>
              <a:ln w="28575">
                <a:solidFill>
                  <a:srgbClr val="111111"/>
                </a:solidFill>
                <a:round/>
                <a:headEnd type="oval"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6" name="Line 11"/>
              <p:cNvSpPr>
                <a:spLocks noChangeShapeType="1"/>
              </p:cNvSpPr>
              <p:nvPr/>
            </p:nvSpPr>
            <p:spPr bwMode="auto">
              <a:xfrm flipH="1" flipV="1">
                <a:off x="432" y="1440"/>
                <a:ext cx="1488" cy="0"/>
              </a:xfrm>
              <a:prstGeom prst="line">
                <a:avLst/>
              </a:prstGeom>
              <a:noFill/>
              <a:ln w="28575">
                <a:solidFill>
                  <a:srgbClr val="111111"/>
                </a:solidFill>
                <a:round/>
                <a:headEnd type="oval"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7" name="Line 12"/>
              <p:cNvSpPr>
                <a:spLocks noChangeShapeType="1"/>
              </p:cNvSpPr>
              <p:nvPr/>
            </p:nvSpPr>
            <p:spPr bwMode="auto">
              <a:xfrm flipV="1">
                <a:off x="768" y="2064"/>
                <a:ext cx="0" cy="288"/>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68" name="Rectangle 13"/>
              <p:cNvSpPr>
                <a:spLocks noChangeArrowheads="1"/>
              </p:cNvSpPr>
              <p:nvPr/>
            </p:nvSpPr>
            <p:spPr bwMode="auto">
              <a:xfrm>
                <a:off x="720" y="1824"/>
                <a:ext cx="96" cy="24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069" name="Line 14"/>
              <p:cNvSpPr>
                <a:spLocks noChangeShapeType="1"/>
              </p:cNvSpPr>
              <p:nvPr/>
            </p:nvSpPr>
            <p:spPr bwMode="auto">
              <a:xfrm>
                <a:off x="768" y="1440"/>
                <a:ext cx="0" cy="24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70" name="Line 15"/>
              <p:cNvSpPr>
                <a:spLocks noChangeShapeType="1"/>
              </p:cNvSpPr>
              <p:nvPr/>
            </p:nvSpPr>
            <p:spPr bwMode="auto">
              <a:xfrm flipV="1">
                <a:off x="768" y="1584"/>
                <a:ext cx="0" cy="24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1" name="Line 16"/>
              <p:cNvSpPr>
                <a:spLocks noChangeShapeType="1"/>
              </p:cNvSpPr>
              <p:nvPr/>
            </p:nvSpPr>
            <p:spPr bwMode="auto">
              <a:xfrm>
                <a:off x="1104" y="1440"/>
                <a:ext cx="0" cy="192"/>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72" name="Freeform 17"/>
              <p:cNvSpPr>
                <a:spLocks/>
              </p:cNvSpPr>
              <p:nvPr/>
            </p:nvSpPr>
            <p:spPr bwMode="auto">
              <a:xfrm>
                <a:off x="1056" y="1728"/>
                <a:ext cx="48" cy="288"/>
              </a:xfrm>
              <a:custGeom>
                <a:avLst/>
                <a:gdLst>
                  <a:gd name="T0" fmla="*/ 48 w 48"/>
                  <a:gd name="T1" fmla="*/ 0 h 288"/>
                  <a:gd name="T2" fmla="*/ 0 w 48"/>
                  <a:gd name="T3" fmla="*/ 48 h 288"/>
                  <a:gd name="T4" fmla="*/ 48 w 48"/>
                  <a:gd name="T5" fmla="*/ 96 h 288"/>
                  <a:gd name="T6" fmla="*/ 0 w 48"/>
                  <a:gd name="T7" fmla="*/ 144 h 288"/>
                  <a:gd name="T8" fmla="*/ 48 w 48"/>
                  <a:gd name="T9" fmla="*/ 192 h 288"/>
                  <a:gd name="T10" fmla="*/ 0 w 48"/>
                  <a:gd name="T11" fmla="*/ 240 h 288"/>
                  <a:gd name="T12" fmla="*/ 48 w 48"/>
                  <a:gd name="T13" fmla="*/ 288 h 288"/>
                  <a:gd name="T14" fmla="*/ 0 60000 65536"/>
                  <a:gd name="T15" fmla="*/ 0 60000 65536"/>
                  <a:gd name="T16" fmla="*/ 0 60000 65536"/>
                  <a:gd name="T17" fmla="*/ 0 60000 65536"/>
                  <a:gd name="T18" fmla="*/ 0 60000 65536"/>
                  <a:gd name="T19" fmla="*/ 0 60000 65536"/>
                  <a:gd name="T20" fmla="*/ 0 60000 65536"/>
                  <a:gd name="T21" fmla="*/ 0 w 48"/>
                  <a:gd name="T22" fmla="*/ 0 h 288"/>
                  <a:gd name="T23" fmla="*/ 48 w 48"/>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88">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0" y="224"/>
                      <a:pt x="0" y="240"/>
                    </a:cubicBezTo>
                    <a:cubicBezTo>
                      <a:pt x="0" y="256"/>
                      <a:pt x="40" y="280"/>
                      <a:pt x="48" y="288"/>
                    </a:cubicBezTo>
                  </a:path>
                </a:pathLst>
              </a:cu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73" name="Line 18"/>
              <p:cNvSpPr>
                <a:spLocks noChangeShapeType="1"/>
              </p:cNvSpPr>
              <p:nvPr/>
            </p:nvSpPr>
            <p:spPr bwMode="auto">
              <a:xfrm flipV="1">
                <a:off x="1104" y="2016"/>
                <a:ext cx="0" cy="336"/>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4" name="Line 19"/>
              <p:cNvSpPr>
                <a:spLocks noChangeShapeType="1"/>
              </p:cNvSpPr>
              <p:nvPr/>
            </p:nvSpPr>
            <p:spPr bwMode="auto">
              <a:xfrm flipV="1">
                <a:off x="1104" y="1536"/>
                <a:ext cx="0" cy="192"/>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5" name="Line 20"/>
              <p:cNvSpPr>
                <a:spLocks noChangeShapeType="1"/>
              </p:cNvSpPr>
              <p:nvPr/>
            </p:nvSpPr>
            <p:spPr bwMode="auto">
              <a:xfrm flipV="1">
                <a:off x="1440" y="1584"/>
                <a:ext cx="0" cy="192"/>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6" name="Line 21"/>
              <p:cNvSpPr>
                <a:spLocks noChangeShapeType="1"/>
              </p:cNvSpPr>
              <p:nvPr/>
            </p:nvSpPr>
            <p:spPr bwMode="auto">
              <a:xfrm>
                <a:off x="1440" y="1440"/>
                <a:ext cx="0" cy="192"/>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77" name="Line 22"/>
              <p:cNvSpPr>
                <a:spLocks noChangeShapeType="1"/>
              </p:cNvSpPr>
              <p:nvPr/>
            </p:nvSpPr>
            <p:spPr bwMode="auto">
              <a:xfrm flipH="1" flipV="1">
                <a:off x="1344" y="1776"/>
                <a:ext cx="192"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8" name="Line 23"/>
              <p:cNvSpPr>
                <a:spLocks noChangeShapeType="1"/>
              </p:cNvSpPr>
              <p:nvPr/>
            </p:nvSpPr>
            <p:spPr bwMode="auto">
              <a:xfrm flipH="1" flipV="1">
                <a:off x="1344" y="1872"/>
                <a:ext cx="192" cy="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9" name="Line 24"/>
              <p:cNvSpPr>
                <a:spLocks noChangeShapeType="1"/>
              </p:cNvSpPr>
              <p:nvPr/>
            </p:nvSpPr>
            <p:spPr bwMode="auto">
              <a:xfrm flipV="1">
                <a:off x="1440" y="1872"/>
                <a:ext cx="0" cy="48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1031" name="Object 25"/>
              <p:cNvGraphicFramePr>
                <a:graphicFrameLocks noChangeAspect="1"/>
              </p:cNvGraphicFramePr>
              <p:nvPr/>
            </p:nvGraphicFramePr>
            <p:xfrm>
              <a:off x="1776" y="1680"/>
              <a:ext cx="420" cy="320"/>
            </p:xfrm>
            <a:graphic>
              <a:graphicData uri="http://schemas.openxmlformats.org/presentationml/2006/ole">
                <mc:AlternateContent xmlns:mc="http://schemas.openxmlformats.org/markup-compatibility/2006">
                  <mc:Choice xmlns:v="urn:schemas-microsoft-com:vml" Requires="v">
                    <p:oleObj spid="_x0000_s1185" name="Equation" r:id="rId3" imgW="266400" imgH="203040" progId="Equation.3">
                      <p:embed/>
                    </p:oleObj>
                  </mc:Choice>
                  <mc:Fallback>
                    <p:oleObj name="Equation" r:id="rId3" imgW="266400" imgH="20304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1680"/>
                            <a:ext cx="42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2" name="Object 26"/>
              <p:cNvGraphicFramePr>
                <a:graphicFrameLocks noChangeAspect="1"/>
              </p:cNvGraphicFramePr>
              <p:nvPr/>
            </p:nvGraphicFramePr>
            <p:xfrm>
              <a:off x="1968" y="1488"/>
              <a:ext cx="172" cy="172"/>
            </p:xfrm>
            <a:graphic>
              <a:graphicData uri="http://schemas.openxmlformats.org/presentationml/2006/ole">
                <mc:AlternateContent xmlns:mc="http://schemas.openxmlformats.org/markup-compatibility/2006">
                  <mc:Choice xmlns:v="urn:schemas-microsoft-com:vml" Requires="v">
                    <p:oleObj spid="_x0000_s1186" name="Equation" r:id="rId5" imgW="139680" imgH="139680" progId="Equation.3">
                      <p:embed/>
                    </p:oleObj>
                  </mc:Choice>
                  <mc:Fallback>
                    <p:oleObj name="Equation" r:id="rId5" imgW="139680" imgH="13968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1488"/>
                            <a:ext cx="172"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3" name="Object 27"/>
              <p:cNvGraphicFramePr>
                <a:graphicFrameLocks noChangeAspect="1"/>
              </p:cNvGraphicFramePr>
              <p:nvPr/>
            </p:nvGraphicFramePr>
            <p:xfrm>
              <a:off x="1920" y="2160"/>
              <a:ext cx="157" cy="94"/>
            </p:xfrm>
            <a:graphic>
              <a:graphicData uri="http://schemas.openxmlformats.org/presentationml/2006/ole">
                <mc:AlternateContent xmlns:mc="http://schemas.openxmlformats.org/markup-compatibility/2006">
                  <mc:Choice xmlns:v="urn:schemas-microsoft-com:vml" Requires="v">
                    <p:oleObj spid="_x0000_s1187" name="Equation" r:id="rId7" imgW="126720" imgH="75960" progId="Equation.3">
                      <p:embed/>
                    </p:oleObj>
                  </mc:Choice>
                  <mc:Fallback>
                    <p:oleObj name="Equation" r:id="rId7" imgW="126720" imgH="7596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2160"/>
                            <a:ext cx="157" cy="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 name="Object 28"/>
              <p:cNvGraphicFramePr>
                <a:graphicFrameLocks noChangeAspect="1"/>
              </p:cNvGraphicFramePr>
              <p:nvPr/>
            </p:nvGraphicFramePr>
            <p:xfrm>
              <a:off x="1584" y="1392"/>
              <a:ext cx="200" cy="360"/>
            </p:xfrm>
            <a:graphic>
              <a:graphicData uri="http://schemas.openxmlformats.org/presentationml/2006/ole">
                <mc:AlternateContent xmlns:mc="http://schemas.openxmlformats.org/markup-compatibility/2006">
                  <mc:Choice xmlns:v="urn:schemas-microsoft-com:vml" Requires="v">
                    <p:oleObj spid="_x0000_s1188" name="Equation" r:id="rId9" imgW="126720" imgH="228600" progId="Equation.3">
                      <p:embed/>
                    </p:oleObj>
                  </mc:Choice>
                  <mc:Fallback>
                    <p:oleObj name="Equation" r:id="rId9" imgW="12672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 y="1392"/>
                            <a:ext cx="20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 name="Object 29"/>
              <p:cNvGraphicFramePr>
                <a:graphicFrameLocks noChangeAspect="1"/>
              </p:cNvGraphicFramePr>
              <p:nvPr/>
            </p:nvGraphicFramePr>
            <p:xfrm>
              <a:off x="1152" y="1488"/>
              <a:ext cx="220" cy="340"/>
            </p:xfrm>
            <a:graphic>
              <a:graphicData uri="http://schemas.openxmlformats.org/presentationml/2006/ole">
                <mc:AlternateContent xmlns:mc="http://schemas.openxmlformats.org/markup-compatibility/2006">
                  <mc:Choice xmlns:v="urn:schemas-microsoft-com:vml" Requires="v">
                    <p:oleObj spid="_x0000_s1189" name="Equation" r:id="rId11" imgW="139680" imgH="215640" progId="Equation.3">
                      <p:embed/>
                    </p:oleObj>
                  </mc:Choice>
                  <mc:Fallback>
                    <p:oleObj name="Equation" r:id="rId11" imgW="139680" imgH="21564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2" y="1488"/>
                            <a:ext cx="22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6" name="Object 30"/>
              <p:cNvGraphicFramePr>
                <a:graphicFrameLocks noChangeAspect="1"/>
              </p:cNvGraphicFramePr>
              <p:nvPr/>
            </p:nvGraphicFramePr>
            <p:xfrm>
              <a:off x="806" y="1440"/>
              <a:ext cx="240" cy="288"/>
            </p:xfrm>
            <a:graphic>
              <a:graphicData uri="http://schemas.openxmlformats.org/presentationml/2006/ole">
                <mc:AlternateContent xmlns:mc="http://schemas.openxmlformats.org/markup-compatibility/2006">
                  <mc:Choice xmlns:v="urn:schemas-microsoft-com:vml" Requires="v">
                    <p:oleObj spid="_x0000_s1190" name="Equation" r:id="rId13" imgW="152280" imgH="215640" progId="Equation.3">
                      <p:embed/>
                    </p:oleObj>
                  </mc:Choice>
                  <mc:Fallback>
                    <p:oleObj name="Equation" r:id="rId13" imgW="152280" imgH="21564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 y="1440"/>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 name="Object 31"/>
              <p:cNvGraphicFramePr>
                <a:graphicFrameLocks noChangeAspect="1"/>
              </p:cNvGraphicFramePr>
              <p:nvPr/>
            </p:nvGraphicFramePr>
            <p:xfrm>
              <a:off x="576" y="1776"/>
              <a:ext cx="144" cy="156"/>
            </p:xfrm>
            <a:graphic>
              <a:graphicData uri="http://schemas.openxmlformats.org/presentationml/2006/ole">
                <mc:AlternateContent xmlns:mc="http://schemas.openxmlformats.org/markup-compatibility/2006">
                  <mc:Choice xmlns:v="urn:schemas-microsoft-com:vml" Requires="v">
                    <p:oleObj spid="_x0000_s1191" name="Equation" r:id="rId15" imgW="152280" imgH="164880" progId="Equation.3">
                      <p:embed/>
                    </p:oleObj>
                  </mc:Choice>
                  <mc:Fallback>
                    <p:oleObj name="Equation" r:id="rId15" imgW="152280" imgH="16488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6" y="1776"/>
                            <a:ext cx="144"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8" name="Object 32"/>
              <p:cNvGraphicFramePr>
                <a:graphicFrameLocks noChangeAspect="1"/>
              </p:cNvGraphicFramePr>
              <p:nvPr/>
            </p:nvGraphicFramePr>
            <p:xfrm>
              <a:off x="960" y="1824"/>
              <a:ext cx="132" cy="156"/>
            </p:xfrm>
            <a:graphic>
              <a:graphicData uri="http://schemas.openxmlformats.org/presentationml/2006/ole">
                <mc:AlternateContent xmlns:mc="http://schemas.openxmlformats.org/markup-compatibility/2006">
                  <mc:Choice xmlns:v="urn:schemas-microsoft-com:vml" Requires="v">
                    <p:oleObj spid="_x0000_s1192" name="Equation" r:id="rId17" imgW="139680" imgH="164880" progId="Equation.3">
                      <p:embed/>
                    </p:oleObj>
                  </mc:Choice>
                  <mc:Fallback>
                    <p:oleObj name="Equation" r:id="rId17" imgW="139680" imgH="164880" progId="Equation.3">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0" y="1824"/>
                            <a:ext cx="132"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9" name="Object 33"/>
              <p:cNvGraphicFramePr>
                <a:graphicFrameLocks noChangeAspect="1"/>
              </p:cNvGraphicFramePr>
              <p:nvPr/>
            </p:nvGraphicFramePr>
            <p:xfrm>
              <a:off x="1242" y="1818"/>
              <a:ext cx="144" cy="168"/>
            </p:xfrm>
            <a:graphic>
              <a:graphicData uri="http://schemas.openxmlformats.org/presentationml/2006/ole">
                <mc:AlternateContent xmlns:mc="http://schemas.openxmlformats.org/markup-compatibility/2006">
                  <mc:Choice xmlns:v="urn:schemas-microsoft-com:vml" Requires="v">
                    <p:oleObj spid="_x0000_s1193" name="Equation" r:id="rId19" imgW="152280" imgH="177480" progId="Equation.3">
                      <p:embed/>
                    </p:oleObj>
                  </mc:Choice>
                  <mc:Fallback>
                    <p:oleObj name="Equation" r:id="rId19" imgW="152280" imgH="177480"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42" y="1818"/>
                            <a:ext cx="144"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0" name="Object 34"/>
              <p:cNvGraphicFramePr>
                <a:graphicFrameLocks noChangeAspect="1"/>
              </p:cNvGraphicFramePr>
              <p:nvPr/>
            </p:nvGraphicFramePr>
            <p:xfrm>
              <a:off x="48" y="1856"/>
              <a:ext cx="240" cy="273"/>
            </p:xfrm>
            <a:graphic>
              <a:graphicData uri="http://schemas.openxmlformats.org/presentationml/2006/ole">
                <mc:AlternateContent xmlns:mc="http://schemas.openxmlformats.org/markup-compatibility/2006">
                  <mc:Choice xmlns:v="urn:schemas-microsoft-com:vml" Requires="v">
                    <p:oleObj spid="_x0000_s1194" name="Equation" r:id="rId21" imgW="291960" imgH="228600" progId="Equation.3">
                      <p:embed/>
                    </p:oleObj>
                  </mc:Choice>
                  <mc:Fallback>
                    <p:oleObj name="Equation" r:id="rId21" imgW="291960" imgH="228600" progId="Equation.3">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 y="1856"/>
                            <a:ext cx="240"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59" name="Text Box 35"/>
            <p:cNvSpPr txBox="1">
              <a:spLocks noChangeArrowheads="1"/>
            </p:cNvSpPr>
            <p:nvPr/>
          </p:nvSpPr>
          <p:spPr bwMode="auto">
            <a:xfrm>
              <a:off x="480" y="2784"/>
              <a:ext cx="1248" cy="237"/>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en-US" altLang="zh-CN" b="1">
                  <a:ea typeface="宋体" pitchFamily="2" charset="-122"/>
                </a:rPr>
                <a:t>RLC</a:t>
              </a:r>
              <a:r>
                <a:rPr lang="zh-CN" altLang="en-US" b="1">
                  <a:ea typeface="宋体" pitchFamily="2" charset="-122"/>
                </a:rPr>
                <a:t>并联电路</a:t>
              </a:r>
            </a:p>
          </p:txBody>
        </p:sp>
      </p:grpSp>
      <p:sp>
        <p:nvSpPr>
          <p:cNvPr id="1046" name="Text Box 36"/>
          <p:cNvSpPr txBox="1">
            <a:spLocks noChangeArrowheads="1"/>
          </p:cNvSpPr>
          <p:nvPr/>
        </p:nvSpPr>
        <p:spPr bwMode="auto">
          <a:xfrm>
            <a:off x="539750" y="1484313"/>
            <a:ext cx="81010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ea typeface="宋体" pitchFamily="2" charset="-122"/>
              </a:rPr>
              <a:t>如图所示</a:t>
            </a:r>
            <a:r>
              <a:rPr lang="en-US" altLang="zh-CN" sz="2400" b="1">
                <a:ea typeface="宋体" pitchFamily="2" charset="-122"/>
              </a:rPr>
              <a:t>RLC</a:t>
            </a:r>
            <a:r>
              <a:rPr lang="zh-CN" altLang="en-US" sz="2400" b="1">
                <a:ea typeface="宋体" pitchFamily="2" charset="-122"/>
              </a:rPr>
              <a:t>并联电路，求并联电路的端电压</a:t>
            </a:r>
            <a:r>
              <a:rPr lang="en-US" altLang="zh-CN" sz="2400" b="1">
                <a:ea typeface="宋体" pitchFamily="2" charset="-122"/>
              </a:rPr>
              <a:t>v(t)</a:t>
            </a:r>
            <a:r>
              <a:rPr lang="zh-CN" altLang="en-US" sz="2400" b="1">
                <a:ea typeface="宋体" pitchFamily="2" charset="-122"/>
              </a:rPr>
              <a:t>与激励源</a:t>
            </a:r>
            <a:r>
              <a:rPr lang="en-US" altLang="zh-CN" sz="2400" b="1">
                <a:ea typeface="宋体" pitchFamily="2" charset="-122"/>
              </a:rPr>
              <a:t>i</a:t>
            </a:r>
            <a:r>
              <a:rPr lang="en-US" altLang="zh-CN" sz="2400" b="1" baseline="-25000">
                <a:ea typeface="宋体" pitchFamily="2" charset="-122"/>
              </a:rPr>
              <a:t>s</a:t>
            </a:r>
            <a:r>
              <a:rPr lang="en-US" altLang="zh-CN" sz="2400" b="1">
                <a:ea typeface="宋体" pitchFamily="2" charset="-122"/>
              </a:rPr>
              <a:t>(t)</a:t>
            </a:r>
            <a:r>
              <a:rPr lang="zh-CN" altLang="en-US" sz="2400" b="1">
                <a:ea typeface="宋体" pitchFamily="2" charset="-122"/>
              </a:rPr>
              <a:t>间的关系。</a:t>
            </a:r>
          </a:p>
        </p:txBody>
      </p:sp>
      <p:sp>
        <p:nvSpPr>
          <p:cNvPr id="1047" name="Text Box 37"/>
          <p:cNvSpPr txBox="1">
            <a:spLocks noChangeArrowheads="1"/>
          </p:cNvSpPr>
          <p:nvPr/>
        </p:nvSpPr>
        <p:spPr bwMode="auto">
          <a:xfrm>
            <a:off x="468313" y="2276475"/>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ea typeface="宋体" pitchFamily="2" charset="-122"/>
              </a:rPr>
              <a:t>解：把</a:t>
            </a:r>
            <a:r>
              <a:rPr lang="en-US" altLang="zh-CN" sz="2400" b="1">
                <a:ea typeface="宋体" pitchFamily="2" charset="-122"/>
              </a:rPr>
              <a:t>v(t)</a:t>
            </a:r>
            <a:r>
              <a:rPr lang="zh-CN" altLang="en-US" sz="2400" b="1">
                <a:ea typeface="宋体" pitchFamily="2" charset="-122"/>
              </a:rPr>
              <a:t>作为变量，根据元件的电压电流关系有：</a:t>
            </a:r>
          </a:p>
        </p:txBody>
      </p:sp>
      <p:grpSp>
        <p:nvGrpSpPr>
          <p:cNvPr id="1048" name="Group 38"/>
          <p:cNvGrpSpPr>
            <a:grpSpLocks/>
          </p:cNvGrpSpPr>
          <p:nvPr/>
        </p:nvGrpSpPr>
        <p:grpSpPr bwMode="auto">
          <a:xfrm>
            <a:off x="3995738" y="2636838"/>
            <a:ext cx="3744912" cy="768350"/>
            <a:chOff x="2304" y="1968"/>
            <a:chExt cx="2016" cy="528"/>
          </a:xfrm>
        </p:grpSpPr>
        <p:sp>
          <p:nvSpPr>
            <p:cNvPr id="1057" name="Text Box 39"/>
            <p:cNvSpPr txBox="1">
              <a:spLocks noChangeArrowheads="1"/>
            </p:cNvSpPr>
            <p:nvPr/>
          </p:nvSpPr>
          <p:spPr bwMode="auto">
            <a:xfrm>
              <a:off x="2304" y="2112"/>
              <a:ext cx="57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电阻</a:t>
              </a:r>
              <a:r>
                <a:rPr lang="zh-CN" altLang="en-US" sz="2400" b="1">
                  <a:ea typeface="宋体" pitchFamily="2" charset="-122"/>
                </a:rPr>
                <a:t>：</a:t>
              </a:r>
            </a:p>
          </p:txBody>
        </p:sp>
        <p:graphicFrame>
          <p:nvGraphicFramePr>
            <p:cNvPr id="1030" name="Object 40"/>
            <p:cNvGraphicFramePr>
              <a:graphicFrameLocks noChangeAspect="1"/>
            </p:cNvGraphicFramePr>
            <p:nvPr/>
          </p:nvGraphicFramePr>
          <p:xfrm>
            <a:off x="3024" y="1968"/>
            <a:ext cx="1296" cy="528"/>
          </p:xfrm>
          <a:graphic>
            <a:graphicData uri="http://schemas.openxmlformats.org/presentationml/2006/ole">
              <mc:AlternateContent xmlns:mc="http://schemas.openxmlformats.org/markup-compatibility/2006">
                <mc:Choice xmlns:v="urn:schemas-microsoft-com:vml" Requires="v">
                  <p:oleObj spid="_x0000_s1195" name="Equation" r:id="rId23" imgW="838080" imgH="393480" progId="Equation.3">
                    <p:embed/>
                  </p:oleObj>
                </mc:Choice>
                <mc:Fallback>
                  <p:oleObj name="Equation" r:id="rId23" imgW="838080" imgH="393480" progId="Equation.3">
                    <p:embed/>
                    <p:pic>
                      <p:nvPicPr>
                        <p:cNvPr id="0" name="Object 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24" y="1968"/>
                          <a:ext cx="129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9" name="Group 41"/>
          <p:cNvGrpSpPr>
            <a:grpSpLocks/>
          </p:cNvGrpSpPr>
          <p:nvPr/>
        </p:nvGrpSpPr>
        <p:grpSpPr bwMode="auto">
          <a:xfrm>
            <a:off x="3995738" y="3357563"/>
            <a:ext cx="4752975" cy="792162"/>
            <a:chOff x="2304" y="2448"/>
            <a:chExt cx="2537" cy="528"/>
          </a:xfrm>
        </p:grpSpPr>
        <p:sp>
          <p:nvSpPr>
            <p:cNvPr id="1056" name="Text Box 42"/>
            <p:cNvSpPr txBox="1">
              <a:spLocks noChangeArrowheads="1"/>
            </p:cNvSpPr>
            <p:nvPr/>
          </p:nvSpPr>
          <p:spPr bwMode="auto">
            <a:xfrm>
              <a:off x="2304" y="2592"/>
              <a:ext cx="57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电感：</a:t>
              </a:r>
            </a:p>
          </p:txBody>
        </p:sp>
        <p:graphicFrame>
          <p:nvGraphicFramePr>
            <p:cNvPr id="1029" name="Object 43"/>
            <p:cNvGraphicFramePr>
              <a:graphicFrameLocks noChangeAspect="1"/>
            </p:cNvGraphicFramePr>
            <p:nvPr/>
          </p:nvGraphicFramePr>
          <p:xfrm>
            <a:off x="2976" y="2448"/>
            <a:ext cx="1865" cy="528"/>
          </p:xfrm>
          <a:graphic>
            <a:graphicData uri="http://schemas.openxmlformats.org/presentationml/2006/ole">
              <mc:AlternateContent xmlns:mc="http://schemas.openxmlformats.org/markup-compatibility/2006">
                <mc:Choice xmlns:v="urn:schemas-microsoft-com:vml" Requires="v">
                  <p:oleObj spid="_x0000_s1196" name="Equation" r:id="rId25" imgW="1206360" imgH="393480" progId="Equation.3">
                    <p:embed/>
                  </p:oleObj>
                </mc:Choice>
                <mc:Fallback>
                  <p:oleObj name="Equation" r:id="rId25" imgW="1206360" imgH="393480" progId="Equation.3">
                    <p:embed/>
                    <p:pic>
                      <p:nvPicPr>
                        <p:cNvPr id="0" name="Object 4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76" y="2448"/>
                          <a:ext cx="186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50" name="Group 44"/>
          <p:cNvGrpSpPr>
            <a:grpSpLocks/>
          </p:cNvGrpSpPr>
          <p:nvPr/>
        </p:nvGrpSpPr>
        <p:grpSpPr bwMode="auto">
          <a:xfrm>
            <a:off x="4067175" y="4076700"/>
            <a:ext cx="4248150" cy="838200"/>
            <a:chOff x="2400" y="3216"/>
            <a:chExt cx="2232" cy="528"/>
          </a:xfrm>
        </p:grpSpPr>
        <p:sp>
          <p:nvSpPr>
            <p:cNvPr id="1055" name="Text Box 45"/>
            <p:cNvSpPr txBox="1">
              <a:spLocks noChangeArrowheads="1"/>
            </p:cNvSpPr>
            <p:nvPr/>
          </p:nvSpPr>
          <p:spPr bwMode="auto">
            <a:xfrm>
              <a:off x="2400" y="3312"/>
              <a:ext cx="57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电容：</a:t>
              </a:r>
            </a:p>
          </p:txBody>
        </p:sp>
        <p:graphicFrame>
          <p:nvGraphicFramePr>
            <p:cNvPr id="1028" name="Object 46"/>
            <p:cNvGraphicFramePr>
              <a:graphicFrameLocks noChangeAspect="1"/>
            </p:cNvGraphicFramePr>
            <p:nvPr/>
          </p:nvGraphicFramePr>
          <p:xfrm>
            <a:off x="3120" y="3216"/>
            <a:ext cx="1512" cy="528"/>
          </p:xfrm>
          <a:graphic>
            <a:graphicData uri="http://schemas.openxmlformats.org/presentationml/2006/ole">
              <mc:AlternateContent xmlns:mc="http://schemas.openxmlformats.org/markup-compatibility/2006">
                <mc:Choice xmlns:v="urn:schemas-microsoft-com:vml" Requires="v">
                  <p:oleObj spid="_x0000_s1197" name="Equation" r:id="rId27" imgW="977760" imgH="393480" progId="Equation.3">
                    <p:embed/>
                  </p:oleObj>
                </mc:Choice>
                <mc:Fallback>
                  <p:oleObj name="Equation" r:id="rId27" imgW="977760" imgH="393480" progId="Equation.3">
                    <p:embed/>
                    <p:pic>
                      <p:nvPicPr>
                        <p:cNvPr id="0" name="Object 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20" y="3216"/>
                          <a:ext cx="151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51" name="Group 47"/>
          <p:cNvGrpSpPr>
            <a:grpSpLocks/>
          </p:cNvGrpSpPr>
          <p:nvPr/>
        </p:nvGrpSpPr>
        <p:grpSpPr bwMode="auto">
          <a:xfrm>
            <a:off x="395288" y="5373688"/>
            <a:ext cx="7993062" cy="719137"/>
            <a:chOff x="240" y="3504"/>
            <a:chExt cx="5184" cy="535"/>
          </a:xfrm>
        </p:grpSpPr>
        <p:graphicFrame>
          <p:nvGraphicFramePr>
            <p:cNvPr id="1027" name="Object 48"/>
            <p:cNvGraphicFramePr>
              <a:graphicFrameLocks noChangeAspect="1"/>
            </p:cNvGraphicFramePr>
            <p:nvPr/>
          </p:nvGraphicFramePr>
          <p:xfrm>
            <a:off x="1824" y="3504"/>
            <a:ext cx="3600" cy="535"/>
          </p:xfrm>
          <a:graphic>
            <a:graphicData uri="http://schemas.openxmlformats.org/presentationml/2006/ole">
              <mc:AlternateContent xmlns:mc="http://schemas.openxmlformats.org/markup-compatibility/2006">
                <mc:Choice xmlns:v="urn:schemas-microsoft-com:vml" Requires="v">
                  <p:oleObj spid="_x0000_s1198" name="Equation" r:id="rId29" imgW="2400120" imgH="419040" progId="Equation.3">
                    <p:embed/>
                  </p:oleObj>
                </mc:Choice>
                <mc:Fallback>
                  <p:oleObj name="Equation" r:id="rId29" imgW="2400120" imgH="419040" progId="Equation.3">
                    <p:embed/>
                    <p:pic>
                      <p:nvPicPr>
                        <p:cNvPr id="0" name="Object 4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24" y="3504"/>
                          <a:ext cx="3600" cy="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 name="Text Box 49"/>
            <p:cNvSpPr txBox="1">
              <a:spLocks noChangeArrowheads="1"/>
            </p:cNvSpPr>
            <p:nvPr/>
          </p:nvSpPr>
          <p:spPr bwMode="auto">
            <a:xfrm>
              <a:off x="240" y="3648"/>
              <a:ext cx="240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将上三式化简得：</a:t>
              </a:r>
            </a:p>
          </p:txBody>
        </p:sp>
      </p:grpSp>
      <p:grpSp>
        <p:nvGrpSpPr>
          <p:cNvPr id="1052" name="Group 50"/>
          <p:cNvGrpSpPr>
            <a:grpSpLocks/>
          </p:cNvGrpSpPr>
          <p:nvPr/>
        </p:nvGrpSpPr>
        <p:grpSpPr bwMode="auto">
          <a:xfrm>
            <a:off x="250825" y="4941888"/>
            <a:ext cx="7993063" cy="431800"/>
            <a:chOff x="336" y="3120"/>
            <a:chExt cx="4841" cy="370"/>
          </a:xfrm>
        </p:grpSpPr>
        <p:sp>
          <p:nvSpPr>
            <p:cNvPr id="1053" name="Text Box 51"/>
            <p:cNvSpPr txBox="1">
              <a:spLocks noChangeArrowheads="1"/>
            </p:cNvSpPr>
            <p:nvPr/>
          </p:nvSpPr>
          <p:spPr bwMode="auto">
            <a:xfrm>
              <a:off x="336" y="3120"/>
              <a:ext cx="24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根据基尔霍夫电流定律有：</a:t>
              </a:r>
            </a:p>
          </p:txBody>
        </p:sp>
        <p:graphicFrame>
          <p:nvGraphicFramePr>
            <p:cNvPr id="1026" name="Object 52"/>
            <p:cNvGraphicFramePr>
              <a:graphicFrameLocks noChangeAspect="1"/>
            </p:cNvGraphicFramePr>
            <p:nvPr/>
          </p:nvGraphicFramePr>
          <p:xfrm>
            <a:off x="2688" y="3120"/>
            <a:ext cx="2489" cy="370"/>
          </p:xfrm>
          <a:graphic>
            <a:graphicData uri="http://schemas.openxmlformats.org/presentationml/2006/ole">
              <mc:AlternateContent xmlns:mc="http://schemas.openxmlformats.org/markup-compatibility/2006">
                <mc:Choice xmlns:v="urn:schemas-microsoft-com:vml" Requires="v">
                  <p:oleObj spid="_x0000_s1199" name="Equation" r:id="rId31" imgW="1536480" imgH="228600" progId="Equation.3">
                    <p:embed/>
                  </p:oleObj>
                </mc:Choice>
                <mc:Fallback>
                  <p:oleObj name="Equation" r:id="rId31" imgW="1536480" imgH="228600" progId="Equation.3">
                    <p:embed/>
                    <p:pic>
                      <p:nvPicPr>
                        <p:cNvPr id="0" name="Object 5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88" y="3120"/>
                          <a:ext cx="248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advTm="1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6" name="页脚占位符 4"/>
          <p:cNvSpPr>
            <a:spLocks noGrp="1"/>
          </p:cNvSpPr>
          <p:nvPr>
            <p:ph type="ftr" sz="quarter" idx="11"/>
          </p:nvPr>
        </p:nvSpPr>
        <p:spPr/>
        <p:txBody>
          <a:bodyPr/>
          <a:lstStyle/>
          <a:p>
            <a:pPr>
              <a:defRPr/>
            </a:pPr>
            <a:r>
              <a:rPr lang="zh-CN" altLang="en-US"/>
              <a:t>信号与系统</a:t>
            </a:r>
          </a:p>
        </p:txBody>
      </p:sp>
      <p:sp>
        <p:nvSpPr>
          <p:cNvPr id="20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A8EC6EBB-9860-4FB4-B56E-4976F08D65B2}" type="slidenum">
              <a:rPr lang="en-US" altLang="ko-KR">
                <a:solidFill>
                  <a:srgbClr val="003399"/>
                </a:solidFill>
                <a:latin typeface="-윤체L"/>
                <a:ea typeface="-윤체L"/>
                <a:cs typeface="-윤체L"/>
              </a:rPr>
              <a:pPr/>
              <a:t>12</a:t>
            </a:fld>
            <a:endParaRPr lang="en-US" altLang="ko-KR">
              <a:solidFill>
                <a:srgbClr val="003399"/>
              </a:solidFill>
              <a:latin typeface="-윤체L"/>
              <a:ea typeface="-윤체L"/>
              <a:cs typeface="-윤체L"/>
            </a:endParaRPr>
          </a:p>
        </p:txBody>
      </p:sp>
      <p:sp>
        <p:nvSpPr>
          <p:cNvPr id="2063" name="Rectangle 2"/>
          <p:cNvSpPr>
            <a:spLocks noGrp="1" noChangeArrowheads="1"/>
          </p:cNvSpPr>
          <p:nvPr>
            <p:ph type="title"/>
          </p:nvPr>
        </p:nvSpPr>
        <p:spPr>
          <a:xfrm>
            <a:off x="1258888" y="333375"/>
            <a:ext cx="1295400" cy="685800"/>
          </a:xfrm>
        </p:spPr>
        <p:txBody>
          <a:bodyPr/>
          <a:lstStyle/>
          <a:p>
            <a:pPr algn="l" eaLnBrk="1" hangingPunct="1"/>
            <a:r>
              <a:rPr lang="zh-CN" altLang="en-US" sz="2800" smtClean="0">
                <a:solidFill>
                  <a:srgbClr val="FF0000"/>
                </a:solidFill>
              </a:rPr>
              <a:t>例</a:t>
            </a:r>
            <a:r>
              <a:rPr lang="en-US" altLang="zh-CN" sz="2800" smtClean="0">
                <a:solidFill>
                  <a:srgbClr val="FF0000"/>
                </a:solidFill>
              </a:rPr>
              <a:t>2-2</a:t>
            </a:r>
          </a:p>
        </p:txBody>
      </p:sp>
      <p:sp>
        <p:nvSpPr>
          <p:cNvPr id="2064" name="Text Box 3"/>
          <p:cNvSpPr txBox="1">
            <a:spLocks noChangeArrowheads="1"/>
          </p:cNvSpPr>
          <p:nvPr/>
        </p:nvSpPr>
        <p:spPr bwMode="auto">
          <a:xfrm>
            <a:off x="395288" y="1557338"/>
            <a:ext cx="81534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　　如图所示机械位移系统，质量为</a:t>
            </a:r>
            <a:r>
              <a:rPr lang="en-US" altLang="zh-CN" sz="2200" b="1">
                <a:ea typeface="宋体" pitchFamily="2" charset="-122"/>
              </a:rPr>
              <a:t>m</a:t>
            </a:r>
            <a:r>
              <a:rPr lang="zh-CN" altLang="en-US" sz="2200" b="1">
                <a:ea typeface="宋体" pitchFamily="2" charset="-122"/>
              </a:rPr>
              <a:t>的刚体一端由弹簧牵引，弹簧的另一端固定在壁上。刚体与地面间的摩擦系数为</a:t>
            </a:r>
            <a:r>
              <a:rPr lang="en-US" altLang="zh-CN" sz="2200" b="1">
                <a:ea typeface="宋体" pitchFamily="2" charset="-122"/>
              </a:rPr>
              <a:t>f</a:t>
            </a:r>
            <a:r>
              <a:rPr lang="zh-CN" altLang="en-US" sz="2200" b="1">
                <a:ea typeface="宋体" pitchFamily="2" charset="-122"/>
              </a:rPr>
              <a:t>，外加牵引力为</a:t>
            </a:r>
            <a:r>
              <a:rPr lang="en-US" altLang="zh-CN" sz="2200" b="1">
                <a:ea typeface="宋体" pitchFamily="2" charset="-122"/>
              </a:rPr>
              <a:t>F</a:t>
            </a:r>
            <a:r>
              <a:rPr lang="en-US" altLang="zh-CN" sz="2200" b="1" baseline="-25000">
                <a:ea typeface="宋体" pitchFamily="2" charset="-122"/>
              </a:rPr>
              <a:t>s</a:t>
            </a:r>
            <a:r>
              <a:rPr lang="en-US" altLang="zh-CN" sz="2200" b="1">
                <a:ea typeface="宋体" pitchFamily="2" charset="-122"/>
              </a:rPr>
              <a:t>(t)</a:t>
            </a:r>
            <a:r>
              <a:rPr lang="zh-CN" altLang="en-US" sz="2200" b="1">
                <a:ea typeface="宋体" pitchFamily="2" charset="-122"/>
              </a:rPr>
              <a:t>，求外加牵引力</a:t>
            </a:r>
            <a:r>
              <a:rPr lang="en-US" altLang="zh-CN" sz="2200" b="1">
                <a:ea typeface="宋体" pitchFamily="2" charset="-122"/>
              </a:rPr>
              <a:t>F</a:t>
            </a:r>
            <a:r>
              <a:rPr lang="en-US" altLang="zh-CN" sz="2200" b="1" baseline="-25000">
                <a:ea typeface="宋体" pitchFamily="2" charset="-122"/>
              </a:rPr>
              <a:t>s</a:t>
            </a:r>
            <a:r>
              <a:rPr lang="en-US" altLang="zh-CN" sz="2200" b="1">
                <a:ea typeface="宋体" pitchFamily="2" charset="-122"/>
              </a:rPr>
              <a:t>(t)</a:t>
            </a:r>
            <a:r>
              <a:rPr lang="zh-CN" altLang="en-US" sz="2200" b="1">
                <a:ea typeface="宋体" pitchFamily="2" charset="-122"/>
              </a:rPr>
              <a:t>与刚体运动速度</a:t>
            </a:r>
            <a:r>
              <a:rPr lang="en-US" altLang="zh-CN" sz="2200" b="1">
                <a:ea typeface="宋体" pitchFamily="2" charset="-122"/>
              </a:rPr>
              <a:t>v(t)</a:t>
            </a:r>
            <a:r>
              <a:rPr lang="zh-CN" altLang="en-US" sz="2200" b="1">
                <a:ea typeface="宋体" pitchFamily="2" charset="-122"/>
              </a:rPr>
              <a:t>间的关系。</a:t>
            </a:r>
          </a:p>
        </p:txBody>
      </p:sp>
      <p:sp>
        <p:nvSpPr>
          <p:cNvPr id="2065" name="Text Box 4"/>
          <p:cNvSpPr txBox="1">
            <a:spLocks noChangeArrowheads="1"/>
          </p:cNvSpPr>
          <p:nvPr/>
        </p:nvSpPr>
        <p:spPr bwMode="auto">
          <a:xfrm>
            <a:off x="3132138" y="2781300"/>
            <a:ext cx="57610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解：由机械系统元件特性：弹簧在弹性限度内，拉力Ｆ</a:t>
            </a:r>
            <a:r>
              <a:rPr lang="en-US" altLang="zh-CN" sz="2200" b="1" baseline="-25000">
                <a:ea typeface="宋体" pitchFamily="2" charset="-122"/>
              </a:rPr>
              <a:t>k</a:t>
            </a:r>
            <a:r>
              <a:rPr lang="zh-CN" altLang="en-US" sz="2200" b="1">
                <a:ea typeface="宋体" pitchFamily="2" charset="-122"/>
              </a:rPr>
              <a:t>与位移</a:t>
            </a:r>
            <a:r>
              <a:rPr lang="en-US" altLang="zh-CN" sz="2200" b="1">
                <a:ea typeface="宋体" pitchFamily="2" charset="-122"/>
              </a:rPr>
              <a:t>x</a:t>
            </a:r>
            <a:r>
              <a:rPr lang="zh-CN" altLang="en-US" sz="2200" b="1">
                <a:ea typeface="宋体" pitchFamily="2" charset="-122"/>
              </a:rPr>
              <a:t>成正比。</a:t>
            </a:r>
          </a:p>
        </p:txBody>
      </p:sp>
      <p:sp>
        <p:nvSpPr>
          <p:cNvPr id="2066" name="Text Box 5"/>
          <p:cNvSpPr txBox="1">
            <a:spLocks noChangeArrowheads="1"/>
          </p:cNvSpPr>
          <p:nvPr/>
        </p:nvSpPr>
        <p:spPr bwMode="auto">
          <a:xfrm>
            <a:off x="3779838" y="4076700"/>
            <a:ext cx="449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设刚度系数为</a:t>
            </a:r>
            <a:r>
              <a:rPr lang="en-US" altLang="zh-CN" sz="2200" b="1">
                <a:ea typeface="宋体" pitchFamily="2" charset="-122"/>
              </a:rPr>
              <a:t>k</a:t>
            </a:r>
            <a:r>
              <a:rPr lang="zh-CN" altLang="en-US" sz="2200" b="1">
                <a:ea typeface="宋体" pitchFamily="2" charset="-122"/>
              </a:rPr>
              <a:t>，有</a:t>
            </a:r>
          </a:p>
        </p:txBody>
      </p:sp>
      <p:graphicFrame>
        <p:nvGraphicFramePr>
          <p:cNvPr id="2050" name="Object 6"/>
          <p:cNvGraphicFramePr>
            <a:graphicFrameLocks noChangeAspect="1"/>
          </p:cNvGraphicFramePr>
          <p:nvPr/>
        </p:nvGraphicFramePr>
        <p:xfrm>
          <a:off x="4572000" y="3500438"/>
          <a:ext cx="2305050" cy="642937"/>
        </p:xfrm>
        <a:graphic>
          <a:graphicData uri="http://schemas.openxmlformats.org/presentationml/2006/ole">
            <mc:AlternateContent xmlns:mc="http://schemas.openxmlformats.org/markup-compatibility/2006">
              <mc:Choice xmlns:v="urn:schemas-microsoft-com:vml" Requires="v">
                <p:oleObj spid="_x0000_s2196" name="Equation" r:id="rId3" imgW="1028520" imgH="330120" progId="Equation.3">
                  <p:embed/>
                </p:oleObj>
              </mc:Choice>
              <mc:Fallback>
                <p:oleObj name="Equation" r:id="rId3" imgW="1028520" imgH="3301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00438"/>
                        <a:ext cx="230505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7"/>
          <p:cNvGraphicFramePr>
            <a:graphicFrameLocks noChangeAspect="1"/>
          </p:cNvGraphicFramePr>
          <p:nvPr/>
        </p:nvGraphicFramePr>
        <p:xfrm>
          <a:off x="4140200" y="4437063"/>
          <a:ext cx="2930525" cy="703262"/>
        </p:xfrm>
        <a:graphic>
          <a:graphicData uri="http://schemas.openxmlformats.org/presentationml/2006/ole">
            <mc:AlternateContent xmlns:mc="http://schemas.openxmlformats.org/markup-compatibility/2006">
              <mc:Choice xmlns:v="urn:schemas-microsoft-com:vml" Requires="v">
                <p:oleObj spid="_x0000_s2197" name="Equation" r:id="rId5" imgW="1193760" imgH="330120" progId="Equation.3">
                  <p:embed/>
                </p:oleObj>
              </mc:Choice>
              <mc:Fallback>
                <p:oleObj name="Equation" r:id="rId5" imgW="1193760" imgH="3301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4437063"/>
                        <a:ext cx="2930525"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7" name="Text Box 8"/>
          <p:cNvSpPr txBox="1">
            <a:spLocks noChangeArrowheads="1"/>
          </p:cNvSpPr>
          <p:nvPr/>
        </p:nvSpPr>
        <p:spPr bwMode="auto">
          <a:xfrm>
            <a:off x="6264275" y="5589588"/>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ea typeface="宋体" pitchFamily="2" charset="-122"/>
              </a:rPr>
              <a:t>其中</a:t>
            </a:r>
            <a:r>
              <a:rPr lang="en-US" altLang="zh-CN" sz="2400" b="1">
                <a:ea typeface="宋体" pitchFamily="2" charset="-122"/>
              </a:rPr>
              <a:t>f</a:t>
            </a:r>
            <a:r>
              <a:rPr lang="zh-CN" altLang="en-US" sz="2400" b="1">
                <a:ea typeface="宋体" pitchFamily="2" charset="-122"/>
              </a:rPr>
              <a:t>为摩擦系数。</a:t>
            </a:r>
          </a:p>
        </p:txBody>
      </p:sp>
      <p:sp>
        <p:nvSpPr>
          <p:cNvPr id="2068" name="Text Box 9"/>
          <p:cNvSpPr txBox="1">
            <a:spLocks noChangeArrowheads="1"/>
          </p:cNvSpPr>
          <p:nvPr/>
        </p:nvSpPr>
        <p:spPr bwMode="auto">
          <a:xfrm>
            <a:off x="468313" y="5157788"/>
            <a:ext cx="8001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刚体在光滑表面滑动，摩擦力Ｆ</a:t>
            </a:r>
            <a:r>
              <a:rPr lang="en-US" altLang="zh-CN" sz="2200" b="1" baseline="-25000">
                <a:ea typeface="宋体" pitchFamily="2" charset="-122"/>
              </a:rPr>
              <a:t>f</a:t>
            </a:r>
            <a:r>
              <a:rPr lang="en-US" altLang="zh-CN" sz="2200" b="1">
                <a:ea typeface="宋体" pitchFamily="2" charset="-122"/>
              </a:rPr>
              <a:t>(t)</a:t>
            </a:r>
            <a:r>
              <a:rPr lang="zh-CN" altLang="en-US" sz="2200" b="1">
                <a:ea typeface="宋体" pitchFamily="2" charset="-122"/>
              </a:rPr>
              <a:t>与速度</a:t>
            </a:r>
            <a:r>
              <a:rPr lang="en-US" altLang="zh-CN" sz="2200" b="1">
                <a:ea typeface="宋体" pitchFamily="2" charset="-122"/>
              </a:rPr>
              <a:t>v(t)</a:t>
            </a:r>
            <a:r>
              <a:rPr lang="zh-CN" altLang="en-US" sz="2200" b="1">
                <a:ea typeface="宋体" pitchFamily="2" charset="-122"/>
              </a:rPr>
              <a:t>成正比。</a:t>
            </a:r>
          </a:p>
        </p:txBody>
      </p:sp>
      <p:graphicFrame>
        <p:nvGraphicFramePr>
          <p:cNvPr id="2052" name="Object 10"/>
          <p:cNvGraphicFramePr>
            <a:graphicFrameLocks noChangeAspect="1"/>
          </p:cNvGraphicFramePr>
          <p:nvPr/>
        </p:nvGraphicFramePr>
        <p:xfrm>
          <a:off x="4140200" y="5589588"/>
          <a:ext cx="2036763" cy="528637"/>
        </p:xfrm>
        <a:graphic>
          <a:graphicData uri="http://schemas.openxmlformats.org/presentationml/2006/ole">
            <mc:AlternateContent xmlns:mc="http://schemas.openxmlformats.org/markup-compatibility/2006">
              <mc:Choice xmlns:v="urn:schemas-microsoft-com:vml" Requires="v">
                <p:oleObj spid="_x0000_s2198" name="Equation" r:id="rId7" imgW="927000" imgH="241200" progId="Equation.3">
                  <p:embed/>
                </p:oleObj>
              </mc:Choice>
              <mc:Fallback>
                <p:oleObj name="Equation" r:id="rId7" imgW="927000" imgH="241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5589588"/>
                        <a:ext cx="2036763"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69" name="Group 11"/>
          <p:cNvGrpSpPr>
            <a:grpSpLocks/>
          </p:cNvGrpSpPr>
          <p:nvPr/>
        </p:nvGrpSpPr>
        <p:grpSpPr bwMode="auto">
          <a:xfrm>
            <a:off x="468313" y="2997200"/>
            <a:ext cx="2678112" cy="1944688"/>
            <a:chOff x="240" y="1776"/>
            <a:chExt cx="1824" cy="1369"/>
          </a:xfrm>
        </p:grpSpPr>
        <p:sp>
          <p:nvSpPr>
            <p:cNvPr id="2070" name="Line 12"/>
            <p:cNvSpPr>
              <a:spLocks noChangeShapeType="1"/>
            </p:cNvSpPr>
            <p:nvPr/>
          </p:nvSpPr>
          <p:spPr bwMode="auto">
            <a:xfrm flipH="1" flipV="1">
              <a:off x="336" y="2352"/>
              <a:ext cx="144" cy="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1" name="Line 13"/>
            <p:cNvSpPr>
              <a:spLocks noChangeShapeType="1"/>
            </p:cNvSpPr>
            <p:nvPr/>
          </p:nvSpPr>
          <p:spPr bwMode="auto">
            <a:xfrm flipV="1">
              <a:off x="336" y="1776"/>
              <a:ext cx="0" cy="96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2" name="Line 14"/>
            <p:cNvSpPr>
              <a:spLocks noChangeShapeType="1"/>
            </p:cNvSpPr>
            <p:nvPr/>
          </p:nvSpPr>
          <p:spPr bwMode="auto">
            <a:xfrm flipH="1" flipV="1">
              <a:off x="336" y="2736"/>
              <a:ext cx="1728" cy="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3" name="Rectangle 15"/>
            <p:cNvSpPr>
              <a:spLocks noChangeArrowheads="1"/>
            </p:cNvSpPr>
            <p:nvPr/>
          </p:nvSpPr>
          <p:spPr bwMode="auto">
            <a:xfrm>
              <a:off x="960" y="2208"/>
              <a:ext cx="480"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74" name="Line 16"/>
            <p:cNvSpPr>
              <a:spLocks noChangeShapeType="1"/>
            </p:cNvSpPr>
            <p:nvPr/>
          </p:nvSpPr>
          <p:spPr bwMode="auto">
            <a:xfrm flipV="1">
              <a:off x="1440" y="2352"/>
              <a:ext cx="384"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75" name="Line 17"/>
            <p:cNvSpPr>
              <a:spLocks noChangeShapeType="1"/>
            </p:cNvSpPr>
            <p:nvPr/>
          </p:nvSpPr>
          <p:spPr bwMode="auto">
            <a:xfrm flipH="1">
              <a:off x="768" y="2352"/>
              <a:ext cx="192" cy="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6" name="Freeform 18"/>
            <p:cNvSpPr>
              <a:spLocks/>
            </p:cNvSpPr>
            <p:nvPr/>
          </p:nvSpPr>
          <p:spPr bwMode="auto">
            <a:xfrm rot="5400000" flipH="1" flipV="1">
              <a:off x="576" y="2256"/>
              <a:ext cx="144" cy="240"/>
            </a:xfrm>
            <a:custGeom>
              <a:avLst/>
              <a:gdLst>
                <a:gd name="T0" fmla="*/ 48 w 48"/>
                <a:gd name="T1" fmla="*/ 0 h 288"/>
                <a:gd name="T2" fmla="*/ 0 w 48"/>
                <a:gd name="T3" fmla="*/ 48 h 288"/>
                <a:gd name="T4" fmla="*/ 48 w 48"/>
                <a:gd name="T5" fmla="*/ 96 h 288"/>
                <a:gd name="T6" fmla="*/ 0 w 48"/>
                <a:gd name="T7" fmla="*/ 144 h 288"/>
                <a:gd name="T8" fmla="*/ 48 w 48"/>
                <a:gd name="T9" fmla="*/ 192 h 288"/>
                <a:gd name="T10" fmla="*/ 0 w 48"/>
                <a:gd name="T11" fmla="*/ 240 h 288"/>
                <a:gd name="T12" fmla="*/ 48 w 48"/>
                <a:gd name="T13" fmla="*/ 288 h 288"/>
                <a:gd name="T14" fmla="*/ 0 60000 65536"/>
                <a:gd name="T15" fmla="*/ 0 60000 65536"/>
                <a:gd name="T16" fmla="*/ 0 60000 65536"/>
                <a:gd name="T17" fmla="*/ 0 60000 65536"/>
                <a:gd name="T18" fmla="*/ 0 60000 65536"/>
                <a:gd name="T19" fmla="*/ 0 60000 65536"/>
                <a:gd name="T20" fmla="*/ 0 60000 65536"/>
                <a:gd name="T21" fmla="*/ 0 w 48"/>
                <a:gd name="T22" fmla="*/ 0 h 288"/>
                <a:gd name="T23" fmla="*/ 48 w 48"/>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88">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0" y="224"/>
                    <a:pt x="0" y="240"/>
                  </a:cubicBezTo>
                  <a:cubicBezTo>
                    <a:pt x="0" y="256"/>
                    <a:pt x="40" y="280"/>
                    <a:pt x="48" y="288"/>
                  </a:cubicBezTo>
                </a:path>
              </a:pathLst>
            </a:cu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077" name="Line 19"/>
            <p:cNvSpPr>
              <a:spLocks noChangeShapeType="1"/>
            </p:cNvSpPr>
            <p:nvPr/>
          </p:nvSpPr>
          <p:spPr bwMode="auto">
            <a:xfrm flipH="1" flipV="1">
              <a:off x="864" y="2688"/>
              <a:ext cx="672" cy="0"/>
            </a:xfrm>
            <a:prstGeom prst="line">
              <a:avLst/>
            </a:prstGeom>
            <a:noFill/>
            <a:ln w="28575">
              <a:solidFill>
                <a:srgbClr val="111111"/>
              </a:solidFill>
              <a:prstDash val="dash"/>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2053" name="Object 20"/>
            <p:cNvGraphicFramePr>
              <a:graphicFrameLocks noChangeAspect="1"/>
            </p:cNvGraphicFramePr>
            <p:nvPr/>
          </p:nvGraphicFramePr>
          <p:xfrm>
            <a:off x="1824" y="2208"/>
            <a:ext cx="224" cy="288"/>
          </p:xfrm>
          <a:graphic>
            <a:graphicData uri="http://schemas.openxmlformats.org/presentationml/2006/ole">
              <mc:AlternateContent xmlns:mc="http://schemas.openxmlformats.org/markup-compatibility/2006">
                <mc:Choice xmlns:v="urn:schemas-microsoft-com:vml" Requires="v">
                  <p:oleObj spid="_x0000_s2199" name="Equation" r:id="rId9" imgW="177480" imgH="228600" progId="Equation.3">
                    <p:embed/>
                  </p:oleObj>
                </mc:Choice>
                <mc:Fallback>
                  <p:oleObj name="Equation" r:id="rId9" imgW="177480" imgH="2286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2208"/>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21"/>
            <p:cNvGraphicFramePr>
              <a:graphicFrameLocks noChangeAspect="1"/>
            </p:cNvGraphicFramePr>
            <p:nvPr/>
          </p:nvGraphicFramePr>
          <p:xfrm>
            <a:off x="576" y="2016"/>
            <a:ext cx="154" cy="216"/>
          </p:xfrm>
          <a:graphic>
            <a:graphicData uri="http://schemas.openxmlformats.org/presentationml/2006/ole">
              <mc:AlternateContent xmlns:mc="http://schemas.openxmlformats.org/markup-compatibility/2006">
                <mc:Choice xmlns:v="urn:schemas-microsoft-com:vml" Requires="v">
                  <p:oleObj spid="_x0000_s2200" name="Equation" r:id="rId11" imgW="126720" imgH="177480" progId="Equation.3">
                    <p:embed/>
                  </p:oleObj>
                </mc:Choice>
                <mc:Fallback>
                  <p:oleObj name="Equation" r:id="rId11" imgW="126720" imgH="17748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 y="2016"/>
                          <a:ext cx="15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22"/>
            <p:cNvGraphicFramePr>
              <a:graphicFrameLocks noChangeAspect="1"/>
            </p:cNvGraphicFramePr>
            <p:nvPr/>
          </p:nvGraphicFramePr>
          <p:xfrm>
            <a:off x="1056" y="2304"/>
            <a:ext cx="240" cy="203"/>
          </p:xfrm>
          <a:graphic>
            <a:graphicData uri="http://schemas.openxmlformats.org/presentationml/2006/ole">
              <mc:AlternateContent xmlns:mc="http://schemas.openxmlformats.org/markup-compatibility/2006">
                <mc:Choice xmlns:v="urn:schemas-microsoft-com:vml" Requires="v">
                  <p:oleObj spid="_x0000_s2201" name="Equation" r:id="rId13" imgW="164880" imgH="139680" progId="Equation.3">
                    <p:embed/>
                  </p:oleObj>
                </mc:Choice>
                <mc:Fallback>
                  <p:oleObj name="Equation" r:id="rId13" imgW="164880" imgH="1396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6" y="2304"/>
                          <a:ext cx="240"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23"/>
            <p:cNvGraphicFramePr>
              <a:graphicFrameLocks noChangeAspect="1"/>
            </p:cNvGraphicFramePr>
            <p:nvPr/>
          </p:nvGraphicFramePr>
          <p:xfrm>
            <a:off x="1536" y="2484"/>
            <a:ext cx="144" cy="192"/>
          </p:xfrm>
          <a:graphic>
            <a:graphicData uri="http://schemas.openxmlformats.org/presentationml/2006/ole">
              <mc:AlternateContent xmlns:mc="http://schemas.openxmlformats.org/markup-compatibility/2006">
                <mc:Choice xmlns:v="urn:schemas-microsoft-com:vml" Requires="v">
                  <p:oleObj spid="_x0000_s2202" name="Equation" r:id="rId15" imgW="152280" imgH="203040" progId="Equation.3">
                    <p:embed/>
                  </p:oleObj>
                </mc:Choice>
                <mc:Fallback>
                  <p:oleObj name="Equation" r:id="rId15" imgW="152280" imgH="20304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6" y="2484"/>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 name="Text Box 24"/>
            <p:cNvSpPr txBox="1">
              <a:spLocks noChangeArrowheads="1"/>
            </p:cNvSpPr>
            <p:nvPr/>
          </p:nvSpPr>
          <p:spPr bwMode="auto">
            <a:xfrm>
              <a:off x="432" y="2880"/>
              <a:ext cx="1248" cy="265"/>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ea typeface="宋体" pitchFamily="2" charset="-122"/>
                </a:rPr>
                <a:t>机械位移系统</a:t>
              </a:r>
            </a:p>
          </p:txBody>
        </p:sp>
        <p:sp>
          <p:nvSpPr>
            <p:cNvPr id="2079" name="Line 25"/>
            <p:cNvSpPr>
              <a:spLocks noChangeShapeType="1"/>
            </p:cNvSpPr>
            <p:nvPr/>
          </p:nvSpPr>
          <p:spPr bwMode="auto">
            <a:xfrm flipH="1">
              <a:off x="240" y="177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0" name="Line 26"/>
            <p:cNvSpPr>
              <a:spLocks noChangeShapeType="1"/>
            </p:cNvSpPr>
            <p:nvPr/>
          </p:nvSpPr>
          <p:spPr bwMode="auto">
            <a:xfrm flipH="1">
              <a:off x="240" y="1872"/>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1" name="Line 27"/>
            <p:cNvSpPr>
              <a:spLocks noChangeShapeType="1"/>
            </p:cNvSpPr>
            <p:nvPr/>
          </p:nvSpPr>
          <p:spPr bwMode="auto">
            <a:xfrm flipH="1">
              <a:off x="240" y="196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2" name="Line 28"/>
            <p:cNvSpPr>
              <a:spLocks noChangeShapeType="1"/>
            </p:cNvSpPr>
            <p:nvPr/>
          </p:nvSpPr>
          <p:spPr bwMode="auto">
            <a:xfrm flipH="1">
              <a:off x="240" y="206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3" name="Line 29"/>
            <p:cNvSpPr>
              <a:spLocks noChangeShapeType="1"/>
            </p:cNvSpPr>
            <p:nvPr/>
          </p:nvSpPr>
          <p:spPr bwMode="auto">
            <a:xfrm flipH="1">
              <a:off x="240" y="21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4" name="Line 30"/>
            <p:cNvSpPr>
              <a:spLocks noChangeShapeType="1"/>
            </p:cNvSpPr>
            <p:nvPr/>
          </p:nvSpPr>
          <p:spPr bwMode="auto">
            <a:xfrm flipH="1">
              <a:off x="240" y="225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5" name="Line 31"/>
            <p:cNvSpPr>
              <a:spLocks noChangeShapeType="1"/>
            </p:cNvSpPr>
            <p:nvPr/>
          </p:nvSpPr>
          <p:spPr bwMode="auto">
            <a:xfrm flipH="1">
              <a:off x="240" y="2352"/>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6" name="Line 32"/>
            <p:cNvSpPr>
              <a:spLocks noChangeShapeType="1"/>
            </p:cNvSpPr>
            <p:nvPr/>
          </p:nvSpPr>
          <p:spPr bwMode="auto">
            <a:xfrm flipH="1">
              <a:off x="240" y="244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7" name="Line 33"/>
            <p:cNvSpPr>
              <a:spLocks noChangeShapeType="1"/>
            </p:cNvSpPr>
            <p:nvPr/>
          </p:nvSpPr>
          <p:spPr bwMode="auto">
            <a:xfrm flipH="1">
              <a:off x="240" y="254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8" name="Line 34"/>
            <p:cNvSpPr>
              <a:spLocks noChangeShapeType="1"/>
            </p:cNvSpPr>
            <p:nvPr/>
          </p:nvSpPr>
          <p:spPr bwMode="auto">
            <a:xfrm flipH="1">
              <a:off x="240" y="264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9" name="Line 35"/>
            <p:cNvSpPr>
              <a:spLocks noChangeShapeType="1"/>
            </p:cNvSpPr>
            <p:nvPr/>
          </p:nvSpPr>
          <p:spPr bwMode="auto">
            <a:xfrm flipH="1">
              <a:off x="28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0" name="Line 36"/>
            <p:cNvSpPr>
              <a:spLocks noChangeShapeType="1"/>
            </p:cNvSpPr>
            <p:nvPr/>
          </p:nvSpPr>
          <p:spPr bwMode="auto">
            <a:xfrm flipH="1">
              <a:off x="33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1" name="Line 37"/>
            <p:cNvSpPr>
              <a:spLocks noChangeShapeType="1"/>
            </p:cNvSpPr>
            <p:nvPr/>
          </p:nvSpPr>
          <p:spPr bwMode="auto">
            <a:xfrm flipH="1">
              <a:off x="38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2" name="Line 38"/>
            <p:cNvSpPr>
              <a:spLocks noChangeShapeType="1"/>
            </p:cNvSpPr>
            <p:nvPr/>
          </p:nvSpPr>
          <p:spPr bwMode="auto">
            <a:xfrm flipH="1">
              <a:off x="43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3" name="Line 39"/>
            <p:cNvSpPr>
              <a:spLocks noChangeShapeType="1"/>
            </p:cNvSpPr>
            <p:nvPr/>
          </p:nvSpPr>
          <p:spPr bwMode="auto">
            <a:xfrm flipH="1">
              <a:off x="48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4" name="Line 40"/>
            <p:cNvSpPr>
              <a:spLocks noChangeShapeType="1"/>
            </p:cNvSpPr>
            <p:nvPr/>
          </p:nvSpPr>
          <p:spPr bwMode="auto">
            <a:xfrm flipH="1">
              <a:off x="52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5" name="Line 41"/>
            <p:cNvSpPr>
              <a:spLocks noChangeShapeType="1"/>
            </p:cNvSpPr>
            <p:nvPr/>
          </p:nvSpPr>
          <p:spPr bwMode="auto">
            <a:xfrm flipH="1">
              <a:off x="57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6" name="Line 42"/>
            <p:cNvSpPr>
              <a:spLocks noChangeShapeType="1"/>
            </p:cNvSpPr>
            <p:nvPr/>
          </p:nvSpPr>
          <p:spPr bwMode="auto">
            <a:xfrm flipH="1">
              <a:off x="62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7" name="Line 43"/>
            <p:cNvSpPr>
              <a:spLocks noChangeShapeType="1"/>
            </p:cNvSpPr>
            <p:nvPr/>
          </p:nvSpPr>
          <p:spPr bwMode="auto">
            <a:xfrm flipH="1">
              <a:off x="67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8" name="Line 44"/>
            <p:cNvSpPr>
              <a:spLocks noChangeShapeType="1"/>
            </p:cNvSpPr>
            <p:nvPr/>
          </p:nvSpPr>
          <p:spPr bwMode="auto">
            <a:xfrm flipH="1">
              <a:off x="72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 name="Line 45"/>
            <p:cNvSpPr>
              <a:spLocks noChangeShapeType="1"/>
            </p:cNvSpPr>
            <p:nvPr/>
          </p:nvSpPr>
          <p:spPr bwMode="auto">
            <a:xfrm flipH="1">
              <a:off x="76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0" name="Line 46"/>
            <p:cNvSpPr>
              <a:spLocks noChangeShapeType="1"/>
            </p:cNvSpPr>
            <p:nvPr/>
          </p:nvSpPr>
          <p:spPr bwMode="auto">
            <a:xfrm flipH="1">
              <a:off x="81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1" name="Line 47"/>
            <p:cNvSpPr>
              <a:spLocks noChangeShapeType="1"/>
            </p:cNvSpPr>
            <p:nvPr/>
          </p:nvSpPr>
          <p:spPr bwMode="auto">
            <a:xfrm flipH="1">
              <a:off x="86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2" name="Line 48"/>
            <p:cNvSpPr>
              <a:spLocks noChangeShapeType="1"/>
            </p:cNvSpPr>
            <p:nvPr/>
          </p:nvSpPr>
          <p:spPr bwMode="auto">
            <a:xfrm flipH="1">
              <a:off x="91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3" name="Line 49"/>
            <p:cNvSpPr>
              <a:spLocks noChangeShapeType="1"/>
            </p:cNvSpPr>
            <p:nvPr/>
          </p:nvSpPr>
          <p:spPr bwMode="auto">
            <a:xfrm flipH="1">
              <a:off x="96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4" name="Line 50"/>
            <p:cNvSpPr>
              <a:spLocks noChangeShapeType="1"/>
            </p:cNvSpPr>
            <p:nvPr/>
          </p:nvSpPr>
          <p:spPr bwMode="auto">
            <a:xfrm flipH="1">
              <a:off x="100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5" name="Line 51"/>
            <p:cNvSpPr>
              <a:spLocks noChangeShapeType="1"/>
            </p:cNvSpPr>
            <p:nvPr/>
          </p:nvSpPr>
          <p:spPr bwMode="auto">
            <a:xfrm flipH="1">
              <a:off x="105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6" name="Line 52"/>
            <p:cNvSpPr>
              <a:spLocks noChangeShapeType="1"/>
            </p:cNvSpPr>
            <p:nvPr/>
          </p:nvSpPr>
          <p:spPr bwMode="auto">
            <a:xfrm flipH="1">
              <a:off x="110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7" name="Line 53"/>
            <p:cNvSpPr>
              <a:spLocks noChangeShapeType="1"/>
            </p:cNvSpPr>
            <p:nvPr/>
          </p:nvSpPr>
          <p:spPr bwMode="auto">
            <a:xfrm flipH="1">
              <a:off x="115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8" name="Line 54"/>
            <p:cNvSpPr>
              <a:spLocks noChangeShapeType="1"/>
            </p:cNvSpPr>
            <p:nvPr/>
          </p:nvSpPr>
          <p:spPr bwMode="auto">
            <a:xfrm flipH="1">
              <a:off x="120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9" name="Line 55"/>
            <p:cNvSpPr>
              <a:spLocks noChangeShapeType="1"/>
            </p:cNvSpPr>
            <p:nvPr/>
          </p:nvSpPr>
          <p:spPr bwMode="auto">
            <a:xfrm flipH="1">
              <a:off x="124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0" name="Line 56"/>
            <p:cNvSpPr>
              <a:spLocks noChangeShapeType="1"/>
            </p:cNvSpPr>
            <p:nvPr/>
          </p:nvSpPr>
          <p:spPr bwMode="auto">
            <a:xfrm flipH="1">
              <a:off x="129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1" name="Line 57"/>
            <p:cNvSpPr>
              <a:spLocks noChangeShapeType="1"/>
            </p:cNvSpPr>
            <p:nvPr/>
          </p:nvSpPr>
          <p:spPr bwMode="auto">
            <a:xfrm flipH="1">
              <a:off x="134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2" name="Line 58"/>
            <p:cNvSpPr>
              <a:spLocks noChangeShapeType="1"/>
            </p:cNvSpPr>
            <p:nvPr/>
          </p:nvSpPr>
          <p:spPr bwMode="auto">
            <a:xfrm flipH="1">
              <a:off x="139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3" name="Line 59"/>
            <p:cNvSpPr>
              <a:spLocks noChangeShapeType="1"/>
            </p:cNvSpPr>
            <p:nvPr/>
          </p:nvSpPr>
          <p:spPr bwMode="auto">
            <a:xfrm flipH="1">
              <a:off x="144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4" name="Line 60"/>
            <p:cNvSpPr>
              <a:spLocks noChangeShapeType="1"/>
            </p:cNvSpPr>
            <p:nvPr/>
          </p:nvSpPr>
          <p:spPr bwMode="auto">
            <a:xfrm flipH="1">
              <a:off x="148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5" name="Line 61"/>
            <p:cNvSpPr>
              <a:spLocks noChangeShapeType="1"/>
            </p:cNvSpPr>
            <p:nvPr/>
          </p:nvSpPr>
          <p:spPr bwMode="auto">
            <a:xfrm flipH="1">
              <a:off x="153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6" name="Line 62"/>
            <p:cNvSpPr>
              <a:spLocks noChangeShapeType="1"/>
            </p:cNvSpPr>
            <p:nvPr/>
          </p:nvSpPr>
          <p:spPr bwMode="auto">
            <a:xfrm flipH="1">
              <a:off x="158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7" name="Line 63"/>
            <p:cNvSpPr>
              <a:spLocks noChangeShapeType="1"/>
            </p:cNvSpPr>
            <p:nvPr/>
          </p:nvSpPr>
          <p:spPr bwMode="auto">
            <a:xfrm flipH="1">
              <a:off x="163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8" name="Line 64"/>
            <p:cNvSpPr>
              <a:spLocks noChangeShapeType="1"/>
            </p:cNvSpPr>
            <p:nvPr/>
          </p:nvSpPr>
          <p:spPr bwMode="auto">
            <a:xfrm flipH="1">
              <a:off x="168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9" name="Line 65"/>
            <p:cNvSpPr>
              <a:spLocks noChangeShapeType="1"/>
            </p:cNvSpPr>
            <p:nvPr/>
          </p:nvSpPr>
          <p:spPr bwMode="auto">
            <a:xfrm flipH="1">
              <a:off x="172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 name="Freeform 66"/>
            <p:cNvSpPr>
              <a:spLocks/>
            </p:cNvSpPr>
            <p:nvPr/>
          </p:nvSpPr>
          <p:spPr bwMode="auto">
            <a:xfrm>
              <a:off x="472" y="2296"/>
              <a:ext cx="64" cy="56"/>
            </a:xfrm>
            <a:custGeom>
              <a:avLst/>
              <a:gdLst>
                <a:gd name="T0" fmla="*/ 8 w 64"/>
                <a:gd name="T1" fmla="*/ 56 h 56"/>
                <a:gd name="T2" fmla="*/ 8 w 64"/>
                <a:gd name="T3" fmla="*/ 8 h 56"/>
                <a:gd name="T4" fmla="*/ 56 w 64"/>
                <a:gd name="T5" fmla="*/ 8 h 56"/>
                <a:gd name="T6" fmla="*/ 56 w 64"/>
                <a:gd name="T7" fmla="*/ 56 h 56"/>
                <a:gd name="T8" fmla="*/ 56 w 64"/>
                <a:gd name="T9" fmla="*/ 8 h 56"/>
                <a:gd name="T10" fmla="*/ 0 60000 65536"/>
                <a:gd name="T11" fmla="*/ 0 60000 65536"/>
                <a:gd name="T12" fmla="*/ 0 60000 65536"/>
                <a:gd name="T13" fmla="*/ 0 60000 65536"/>
                <a:gd name="T14" fmla="*/ 0 60000 65536"/>
                <a:gd name="T15" fmla="*/ 0 w 64"/>
                <a:gd name="T16" fmla="*/ 0 h 56"/>
                <a:gd name="T17" fmla="*/ 64 w 64"/>
                <a:gd name="T18" fmla="*/ 56 h 56"/>
              </a:gdLst>
              <a:ahLst/>
              <a:cxnLst>
                <a:cxn ang="T10">
                  <a:pos x="T0" y="T1"/>
                </a:cxn>
                <a:cxn ang="T11">
                  <a:pos x="T2" y="T3"/>
                </a:cxn>
                <a:cxn ang="T12">
                  <a:pos x="T4" y="T5"/>
                </a:cxn>
                <a:cxn ang="T13">
                  <a:pos x="T6" y="T7"/>
                </a:cxn>
                <a:cxn ang="T14">
                  <a:pos x="T8" y="T9"/>
                </a:cxn>
              </a:cxnLst>
              <a:rect l="T15" t="T16" r="T17" b="T18"/>
              <a:pathLst>
                <a:path w="64" h="56">
                  <a:moveTo>
                    <a:pt x="8" y="56"/>
                  </a:moveTo>
                  <a:cubicBezTo>
                    <a:pt x="4" y="36"/>
                    <a:pt x="0" y="16"/>
                    <a:pt x="8" y="8"/>
                  </a:cubicBezTo>
                  <a:cubicBezTo>
                    <a:pt x="16" y="0"/>
                    <a:pt x="48" y="0"/>
                    <a:pt x="56" y="8"/>
                  </a:cubicBezTo>
                  <a:cubicBezTo>
                    <a:pt x="64" y="16"/>
                    <a:pt x="56" y="56"/>
                    <a:pt x="56" y="56"/>
                  </a:cubicBezTo>
                  <a:cubicBezTo>
                    <a:pt x="56" y="56"/>
                    <a:pt x="56" y="32"/>
                    <a:pt x="56" y="8"/>
                  </a:cubicBezTo>
                </a:path>
              </a:pathLst>
            </a:cu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aphicFrame>
          <p:nvGraphicFramePr>
            <p:cNvPr id="2057" name="Object 67"/>
            <p:cNvGraphicFramePr>
              <a:graphicFrameLocks noChangeAspect="1"/>
            </p:cNvGraphicFramePr>
            <p:nvPr/>
          </p:nvGraphicFramePr>
          <p:xfrm>
            <a:off x="720" y="2016"/>
            <a:ext cx="240" cy="288"/>
          </p:xfrm>
          <a:graphic>
            <a:graphicData uri="http://schemas.openxmlformats.org/presentationml/2006/ole">
              <mc:AlternateContent xmlns:mc="http://schemas.openxmlformats.org/markup-compatibility/2006">
                <mc:Choice xmlns:v="urn:schemas-microsoft-com:vml" Requires="v">
                  <p:oleObj spid="_x0000_s2203" name="Equation" r:id="rId17" imgW="190440" imgH="228600" progId="Equation.3">
                    <p:embed/>
                  </p:oleObj>
                </mc:Choice>
                <mc:Fallback>
                  <p:oleObj name="Equation" r:id="rId17" imgW="190440" imgH="228600" progId="Equation.3">
                    <p:embed/>
                    <p:pic>
                      <p:nvPicPr>
                        <p:cNvPr id="0" name="Object 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0" y="2016"/>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1" name="Line 68"/>
            <p:cNvSpPr>
              <a:spLocks noChangeShapeType="1"/>
            </p:cNvSpPr>
            <p:nvPr/>
          </p:nvSpPr>
          <p:spPr bwMode="auto">
            <a:xfrm flipV="1">
              <a:off x="816" y="225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2" name="Line 69"/>
            <p:cNvSpPr>
              <a:spLocks noChangeShapeType="1"/>
            </p:cNvSpPr>
            <p:nvPr/>
          </p:nvSpPr>
          <p:spPr bwMode="auto">
            <a:xfrm>
              <a:off x="816" y="235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2058" name="Object 70"/>
            <p:cNvGraphicFramePr>
              <a:graphicFrameLocks noChangeAspect="1"/>
            </p:cNvGraphicFramePr>
            <p:nvPr/>
          </p:nvGraphicFramePr>
          <p:xfrm>
            <a:off x="528" y="2448"/>
            <a:ext cx="256" cy="304"/>
          </p:xfrm>
          <a:graphic>
            <a:graphicData uri="http://schemas.openxmlformats.org/presentationml/2006/ole">
              <mc:AlternateContent xmlns:mc="http://schemas.openxmlformats.org/markup-compatibility/2006">
                <mc:Choice xmlns:v="urn:schemas-microsoft-com:vml" Requires="v">
                  <p:oleObj spid="_x0000_s2204" name="Equation" r:id="rId19" imgW="203040" imgH="241200" progId="Equation.3">
                    <p:embed/>
                  </p:oleObj>
                </mc:Choice>
                <mc:Fallback>
                  <p:oleObj name="Equation" r:id="rId19" imgW="203040" imgH="241200" progId="Equation.3">
                    <p:embed/>
                    <p:pic>
                      <p:nvPicPr>
                        <p:cNvPr id="0" name="Object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8" y="2448"/>
                          <a:ext cx="25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3" name="Line 71"/>
            <p:cNvSpPr>
              <a:spLocks noChangeShapeType="1"/>
            </p:cNvSpPr>
            <p:nvPr/>
          </p:nvSpPr>
          <p:spPr bwMode="auto">
            <a:xfrm flipV="1">
              <a:off x="912" y="264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4" name="Line 72"/>
            <p:cNvSpPr>
              <a:spLocks noChangeShapeType="1"/>
            </p:cNvSpPr>
            <p:nvPr/>
          </p:nvSpPr>
          <p:spPr bwMode="auto">
            <a:xfrm>
              <a:off x="912"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5" name="Line 73"/>
            <p:cNvSpPr>
              <a:spLocks noChangeShapeType="1"/>
            </p:cNvSpPr>
            <p:nvPr/>
          </p:nvSpPr>
          <p:spPr bwMode="auto">
            <a:xfrm flipH="1">
              <a:off x="1008" y="20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2059" name="Object 74"/>
            <p:cNvGraphicFramePr>
              <a:graphicFrameLocks noChangeAspect="1"/>
            </p:cNvGraphicFramePr>
            <p:nvPr/>
          </p:nvGraphicFramePr>
          <p:xfrm>
            <a:off x="992" y="1776"/>
            <a:ext cx="256" cy="288"/>
          </p:xfrm>
          <a:graphic>
            <a:graphicData uri="http://schemas.openxmlformats.org/presentationml/2006/ole">
              <mc:AlternateContent xmlns:mc="http://schemas.openxmlformats.org/markup-compatibility/2006">
                <mc:Choice xmlns:v="urn:schemas-microsoft-com:vml" Requires="v">
                  <p:oleObj spid="_x0000_s2205" name="Equation" r:id="rId21" imgW="203040" imgH="228600" progId="Equation.3">
                    <p:embed/>
                  </p:oleObj>
                </mc:Choice>
                <mc:Fallback>
                  <p:oleObj name="Equation" r:id="rId21" imgW="203040" imgH="228600" progId="Equation.3">
                    <p:embed/>
                    <p:pic>
                      <p:nvPicPr>
                        <p:cNvPr id="0" name="Object 7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92" y="1776"/>
                          <a:ext cx="2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advTm="218"/>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8" name="页脚占位符 4"/>
          <p:cNvSpPr>
            <a:spLocks noGrp="1"/>
          </p:cNvSpPr>
          <p:nvPr>
            <p:ph type="ftr" sz="quarter" idx="11"/>
          </p:nvPr>
        </p:nvSpPr>
        <p:spPr/>
        <p:txBody>
          <a:bodyPr/>
          <a:lstStyle/>
          <a:p>
            <a:pPr>
              <a:defRPr/>
            </a:pPr>
            <a:r>
              <a:rPr lang="zh-CN" altLang="en-US"/>
              <a:t>信号与系统</a:t>
            </a:r>
          </a:p>
        </p:txBody>
      </p:sp>
      <p:sp>
        <p:nvSpPr>
          <p:cNvPr id="30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9410BD0-E3F6-4279-A27C-85F9E64A3547}" type="slidenum">
              <a:rPr lang="en-US" altLang="ko-KR">
                <a:solidFill>
                  <a:srgbClr val="003399"/>
                </a:solidFill>
                <a:latin typeface="-윤체L"/>
                <a:ea typeface="-윤체L"/>
                <a:cs typeface="-윤체L"/>
              </a:rPr>
              <a:pPr/>
              <a:t>13</a:t>
            </a:fld>
            <a:endParaRPr lang="en-US" altLang="ko-KR">
              <a:solidFill>
                <a:srgbClr val="003399"/>
              </a:solidFill>
              <a:latin typeface="-윤체L"/>
              <a:ea typeface="-윤체L"/>
              <a:cs typeface="-윤체L"/>
            </a:endParaRPr>
          </a:p>
        </p:txBody>
      </p:sp>
      <p:sp>
        <p:nvSpPr>
          <p:cNvPr id="3085" name="Text Box 2"/>
          <p:cNvSpPr txBox="1">
            <a:spLocks noChangeArrowheads="1"/>
          </p:cNvSpPr>
          <p:nvPr/>
        </p:nvSpPr>
        <p:spPr bwMode="auto">
          <a:xfrm>
            <a:off x="611188" y="148431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ea typeface="宋体" pitchFamily="2" charset="-122"/>
              </a:rPr>
              <a:t>运动物体的惯性力由牛顿第二定律决定：</a:t>
            </a:r>
          </a:p>
        </p:txBody>
      </p:sp>
      <p:sp>
        <p:nvSpPr>
          <p:cNvPr id="3086" name="Text Box 3"/>
          <p:cNvSpPr txBox="1">
            <a:spLocks noChangeArrowheads="1"/>
          </p:cNvSpPr>
          <p:nvPr/>
        </p:nvSpPr>
        <p:spPr bwMode="auto">
          <a:xfrm>
            <a:off x="3348038" y="4365625"/>
            <a:ext cx="449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化简得：</a:t>
            </a:r>
          </a:p>
        </p:txBody>
      </p:sp>
      <p:graphicFrame>
        <p:nvGraphicFramePr>
          <p:cNvPr id="3074" name="Object 4"/>
          <p:cNvGraphicFramePr>
            <a:graphicFrameLocks noChangeAspect="1"/>
          </p:cNvGraphicFramePr>
          <p:nvPr/>
        </p:nvGraphicFramePr>
        <p:xfrm>
          <a:off x="3203575" y="1989138"/>
          <a:ext cx="2308225" cy="739775"/>
        </p:xfrm>
        <a:graphic>
          <a:graphicData uri="http://schemas.openxmlformats.org/presentationml/2006/ole">
            <mc:AlternateContent xmlns:mc="http://schemas.openxmlformats.org/markup-compatibility/2006">
              <mc:Choice xmlns:v="urn:schemas-microsoft-com:vml" Requires="v">
                <p:oleObj spid="_x0000_s3198" name="Equation" r:id="rId3" imgW="1054080" imgH="393480" progId="Equation.3">
                  <p:embed/>
                </p:oleObj>
              </mc:Choice>
              <mc:Fallback>
                <p:oleObj name="Equation" r:id="rId3" imgW="10540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989138"/>
                        <a:ext cx="2308225"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87" name="Group 5"/>
          <p:cNvGrpSpPr>
            <a:grpSpLocks/>
          </p:cNvGrpSpPr>
          <p:nvPr/>
        </p:nvGrpSpPr>
        <p:grpSpPr bwMode="auto">
          <a:xfrm>
            <a:off x="179388" y="3213100"/>
            <a:ext cx="2687637" cy="1944688"/>
            <a:chOff x="240" y="1776"/>
            <a:chExt cx="1824" cy="1369"/>
          </a:xfrm>
        </p:grpSpPr>
        <p:sp>
          <p:nvSpPr>
            <p:cNvPr id="3091" name="Line 6"/>
            <p:cNvSpPr>
              <a:spLocks noChangeShapeType="1"/>
            </p:cNvSpPr>
            <p:nvPr/>
          </p:nvSpPr>
          <p:spPr bwMode="auto">
            <a:xfrm flipH="1" flipV="1">
              <a:off x="336" y="2352"/>
              <a:ext cx="144" cy="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092" name="Line 7"/>
            <p:cNvSpPr>
              <a:spLocks noChangeShapeType="1"/>
            </p:cNvSpPr>
            <p:nvPr/>
          </p:nvSpPr>
          <p:spPr bwMode="auto">
            <a:xfrm flipV="1">
              <a:off x="336" y="1776"/>
              <a:ext cx="0" cy="96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093" name="Line 8"/>
            <p:cNvSpPr>
              <a:spLocks noChangeShapeType="1"/>
            </p:cNvSpPr>
            <p:nvPr/>
          </p:nvSpPr>
          <p:spPr bwMode="auto">
            <a:xfrm flipH="1" flipV="1">
              <a:off x="336" y="2736"/>
              <a:ext cx="1728" cy="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094" name="Rectangle 9"/>
            <p:cNvSpPr>
              <a:spLocks noChangeArrowheads="1"/>
            </p:cNvSpPr>
            <p:nvPr/>
          </p:nvSpPr>
          <p:spPr bwMode="auto">
            <a:xfrm>
              <a:off x="960" y="2208"/>
              <a:ext cx="480"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95" name="Line 10"/>
            <p:cNvSpPr>
              <a:spLocks noChangeShapeType="1"/>
            </p:cNvSpPr>
            <p:nvPr/>
          </p:nvSpPr>
          <p:spPr bwMode="auto">
            <a:xfrm flipV="1">
              <a:off x="1440" y="2352"/>
              <a:ext cx="384"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6" name="Line 11"/>
            <p:cNvSpPr>
              <a:spLocks noChangeShapeType="1"/>
            </p:cNvSpPr>
            <p:nvPr/>
          </p:nvSpPr>
          <p:spPr bwMode="auto">
            <a:xfrm flipH="1">
              <a:off x="768" y="2352"/>
              <a:ext cx="192" cy="0"/>
            </a:xfrm>
            <a:prstGeom prst="line">
              <a:avLst/>
            </a:prstGeom>
            <a:noFill/>
            <a:ln w="28575">
              <a:solidFill>
                <a:srgbClr val="11111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097" name="Freeform 12"/>
            <p:cNvSpPr>
              <a:spLocks/>
            </p:cNvSpPr>
            <p:nvPr/>
          </p:nvSpPr>
          <p:spPr bwMode="auto">
            <a:xfrm rot="5400000" flipH="1" flipV="1">
              <a:off x="576" y="2256"/>
              <a:ext cx="144" cy="240"/>
            </a:xfrm>
            <a:custGeom>
              <a:avLst/>
              <a:gdLst>
                <a:gd name="T0" fmla="*/ 48 w 48"/>
                <a:gd name="T1" fmla="*/ 0 h 288"/>
                <a:gd name="T2" fmla="*/ 0 w 48"/>
                <a:gd name="T3" fmla="*/ 48 h 288"/>
                <a:gd name="T4" fmla="*/ 48 w 48"/>
                <a:gd name="T5" fmla="*/ 96 h 288"/>
                <a:gd name="T6" fmla="*/ 0 w 48"/>
                <a:gd name="T7" fmla="*/ 144 h 288"/>
                <a:gd name="T8" fmla="*/ 48 w 48"/>
                <a:gd name="T9" fmla="*/ 192 h 288"/>
                <a:gd name="T10" fmla="*/ 0 w 48"/>
                <a:gd name="T11" fmla="*/ 240 h 288"/>
                <a:gd name="T12" fmla="*/ 48 w 48"/>
                <a:gd name="T13" fmla="*/ 288 h 288"/>
                <a:gd name="T14" fmla="*/ 0 60000 65536"/>
                <a:gd name="T15" fmla="*/ 0 60000 65536"/>
                <a:gd name="T16" fmla="*/ 0 60000 65536"/>
                <a:gd name="T17" fmla="*/ 0 60000 65536"/>
                <a:gd name="T18" fmla="*/ 0 60000 65536"/>
                <a:gd name="T19" fmla="*/ 0 60000 65536"/>
                <a:gd name="T20" fmla="*/ 0 60000 65536"/>
                <a:gd name="T21" fmla="*/ 0 w 48"/>
                <a:gd name="T22" fmla="*/ 0 h 288"/>
                <a:gd name="T23" fmla="*/ 48 w 48"/>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88">
                  <a:moveTo>
                    <a:pt x="48" y="0"/>
                  </a:moveTo>
                  <a:cubicBezTo>
                    <a:pt x="24" y="16"/>
                    <a:pt x="0" y="32"/>
                    <a:pt x="0" y="48"/>
                  </a:cubicBezTo>
                  <a:cubicBezTo>
                    <a:pt x="0" y="64"/>
                    <a:pt x="48" y="80"/>
                    <a:pt x="48" y="96"/>
                  </a:cubicBezTo>
                  <a:cubicBezTo>
                    <a:pt x="48" y="112"/>
                    <a:pt x="0" y="128"/>
                    <a:pt x="0" y="144"/>
                  </a:cubicBezTo>
                  <a:cubicBezTo>
                    <a:pt x="0" y="160"/>
                    <a:pt x="48" y="176"/>
                    <a:pt x="48" y="192"/>
                  </a:cubicBezTo>
                  <a:cubicBezTo>
                    <a:pt x="48" y="208"/>
                    <a:pt x="0" y="224"/>
                    <a:pt x="0" y="240"/>
                  </a:cubicBezTo>
                  <a:cubicBezTo>
                    <a:pt x="0" y="256"/>
                    <a:pt x="40" y="280"/>
                    <a:pt x="48" y="288"/>
                  </a:cubicBezTo>
                </a:path>
              </a:pathLst>
            </a:cu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098" name="Line 13"/>
            <p:cNvSpPr>
              <a:spLocks noChangeShapeType="1"/>
            </p:cNvSpPr>
            <p:nvPr/>
          </p:nvSpPr>
          <p:spPr bwMode="auto">
            <a:xfrm flipH="1" flipV="1">
              <a:off x="864" y="2688"/>
              <a:ext cx="672" cy="0"/>
            </a:xfrm>
            <a:prstGeom prst="line">
              <a:avLst/>
            </a:prstGeom>
            <a:noFill/>
            <a:ln w="28575">
              <a:solidFill>
                <a:srgbClr val="111111"/>
              </a:solidFill>
              <a:prstDash val="dash"/>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3078" name="Object 14"/>
            <p:cNvGraphicFramePr>
              <a:graphicFrameLocks noChangeAspect="1"/>
            </p:cNvGraphicFramePr>
            <p:nvPr/>
          </p:nvGraphicFramePr>
          <p:xfrm>
            <a:off x="1824" y="2208"/>
            <a:ext cx="224" cy="288"/>
          </p:xfrm>
          <a:graphic>
            <a:graphicData uri="http://schemas.openxmlformats.org/presentationml/2006/ole">
              <mc:AlternateContent xmlns:mc="http://schemas.openxmlformats.org/markup-compatibility/2006">
                <mc:Choice xmlns:v="urn:schemas-microsoft-com:vml" Requires="v">
                  <p:oleObj spid="_x0000_s3199" name="Equation" r:id="rId5" imgW="177480" imgH="228600" progId="Equation.3">
                    <p:embed/>
                  </p:oleObj>
                </mc:Choice>
                <mc:Fallback>
                  <p:oleObj name="Equation" r:id="rId5" imgW="177480" imgH="228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2208"/>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15"/>
            <p:cNvGraphicFramePr>
              <a:graphicFrameLocks noChangeAspect="1"/>
            </p:cNvGraphicFramePr>
            <p:nvPr/>
          </p:nvGraphicFramePr>
          <p:xfrm>
            <a:off x="576" y="2016"/>
            <a:ext cx="154" cy="216"/>
          </p:xfrm>
          <a:graphic>
            <a:graphicData uri="http://schemas.openxmlformats.org/presentationml/2006/ole">
              <mc:AlternateContent xmlns:mc="http://schemas.openxmlformats.org/markup-compatibility/2006">
                <mc:Choice xmlns:v="urn:schemas-microsoft-com:vml" Requires="v">
                  <p:oleObj spid="_x0000_s3200" name="Equation" r:id="rId7" imgW="126720" imgH="177480" progId="Equation.3">
                    <p:embed/>
                  </p:oleObj>
                </mc:Choice>
                <mc:Fallback>
                  <p:oleObj name="Equation" r:id="rId7" imgW="126720" imgH="17748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2016"/>
                          <a:ext cx="15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16"/>
            <p:cNvGraphicFramePr>
              <a:graphicFrameLocks noChangeAspect="1"/>
            </p:cNvGraphicFramePr>
            <p:nvPr/>
          </p:nvGraphicFramePr>
          <p:xfrm>
            <a:off x="1056" y="2304"/>
            <a:ext cx="240" cy="203"/>
          </p:xfrm>
          <a:graphic>
            <a:graphicData uri="http://schemas.openxmlformats.org/presentationml/2006/ole">
              <mc:AlternateContent xmlns:mc="http://schemas.openxmlformats.org/markup-compatibility/2006">
                <mc:Choice xmlns:v="urn:schemas-microsoft-com:vml" Requires="v">
                  <p:oleObj spid="_x0000_s3201" name="Equation" r:id="rId9" imgW="164880" imgH="139680" progId="Equation.3">
                    <p:embed/>
                  </p:oleObj>
                </mc:Choice>
                <mc:Fallback>
                  <p:oleObj name="Equation" r:id="rId9" imgW="164880" imgH="1396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2304"/>
                          <a:ext cx="240"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17"/>
            <p:cNvGraphicFramePr>
              <a:graphicFrameLocks noChangeAspect="1"/>
            </p:cNvGraphicFramePr>
            <p:nvPr/>
          </p:nvGraphicFramePr>
          <p:xfrm>
            <a:off x="1536" y="2484"/>
            <a:ext cx="144" cy="192"/>
          </p:xfrm>
          <a:graphic>
            <a:graphicData uri="http://schemas.openxmlformats.org/presentationml/2006/ole">
              <mc:AlternateContent xmlns:mc="http://schemas.openxmlformats.org/markup-compatibility/2006">
                <mc:Choice xmlns:v="urn:schemas-microsoft-com:vml" Requires="v">
                  <p:oleObj spid="_x0000_s3202" name="Equation" r:id="rId11" imgW="152280" imgH="203040" progId="Equation.3">
                    <p:embed/>
                  </p:oleObj>
                </mc:Choice>
                <mc:Fallback>
                  <p:oleObj name="Equation" r:id="rId11" imgW="152280" imgH="20304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 y="2484"/>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9" name="Text Box 18"/>
            <p:cNvSpPr txBox="1">
              <a:spLocks noChangeArrowheads="1"/>
            </p:cNvSpPr>
            <p:nvPr/>
          </p:nvSpPr>
          <p:spPr bwMode="auto">
            <a:xfrm>
              <a:off x="432" y="2880"/>
              <a:ext cx="1248" cy="265"/>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ea typeface="宋体" pitchFamily="2" charset="-122"/>
                </a:rPr>
                <a:t>机械位移系统</a:t>
              </a:r>
            </a:p>
          </p:txBody>
        </p:sp>
        <p:sp>
          <p:nvSpPr>
            <p:cNvPr id="3100" name="Line 19"/>
            <p:cNvSpPr>
              <a:spLocks noChangeShapeType="1"/>
            </p:cNvSpPr>
            <p:nvPr/>
          </p:nvSpPr>
          <p:spPr bwMode="auto">
            <a:xfrm flipH="1">
              <a:off x="240" y="177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01" name="Line 20"/>
            <p:cNvSpPr>
              <a:spLocks noChangeShapeType="1"/>
            </p:cNvSpPr>
            <p:nvPr/>
          </p:nvSpPr>
          <p:spPr bwMode="auto">
            <a:xfrm flipH="1">
              <a:off x="240" y="1872"/>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02" name="Line 21"/>
            <p:cNvSpPr>
              <a:spLocks noChangeShapeType="1"/>
            </p:cNvSpPr>
            <p:nvPr/>
          </p:nvSpPr>
          <p:spPr bwMode="auto">
            <a:xfrm flipH="1">
              <a:off x="240" y="196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03" name="Line 22"/>
            <p:cNvSpPr>
              <a:spLocks noChangeShapeType="1"/>
            </p:cNvSpPr>
            <p:nvPr/>
          </p:nvSpPr>
          <p:spPr bwMode="auto">
            <a:xfrm flipH="1">
              <a:off x="240" y="206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04" name="Line 23"/>
            <p:cNvSpPr>
              <a:spLocks noChangeShapeType="1"/>
            </p:cNvSpPr>
            <p:nvPr/>
          </p:nvSpPr>
          <p:spPr bwMode="auto">
            <a:xfrm flipH="1">
              <a:off x="240" y="21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05" name="Line 24"/>
            <p:cNvSpPr>
              <a:spLocks noChangeShapeType="1"/>
            </p:cNvSpPr>
            <p:nvPr/>
          </p:nvSpPr>
          <p:spPr bwMode="auto">
            <a:xfrm flipH="1">
              <a:off x="240" y="2256"/>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06" name="Line 25"/>
            <p:cNvSpPr>
              <a:spLocks noChangeShapeType="1"/>
            </p:cNvSpPr>
            <p:nvPr/>
          </p:nvSpPr>
          <p:spPr bwMode="auto">
            <a:xfrm flipH="1">
              <a:off x="240" y="2352"/>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07" name="Line 26"/>
            <p:cNvSpPr>
              <a:spLocks noChangeShapeType="1"/>
            </p:cNvSpPr>
            <p:nvPr/>
          </p:nvSpPr>
          <p:spPr bwMode="auto">
            <a:xfrm flipH="1">
              <a:off x="240" y="244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08" name="Line 27"/>
            <p:cNvSpPr>
              <a:spLocks noChangeShapeType="1"/>
            </p:cNvSpPr>
            <p:nvPr/>
          </p:nvSpPr>
          <p:spPr bwMode="auto">
            <a:xfrm flipH="1">
              <a:off x="240" y="254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09" name="Line 28"/>
            <p:cNvSpPr>
              <a:spLocks noChangeShapeType="1"/>
            </p:cNvSpPr>
            <p:nvPr/>
          </p:nvSpPr>
          <p:spPr bwMode="auto">
            <a:xfrm flipH="1">
              <a:off x="240" y="264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0" name="Line 29"/>
            <p:cNvSpPr>
              <a:spLocks noChangeShapeType="1"/>
            </p:cNvSpPr>
            <p:nvPr/>
          </p:nvSpPr>
          <p:spPr bwMode="auto">
            <a:xfrm flipH="1">
              <a:off x="28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1" name="Line 30"/>
            <p:cNvSpPr>
              <a:spLocks noChangeShapeType="1"/>
            </p:cNvSpPr>
            <p:nvPr/>
          </p:nvSpPr>
          <p:spPr bwMode="auto">
            <a:xfrm flipH="1">
              <a:off x="33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2" name="Line 31"/>
            <p:cNvSpPr>
              <a:spLocks noChangeShapeType="1"/>
            </p:cNvSpPr>
            <p:nvPr/>
          </p:nvSpPr>
          <p:spPr bwMode="auto">
            <a:xfrm flipH="1">
              <a:off x="38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3" name="Line 32"/>
            <p:cNvSpPr>
              <a:spLocks noChangeShapeType="1"/>
            </p:cNvSpPr>
            <p:nvPr/>
          </p:nvSpPr>
          <p:spPr bwMode="auto">
            <a:xfrm flipH="1">
              <a:off x="43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4" name="Line 33"/>
            <p:cNvSpPr>
              <a:spLocks noChangeShapeType="1"/>
            </p:cNvSpPr>
            <p:nvPr/>
          </p:nvSpPr>
          <p:spPr bwMode="auto">
            <a:xfrm flipH="1">
              <a:off x="48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5" name="Line 34"/>
            <p:cNvSpPr>
              <a:spLocks noChangeShapeType="1"/>
            </p:cNvSpPr>
            <p:nvPr/>
          </p:nvSpPr>
          <p:spPr bwMode="auto">
            <a:xfrm flipH="1">
              <a:off x="52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6" name="Line 35"/>
            <p:cNvSpPr>
              <a:spLocks noChangeShapeType="1"/>
            </p:cNvSpPr>
            <p:nvPr/>
          </p:nvSpPr>
          <p:spPr bwMode="auto">
            <a:xfrm flipH="1">
              <a:off x="57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7" name="Line 36"/>
            <p:cNvSpPr>
              <a:spLocks noChangeShapeType="1"/>
            </p:cNvSpPr>
            <p:nvPr/>
          </p:nvSpPr>
          <p:spPr bwMode="auto">
            <a:xfrm flipH="1">
              <a:off x="62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8" name="Line 37"/>
            <p:cNvSpPr>
              <a:spLocks noChangeShapeType="1"/>
            </p:cNvSpPr>
            <p:nvPr/>
          </p:nvSpPr>
          <p:spPr bwMode="auto">
            <a:xfrm flipH="1">
              <a:off x="67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19" name="Line 38"/>
            <p:cNvSpPr>
              <a:spLocks noChangeShapeType="1"/>
            </p:cNvSpPr>
            <p:nvPr/>
          </p:nvSpPr>
          <p:spPr bwMode="auto">
            <a:xfrm flipH="1">
              <a:off x="72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0" name="Line 39"/>
            <p:cNvSpPr>
              <a:spLocks noChangeShapeType="1"/>
            </p:cNvSpPr>
            <p:nvPr/>
          </p:nvSpPr>
          <p:spPr bwMode="auto">
            <a:xfrm flipH="1">
              <a:off x="76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1" name="Line 40"/>
            <p:cNvSpPr>
              <a:spLocks noChangeShapeType="1"/>
            </p:cNvSpPr>
            <p:nvPr/>
          </p:nvSpPr>
          <p:spPr bwMode="auto">
            <a:xfrm flipH="1">
              <a:off x="81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2" name="Line 41"/>
            <p:cNvSpPr>
              <a:spLocks noChangeShapeType="1"/>
            </p:cNvSpPr>
            <p:nvPr/>
          </p:nvSpPr>
          <p:spPr bwMode="auto">
            <a:xfrm flipH="1">
              <a:off x="86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3" name="Line 42"/>
            <p:cNvSpPr>
              <a:spLocks noChangeShapeType="1"/>
            </p:cNvSpPr>
            <p:nvPr/>
          </p:nvSpPr>
          <p:spPr bwMode="auto">
            <a:xfrm flipH="1">
              <a:off x="91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4" name="Line 43"/>
            <p:cNvSpPr>
              <a:spLocks noChangeShapeType="1"/>
            </p:cNvSpPr>
            <p:nvPr/>
          </p:nvSpPr>
          <p:spPr bwMode="auto">
            <a:xfrm flipH="1">
              <a:off x="96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5" name="Line 44"/>
            <p:cNvSpPr>
              <a:spLocks noChangeShapeType="1"/>
            </p:cNvSpPr>
            <p:nvPr/>
          </p:nvSpPr>
          <p:spPr bwMode="auto">
            <a:xfrm flipH="1">
              <a:off x="100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6" name="Line 45"/>
            <p:cNvSpPr>
              <a:spLocks noChangeShapeType="1"/>
            </p:cNvSpPr>
            <p:nvPr/>
          </p:nvSpPr>
          <p:spPr bwMode="auto">
            <a:xfrm flipH="1">
              <a:off x="105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7" name="Line 46"/>
            <p:cNvSpPr>
              <a:spLocks noChangeShapeType="1"/>
            </p:cNvSpPr>
            <p:nvPr/>
          </p:nvSpPr>
          <p:spPr bwMode="auto">
            <a:xfrm flipH="1">
              <a:off x="110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8" name="Line 47"/>
            <p:cNvSpPr>
              <a:spLocks noChangeShapeType="1"/>
            </p:cNvSpPr>
            <p:nvPr/>
          </p:nvSpPr>
          <p:spPr bwMode="auto">
            <a:xfrm flipH="1">
              <a:off x="115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29" name="Line 48"/>
            <p:cNvSpPr>
              <a:spLocks noChangeShapeType="1"/>
            </p:cNvSpPr>
            <p:nvPr/>
          </p:nvSpPr>
          <p:spPr bwMode="auto">
            <a:xfrm flipH="1">
              <a:off x="120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0" name="Line 49"/>
            <p:cNvSpPr>
              <a:spLocks noChangeShapeType="1"/>
            </p:cNvSpPr>
            <p:nvPr/>
          </p:nvSpPr>
          <p:spPr bwMode="auto">
            <a:xfrm flipH="1">
              <a:off x="124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1" name="Line 50"/>
            <p:cNvSpPr>
              <a:spLocks noChangeShapeType="1"/>
            </p:cNvSpPr>
            <p:nvPr/>
          </p:nvSpPr>
          <p:spPr bwMode="auto">
            <a:xfrm flipH="1">
              <a:off x="129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2" name="Line 51"/>
            <p:cNvSpPr>
              <a:spLocks noChangeShapeType="1"/>
            </p:cNvSpPr>
            <p:nvPr/>
          </p:nvSpPr>
          <p:spPr bwMode="auto">
            <a:xfrm flipH="1">
              <a:off x="134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3" name="Line 52"/>
            <p:cNvSpPr>
              <a:spLocks noChangeShapeType="1"/>
            </p:cNvSpPr>
            <p:nvPr/>
          </p:nvSpPr>
          <p:spPr bwMode="auto">
            <a:xfrm flipH="1">
              <a:off x="139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4" name="Line 53"/>
            <p:cNvSpPr>
              <a:spLocks noChangeShapeType="1"/>
            </p:cNvSpPr>
            <p:nvPr/>
          </p:nvSpPr>
          <p:spPr bwMode="auto">
            <a:xfrm flipH="1">
              <a:off x="144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5" name="Line 54"/>
            <p:cNvSpPr>
              <a:spLocks noChangeShapeType="1"/>
            </p:cNvSpPr>
            <p:nvPr/>
          </p:nvSpPr>
          <p:spPr bwMode="auto">
            <a:xfrm flipH="1">
              <a:off x="148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6" name="Line 55"/>
            <p:cNvSpPr>
              <a:spLocks noChangeShapeType="1"/>
            </p:cNvSpPr>
            <p:nvPr/>
          </p:nvSpPr>
          <p:spPr bwMode="auto">
            <a:xfrm flipH="1">
              <a:off x="1536"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7" name="Line 56"/>
            <p:cNvSpPr>
              <a:spLocks noChangeShapeType="1"/>
            </p:cNvSpPr>
            <p:nvPr/>
          </p:nvSpPr>
          <p:spPr bwMode="auto">
            <a:xfrm flipH="1">
              <a:off x="1584"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8" name="Line 57"/>
            <p:cNvSpPr>
              <a:spLocks noChangeShapeType="1"/>
            </p:cNvSpPr>
            <p:nvPr/>
          </p:nvSpPr>
          <p:spPr bwMode="auto">
            <a:xfrm flipH="1">
              <a:off x="1632"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39" name="Line 58"/>
            <p:cNvSpPr>
              <a:spLocks noChangeShapeType="1"/>
            </p:cNvSpPr>
            <p:nvPr/>
          </p:nvSpPr>
          <p:spPr bwMode="auto">
            <a:xfrm flipH="1">
              <a:off x="1680"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40" name="Line 59"/>
            <p:cNvSpPr>
              <a:spLocks noChangeShapeType="1"/>
            </p:cNvSpPr>
            <p:nvPr/>
          </p:nvSpPr>
          <p:spPr bwMode="auto">
            <a:xfrm flipH="1">
              <a:off x="1728" y="2736"/>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41" name="Freeform 60"/>
            <p:cNvSpPr>
              <a:spLocks/>
            </p:cNvSpPr>
            <p:nvPr/>
          </p:nvSpPr>
          <p:spPr bwMode="auto">
            <a:xfrm>
              <a:off x="472" y="2296"/>
              <a:ext cx="64" cy="56"/>
            </a:xfrm>
            <a:custGeom>
              <a:avLst/>
              <a:gdLst>
                <a:gd name="T0" fmla="*/ 8 w 64"/>
                <a:gd name="T1" fmla="*/ 56 h 56"/>
                <a:gd name="T2" fmla="*/ 8 w 64"/>
                <a:gd name="T3" fmla="*/ 8 h 56"/>
                <a:gd name="T4" fmla="*/ 56 w 64"/>
                <a:gd name="T5" fmla="*/ 8 h 56"/>
                <a:gd name="T6" fmla="*/ 56 w 64"/>
                <a:gd name="T7" fmla="*/ 56 h 56"/>
                <a:gd name="T8" fmla="*/ 56 w 64"/>
                <a:gd name="T9" fmla="*/ 8 h 56"/>
                <a:gd name="T10" fmla="*/ 0 60000 65536"/>
                <a:gd name="T11" fmla="*/ 0 60000 65536"/>
                <a:gd name="T12" fmla="*/ 0 60000 65536"/>
                <a:gd name="T13" fmla="*/ 0 60000 65536"/>
                <a:gd name="T14" fmla="*/ 0 60000 65536"/>
                <a:gd name="T15" fmla="*/ 0 w 64"/>
                <a:gd name="T16" fmla="*/ 0 h 56"/>
                <a:gd name="T17" fmla="*/ 64 w 64"/>
                <a:gd name="T18" fmla="*/ 56 h 56"/>
              </a:gdLst>
              <a:ahLst/>
              <a:cxnLst>
                <a:cxn ang="T10">
                  <a:pos x="T0" y="T1"/>
                </a:cxn>
                <a:cxn ang="T11">
                  <a:pos x="T2" y="T3"/>
                </a:cxn>
                <a:cxn ang="T12">
                  <a:pos x="T4" y="T5"/>
                </a:cxn>
                <a:cxn ang="T13">
                  <a:pos x="T6" y="T7"/>
                </a:cxn>
                <a:cxn ang="T14">
                  <a:pos x="T8" y="T9"/>
                </a:cxn>
              </a:cxnLst>
              <a:rect l="T15" t="T16" r="T17" b="T18"/>
              <a:pathLst>
                <a:path w="64" h="56">
                  <a:moveTo>
                    <a:pt x="8" y="56"/>
                  </a:moveTo>
                  <a:cubicBezTo>
                    <a:pt x="4" y="36"/>
                    <a:pt x="0" y="16"/>
                    <a:pt x="8" y="8"/>
                  </a:cubicBezTo>
                  <a:cubicBezTo>
                    <a:pt x="16" y="0"/>
                    <a:pt x="48" y="0"/>
                    <a:pt x="56" y="8"/>
                  </a:cubicBezTo>
                  <a:cubicBezTo>
                    <a:pt x="64" y="16"/>
                    <a:pt x="56" y="56"/>
                    <a:pt x="56" y="56"/>
                  </a:cubicBezTo>
                  <a:cubicBezTo>
                    <a:pt x="56" y="56"/>
                    <a:pt x="56" y="32"/>
                    <a:pt x="56" y="8"/>
                  </a:cubicBezTo>
                </a:path>
              </a:pathLst>
            </a:custGeom>
            <a:noFill/>
            <a:ln w="28575">
              <a:solidFill>
                <a:srgbClr val="FF505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graphicFrame>
        <p:nvGraphicFramePr>
          <p:cNvPr id="3075" name="Object 61"/>
          <p:cNvGraphicFramePr>
            <a:graphicFrameLocks noChangeAspect="1"/>
          </p:cNvGraphicFramePr>
          <p:nvPr/>
        </p:nvGraphicFramePr>
        <p:xfrm>
          <a:off x="3203575" y="3573463"/>
          <a:ext cx="5472113" cy="773112"/>
        </p:xfrm>
        <a:graphic>
          <a:graphicData uri="http://schemas.openxmlformats.org/presentationml/2006/ole">
            <mc:AlternateContent xmlns:mc="http://schemas.openxmlformats.org/markup-compatibility/2006">
              <mc:Choice xmlns:v="urn:schemas-microsoft-com:vml" Requires="v">
                <p:oleObj spid="_x0000_s3203" name="Equation" r:id="rId13" imgW="2387520" imgH="393480" progId="Equation.3">
                  <p:embed/>
                </p:oleObj>
              </mc:Choice>
              <mc:Fallback>
                <p:oleObj name="Equation" r:id="rId13" imgW="2387520" imgH="393480" progId="Equation.3">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3575" y="3573463"/>
                        <a:ext cx="5472113"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62"/>
          <p:cNvGraphicFramePr>
            <a:graphicFrameLocks noChangeAspect="1"/>
          </p:cNvGraphicFramePr>
          <p:nvPr/>
        </p:nvGraphicFramePr>
        <p:xfrm>
          <a:off x="2700338" y="4724400"/>
          <a:ext cx="5472112" cy="838200"/>
        </p:xfrm>
        <a:graphic>
          <a:graphicData uri="http://schemas.openxmlformats.org/presentationml/2006/ole">
            <mc:AlternateContent xmlns:mc="http://schemas.openxmlformats.org/markup-compatibility/2006">
              <mc:Choice xmlns:v="urn:schemas-microsoft-com:vml" Requires="v">
                <p:oleObj spid="_x0000_s3204" name="Equation" r:id="rId15" imgW="2349360" imgH="419040" progId="Equation.3">
                  <p:embed/>
                </p:oleObj>
              </mc:Choice>
              <mc:Fallback>
                <p:oleObj name="Equation" r:id="rId15" imgW="2349360" imgH="419040" progId="Equation.3">
                  <p:embed/>
                  <p:pic>
                    <p:nvPicPr>
                      <p:cNvPr id="0" name="Object 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4724400"/>
                        <a:ext cx="54721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8" name="Text Box 63"/>
          <p:cNvSpPr txBox="1">
            <a:spLocks noChangeArrowheads="1"/>
          </p:cNvSpPr>
          <p:nvPr/>
        </p:nvSpPr>
        <p:spPr bwMode="auto">
          <a:xfrm>
            <a:off x="685800" y="5715000"/>
            <a:ext cx="449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此为机械位移系统的微分方程。</a:t>
            </a:r>
          </a:p>
        </p:txBody>
      </p:sp>
      <p:grpSp>
        <p:nvGrpSpPr>
          <p:cNvPr id="3089" name="Group 64"/>
          <p:cNvGrpSpPr>
            <a:grpSpLocks/>
          </p:cNvGrpSpPr>
          <p:nvPr/>
        </p:nvGrpSpPr>
        <p:grpSpPr bwMode="auto">
          <a:xfrm>
            <a:off x="971550" y="2565400"/>
            <a:ext cx="7010400" cy="868363"/>
            <a:chOff x="432" y="1296"/>
            <a:chExt cx="4416" cy="547"/>
          </a:xfrm>
        </p:grpSpPr>
        <p:sp>
          <p:nvSpPr>
            <p:cNvPr id="3090" name="Text Box 65"/>
            <p:cNvSpPr txBox="1">
              <a:spLocks noChangeArrowheads="1"/>
            </p:cNvSpPr>
            <p:nvPr/>
          </p:nvSpPr>
          <p:spPr bwMode="auto">
            <a:xfrm>
              <a:off x="432" y="1392"/>
              <a:ext cx="36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ea typeface="宋体" pitchFamily="2" charset="-122"/>
                </a:rPr>
                <a:t>整个系统力的平衡由达朗贝尔原理确定：</a:t>
              </a:r>
            </a:p>
          </p:txBody>
        </p:sp>
        <p:graphicFrame>
          <p:nvGraphicFramePr>
            <p:cNvPr id="3077" name="Object 66"/>
            <p:cNvGraphicFramePr>
              <a:graphicFrameLocks noChangeAspect="1"/>
            </p:cNvGraphicFramePr>
            <p:nvPr/>
          </p:nvGraphicFramePr>
          <p:xfrm>
            <a:off x="3888" y="1296"/>
            <a:ext cx="960" cy="547"/>
          </p:xfrm>
          <a:graphic>
            <a:graphicData uri="http://schemas.openxmlformats.org/presentationml/2006/ole">
              <mc:AlternateContent xmlns:mc="http://schemas.openxmlformats.org/markup-compatibility/2006">
                <mc:Choice xmlns:v="urn:schemas-microsoft-com:vml" Requires="v">
                  <p:oleObj spid="_x0000_s3205" name="Equation" r:id="rId17" imgW="583920" imgH="431640" progId="Equation.3">
                    <p:embed/>
                  </p:oleObj>
                </mc:Choice>
                <mc:Fallback>
                  <p:oleObj name="Equation" r:id="rId17" imgW="583920" imgH="431640" progId="Equation.3">
                    <p:embed/>
                    <p:pic>
                      <p:nvPicPr>
                        <p:cNvPr id="0" name="Object 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8" y="1296"/>
                          <a:ext cx="960" cy="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advTm="219"/>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41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97BCEAEF-0C02-46A7-911C-4486875D1C24}" type="slidenum">
              <a:rPr lang="en-US" altLang="ko-KR">
                <a:solidFill>
                  <a:srgbClr val="003399"/>
                </a:solidFill>
                <a:latin typeface="-윤체L"/>
                <a:ea typeface="-윤체L"/>
                <a:cs typeface="-윤체L"/>
              </a:rPr>
              <a:pPr/>
              <a:t>14</a:t>
            </a:fld>
            <a:endParaRPr lang="en-US" altLang="ko-KR">
              <a:solidFill>
                <a:srgbClr val="003399"/>
              </a:solidFill>
              <a:latin typeface="-윤체L"/>
              <a:ea typeface="-윤체L"/>
              <a:cs typeface="-윤체L"/>
            </a:endParaRPr>
          </a:p>
        </p:txBody>
      </p:sp>
      <p:sp>
        <p:nvSpPr>
          <p:cNvPr id="4103" name="Rectangle 2"/>
          <p:cNvSpPr>
            <a:spLocks noGrp="1" noChangeArrowheads="1"/>
          </p:cNvSpPr>
          <p:nvPr>
            <p:ph type="title"/>
          </p:nvPr>
        </p:nvSpPr>
        <p:spPr>
          <a:xfrm>
            <a:off x="539750" y="404813"/>
            <a:ext cx="8056563" cy="663575"/>
          </a:xfrm>
          <a:noFill/>
        </p:spPr>
        <p:txBody>
          <a:bodyPr/>
          <a:lstStyle/>
          <a:p>
            <a:pPr eaLnBrk="1" hangingPunct="1"/>
            <a:r>
              <a:rPr lang="zh-CN" altLang="en-US" smtClean="0">
                <a:solidFill>
                  <a:srgbClr val="FF5050"/>
                </a:solidFill>
              </a:rPr>
              <a:t>二、微分方程的求解</a:t>
            </a:r>
          </a:p>
        </p:txBody>
      </p:sp>
      <p:sp>
        <p:nvSpPr>
          <p:cNvPr id="529411" name="Rectangle 3"/>
          <p:cNvSpPr>
            <a:spLocks noGrp="1" noChangeArrowheads="1"/>
          </p:cNvSpPr>
          <p:nvPr>
            <p:ph type="body" idx="1"/>
          </p:nvPr>
        </p:nvSpPr>
        <p:spPr>
          <a:xfrm>
            <a:off x="684213" y="1773238"/>
            <a:ext cx="3814762" cy="554037"/>
          </a:xfrm>
        </p:spPr>
        <p:txBody>
          <a:bodyPr/>
          <a:lstStyle/>
          <a:p>
            <a:pPr algn="just" eaLnBrk="1" hangingPunct="1">
              <a:lnSpc>
                <a:spcPct val="90000"/>
              </a:lnSpc>
              <a:buFont typeface="Wingdings" pitchFamily="2" charset="2"/>
              <a:buNone/>
              <a:defRPr/>
            </a:pPr>
            <a:r>
              <a:rPr lang="en-US" altLang="zh-CN" smtClean="0">
                <a:ea typeface="华文细黑" pitchFamily="2" charset="-122"/>
              </a:rPr>
              <a:t>1.</a:t>
            </a:r>
            <a:r>
              <a:rPr lang="zh-CN" altLang="en-US" smtClean="0">
                <a:ea typeface="华文细黑" pitchFamily="2" charset="-122"/>
              </a:rPr>
              <a:t>微分方程表达式</a:t>
            </a:r>
            <a:endParaRPr lang="zh-CN" altLang="en-US" sz="20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ndParaRPr>
          </a:p>
        </p:txBody>
      </p:sp>
      <p:graphicFrame>
        <p:nvGraphicFramePr>
          <p:cNvPr id="4098" name="Object 4"/>
          <p:cNvGraphicFramePr>
            <a:graphicFrameLocks noChangeAspect="1"/>
          </p:cNvGraphicFramePr>
          <p:nvPr/>
        </p:nvGraphicFramePr>
        <p:xfrm>
          <a:off x="900113" y="2565400"/>
          <a:ext cx="7212012" cy="482600"/>
        </p:xfrm>
        <a:graphic>
          <a:graphicData uri="http://schemas.openxmlformats.org/presentationml/2006/ole">
            <mc:AlternateContent xmlns:mc="http://schemas.openxmlformats.org/markup-compatibility/2006">
              <mc:Choice xmlns:v="urn:schemas-microsoft-com:vml" Requires="v">
                <p:oleObj spid="_x0000_s4119" name="Equation" r:id="rId3" imgW="3200400" imgH="215640" progId="Equation.DSMT4">
                  <p:embed/>
                </p:oleObj>
              </mc:Choice>
              <mc:Fallback>
                <p:oleObj name="Equation" r:id="rId3" imgW="320040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565400"/>
                        <a:ext cx="7212012" cy="4826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p:cNvGraphicFramePr>
            <a:graphicFrameLocks noChangeAspect="1"/>
          </p:cNvGraphicFramePr>
          <p:nvPr/>
        </p:nvGraphicFramePr>
        <p:xfrm>
          <a:off x="1114425" y="3357563"/>
          <a:ext cx="6729413" cy="2220912"/>
        </p:xfrm>
        <a:graphic>
          <a:graphicData uri="http://schemas.openxmlformats.org/presentationml/2006/ole">
            <mc:AlternateContent xmlns:mc="http://schemas.openxmlformats.org/markup-compatibility/2006">
              <mc:Choice xmlns:v="urn:schemas-microsoft-com:vml" Requires="v">
                <p:oleObj spid="_x0000_s4120" name="Equation" r:id="rId5" imgW="3238200" imgH="1079280" progId="Equation.DSMT4">
                  <p:embed/>
                </p:oleObj>
              </mc:Choice>
              <mc:Fallback>
                <p:oleObj name="Equation" r:id="rId5" imgW="3238200" imgH="10792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3357563"/>
                        <a:ext cx="6729413" cy="22209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203"/>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20" name="页脚占位符 4"/>
          <p:cNvSpPr>
            <a:spLocks noGrp="1"/>
          </p:cNvSpPr>
          <p:nvPr>
            <p:ph type="ftr" sz="quarter" idx="11"/>
          </p:nvPr>
        </p:nvSpPr>
        <p:spPr/>
        <p:txBody>
          <a:bodyPr/>
          <a:lstStyle/>
          <a:p>
            <a:pPr>
              <a:defRPr/>
            </a:pPr>
            <a:r>
              <a:rPr lang="zh-CN" altLang="en-US"/>
              <a:t>信号与系统</a:t>
            </a:r>
          </a:p>
        </p:txBody>
      </p:sp>
      <p:sp>
        <p:nvSpPr>
          <p:cNvPr id="5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C97F27C0-F225-482C-B596-73F367FF7DF2}" type="slidenum">
              <a:rPr lang="en-US" altLang="ko-KR">
                <a:solidFill>
                  <a:srgbClr val="003399"/>
                </a:solidFill>
                <a:latin typeface="-윤체L"/>
                <a:ea typeface="-윤체L"/>
                <a:cs typeface="-윤체L"/>
              </a:rPr>
              <a:pPr/>
              <a:t>15</a:t>
            </a:fld>
            <a:endParaRPr lang="en-US" altLang="ko-KR">
              <a:solidFill>
                <a:srgbClr val="003399"/>
              </a:solidFill>
              <a:latin typeface="-윤체L"/>
              <a:ea typeface="-윤체L"/>
              <a:cs typeface="-윤체L"/>
            </a:endParaRPr>
          </a:p>
        </p:txBody>
      </p:sp>
      <p:sp>
        <p:nvSpPr>
          <p:cNvPr id="5132" name="Rectangle 3"/>
          <p:cNvSpPr>
            <a:spLocks noGrp="1" noRot="1" noChangeArrowheads="1"/>
          </p:cNvSpPr>
          <p:nvPr>
            <p:ph type="body" idx="1"/>
          </p:nvPr>
        </p:nvSpPr>
        <p:spPr>
          <a:xfrm>
            <a:off x="755650" y="404813"/>
            <a:ext cx="6627813" cy="641350"/>
          </a:xfrm>
          <a:noFill/>
        </p:spPr>
        <p:txBody>
          <a:bodyPr/>
          <a:lstStyle/>
          <a:p>
            <a:pPr algn="just" eaLnBrk="1" hangingPunct="1">
              <a:buFont typeface="Wingdings" pitchFamily="2" charset="2"/>
              <a:buNone/>
            </a:pPr>
            <a:r>
              <a:rPr lang="zh-CN" altLang="en-US" smtClean="0">
                <a:solidFill>
                  <a:srgbClr val="FF0000"/>
                </a:solidFill>
              </a:rPr>
              <a:t>２、微分方程的经典法全解形式</a:t>
            </a:r>
          </a:p>
        </p:txBody>
      </p:sp>
      <p:graphicFrame>
        <p:nvGraphicFramePr>
          <p:cNvPr id="5122" name="Object 4"/>
          <p:cNvGraphicFramePr>
            <a:graphicFrameLocks noChangeAspect="1"/>
          </p:cNvGraphicFramePr>
          <p:nvPr/>
        </p:nvGraphicFramePr>
        <p:xfrm>
          <a:off x="646113" y="5410200"/>
          <a:ext cx="6788150" cy="439738"/>
        </p:xfrm>
        <a:graphic>
          <a:graphicData uri="http://schemas.openxmlformats.org/presentationml/2006/ole">
            <mc:AlternateContent xmlns:mc="http://schemas.openxmlformats.org/markup-compatibility/2006">
              <mc:Choice xmlns:v="urn:schemas-microsoft-com:vml" Requires="v">
                <p:oleObj spid="_x0000_s5191" name="Equation" r:id="rId3" imgW="3288960" imgH="215640" progId="Equation.DSMT4">
                  <p:embed/>
                </p:oleObj>
              </mc:Choice>
              <mc:Fallback>
                <p:oleObj name="Equation" r:id="rId3" imgW="328896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5410200"/>
                        <a:ext cx="6788150" cy="4397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3" name="Rectangle 5"/>
          <p:cNvSpPr>
            <a:spLocks noChangeArrowheads="1"/>
          </p:cNvSpPr>
          <p:nvPr/>
        </p:nvSpPr>
        <p:spPr bwMode="auto">
          <a:xfrm>
            <a:off x="990600" y="1676400"/>
            <a:ext cx="5715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800" b="1">
                <a:solidFill>
                  <a:srgbClr val="000000"/>
                </a:solidFill>
                <a:latin typeface="宋体" pitchFamily="2" charset="-122"/>
                <a:ea typeface="宋体" pitchFamily="2" charset="-122"/>
              </a:rPr>
              <a:t>则由时域经典法求解可得其完全解为</a:t>
            </a:r>
            <a:endParaRPr lang="zh-CN" altLang="en-US" b="1">
              <a:ea typeface="宋体" pitchFamily="2" charset="-122"/>
            </a:endParaRPr>
          </a:p>
        </p:txBody>
      </p:sp>
      <p:grpSp>
        <p:nvGrpSpPr>
          <p:cNvPr id="5134" name="Group 6"/>
          <p:cNvGrpSpPr>
            <a:grpSpLocks/>
          </p:cNvGrpSpPr>
          <p:nvPr/>
        </p:nvGrpSpPr>
        <p:grpSpPr bwMode="auto">
          <a:xfrm>
            <a:off x="2667000" y="2362200"/>
            <a:ext cx="2514600" cy="642938"/>
            <a:chOff x="1488" y="1056"/>
            <a:chExt cx="1584" cy="405"/>
          </a:xfrm>
        </p:grpSpPr>
        <p:graphicFrame>
          <p:nvGraphicFramePr>
            <p:cNvPr id="5125" name="Object 7"/>
            <p:cNvGraphicFramePr>
              <a:graphicFrameLocks noChangeAspect="1"/>
            </p:cNvGraphicFramePr>
            <p:nvPr/>
          </p:nvGraphicFramePr>
          <p:xfrm>
            <a:off x="1488" y="1104"/>
            <a:ext cx="546" cy="341"/>
          </p:xfrm>
          <a:graphic>
            <a:graphicData uri="http://schemas.openxmlformats.org/presentationml/2006/ole">
              <mc:AlternateContent xmlns:mc="http://schemas.openxmlformats.org/markup-compatibility/2006">
                <mc:Choice xmlns:v="urn:schemas-microsoft-com:vml" Requires="v">
                  <p:oleObj spid="_x0000_s5192" name="Equation" r:id="rId5" imgW="393480" imgH="203040" progId="Equation.3">
                    <p:embed/>
                  </p:oleObj>
                </mc:Choice>
                <mc:Fallback>
                  <p:oleObj name="Equation" r:id="rId5" imgW="39348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1104"/>
                          <a:ext cx="546"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8"/>
            <p:cNvGraphicFramePr>
              <a:graphicFrameLocks noChangeAspect="1"/>
            </p:cNvGraphicFramePr>
            <p:nvPr/>
          </p:nvGraphicFramePr>
          <p:xfrm>
            <a:off x="2055" y="1066"/>
            <a:ext cx="440" cy="384"/>
          </p:xfrm>
          <a:graphic>
            <a:graphicData uri="http://schemas.openxmlformats.org/presentationml/2006/ole">
              <mc:AlternateContent xmlns:mc="http://schemas.openxmlformats.org/markup-compatibility/2006">
                <mc:Choice xmlns:v="urn:schemas-microsoft-com:vml" Requires="v">
                  <p:oleObj spid="_x0000_s5193" name="Equation" r:id="rId7" imgW="317160" imgH="228600" progId="Equation.3">
                    <p:embed/>
                  </p:oleObj>
                </mc:Choice>
                <mc:Fallback>
                  <p:oleObj name="Equation" r:id="rId7" imgW="31716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5" y="1066"/>
                          <a:ext cx="44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9"/>
            <p:cNvGraphicFramePr>
              <a:graphicFrameLocks noChangeAspect="1"/>
            </p:cNvGraphicFramePr>
            <p:nvPr/>
          </p:nvGraphicFramePr>
          <p:xfrm>
            <a:off x="2468" y="1129"/>
            <a:ext cx="195" cy="234"/>
          </p:xfrm>
          <a:graphic>
            <a:graphicData uri="http://schemas.openxmlformats.org/presentationml/2006/ole">
              <mc:AlternateContent xmlns:mc="http://schemas.openxmlformats.org/markup-compatibility/2006">
                <mc:Choice xmlns:v="urn:schemas-microsoft-com:vml" Requires="v">
                  <p:oleObj spid="_x0000_s5194" name="Equation" r:id="rId9" imgW="139680" imgH="139680" progId="Equation.3">
                    <p:embed/>
                  </p:oleObj>
                </mc:Choice>
                <mc:Fallback>
                  <p:oleObj name="Equation" r:id="rId9" imgW="139680" imgH="1396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8" y="1129"/>
                          <a:ext cx="195"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10"/>
            <p:cNvGraphicFramePr>
              <a:graphicFrameLocks noChangeAspect="1"/>
            </p:cNvGraphicFramePr>
            <p:nvPr/>
          </p:nvGraphicFramePr>
          <p:xfrm>
            <a:off x="2614" y="1056"/>
            <a:ext cx="458" cy="405"/>
          </p:xfrm>
          <a:graphic>
            <a:graphicData uri="http://schemas.openxmlformats.org/presentationml/2006/ole">
              <mc:AlternateContent xmlns:mc="http://schemas.openxmlformats.org/markup-compatibility/2006">
                <mc:Choice xmlns:v="urn:schemas-microsoft-com:vml" Requires="v">
                  <p:oleObj spid="_x0000_s5195" name="Equation" r:id="rId11" imgW="330120" imgH="241200" progId="Equation.3">
                    <p:embed/>
                  </p:oleObj>
                </mc:Choice>
                <mc:Fallback>
                  <p:oleObj name="Equation" r:id="rId11" imgW="330120" imgH="2412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4" y="1056"/>
                          <a:ext cx="458"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35" name="Group 11"/>
          <p:cNvGrpSpPr>
            <a:grpSpLocks/>
          </p:cNvGrpSpPr>
          <p:nvPr/>
        </p:nvGrpSpPr>
        <p:grpSpPr bwMode="auto">
          <a:xfrm>
            <a:off x="685800" y="3200400"/>
            <a:ext cx="7350125" cy="935038"/>
            <a:chOff x="455" y="1488"/>
            <a:chExt cx="4630" cy="589"/>
          </a:xfrm>
        </p:grpSpPr>
        <p:sp>
          <p:nvSpPr>
            <p:cNvPr id="5139" name="Rectangle 12"/>
            <p:cNvSpPr>
              <a:spLocks noChangeArrowheads="1"/>
            </p:cNvSpPr>
            <p:nvPr/>
          </p:nvSpPr>
          <p:spPr bwMode="auto">
            <a:xfrm>
              <a:off x="455" y="1563"/>
              <a:ext cx="92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300" b="1">
                  <a:solidFill>
                    <a:srgbClr val="000000"/>
                  </a:solidFill>
                  <a:latin typeface="宋体" pitchFamily="2" charset="-122"/>
                  <a:ea typeface="宋体" pitchFamily="2" charset="-122"/>
                </a:rPr>
                <a:t>其中齐次解</a:t>
              </a:r>
              <a:endParaRPr lang="zh-CN" altLang="en-US" b="1">
                <a:ea typeface="宋体" pitchFamily="2" charset="-122"/>
              </a:endParaRPr>
            </a:p>
          </p:txBody>
        </p:sp>
        <p:sp>
          <p:nvSpPr>
            <p:cNvPr id="5140" name="Rectangle 13"/>
            <p:cNvSpPr>
              <a:spLocks noChangeArrowheads="1"/>
            </p:cNvSpPr>
            <p:nvPr/>
          </p:nvSpPr>
          <p:spPr bwMode="auto">
            <a:xfrm>
              <a:off x="832" y="1856"/>
              <a:ext cx="388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300" b="1">
                  <a:solidFill>
                    <a:srgbClr val="000000"/>
                  </a:solidFill>
                  <a:latin typeface="宋体" pitchFamily="2" charset="-122"/>
                  <a:ea typeface="宋体" pitchFamily="2" charset="-122"/>
                </a:rPr>
                <a:t>即由齐次方程的特征方程求出特征根再列写解。</a:t>
              </a:r>
              <a:endParaRPr lang="zh-CN" altLang="en-US" b="1">
                <a:ea typeface="宋体" pitchFamily="2" charset="-122"/>
              </a:endParaRPr>
            </a:p>
          </p:txBody>
        </p:sp>
        <p:sp>
          <p:nvSpPr>
            <p:cNvPr id="5141" name="Rectangle 14"/>
            <p:cNvSpPr>
              <a:spLocks noChangeArrowheads="1"/>
            </p:cNvSpPr>
            <p:nvPr/>
          </p:nvSpPr>
          <p:spPr bwMode="auto">
            <a:xfrm>
              <a:off x="1824" y="1536"/>
              <a:ext cx="326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300" b="1">
                  <a:solidFill>
                    <a:srgbClr val="000000"/>
                  </a:solidFill>
                  <a:latin typeface="宋体" pitchFamily="2" charset="-122"/>
                  <a:ea typeface="宋体" pitchFamily="2" charset="-122"/>
                </a:rPr>
                <a:t>由方程右端为零构成的齐次方程而定；</a:t>
              </a:r>
            </a:p>
          </p:txBody>
        </p:sp>
        <p:graphicFrame>
          <p:nvGraphicFramePr>
            <p:cNvPr id="5124" name="Object 15"/>
            <p:cNvGraphicFramePr>
              <a:graphicFrameLocks noChangeAspect="1"/>
            </p:cNvGraphicFramePr>
            <p:nvPr/>
          </p:nvGraphicFramePr>
          <p:xfrm>
            <a:off x="1392" y="1488"/>
            <a:ext cx="440" cy="384"/>
          </p:xfrm>
          <a:graphic>
            <a:graphicData uri="http://schemas.openxmlformats.org/presentationml/2006/ole">
              <mc:AlternateContent xmlns:mc="http://schemas.openxmlformats.org/markup-compatibility/2006">
                <mc:Choice xmlns:v="urn:schemas-microsoft-com:vml" Requires="v">
                  <p:oleObj spid="_x0000_s5196" name="Equation" r:id="rId13" imgW="317160" imgH="228600" progId="Equation.3">
                    <p:embed/>
                  </p:oleObj>
                </mc:Choice>
                <mc:Fallback>
                  <p:oleObj name="Equation" r:id="rId13" imgW="31716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2" y="1488"/>
                          <a:ext cx="44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36" name="Group 16"/>
          <p:cNvGrpSpPr>
            <a:grpSpLocks/>
          </p:cNvGrpSpPr>
          <p:nvPr/>
        </p:nvGrpSpPr>
        <p:grpSpPr bwMode="auto">
          <a:xfrm>
            <a:off x="685800" y="4495800"/>
            <a:ext cx="7678738" cy="642938"/>
            <a:chOff x="384" y="2256"/>
            <a:chExt cx="4837" cy="405"/>
          </a:xfrm>
        </p:grpSpPr>
        <p:sp>
          <p:nvSpPr>
            <p:cNvPr id="5137" name="Rectangle 17"/>
            <p:cNvSpPr>
              <a:spLocks noChangeArrowheads="1"/>
            </p:cNvSpPr>
            <p:nvPr/>
          </p:nvSpPr>
          <p:spPr bwMode="auto">
            <a:xfrm>
              <a:off x="384" y="2304"/>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400" b="1">
                  <a:solidFill>
                    <a:srgbClr val="000000"/>
                  </a:solidFill>
                  <a:latin typeface="宋体" pitchFamily="2" charset="-122"/>
                  <a:ea typeface="宋体" pitchFamily="2" charset="-122"/>
                </a:rPr>
                <a:t>其中特解</a:t>
              </a:r>
              <a:endParaRPr lang="zh-CN" altLang="en-US" b="1">
                <a:ea typeface="宋体" pitchFamily="2" charset="-122"/>
              </a:endParaRPr>
            </a:p>
          </p:txBody>
        </p:sp>
        <p:graphicFrame>
          <p:nvGraphicFramePr>
            <p:cNvPr id="5123" name="Object 18"/>
            <p:cNvGraphicFramePr>
              <a:graphicFrameLocks noChangeAspect="1"/>
            </p:cNvGraphicFramePr>
            <p:nvPr/>
          </p:nvGraphicFramePr>
          <p:xfrm>
            <a:off x="1152" y="2256"/>
            <a:ext cx="458" cy="405"/>
          </p:xfrm>
          <a:graphic>
            <a:graphicData uri="http://schemas.openxmlformats.org/presentationml/2006/ole">
              <mc:AlternateContent xmlns:mc="http://schemas.openxmlformats.org/markup-compatibility/2006">
                <mc:Choice xmlns:v="urn:schemas-microsoft-com:vml" Requires="v">
                  <p:oleObj spid="_x0000_s5197" name="Equation" r:id="rId15" imgW="330120" imgH="241200" progId="Equation.3">
                    <p:embed/>
                  </p:oleObj>
                </mc:Choice>
                <mc:Fallback>
                  <p:oleObj name="Equation" r:id="rId15" imgW="330120" imgH="2412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2" y="2256"/>
                          <a:ext cx="458"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8" name="Rectangle 19"/>
            <p:cNvSpPr>
              <a:spLocks noChangeArrowheads="1"/>
            </p:cNvSpPr>
            <p:nvPr/>
          </p:nvSpPr>
          <p:spPr bwMode="auto">
            <a:xfrm>
              <a:off x="1632" y="2316"/>
              <a:ext cx="35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rgbClr val="000000"/>
                  </a:solidFill>
                  <a:latin typeface="宋体" pitchFamily="2" charset="-122"/>
                  <a:ea typeface="宋体" pitchFamily="2" charset="-122"/>
                </a:rPr>
                <a:t>根据方程右端激励构成的</a:t>
              </a:r>
              <a:r>
                <a:rPr lang="zh-CN" altLang="en-US" sz="2400" b="1">
                  <a:solidFill>
                    <a:srgbClr val="000000"/>
                  </a:solidFill>
                  <a:ea typeface="宋体" pitchFamily="2" charset="-122"/>
                </a:rPr>
                <a:t>“</a:t>
              </a:r>
              <a:r>
                <a:rPr lang="zh-CN" altLang="en-US" sz="2400" b="1">
                  <a:solidFill>
                    <a:srgbClr val="000000"/>
                  </a:solidFill>
                  <a:latin typeface="宋体" pitchFamily="2" charset="-122"/>
                  <a:ea typeface="宋体" pitchFamily="2" charset="-122"/>
                </a:rPr>
                <a:t>自由项</a:t>
              </a:r>
              <a:r>
                <a:rPr lang="zh-CN" altLang="en-US" sz="2400" b="1">
                  <a:solidFill>
                    <a:srgbClr val="000000"/>
                  </a:solidFill>
                  <a:ea typeface="宋体" pitchFamily="2" charset="-122"/>
                </a:rPr>
                <a:t>”</a:t>
              </a:r>
              <a:r>
                <a:rPr lang="zh-CN" altLang="en-US" sz="2400" b="1">
                  <a:solidFill>
                    <a:srgbClr val="000000"/>
                  </a:solidFill>
                  <a:latin typeface="宋体" pitchFamily="2" charset="-122"/>
                  <a:ea typeface="宋体" pitchFamily="2" charset="-122"/>
                </a:rPr>
                <a:t>而定。</a:t>
              </a:r>
            </a:p>
          </p:txBody>
        </p:sp>
      </p:grpSp>
    </p:spTree>
  </p:cSld>
  <p:clrMapOvr>
    <a:masterClrMapping/>
  </p:clrMapOvr>
  <p:transition advTm="3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8" name="页脚占位符 4"/>
          <p:cNvSpPr>
            <a:spLocks noGrp="1"/>
          </p:cNvSpPr>
          <p:nvPr>
            <p:ph type="ftr" sz="quarter" idx="11"/>
          </p:nvPr>
        </p:nvSpPr>
        <p:spPr/>
        <p:txBody>
          <a:bodyPr/>
          <a:lstStyle/>
          <a:p>
            <a:pPr>
              <a:defRPr/>
            </a:pPr>
            <a:r>
              <a:rPr lang="zh-CN" altLang="en-US"/>
              <a:t>信号与系统</a:t>
            </a:r>
          </a:p>
        </p:txBody>
      </p:sp>
      <p:sp>
        <p:nvSpPr>
          <p:cNvPr id="615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B887FDB6-4D8B-41BB-B0F1-302D41B25BD4}" type="slidenum">
              <a:rPr lang="en-US" altLang="ko-KR">
                <a:solidFill>
                  <a:srgbClr val="003399"/>
                </a:solidFill>
                <a:latin typeface="-윤체L"/>
                <a:ea typeface="-윤체L"/>
                <a:cs typeface="-윤체L"/>
              </a:rPr>
              <a:pPr/>
              <a:t>16</a:t>
            </a:fld>
            <a:endParaRPr lang="en-US" altLang="ko-KR">
              <a:solidFill>
                <a:srgbClr val="003399"/>
              </a:solidFill>
              <a:latin typeface="-윤체L"/>
              <a:ea typeface="-윤체L"/>
              <a:cs typeface="-윤체L"/>
            </a:endParaRPr>
          </a:p>
        </p:txBody>
      </p:sp>
      <p:graphicFrame>
        <p:nvGraphicFramePr>
          <p:cNvPr id="6146" name="Object 2"/>
          <p:cNvGraphicFramePr>
            <a:graphicFrameLocks noChangeAspect="1"/>
          </p:cNvGraphicFramePr>
          <p:nvPr/>
        </p:nvGraphicFramePr>
        <p:xfrm>
          <a:off x="385763" y="4495800"/>
          <a:ext cx="6194425" cy="541338"/>
        </p:xfrm>
        <a:graphic>
          <a:graphicData uri="http://schemas.openxmlformats.org/presentationml/2006/ole">
            <mc:AlternateContent xmlns:mc="http://schemas.openxmlformats.org/markup-compatibility/2006">
              <mc:Choice xmlns:v="urn:schemas-microsoft-com:vml" Requires="v">
                <p:oleObj spid="_x0000_s6199" name="Equation" r:id="rId3" imgW="2730240" imgH="241200" progId="Equation.DSMT4">
                  <p:embed/>
                </p:oleObj>
              </mc:Choice>
              <mc:Fallback>
                <p:oleObj name="Equation" r:id="rId3" imgW="273024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4495800"/>
                        <a:ext cx="6194425" cy="5413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1460" name="Rectangle 4"/>
          <p:cNvSpPr>
            <a:spLocks noRot="1" noChangeArrowheads="1"/>
          </p:cNvSpPr>
          <p:nvPr/>
        </p:nvSpPr>
        <p:spPr bwMode="auto">
          <a:xfrm>
            <a:off x="1677988" y="620713"/>
            <a:ext cx="7466012" cy="554037"/>
          </a:xfrm>
          <a:prstGeom prst="rect">
            <a:avLst/>
          </a:prstGeom>
          <a:noFill/>
          <a:ln w="9525">
            <a:noFill/>
            <a:miter lim="800000"/>
            <a:headEnd/>
            <a:tailEnd/>
          </a:ln>
          <a:effectLst/>
        </p:spPr>
        <p:txBody>
          <a:bodyPr/>
          <a:lstStyle/>
          <a:p>
            <a:pPr marL="342900" indent="-342900" algn="just" eaLnBrk="1" latinLnBrk="1" hangingPunct="1">
              <a:lnSpc>
                <a:spcPct val="90000"/>
              </a:lnSpc>
              <a:spcBef>
                <a:spcPct val="20000"/>
              </a:spcBef>
              <a:buSzPct val="70000"/>
              <a:buFont typeface="Wingdings" pitchFamily="2" charset="2"/>
              <a:buNone/>
              <a:defRPr/>
            </a:pPr>
            <a:r>
              <a:rPr kumimoji="1" lang="zh-CN" altLang="en-US" sz="2800" b="1">
                <a:solidFill>
                  <a:srgbClr val="FF0000"/>
                </a:solidFill>
                <a:latin typeface="Times New Roman" pitchFamily="18" charset="0"/>
                <a:ea typeface="华文细黑" pitchFamily="2" charset="-122"/>
              </a:rPr>
              <a:t>３、齐次方程的求解</a:t>
            </a:r>
            <a:endParaRPr kumimoji="1" lang="zh-CN" altLang="en-US" sz="20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endParaRPr>
          </a:p>
        </p:txBody>
      </p:sp>
      <p:graphicFrame>
        <p:nvGraphicFramePr>
          <p:cNvPr id="6147" name="Object 5"/>
          <p:cNvGraphicFramePr>
            <a:graphicFrameLocks noChangeAspect="1"/>
          </p:cNvGraphicFramePr>
          <p:nvPr/>
        </p:nvGraphicFramePr>
        <p:xfrm>
          <a:off x="1254125" y="2349500"/>
          <a:ext cx="5988050" cy="868363"/>
        </p:xfrm>
        <a:graphic>
          <a:graphicData uri="http://schemas.openxmlformats.org/presentationml/2006/ole">
            <mc:AlternateContent xmlns:mc="http://schemas.openxmlformats.org/markup-compatibility/2006">
              <mc:Choice xmlns:v="urn:schemas-microsoft-com:vml" Requires="v">
                <p:oleObj spid="_x0000_s6200" name="Equation" r:id="rId5" imgW="3441600" imgH="419040" progId="Equation.DSMT4">
                  <p:embed/>
                </p:oleObj>
              </mc:Choice>
              <mc:Fallback>
                <p:oleObj name="Equation" r:id="rId5" imgW="3441600" imgH="419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4125" y="2349500"/>
                        <a:ext cx="598805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6"/>
          <p:cNvSpPr txBox="1">
            <a:spLocks noChangeArrowheads="1"/>
          </p:cNvSpPr>
          <p:nvPr/>
        </p:nvSpPr>
        <p:spPr bwMode="auto">
          <a:xfrm>
            <a:off x="250825" y="19161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齐次方程为：</a:t>
            </a:r>
          </a:p>
        </p:txBody>
      </p:sp>
      <p:grpSp>
        <p:nvGrpSpPr>
          <p:cNvPr id="6156" name="Group 7"/>
          <p:cNvGrpSpPr>
            <a:grpSpLocks/>
          </p:cNvGrpSpPr>
          <p:nvPr/>
        </p:nvGrpSpPr>
        <p:grpSpPr bwMode="auto">
          <a:xfrm>
            <a:off x="468313" y="3141663"/>
            <a:ext cx="8370887" cy="533400"/>
            <a:chOff x="288" y="1632"/>
            <a:chExt cx="5088" cy="336"/>
          </a:xfrm>
        </p:grpSpPr>
        <p:sp>
          <p:nvSpPr>
            <p:cNvPr id="6162" name="Text Box 8"/>
            <p:cNvSpPr txBox="1">
              <a:spLocks noChangeArrowheads="1"/>
            </p:cNvSpPr>
            <p:nvPr/>
          </p:nvSpPr>
          <p:spPr bwMode="auto">
            <a:xfrm>
              <a:off x="288" y="1680"/>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齐次方程的解为：</a:t>
              </a:r>
            </a:p>
          </p:txBody>
        </p:sp>
        <p:graphicFrame>
          <p:nvGraphicFramePr>
            <p:cNvPr id="6149" name="Object 9"/>
            <p:cNvGraphicFramePr>
              <a:graphicFrameLocks noChangeAspect="1"/>
            </p:cNvGraphicFramePr>
            <p:nvPr/>
          </p:nvGraphicFramePr>
          <p:xfrm>
            <a:off x="1897" y="1632"/>
            <a:ext cx="1246" cy="327"/>
          </p:xfrm>
          <a:graphic>
            <a:graphicData uri="http://schemas.openxmlformats.org/presentationml/2006/ole">
              <mc:AlternateContent xmlns:mc="http://schemas.openxmlformats.org/markup-compatibility/2006">
                <mc:Choice xmlns:v="urn:schemas-microsoft-com:vml" Requires="v">
                  <p:oleObj spid="_x0000_s6201" name="Equation" r:id="rId7" imgW="774360" imgH="228600" progId="Equation.DSMT4">
                    <p:embed/>
                  </p:oleObj>
                </mc:Choice>
                <mc:Fallback>
                  <p:oleObj name="Equation" r:id="rId7" imgW="77436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7" y="1632"/>
                          <a:ext cx="124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10"/>
            <p:cNvGraphicFramePr>
              <a:graphicFrameLocks noChangeAspect="1"/>
            </p:cNvGraphicFramePr>
            <p:nvPr/>
          </p:nvGraphicFramePr>
          <p:xfrm>
            <a:off x="3002" y="1632"/>
            <a:ext cx="957" cy="290"/>
          </p:xfrm>
          <a:graphic>
            <a:graphicData uri="http://schemas.openxmlformats.org/presentationml/2006/ole">
              <mc:AlternateContent xmlns:mc="http://schemas.openxmlformats.org/markup-compatibility/2006">
                <mc:Choice xmlns:v="urn:schemas-microsoft-com:vml" Requires="v">
                  <p:oleObj spid="_x0000_s6202" name="Equation" r:id="rId9" imgW="520560" imgH="203040" progId="Equation.DSMT4">
                    <p:embed/>
                  </p:oleObj>
                </mc:Choice>
                <mc:Fallback>
                  <p:oleObj name="Equation" r:id="rId9" imgW="520560" imgH="2030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2" y="1632"/>
                          <a:ext cx="957"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3" name="Text Box 11"/>
            <p:cNvSpPr txBox="1">
              <a:spLocks noChangeArrowheads="1"/>
            </p:cNvSpPr>
            <p:nvPr/>
          </p:nvSpPr>
          <p:spPr bwMode="auto">
            <a:xfrm>
              <a:off x="3840" y="1632"/>
              <a:ext cx="15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函数的线性组合。</a:t>
              </a:r>
            </a:p>
          </p:txBody>
        </p:sp>
      </p:grpSp>
      <p:sp>
        <p:nvSpPr>
          <p:cNvPr id="6157" name="Text Box 12"/>
          <p:cNvSpPr txBox="1">
            <a:spLocks noChangeArrowheads="1"/>
          </p:cNvSpPr>
          <p:nvPr/>
        </p:nvSpPr>
        <p:spPr bwMode="auto">
          <a:xfrm>
            <a:off x="457200" y="3733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将其解代入齐次方程：</a:t>
            </a:r>
          </a:p>
        </p:txBody>
      </p:sp>
      <p:grpSp>
        <p:nvGrpSpPr>
          <p:cNvPr id="6158" name="Group 13"/>
          <p:cNvGrpSpPr>
            <a:grpSpLocks/>
          </p:cNvGrpSpPr>
          <p:nvPr/>
        </p:nvGrpSpPr>
        <p:grpSpPr bwMode="auto">
          <a:xfrm>
            <a:off x="395288" y="5300663"/>
            <a:ext cx="8458200" cy="504825"/>
            <a:chOff x="240" y="2832"/>
            <a:chExt cx="5328" cy="327"/>
          </a:xfrm>
        </p:grpSpPr>
        <p:sp>
          <p:nvSpPr>
            <p:cNvPr id="6160" name="Text Box 14"/>
            <p:cNvSpPr txBox="1">
              <a:spLocks noChangeArrowheads="1"/>
            </p:cNvSpPr>
            <p:nvPr/>
          </p:nvSpPr>
          <p:spPr bwMode="auto">
            <a:xfrm>
              <a:off x="240" y="2832"/>
              <a:ext cx="182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解得此方程的</a:t>
              </a:r>
              <a:r>
                <a:rPr lang="en-US" altLang="zh-CN" sz="2200" b="1">
                  <a:solidFill>
                    <a:srgbClr val="111111"/>
                  </a:solidFill>
                  <a:ea typeface="宋体" pitchFamily="2" charset="-122"/>
                </a:rPr>
                <a:t>n</a:t>
              </a:r>
              <a:r>
                <a:rPr lang="zh-CN" altLang="en-US" sz="2200" b="1">
                  <a:solidFill>
                    <a:srgbClr val="111111"/>
                  </a:solidFill>
                  <a:ea typeface="宋体" pitchFamily="2" charset="-122"/>
                </a:rPr>
                <a:t>个根：</a:t>
              </a:r>
            </a:p>
          </p:txBody>
        </p:sp>
        <p:graphicFrame>
          <p:nvGraphicFramePr>
            <p:cNvPr id="6148" name="Object 15"/>
            <p:cNvGraphicFramePr>
              <a:graphicFrameLocks noChangeAspect="1"/>
            </p:cNvGraphicFramePr>
            <p:nvPr/>
          </p:nvGraphicFramePr>
          <p:xfrm>
            <a:off x="2025" y="2832"/>
            <a:ext cx="1327" cy="327"/>
          </p:xfrm>
          <a:graphic>
            <a:graphicData uri="http://schemas.openxmlformats.org/presentationml/2006/ole">
              <mc:AlternateContent xmlns:mc="http://schemas.openxmlformats.org/markup-compatibility/2006">
                <mc:Choice xmlns:v="urn:schemas-microsoft-com:vml" Requires="v">
                  <p:oleObj spid="_x0000_s6203" name="Equation" r:id="rId11" imgW="850680" imgH="228600" progId="Equation.DSMT4">
                    <p:embed/>
                  </p:oleObj>
                </mc:Choice>
                <mc:Fallback>
                  <p:oleObj name="Equation" r:id="rId11" imgW="850680" imgH="2286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5" y="2832"/>
                          <a:ext cx="13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Text Box 16"/>
            <p:cNvSpPr txBox="1">
              <a:spLocks noChangeArrowheads="1"/>
            </p:cNvSpPr>
            <p:nvPr/>
          </p:nvSpPr>
          <p:spPr bwMode="auto">
            <a:xfrm>
              <a:off x="3312" y="2832"/>
              <a:ext cx="225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称为微分方程的特征根。</a:t>
              </a:r>
            </a:p>
          </p:txBody>
        </p:sp>
      </p:grpSp>
      <p:sp>
        <p:nvSpPr>
          <p:cNvPr id="6159" name="Rectangle 17"/>
          <p:cNvSpPr>
            <a:spLocks noRot="1" noChangeArrowheads="1"/>
          </p:cNvSpPr>
          <p:nvPr/>
        </p:nvSpPr>
        <p:spPr bwMode="auto">
          <a:xfrm>
            <a:off x="323850" y="1484313"/>
            <a:ext cx="74660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latinLnBrk="1" hangingPunct="1">
              <a:lnSpc>
                <a:spcPct val="90000"/>
              </a:lnSpc>
              <a:spcBef>
                <a:spcPct val="20000"/>
              </a:spcBef>
              <a:buSzPct val="70000"/>
              <a:buFont typeface="Wingdings" pitchFamily="2" charset="2"/>
              <a:buChar char="l"/>
            </a:pPr>
            <a:r>
              <a:rPr kumimoji="1" lang="zh-CN" altLang="en-US" sz="2400" b="1">
                <a:solidFill>
                  <a:srgbClr val="FF3399"/>
                </a:solidFill>
                <a:latin typeface="Times New Roman" pitchFamily="18" charset="0"/>
                <a:ea typeface="华文细黑" pitchFamily="2" charset="-122"/>
              </a:rPr>
              <a:t>（</a:t>
            </a:r>
            <a:r>
              <a:rPr kumimoji="1" lang="en-US" altLang="zh-CN" sz="2400" b="1">
                <a:solidFill>
                  <a:srgbClr val="FF3399"/>
                </a:solidFill>
                <a:latin typeface="Times New Roman" pitchFamily="18" charset="0"/>
                <a:ea typeface="华文细黑" pitchFamily="2" charset="-122"/>
              </a:rPr>
              <a:t>1</a:t>
            </a:r>
            <a:r>
              <a:rPr kumimoji="1" lang="zh-CN" altLang="en-US" sz="2400" b="1">
                <a:solidFill>
                  <a:srgbClr val="FF3399"/>
                </a:solidFill>
                <a:latin typeface="Times New Roman" pitchFamily="18" charset="0"/>
                <a:ea typeface="华文细黑" pitchFamily="2" charset="-122"/>
              </a:rPr>
              <a:t>）特征根的求解</a:t>
            </a:r>
          </a:p>
        </p:txBody>
      </p:sp>
    </p:spTree>
  </p:cSld>
  <p:clrMapOvr>
    <a:masterClrMapping/>
  </p:clrMapOvr>
  <p:transition advTm="17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1" name="页脚占位符 4"/>
          <p:cNvSpPr>
            <a:spLocks noGrp="1"/>
          </p:cNvSpPr>
          <p:nvPr>
            <p:ph type="ftr" sz="quarter" idx="11"/>
          </p:nvPr>
        </p:nvSpPr>
        <p:spPr/>
        <p:txBody>
          <a:bodyPr/>
          <a:lstStyle/>
          <a:p>
            <a:pPr>
              <a:defRPr/>
            </a:pPr>
            <a:r>
              <a:rPr lang="zh-CN" altLang="en-US"/>
              <a:t>信号与系统</a:t>
            </a:r>
          </a:p>
        </p:txBody>
      </p:sp>
      <p:sp>
        <p:nvSpPr>
          <p:cNvPr id="71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BB7E37F0-B917-4012-B8D7-9AD9B8291015}" type="slidenum">
              <a:rPr lang="en-US" altLang="ko-KR">
                <a:solidFill>
                  <a:srgbClr val="003399"/>
                </a:solidFill>
                <a:latin typeface="-윤체L"/>
                <a:ea typeface="-윤체L"/>
                <a:cs typeface="-윤체L"/>
              </a:rPr>
              <a:pPr/>
              <a:t>17</a:t>
            </a:fld>
            <a:endParaRPr lang="en-US" altLang="ko-KR">
              <a:solidFill>
                <a:srgbClr val="003399"/>
              </a:solidFill>
              <a:latin typeface="-윤체L"/>
              <a:ea typeface="-윤체L"/>
              <a:cs typeface="-윤체L"/>
            </a:endParaRPr>
          </a:p>
        </p:txBody>
      </p:sp>
      <p:sp>
        <p:nvSpPr>
          <p:cNvPr id="532483" name="Rectangle 3"/>
          <p:cNvSpPr>
            <a:spLocks noRot="1" noChangeArrowheads="1"/>
          </p:cNvSpPr>
          <p:nvPr/>
        </p:nvSpPr>
        <p:spPr bwMode="auto">
          <a:xfrm>
            <a:off x="1187450" y="620713"/>
            <a:ext cx="5942013" cy="554037"/>
          </a:xfrm>
          <a:prstGeom prst="rect">
            <a:avLst/>
          </a:prstGeom>
          <a:noFill/>
          <a:ln w="9525">
            <a:noFill/>
            <a:miter lim="800000"/>
            <a:headEnd/>
            <a:tailEnd/>
          </a:ln>
          <a:effectLst/>
        </p:spPr>
        <p:txBody>
          <a:bodyPr/>
          <a:lstStyle/>
          <a:p>
            <a:pPr marL="342900" indent="-342900" algn="just" eaLnBrk="1" latinLnBrk="1" hangingPunct="1">
              <a:lnSpc>
                <a:spcPct val="90000"/>
              </a:lnSpc>
              <a:spcBef>
                <a:spcPct val="20000"/>
              </a:spcBef>
              <a:buSzPct val="70000"/>
              <a:buFont typeface="Wingdings" pitchFamily="2" charset="2"/>
              <a:buNone/>
              <a:defRPr/>
            </a:pPr>
            <a:r>
              <a:rPr kumimoji="1" lang="zh-CN" altLang="en-US" sz="2400" b="1">
                <a:solidFill>
                  <a:srgbClr val="FF3399"/>
                </a:solidFill>
                <a:latin typeface="Times New Roman" pitchFamily="18" charset="0"/>
                <a:ea typeface="华文细黑" pitchFamily="2" charset="-122"/>
              </a:rPr>
              <a:t>（</a:t>
            </a:r>
            <a:r>
              <a:rPr kumimoji="1" lang="en-US" altLang="zh-CN" sz="2400" b="1">
                <a:solidFill>
                  <a:srgbClr val="FF3399"/>
                </a:solidFill>
                <a:latin typeface="Times New Roman" pitchFamily="18" charset="0"/>
                <a:ea typeface="华文细黑" pitchFamily="2" charset="-122"/>
              </a:rPr>
              <a:t>2</a:t>
            </a:r>
            <a:r>
              <a:rPr kumimoji="1" lang="zh-CN" altLang="en-US" sz="2400" b="1">
                <a:solidFill>
                  <a:srgbClr val="FF3399"/>
                </a:solidFill>
                <a:latin typeface="Times New Roman" pitchFamily="18" charset="0"/>
                <a:ea typeface="华文细黑" pitchFamily="2" charset="-122"/>
              </a:rPr>
              <a:t>）特征根的情况分析</a:t>
            </a:r>
            <a:endParaRPr kumimoji="1" lang="zh-CN" altLang="en-US"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endParaRPr>
          </a:p>
        </p:txBody>
      </p:sp>
      <p:graphicFrame>
        <p:nvGraphicFramePr>
          <p:cNvPr id="7170" name="Object 4"/>
          <p:cNvGraphicFramePr>
            <a:graphicFrameLocks noChangeAspect="1"/>
          </p:cNvGraphicFramePr>
          <p:nvPr/>
        </p:nvGraphicFramePr>
        <p:xfrm>
          <a:off x="782638" y="1844675"/>
          <a:ext cx="5562600" cy="900113"/>
        </p:xfrm>
        <a:graphic>
          <a:graphicData uri="http://schemas.openxmlformats.org/presentationml/2006/ole">
            <mc:AlternateContent xmlns:mc="http://schemas.openxmlformats.org/markup-compatibility/2006">
              <mc:Choice xmlns:v="urn:schemas-microsoft-com:vml" Requires="v">
                <p:oleObj spid="_x0000_s7203" name="Equation" r:id="rId3" imgW="2705040" imgH="431640" progId="Equation.DSMT4">
                  <p:embed/>
                </p:oleObj>
              </mc:Choice>
              <mc:Fallback>
                <p:oleObj name="Equation" r:id="rId3" imgW="27050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1844675"/>
                        <a:ext cx="55626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Text Box 5"/>
          <p:cNvSpPr txBox="1">
            <a:spLocks noChangeArrowheads="1"/>
          </p:cNvSpPr>
          <p:nvPr/>
        </p:nvSpPr>
        <p:spPr bwMode="auto">
          <a:xfrm>
            <a:off x="0" y="148431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（１）特征根各不相同</a:t>
            </a:r>
            <a:r>
              <a:rPr lang="zh-CN" altLang="en-US" sz="2400" b="1">
                <a:solidFill>
                  <a:srgbClr val="FF0066"/>
                </a:solidFill>
                <a:ea typeface="宋体" pitchFamily="2" charset="-122"/>
              </a:rPr>
              <a:t>（无重根）</a:t>
            </a:r>
            <a:r>
              <a:rPr lang="zh-CN" altLang="en-US" sz="2400" b="1">
                <a:solidFill>
                  <a:srgbClr val="111111"/>
                </a:solidFill>
                <a:ea typeface="宋体" pitchFamily="2" charset="-122"/>
              </a:rPr>
              <a:t>的情况下，微分方程的齐次解为</a:t>
            </a:r>
          </a:p>
        </p:txBody>
      </p:sp>
      <p:sp>
        <p:nvSpPr>
          <p:cNvPr id="7178" name="Text Box 6"/>
          <p:cNvSpPr txBox="1">
            <a:spLocks noChangeArrowheads="1"/>
          </p:cNvSpPr>
          <p:nvPr/>
        </p:nvSpPr>
        <p:spPr bwMode="auto">
          <a:xfrm>
            <a:off x="228600" y="48768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则相应于</a:t>
            </a:r>
            <a:r>
              <a:rPr lang="zh-CN" altLang="en-US" sz="2400" b="1">
                <a:solidFill>
                  <a:srgbClr val="111111"/>
                </a:solidFill>
                <a:ea typeface="宋体" pitchFamily="2" charset="-122"/>
                <a:sym typeface="Symbol" pitchFamily="18" charset="2"/>
              </a:rPr>
              <a:t></a:t>
            </a:r>
            <a:r>
              <a:rPr lang="en-US" altLang="zh-CN" sz="2400" b="1" baseline="-25000">
                <a:solidFill>
                  <a:srgbClr val="111111"/>
                </a:solidFill>
                <a:ea typeface="宋体" pitchFamily="2" charset="-122"/>
                <a:sym typeface="Symbol" pitchFamily="18" charset="2"/>
              </a:rPr>
              <a:t>1</a:t>
            </a:r>
            <a:r>
              <a:rPr lang="zh-CN" altLang="en-US" sz="2400" b="1">
                <a:solidFill>
                  <a:srgbClr val="111111"/>
                </a:solidFill>
                <a:ea typeface="宋体" pitchFamily="2" charset="-122"/>
                <a:sym typeface="Symbol" pitchFamily="18" charset="2"/>
              </a:rPr>
              <a:t>的</a:t>
            </a:r>
            <a:r>
              <a:rPr lang="en-US" altLang="zh-CN" sz="2400" b="1">
                <a:solidFill>
                  <a:srgbClr val="111111"/>
                </a:solidFill>
                <a:ea typeface="宋体" pitchFamily="2" charset="-122"/>
                <a:sym typeface="Symbol" pitchFamily="18" charset="2"/>
              </a:rPr>
              <a:t>k</a:t>
            </a:r>
            <a:r>
              <a:rPr lang="zh-CN" altLang="en-US" sz="2400" b="1">
                <a:solidFill>
                  <a:srgbClr val="111111"/>
                </a:solidFill>
                <a:ea typeface="宋体" pitchFamily="2" charset="-122"/>
                <a:sym typeface="Symbol" pitchFamily="18" charset="2"/>
              </a:rPr>
              <a:t>阶重根，有</a:t>
            </a:r>
            <a:r>
              <a:rPr lang="en-US" altLang="zh-CN" sz="2400" b="1">
                <a:solidFill>
                  <a:srgbClr val="111111"/>
                </a:solidFill>
                <a:ea typeface="宋体" pitchFamily="2" charset="-122"/>
                <a:sym typeface="Symbol" pitchFamily="18" charset="2"/>
              </a:rPr>
              <a:t>k</a:t>
            </a:r>
            <a:r>
              <a:rPr lang="zh-CN" altLang="en-US" sz="2400" b="1">
                <a:solidFill>
                  <a:srgbClr val="111111"/>
                </a:solidFill>
                <a:ea typeface="宋体" pitchFamily="2" charset="-122"/>
                <a:sym typeface="Symbol" pitchFamily="18" charset="2"/>
              </a:rPr>
              <a:t>项：</a:t>
            </a:r>
          </a:p>
        </p:txBody>
      </p:sp>
      <p:graphicFrame>
        <p:nvGraphicFramePr>
          <p:cNvPr id="7171" name="Object 7"/>
          <p:cNvGraphicFramePr>
            <a:graphicFrameLocks noChangeAspect="1"/>
          </p:cNvGraphicFramePr>
          <p:nvPr/>
        </p:nvGraphicFramePr>
        <p:xfrm>
          <a:off x="620713" y="5229225"/>
          <a:ext cx="6318250" cy="896938"/>
        </p:xfrm>
        <a:graphic>
          <a:graphicData uri="http://schemas.openxmlformats.org/presentationml/2006/ole">
            <mc:AlternateContent xmlns:mc="http://schemas.openxmlformats.org/markup-compatibility/2006">
              <mc:Choice xmlns:v="urn:schemas-microsoft-com:vml" Requires="v">
                <p:oleObj spid="_x0000_s7204" name="Equation" r:id="rId5" imgW="3276360" imgH="431640" progId="Equation.DSMT4">
                  <p:embed/>
                </p:oleObj>
              </mc:Choice>
              <mc:Fallback>
                <p:oleObj name="Equation" r:id="rId5" imgW="327636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13" y="5229225"/>
                        <a:ext cx="631825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9" name="Text Box 8"/>
          <p:cNvSpPr txBox="1">
            <a:spLocks noChangeArrowheads="1"/>
          </p:cNvSpPr>
          <p:nvPr/>
        </p:nvSpPr>
        <p:spPr bwMode="auto">
          <a:xfrm>
            <a:off x="381000" y="2819400"/>
            <a:ext cx="6207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其中常数</a:t>
            </a:r>
            <a:r>
              <a:rPr lang="en-US" altLang="zh-CN" sz="2400" b="1">
                <a:solidFill>
                  <a:srgbClr val="111111"/>
                </a:solidFill>
                <a:ea typeface="宋体" pitchFamily="2" charset="-122"/>
              </a:rPr>
              <a:t>A</a:t>
            </a:r>
            <a:r>
              <a:rPr lang="en-US" altLang="zh-CN" sz="2400" b="1" baseline="-25000">
                <a:solidFill>
                  <a:srgbClr val="111111"/>
                </a:solidFill>
                <a:ea typeface="宋体" pitchFamily="2" charset="-122"/>
              </a:rPr>
              <a:t>1</a:t>
            </a:r>
            <a:r>
              <a:rPr lang="en-US" altLang="zh-CN" sz="2400" b="1">
                <a:solidFill>
                  <a:srgbClr val="111111"/>
                </a:solidFill>
                <a:ea typeface="宋体" pitchFamily="2" charset="-122"/>
              </a:rPr>
              <a:t>,A</a:t>
            </a:r>
            <a:r>
              <a:rPr lang="en-US" altLang="zh-CN" sz="2400" b="1" baseline="-25000">
                <a:solidFill>
                  <a:srgbClr val="111111"/>
                </a:solidFill>
                <a:ea typeface="宋体" pitchFamily="2" charset="-122"/>
              </a:rPr>
              <a:t>2</a:t>
            </a:r>
            <a:r>
              <a:rPr lang="en-US" altLang="zh-CN" sz="2400" b="1">
                <a:solidFill>
                  <a:srgbClr val="111111"/>
                </a:solidFill>
                <a:ea typeface="宋体" pitchFamily="2" charset="-122"/>
              </a:rPr>
              <a:t>,…,A</a:t>
            </a:r>
            <a:r>
              <a:rPr lang="en-US" altLang="zh-CN" sz="2400" b="1" baseline="-25000">
                <a:solidFill>
                  <a:srgbClr val="111111"/>
                </a:solidFill>
                <a:ea typeface="宋体" pitchFamily="2" charset="-122"/>
              </a:rPr>
              <a:t>n</a:t>
            </a:r>
            <a:r>
              <a:rPr lang="zh-CN" altLang="en-US" sz="2400" b="1">
                <a:solidFill>
                  <a:srgbClr val="111111"/>
                </a:solidFill>
                <a:ea typeface="宋体" pitchFamily="2" charset="-122"/>
              </a:rPr>
              <a:t>由初始条件决定。</a:t>
            </a:r>
          </a:p>
        </p:txBody>
      </p:sp>
      <p:sp>
        <p:nvSpPr>
          <p:cNvPr id="7180" name="Text Box 9"/>
          <p:cNvSpPr txBox="1">
            <a:spLocks noChangeArrowheads="1"/>
          </p:cNvSpPr>
          <p:nvPr/>
        </p:nvSpPr>
        <p:spPr bwMode="auto">
          <a:xfrm>
            <a:off x="0" y="3429000"/>
            <a:ext cx="8893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（２）特征根</a:t>
            </a:r>
            <a:r>
              <a:rPr lang="zh-CN" altLang="en-US" sz="2400" b="1">
                <a:solidFill>
                  <a:srgbClr val="FF0066"/>
                </a:solidFill>
                <a:ea typeface="宋体" pitchFamily="2" charset="-122"/>
              </a:rPr>
              <a:t>（有重根）</a:t>
            </a:r>
            <a:r>
              <a:rPr lang="zh-CN" altLang="en-US" sz="2400" b="1">
                <a:solidFill>
                  <a:srgbClr val="111111"/>
                </a:solidFill>
                <a:ea typeface="宋体" pitchFamily="2" charset="-122"/>
              </a:rPr>
              <a:t>的情况下，如</a:t>
            </a:r>
            <a:r>
              <a:rPr lang="zh-CN" altLang="en-US" sz="2400" b="1">
                <a:solidFill>
                  <a:srgbClr val="111111"/>
                </a:solidFill>
                <a:ea typeface="宋体" pitchFamily="2" charset="-122"/>
                <a:sym typeface="Symbol" pitchFamily="18" charset="2"/>
              </a:rPr>
              <a:t></a:t>
            </a:r>
            <a:r>
              <a:rPr lang="en-US" altLang="zh-CN" sz="2400" b="1" baseline="-25000">
                <a:solidFill>
                  <a:srgbClr val="111111"/>
                </a:solidFill>
                <a:ea typeface="宋体" pitchFamily="2" charset="-122"/>
                <a:sym typeface="Symbol" pitchFamily="18" charset="2"/>
              </a:rPr>
              <a:t>1</a:t>
            </a:r>
            <a:r>
              <a:rPr lang="zh-CN" altLang="en-US" sz="2400" b="1">
                <a:solidFill>
                  <a:srgbClr val="111111"/>
                </a:solidFill>
                <a:ea typeface="宋体" pitchFamily="2" charset="-122"/>
                <a:sym typeface="Symbol" pitchFamily="18" charset="2"/>
              </a:rPr>
              <a:t>是方程的</a:t>
            </a:r>
            <a:r>
              <a:rPr lang="en-US" altLang="zh-CN" sz="2400" b="1">
                <a:solidFill>
                  <a:srgbClr val="111111"/>
                </a:solidFill>
                <a:ea typeface="宋体" pitchFamily="2" charset="-122"/>
                <a:sym typeface="Symbol" pitchFamily="18" charset="2"/>
              </a:rPr>
              <a:t>k</a:t>
            </a:r>
            <a:r>
              <a:rPr lang="zh-CN" altLang="en-US" sz="2400" b="1">
                <a:solidFill>
                  <a:srgbClr val="111111"/>
                </a:solidFill>
                <a:ea typeface="宋体" pitchFamily="2" charset="-122"/>
                <a:sym typeface="Symbol" pitchFamily="18" charset="2"/>
              </a:rPr>
              <a:t>阶重根，即：</a:t>
            </a:r>
            <a:endParaRPr lang="zh-CN" altLang="en-US" sz="2400" b="1">
              <a:solidFill>
                <a:srgbClr val="111111"/>
              </a:solidFill>
              <a:ea typeface="宋体" pitchFamily="2" charset="-122"/>
            </a:endParaRPr>
          </a:p>
        </p:txBody>
      </p:sp>
      <p:graphicFrame>
        <p:nvGraphicFramePr>
          <p:cNvPr id="7172" name="Object 10"/>
          <p:cNvGraphicFramePr>
            <a:graphicFrameLocks noChangeAspect="1"/>
          </p:cNvGraphicFramePr>
          <p:nvPr/>
        </p:nvGraphicFramePr>
        <p:xfrm>
          <a:off x="641350" y="4005263"/>
          <a:ext cx="7573963" cy="817562"/>
        </p:xfrm>
        <a:graphic>
          <a:graphicData uri="http://schemas.openxmlformats.org/presentationml/2006/ole">
            <mc:AlternateContent xmlns:mc="http://schemas.openxmlformats.org/markup-compatibility/2006">
              <mc:Choice xmlns:v="urn:schemas-microsoft-com:vml" Requires="v">
                <p:oleObj spid="_x0000_s7205" name="Equation" r:id="rId7" imgW="4190760" imgH="431640" progId="Equation.DSMT4">
                  <p:embed/>
                </p:oleObj>
              </mc:Choice>
              <mc:Fallback>
                <p:oleObj name="Equation" r:id="rId7" imgW="4190760" imgH="4316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350" y="4005263"/>
                        <a:ext cx="7573963"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39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9" name="页脚占位符 4"/>
          <p:cNvSpPr>
            <a:spLocks noGrp="1"/>
          </p:cNvSpPr>
          <p:nvPr>
            <p:ph type="ftr" sz="quarter" idx="11"/>
          </p:nvPr>
        </p:nvSpPr>
        <p:spPr/>
        <p:txBody>
          <a:bodyPr/>
          <a:lstStyle/>
          <a:p>
            <a:pPr>
              <a:defRPr/>
            </a:pPr>
            <a:r>
              <a:rPr lang="zh-CN" altLang="en-US"/>
              <a:t>信号与系统</a:t>
            </a:r>
          </a:p>
        </p:txBody>
      </p:sp>
      <p:sp>
        <p:nvSpPr>
          <p:cNvPr id="82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A0ECC984-B902-490B-A606-6FD9425CC8C9}" type="slidenum">
              <a:rPr lang="en-US" altLang="ko-KR">
                <a:solidFill>
                  <a:srgbClr val="003399"/>
                </a:solidFill>
                <a:latin typeface="-윤체L"/>
                <a:ea typeface="-윤체L"/>
                <a:cs typeface="-윤체L"/>
              </a:rPr>
              <a:pPr/>
              <a:t>18</a:t>
            </a:fld>
            <a:endParaRPr lang="en-US" altLang="ko-KR">
              <a:solidFill>
                <a:srgbClr val="003399"/>
              </a:solidFill>
              <a:latin typeface="-윤체L"/>
              <a:ea typeface="-윤체L"/>
              <a:cs typeface="-윤체L"/>
            </a:endParaRPr>
          </a:p>
        </p:txBody>
      </p:sp>
      <p:sp>
        <p:nvSpPr>
          <p:cNvPr id="533507" name="Rectangle 3"/>
          <p:cNvSpPr>
            <a:spLocks noRot="1" noChangeArrowheads="1"/>
          </p:cNvSpPr>
          <p:nvPr/>
        </p:nvSpPr>
        <p:spPr bwMode="auto">
          <a:xfrm>
            <a:off x="1692275" y="476250"/>
            <a:ext cx="3240088" cy="431800"/>
          </a:xfrm>
          <a:prstGeom prst="rect">
            <a:avLst/>
          </a:prstGeom>
          <a:noFill/>
          <a:ln w="9525">
            <a:noFill/>
            <a:miter lim="800000"/>
            <a:headEnd/>
            <a:tailEnd/>
          </a:ln>
          <a:effectLst/>
        </p:spPr>
        <p:txBody>
          <a:bodyPr/>
          <a:lstStyle/>
          <a:p>
            <a:pPr marL="342900" indent="-342900" algn="just" eaLnBrk="1" latinLnBrk="1" hangingPunct="1">
              <a:lnSpc>
                <a:spcPct val="90000"/>
              </a:lnSpc>
              <a:spcBef>
                <a:spcPct val="20000"/>
              </a:spcBef>
              <a:buSzPct val="70000"/>
              <a:buFont typeface="Wingdings" pitchFamily="2" charset="2"/>
              <a:buNone/>
              <a:defRPr/>
            </a:pPr>
            <a:r>
              <a:rPr kumimoji="1" lang="zh-CN" altLang="en-US" sz="2800" b="1">
                <a:solidFill>
                  <a:srgbClr val="FF0000"/>
                </a:solidFill>
                <a:latin typeface="Times New Roman" pitchFamily="18" charset="0"/>
                <a:ea typeface="华文细黑" pitchFamily="2" charset="-122"/>
              </a:rPr>
              <a:t>例</a:t>
            </a:r>
            <a:r>
              <a:rPr kumimoji="1" lang="en-US" altLang="zh-CN" sz="2800" b="1">
                <a:solidFill>
                  <a:srgbClr val="FF0000"/>
                </a:solidFill>
                <a:latin typeface="Times New Roman" pitchFamily="18" charset="0"/>
                <a:ea typeface="华文细黑" pitchFamily="2" charset="-122"/>
              </a:rPr>
              <a:t>2-3</a:t>
            </a:r>
            <a:endParaRPr kumimoji="1" lang="en-US" altLang="zh-CN" sz="20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endParaRPr>
          </a:p>
        </p:txBody>
      </p:sp>
      <p:graphicFrame>
        <p:nvGraphicFramePr>
          <p:cNvPr id="8194" name="Object 4"/>
          <p:cNvGraphicFramePr>
            <a:graphicFrameLocks noChangeAspect="1"/>
          </p:cNvGraphicFramePr>
          <p:nvPr/>
        </p:nvGraphicFramePr>
        <p:xfrm>
          <a:off x="669925" y="2060575"/>
          <a:ext cx="6364288" cy="876300"/>
        </p:xfrm>
        <a:graphic>
          <a:graphicData uri="http://schemas.openxmlformats.org/presentationml/2006/ole">
            <mc:AlternateContent xmlns:mc="http://schemas.openxmlformats.org/markup-compatibility/2006">
              <mc:Choice xmlns:v="urn:schemas-microsoft-com:vml" Requires="v">
                <p:oleObj spid="_x0000_s8248" name="Equation" r:id="rId3" imgW="2831760" imgH="419040" progId="Equation.DSMT4">
                  <p:embed/>
                </p:oleObj>
              </mc:Choice>
              <mc:Fallback>
                <p:oleObj name="Equation" r:id="rId3" imgW="283176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5" y="2060575"/>
                        <a:ext cx="6364288"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Text Box 5"/>
          <p:cNvSpPr txBox="1">
            <a:spLocks noChangeArrowheads="1"/>
          </p:cNvSpPr>
          <p:nvPr/>
        </p:nvSpPr>
        <p:spPr bwMode="auto">
          <a:xfrm>
            <a:off x="2195513" y="1557338"/>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求如下所示的微分方程的齐次解。</a:t>
            </a:r>
          </a:p>
        </p:txBody>
      </p:sp>
      <p:grpSp>
        <p:nvGrpSpPr>
          <p:cNvPr id="8204" name="Group 6"/>
          <p:cNvGrpSpPr>
            <a:grpSpLocks/>
          </p:cNvGrpSpPr>
          <p:nvPr/>
        </p:nvGrpSpPr>
        <p:grpSpPr bwMode="auto">
          <a:xfrm>
            <a:off x="755650" y="4941888"/>
            <a:ext cx="7850188" cy="576262"/>
            <a:chOff x="0" y="2832"/>
            <a:chExt cx="4832" cy="452"/>
          </a:xfrm>
        </p:grpSpPr>
        <p:graphicFrame>
          <p:nvGraphicFramePr>
            <p:cNvPr id="8198" name="Object 7"/>
            <p:cNvGraphicFramePr>
              <a:graphicFrameLocks noChangeAspect="1"/>
            </p:cNvGraphicFramePr>
            <p:nvPr/>
          </p:nvGraphicFramePr>
          <p:xfrm>
            <a:off x="1591" y="2832"/>
            <a:ext cx="3241" cy="452"/>
          </p:xfrm>
          <a:graphic>
            <a:graphicData uri="http://schemas.openxmlformats.org/presentationml/2006/ole">
              <mc:AlternateContent xmlns:mc="http://schemas.openxmlformats.org/markup-compatibility/2006">
                <mc:Choice xmlns:v="urn:schemas-microsoft-com:vml" Requires="v">
                  <p:oleObj spid="_x0000_s8249" name="Equation" r:id="rId5" imgW="1841400" imgH="241200" progId="Equation.DSMT4">
                    <p:embed/>
                  </p:oleObj>
                </mc:Choice>
                <mc:Fallback>
                  <p:oleObj name="Equation" r:id="rId5" imgW="1841400" imgH="241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1" y="2832"/>
                          <a:ext cx="3241" cy="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 name="Text Box 8"/>
            <p:cNvSpPr txBox="1">
              <a:spLocks noChangeArrowheads="1"/>
            </p:cNvSpPr>
            <p:nvPr/>
          </p:nvSpPr>
          <p:spPr bwMode="auto">
            <a:xfrm>
              <a:off x="0" y="2881"/>
              <a:ext cx="158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对应的齐次解为：</a:t>
              </a:r>
            </a:p>
          </p:txBody>
        </p:sp>
      </p:grpSp>
      <p:grpSp>
        <p:nvGrpSpPr>
          <p:cNvPr id="8205" name="Group 9"/>
          <p:cNvGrpSpPr>
            <a:grpSpLocks/>
          </p:cNvGrpSpPr>
          <p:nvPr/>
        </p:nvGrpSpPr>
        <p:grpSpPr bwMode="auto">
          <a:xfrm>
            <a:off x="1908175" y="4205288"/>
            <a:ext cx="6030913" cy="584200"/>
            <a:chOff x="1152" y="2390"/>
            <a:chExt cx="3309" cy="368"/>
          </a:xfrm>
        </p:grpSpPr>
        <p:sp>
          <p:nvSpPr>
            <p:cNvPr id="8211" name="Text Box 10"/>
            <p:cNvSpPr txBox="1">
              <a:spLocks noChangeArrowheads="1"/>
            </p:cNvSpPr>
            <p:nvPr/>
          </p:nvSpPr>
          <p:spPr bwMode="auto">
            <a:xfrm>
              <a:off x="1152" y="2448"/>
              <a:ext cx="7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特征根：</a:t>
              </a:r>
            </a:p>
          </p:txBody>
        </p:sp>
        <p:graphicFrame>
          <p:nvGraphicFramePr>
            <p:cNvPr id="8197" name="Object 11"/>
            <p:cNvGraphicFramePr>
              <a:graphicFrameLocks noChangeAspect="1"/>
            </p:cNvGraphicFramePr>
            <p:nvPr/>
          </p:nvGraphicFramePr>
          <p:xfrm>
            <a:off x="2129" y="2390"/>
            <a:ext cx="2332" cy="368"/>
          </p:xfrm>
          <a:graphic>
            <a:graphicData uri="http://schemas.openxmlformats.org/presentationml/2006/ole">
              <mc:AlternateContent xmlns:mc="http://schemas.openxmlformats.org/markup-compatibility/2006">
                <mc:Choice xmlns:v="urn:schemas-microsoft-com:vml" Requires="v">
                  <p:oleObj spid="_x0000_s8250" name="Equation" r:id="rId7" imgW="1460160" imgH="228600" progId="Equation.DSMT4">
                    <p:embed/>
                  </p:oleObj>
                </mc:Choice>
                <mc:Fallback>
                  <p:oleObj name="Equation" r:id="rId7" imgW="146016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390"/>
                          <a:ext cx="2332"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6" name="Group 12"/>
          <p:cNvGrpSpPr>
            <a:grpSpLocks/>
          </p:cNvGrpSpPr>
          <p:nvPr/>
        </p:nvGrpSpPr>
        <p:grpSpPr bwMode="auto">
          <a:xfrm>
            <a:off x="0" y="2924175"/>
            <a:ext cx="8054975" cy="457200"/>
            <a:chOff x="96" y="1632"/>
            <a:chExt cx="4531" cy="327"/>
          </a:xfrm>
        </p:grpSpPr>
        <p:sp>
          <p:nvSpPr>
            <p:cNvPr id="8210" name="Text Box 13"/>
            <p:cNvSpPr txBox="1">
              <a:spLocks noChangeArrowheads="1"/>
            </p:cNvSpPr>
            <p:nvPr/>
          </p:nvSpPr>
          <p:spPr bwMode="auto">
            <a:xfrm>
              <a:off x="96" y="1632"/>
              <a:ext cx="206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解：系统的特征方程为</a:t>
              </a:r>
            </a:p>
          </p:txBody>
        </p:sp>
        <p:graphicFrame>
          <p:nvGraphicFramePr>
            <p:cNvPr id="8196" name="Object 14"/>
            <p:cNvGraphicFramePr>
              <a:graphicFrameLocks noChangeAspect="1"/>
            </p:cNvGraphicFramePr>
            <p:nvPr/>
          </p:nvGraphicFramePr>
          <p:xfrm>
            <a:off x="2236" y="1632"/>
            <a:ext cx="2391" cy="327"/>
          </p:xfrm>
          <a:graphic>
            <a:graphicData uri="http://schemas.openxmlformats.org/presentationml/2006/ole">
              <mc:AlternateContent xmlns:mc="http://schemas.openxmlformats.org/markup-compatibility/2006">
                <mc:Choice xmlns:v="urn:schemas-microsoft-com:vml" Requires="v">
                  <p:oleObj spid="_x0000_s8251" name="Equation" r:id="rId9" imgW="1498320" imgH="203040" progId="Equation.DSMT4">
                    <p:embed/>
                  </p:oleObj>
                </mc:Choice>
                <mc:Fallback>
                  <p:oleObj name="Equation" r:id="rId9" imgW="1498320" imgH="20304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6" y="1632"/>
                          <a:ext cx="23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7" name="Group 15"/>
          <p:cNvGrpSpPr>
            <a:grpSpLocks/>
          </p:cNvGrpSpPr>
          <p:nvPr/>
        </p:nvGrpSpPr>
        <p:grpSpPr bwMode="auto">
          <a:xfrm>
            <a:off x="1692275" y="3644900"/>
            <a:ext cx="5602288" cy="431800"/>
            <a:chOff x="1056" y="2016"/>
            <a:chExt cx="3049" cy="369"/>
          </a:xfrm>
        </p:grpSpPr>
        <p:graphicFrame>
          <p:nvGraphicFramePr>
            <p:cNvPr id="8195" name="Object 16"/>
            <p:cNvGraphicFramePr>
              <a:graphicFrameLocks noChangeAspect="1"/>
            </p:cNvGraphicFramePr>
            <p:nvPr/>
          </p:nvGraphicFramePr>
          <p:xfrm>
            <a:off x="2177" y="2016"/>
            <a:ext cx="1928" cy="369"/>
          </p:xfrm>
          <a:graphic>
            <a:graphicData uri="http://schemas.openxmlformats.org/presentationml/2006/ole">
              <mc:AlternateContent xmlns:mc="http://schemas.openxmlformats.org/markup-compatibility/2006">
                <mc:Choice xmlns:v="urn:schemas-microsoft-com:vml" Requires="v">
                  <p:oleObj spid="_x0000_s8252" name="Equation" r:id="rId11" imgW="1206360" imgH="228600" progId="Equation.DSMT4">
                    <p:embed/>
                  </p:oleObj>
                </mc:Choice>
                <mc:Fallback>
                  <p:oleObj name="Equation" r:id="rId11" imgW="1206360" imgH="228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7" y="2016"/>
                          <a:ext cx="1928"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9" name="Text Box 17"/>
            <p:cNvSpPr txBox="1">
              <a:spLocks noChangeArrowheads="1"/>
            </p:cNvSpPr>
            <p:nvPr/>
          </p:nvSpPr>
          <p:spPr bwMode="auto">
            <a:xfrm>
              <a:off x="1056" y="2016"/>
              <a:ext cx="10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因式分解：</a:t>
              </a:r>
            </a:p>
          </p:txBody>
        </p:sp>
      </p:grpSp>
      <p:sp>
        <p:nvSpPr>
          <p:cNvPr id="8208" name="Text Box 18"/>
          <p:cNvSpPr txBox="1">
            <a:spLocks noChangeArrowheads="1"/>
          </p:cNvSpPr>
          <p:nvPr/>
        </p:nvSpPr>
        <p:spPr bwMode="auto">
          <a:xfrm>
            <a:off x="2411413" y="5661025"/>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其中</a:t>
            </a:r>
            <a:r>
              <a:rPr lang="en-US" altLang="zh-CN" sz="2400" b="1">
                <a:solidFill>
                  <a:srgbClr val="111111"/>
                </a:solidFill>
                <a:ea typeface="宋体" pitchFamily="2" charset="-122"/>
              </a:rPr>
              <a:t>A1</a:t>
            </a:r>
            <a:r>
              <a:rPr lang="zh-CN" altLang="en-US" sz="2400" b="1">
                <a:solidFill>
                  <a:srgbClr val="111111"/>
                </a:solidFill>
                <a:ea typeface="宋体" pitchFamily="2" charset="-122"/>
              </a:rPr>
              <a:t>，</a:t>
            </a:r>
            <a:r>
              <a:rPr lang="en-US" altLang="zh-CN" sz="2400" b="1">
                <a:solidFill>
                  <a:srgbClr val="111111"/>
                </a:solidFill>
                <a:ea typeface="宋体" pitchFamily="2" charset="-122"/>
              </a:rPr>
              <a:t>A2</a:t>
            </a:r>
            <a:r>
              <a:rPr lang="zh-CN" altLang="en-US" sz="2400" b="1">
                <a:solidFill>
                  <a:srgbClr val="111111"/>
                </a:solidFill>
                <a:ea typeface="宋体" pitchFamily="2" charset="-122"/>
              </a:rPr>
              <a:t>，</a:t>
            </a:r>
            <a:r>
              <a:rPr lang="en-US" altLang="zh-CN" sz="2400" b="1">
                <a:solidFill>
                  <a:srgbClr val="111111"/>
                </a:solidFill>
                <a:ea typeface="宋体" pitchFamily="2" charset="-122"/>
              </a:rPr>
              <a:t>A3</a:t>
            </a:r>
            <a:r>
              <a:rPr lang="zh-CN" altLang="en-US" sz="2400" b="1">
                <a:solidFill>
                  <a:srgbClr val="111111"/>
                </a:solidFill>
                <a:ea typeface="宋体" pitchFamily="2" charset="-122"/>
              </a:rPr>
              <a:t>为待定系数。</a:t>
            </a:r>
          </a:p>
        </p:txBody>
      </p:sp>
    </p:spTree>
  </p:cSld>
  <p:clrMapOvr>
    <a:masterClrMapping/>
  </p:clrMapOvr>
  <p:transition advTm="1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9" name="页脚占位符 4"/>
          <p:cNvSpPr>
            <a:spLocks noGrp="1"/>
          </p:cNvSpPr>
          <p:nvPr>
            <p:ph type="ftr" sz="quarter" idx="11"/>
          </p:nvPr>
        </p:nvSpPr>
        <p:spPr/>
        <p:txBody>
          <a:bodyPr/>
          <a:lstStyle/>
          <a:p>
            <a:pPr>
              <a:defRPr/>
            </a:pPr>
            <a:r>
              <a:rPr lang="zh-CN" altLang="en-US"/>
              <a:t>信号与系统</a:t>
            </a:r>
          </a:p>
        </p:txBody>
      </p:sp>
      <p:sp>
        <p:nvSpPr>
          <p:cNvPr id="972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1BA5D2A6-062F-4CE0-9F46-32E2D96FD350}" type="slidenum">
              <a:rPr lang="en-US" altLang="ko-KR">
                <a:solidFill>
                  <a:srgbClr val="003399"/>
                </a:solidFill>
                <a:latin typeface="-윤체L"/>
                <a:ea typeface="-윤체L"/>
                <a:cs typeface="-윤체L"/>
              </a:rPr>
              <a:pPr/>
              <a:t>19</a:t>
            </a:fld>
            <a:endParaRPr lang="en-US" altLang="ko-KR">
              <a:solidFill>
                <a:srgbClr val="003399"/>
              </a:solidFill>
              <a:latin typeface="-윤체L"/>
              <a:ea typeface="-윤체L"/>
              <a:cs typeface="-윤체L"/>
            </a:endParaRPr>
          </a:p>
        </p:txBody>
      </p:sp>
      <p:sp>
        <p:nvSpPr>
          <p:cNvPr id="534531" name="Rectangle 3"/>
          <p:cNvSpPr>
            <a:spLocks noRot="1" noChangeArrowheads="1"/>
          </p:cNvSpPr>
          <p:nvPr/>
        </p:nvSpPr>
        <p:spPr bwMode="auto">
          <a:xfrm>
            <a:off x="1187450" y="620713"/>
            <a:ext cx="4267200" cy="554037"/>
          </a:xfrm>
          <a:prstGeom prst="rect">
            <a:avLst/>
          </a:prstGeom>
          <a:noFill/>
          <a:ln w="9525">
            <a:noFill/>
            <a:miter lim="800000"/>
            <a:headEnd/>
            <a:tailEnd/>
          </a:ln>
          <a:effectLst/>
        </p:spPr>
        <p:txBody>
          <a:bodyPr/>
          <a:lstStyle/>
          <a:p>
            <a:pPr marL="342900" indent="-342900" algn="just" eaLnBrk="1" latinLnBrk="1" hangingPunct="1">
              <a:lnSpc>
                <a:spcPct val="90000"/>
              </a:lnSpc>
              <a:spcBef>
                <a:spcPct val="20000"/>
              </a:spcBef>
              <a:buSzPct val="70000"/>
              <a:buFont typeface="Wingdings" pitchFamily="2" charset="2"/>
              <a:buNone/>
              <a:defRPr/>
            </a:pPr>
            <a:r>
              <a:rPr kumimoji="1" lang="en-US" altLang="zh-CN" sz="2800" b="1">
                <a:solidFill>
                  <a:srgbClr val="FF0000"/>
                </a:solidFill>
                <a:latin typeface="Times New Roman" pitchFamily="18" charset="0"/>
                <a:ea typeface="华文细黑" pitchFamily="2" charset="-122"/>
              </a:rPr>
              <a:t>4</a:t>
            </a:r>
            <a:r>
              <a:rPr kumimoji="1" lang="zh-CN" altLang="en-US" sz="2800" b="1">
                <a:solidFill>
                  <a:srgbClr val="FF0000"/>
                </a:solidFill>
                <a:latin typeface="Times New Roman" pitchFamily="18" charset="0"/>
                <a:ea typeface="华文细黑" pitchFamily="2" charset="-122"/>
              </a:rPr>
              <a:t>、微分方程的特解</a:t>
            </a:r>
            <a:endParaRPr kumimoji="1" lang="zh-CN" altLang="en-US" sz="20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endParaRPr>
          </a:p>
        </p:txBody>
      </p:sp>
      <p:sp>
        <p:nvSpPr>
          <p:cNvPr id="97286" name="Text Box 4"/>
          <p:cNvSpPr txBox="1">
            <a:spLocks noChangeArrowheads="1"/>
          </p:cNvSpPr>
          <p:nvPr/>
        </p:nvSpPr>
        <p:spPr bwMode="auto">
          <a:xfrm>
            <a:off x="228600" y="2209800"/>
            <a:ext cx="8015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111111"/>
                </a:solidFill>
                <a:ea typeface="宋体" pitchFamily="2" charset="-122"/>
              </a:rPr>
              <a:t>微分方程的</a:t>
            </a:r>
            <a:r>
              <a:rPr lang="zh-CN" altLang="en-US" sz="2400" b="1">
                <a:solidFill>
                  <a:srgbClr val="FF0066"/>
                </a:solidFill>
                <a:ea typeface="宋体" pitchFamily="2" charset="-122"/>
              </a:rPr>
              <a:t>特解</a:t>
            </a:r>
            <a:r>
              <a:rPr lang="en-US" altLang="zh-CN" sz="2400" b="1">
                <a:solidFill>
                  <a:srgbClr val="FF0066"/>
                </a:solidFill>
                <a:ea typeface="宋体" pitchFamily="2" charset="-122"/>
              </a:rPr>
              <a:t>r</a:t>
            </a:r>
            <a:r>
              <a:rPr lang="en-US" altLang="zh-CN" sz="2400" b="1" baseline="-25000">
                <a:solidFill>
                  <a:srgbClr val="FF0066"/>
                </a:solidFill>
                <a:ea typeface="宋体" pitchFamily="2" charset="-122"/>
              </a:rPr>
              <a:t>p</a:t>
            </a:r>
            <a:r>
              <a:rPr lang="en-US" altLang="zh-CN" sz="2400" b="1">
                <a:solidFill>
                  <a:srgbClr val="FF0066"/>
                </a:solidFill>
                <a:ea typeface="宋体" pitchFamily="2" charset="-122"/>
              </a:rPr>
              <a:t>(t)</a:t>
            </a:r>
            <a:r>
              <a:rPr lang="zh-CN" altLang="en-US" sz="2400" b="1">
                <a:solidFill>
                  <a:srgbClr val="111111"/>
                </a:solidFill>
                <a:ea typeface="宋体" pitchFamily="2" charset="-122"/>
              </a:rPr>
              <a:t>的函数形式与</a:t>
            </a:r>
            <a:r>
              <a:rPr lang="zh-CN" altLang="en-US" sz="2400" b="1">
                <a:solidFill>
                  <a:srgbClr val="FF0066"/>
                </a:solidFill>
                <a:ea typeface="宋体" pitchFamily="2" charset="-122"/>
              </a:rPr>
              <a:t>激励信号</a:t>
            </a:r>
            <a:r>
              <a:rPr lang="zh-CN" altLang="en-US" sz="2400" b="1">
                <a:solidFill>
                  <a:srgbClr val="111111"/>
                </a:solidFill>
                <a:ea typeface="宋体" pitchFamily="2" charset="-122"/>
              </a:rPr>
              <a:t>的形式</a:t>
            </a:r>
            <a:r>
              <a:rPr lang="zh-CN" altLang="en-US" sz="2400" b="1">
                <a:solidFill>
                  <a:srgbClr val="FF0066"/>
                </a:solidFill>
                <a:ea typeface="宋体" pitchFamily="2" charset="-122"/>
              </a:rPr>
              <a:t>有关</a:t>
            </a:r>
            <a:r>
              <a:rPr lang="zh-CN" altLang="en-US" sz="2400" b="1">
                <a:solidFill>
                  <a:srgbClr val="111111"/>
                </a:solidFill>
                <a:ea typeface="宋体" pitchFamily="2" charset="-122"/>
              </a:rPr>
              <a:t>。</a:t>
            </a:r>
          </a:p>
        </p:txBody>
      </p:sp>
      <p:sp>
        <p:nvSpPr>
          <p:cNvPr id="97287" name="Text Box 5"/>
          <p:cNvSpPr txBox="1">
            <a:spLocks noChangeArrowheads="1"/>
          </p:cNvSpPr>
          <p:nvPr/>
        </p:nvSpPr>
        <p:spPr bwMode="auto">
          <a:xfrm>
            <a:off x="152400" y="3200400"/>
            <a:ext cx="945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111111"/>
                </a:solidFill>
                <a:ea typeface="宋体" pitchFamily="2" charset="-122"/>
              </a:rPr>
              <a:t>将</a:t>
            </a:r>
            <a:r>
              <a:rPr lang="zh-CN" altLang="en-US" sz="2400" b="1">
                <a:solidFill>
                  <a:srgbClr val="FF0066"/>
                </a:solidFill>
                <a:ea typeface="宋体" pitchFamily="2" charset="-122"/>
              </a:rPr>
              <a:t>激励</a:t>
            </a:r>
            <a:r>
              <a:rPr lang="en-US" altLang="zh-CN" sz="2400" b="1">
                <a:solidFill>
                  <a:srgbClr val="FF0066"/>
                </a:solidFill>
                <a:ea typeface="宋体" pitchFamily="2" charset="-122"/>
              </a:rPr>
              <a:t>e(t)</a:t>
            </a:r>
            <a:r>
              <a:rPr lang="zh-CN" altLang="en-US" sz="2400" b="1">
                <a:solidFill>
                  <a:srgbClr val="111111"/>
                </a:solidFill>
                <a:ea typeface="宋体" pitchFamily="2" charset="-122"/>
              </a:rPr>
              <a:t>代入方程式的右端，</a:t>
            </a:r>
            <a:r>
              <a:rPr lang="zh-CN" altLang="en-US" sz="2400" b="1">
                <a:solidFill>
                  <a:srgbClr val="FF0066"/>
                </a:solidFill>
                <a:ea typeface="宋体" pitchFamily="2" charset="-122"/>
              </a:rPr>
              <a:t>化简</a:t>
            </a:r>
            <a:r>
              <a:rPr lang="zh-CN" altLang="en-US" sz="2400" b="1">
                <a:solidFill>
                  <a:srgbClr val="111111"/>
                </a:solidFill>
                <a:ea typeface="宋体" pitchFamily="2" charset="-122"/>
              </a:rPr>
              <a:t>后右端函数式称为</a:t>
            </a:r>
            <a:r>
              <a:rPr lang="zh-CN" altLang="en-US" sz="2400" b="1">
                <a:solidFill>
                  <a:srgbClr val="FF0066"/>
                </a:solidFill>
                <a:ea typeface="宋体" pitchFamily="2" charset="-122"/>
              </a:rPr>
              <a:t>“自由项”</a:t>
            </a:r>
            <a:r>
              <a:rPr lang="zh-CN" altLang="en-US" sz="2400" b="1">
                <a:solidFill>
                  <a:srgbClr val="111111"/>
                </a:solidFill>
                <a:ea typeface="宋体" pitchFamily="2" charset="-122"/>
              </a:rPr>
              <a:t>。</a:t>
            </a:r>
          </a:p>
        </p:txBody>
      </p:sp>
      <p:sp>
        <p:nvSpPr>
          <p:cNvPr id="97288" name="Text Box 6"/>
          <p:cNvSpPr txBox="1">
            <a:spLocks noChangeArrowheads="1"/>
          </p:cNvSpPr>
          <p:nvPr/>
        </p:nvSpPr>
        <p:spPr bwMode="auto">
          <a:xfrm>
            <a:off x="152400" y="40386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111111"/>
                </a:solidFill>
                <a:ea typeface="宋体" pitchFamily="2" charset="-122"/>
              </a:rPr>
              <a:t>通过</a:t>
            </a:r>
            <a:r>
              <a:rPr lang="zh-CN" altLang="en-US" sz="2400" b="1">
                <a:solidFill>
                  <a:srgbClr val="FF0066"/>
                </a:solidFill>
                <a:ea typeface="宋体" pitchFamily="2" charset="-122"/>
              </a:rPr>
              <a:t>观察自由项</a:t>
            </a:r>
            <a:r>
              <a:rPr lang="zh-CN" altLang="en-US" sz="2400" b="1">
                <a:solidFill>
                  <a:srgbClr val="111111"/>
                </a:solidFill>
                <a:ea typeface="宋体" pitchFamily="2" charset="-122"/>
              </a:rPr>
              <a:t>的函数形式，</a:t>
            </a:r>
            <a:r>
              <a:rPr lang="zh-CN" altLang="en-US" sz="2400" b="1">
                <a:solidFill>
                  <a:srgbClr val="FF0066"/>
                </a:solidFill>
                <a:ea typeface="宋体" pitchFamily="2" charset="-122"/>
              </a:rPr>
              <a:t>试选特解函数式</a:t>
            </a:r>
            <a:r>
              <a:rPr lang="zh-CN" altLang="en-US" sz="2400" b="1">
                <a:solidFill>
                  <a:srgbClr val="111111"/>
                </a:solidFill>
                <a:ea typeface="宋体" pitchFamily="2" charset="-122"/>
              </a:rPr>
              <a:t>。</a:t>
            </a:r>
          </a:p>
        </p:txBody>
      </p:sp>
      <p:sp>
        <p:nvSpPr>
          <p:cNvPr id="97289" name="Rectangle 7"/>
          <p:cNvSpPr>
            <a:spLocks noChangeArrowheads="1"/>
          </p:cNvSpPr>
          <p:nvPr/>
        </p:nvSpPr>
        <p:spPr bwMode="auto">
          <a:xfrm>
            <a:off x="152400" y="4953000"/>
            <a:ext cx="8991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Clr>
                <a:schemeClr val="tx1"/>
              </a:buClr>
              <a:buFontTx/>
              <a:buChar char="•"/>
            </a:pPr>
            <a:r>
              <a:rPr lang="zh-CN" altLang="en-US" sz="2400" b="1">
                <a:solidFill>
                  <a:srgbClr val="FF0066"/>
                </a:solidFill>
                <a:ea typeface="宋体" pitchFamily="2" charset="-122"/>
              </a:rPr>
              <a:t>代入方程</a:t>
            </a:r>
            <a:r>
              <a:rPr lang="zh-CN" altLang="en-US" sz="2400" b="1">
                <a:solidFill>
                  <a:srgbClr val="111111"/>
                </a:solidFill>
                <a:ea typeface="宋体" pitchFamily="2" charset="-122"/>
              </a:rPr>
              <a:t>，</a:t>
            </a:r>
            <a:r>
              <a:rPr lang="zh-CN" altLang="en-US" sz="2400" b="1">
                <a:solidFill>
                  <a:srgbClr val="FF0066"/>
                </a:solidFill>
                <a:ea typeface="宋体" pitchFamily="2" charset="-122"/>
              </a:rPr>
              <a:t>求得</a:t>
            </a:r>
            <a:r>
              <a:rPr lang="zh-CN" altLang="en-US" sz="2400" b="1">
                <a:solidFill>
                  <a:srgbClr val="111111"/>
                </a:solidFill>
                <a:ea typeface="宋体" pitchFamily="2" charset="-122"/>
              </a:rPr>
              <a:t>特解函数式中的</a:t>
            </a:r>
            <a:r>
              <a:rPr lang="zh-CN" altLang="en-US" sz="2400" b="1">
                <a:solidFill>
                  <a:srgbClr val="FF0066"/>
                </a:solidFill>
                <a:ea typeface="宋体" pitchFamily="2" charset="-122"/>
              </a:rPr>
              <a:t>待定系数</a:t>
            </a:r>
            <a:r>
              <a:rPr lang="zh-CN" altLang="en-US" sz="2400" b="1">
                <a:solidFill>
                  <a:srgbClr val="111111"/>
                </a:solidFill>
                <a:ea typeface="宋体" pitchFamily="2" charset="-122"/>
              </a:rPr>
              <a:t>。即求出特解</a:t>
            </a:r>
            <a:r>
              <a:rPr lang="en-US" altLang="zh-CN" sz="2400" b="1">
                <a:solidFill>
                  <a:srgbClr val="111111"/>
                </a:solidFill>
                <a:ea typeface="宋体" pitchFamily="2" charset="-122"/>
              </a:rPr>
              <a:t>r</a:t>
            </a:r>
            <a:r>
              <a:rPr lang="en-US" altLang="zh-CN" sz="2400" b="1" baseline="-25000">
                <a:solidFill>
                  <a:srgbClr val="111111"/>
                </a:solidFill>
                <a:ea typeface="宋体" pitchFamily="2" charset="-122"/>
              </a:rPr>
              <a:t>p</a:t>
            </a:r>
            <a:r>
              <a:rPr lang="en-US" altLang="zh-CN" sz="2400" b="1">
                <a:solidFill>
                  <a:srgbClr val="111111"/>
                </a:solidFill>
                <a:ea typeface="宋体" pitchFamily="2" charset="-122"/>
              </a:rPr>
              <a:t>(t)</a:t>
            </a:r>
            <a:r>
              <a:rPr lang="zh-CN" altLang="en-US" sz="2400" b="1">
                <a:solidFill>
                  <a:srgbClr val="111111"/>
                </a:solidFill>
                <a:ea typeface="宋体" pitchFamily="2" charset="-122"/>
              </a:rPr>
              <a:t>。</a:t>
            </a:r>
          </a:p>
          <a:p>
            <a:pPr eaLnBrk="1" hangingPunct="1">
              <a:spcBef>
                <a:spcPct val="50000"/>
              </a:spcBef>
            </a:pPr>
            <a:endParaRPr lang="zh-CN" altLang="en-US" sz="2400" b="1">
              <a:solidFill>
                <a:srgbClr val="111111"/>
              </a:solidFill>
              <a:ea typeface="宋体" pitchFamily="2" charset="-122"/>
            </a:endParaRPr>
          </a:p>
        </p:txBody>
      </p:sp>
      <p:sp>
        <p:nvSpPr>
          <p:cNvPr id="534536" name="Rectangle 8"/>
          <p:cNvSpPr>
            <a:spLocks noRot="1" noChangeArrowheads="1"/>
          </p:cNvSpPr>
          <p:nvPr/>
        </p:nvSpPr>
        <p:spPr bwMode="auto">
          <a:xfrm>
            <a:off x="304800" y="1371600"/>
            <a:ext cx="5257800" cy="554038"/>
          </a:xfrm>
          <a:prstGeom prst="rect">
            <a:avLst/>
          </a:prstGeom>
          <a:noFill/>
          <a:ln w="9525">
            <a:noFill/>
            <a:miter lim="800000"/>
            <a:headEnd/>
            <a:tailEnd/>
          </a:ln>
          <a:effectLst/>
        </p:spPr>
        <p:txBody>
          <a:bodyPr/>
          <a:lstStyle/>
          <a:p>
            <a:pPr marL="342900" indent="-342900" algn="just" eaLnBrk="1" latinLnBrk="1" hangingPunct="1">
              <a:lnSpc>
                <a:spcPct val="90000"/>
              </a:lnSpc>
              <a:spcBef>
                <a:spcPct val="20000"/>
              </a:spcBef>
              <a:buSzPct val="70000"/>
              <a:buFont typeface="Wingdings" pitchFamily="2" charset="2"/>
              <a:buNone/>
              <a:defRPr/>
            </a:pPr>
            <a:r>
              <a:rPr kumimoji="1" lang="zh-CN" altLang="en-US" sz="2400" b="1">
                <a:solidFill>
                  <a:srgbClr val="0066FF"/>
                </a:solidFill>
                <a:latin typeface="Times New Roman" pitchFamily="18" charset="0"/>
                <a:ea typeface="华文细黑" pitchFamily="2" charset="-122"/>
              </a:rPr>
              <a:t>（</a:t>
            </a:r>
            <a:r>
              <a:rPr kumimoji="1" lang="en-US" altLang="zh-CN" sz="2400" b="1">
                <a:solidFill>
                  <a:srgbClr val="0066FF"/>
                </a:solidFill>
                <a:latin typeface="Times New Roman" pitchFamily="18" charset="0"/>
                <a:ea typeface="华文细黑" pitchFamily="2" charset="-122"/>
              </a:rPr>
              <a:t>1</a:t>
            </a:r>
            <a:r>
              <a:rPr kumimoji="1" lang="zh-CN" altLang="en-US" sz="2400" b="1">
                <a:solidFill>
                  <a:srgbClr val="0066FF"/>
                </a:solidFill>
                <a:latin typeface="Times New Roman" pitchFamily="18" charset="0"/>
                <a:ea typeface="华文细黑" pitchFamily="2" charset="-122"/>
              </a:rPr>
              <a:t>）求特解的步骤</a:t>
            </a:r>
            <a:endParaRPr kumimoji="1" lang="zh-CN" altLang="en-US"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endParaRPr>
          </a:p>
        </p:txBody>
      </p:sp>
    </p:spTree>
  </p:cSld>
  <p:clrMapOvr>
    <a:masterClrMapping/>
  </p:clrMapOvr>
  <p:transition advTm="26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2" name="页脚占位符 4"/>
          <p:cNvSpPr>
            <a:spLocks noGrp="1"/>
          </p:cNvSpPr>
          <p:nvPr>
            <p:ph type="ftr" sz="quarter" idx="11"/>
          </p:nvPr>
        </p:nvSpPr>
        <p:spPr/>
        <p:txBody>
          <a:bodyPr/>
          <a:lstStyle/>
          <a:p>
            <a:pPr>
              <a:defRPr/>
            </a:pPr>
            <a:r>
              <a:rPr lang="zh-CN" altLang="en-US"/>
              <a:t>信号与系统</a:t>
            </a:r>
          </a:p>
        </p:txBody>
      </p:sp>
      <p:sp>
        <p:nvSpPr>
          <p:cNvPr id="860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BBECC507-30E0-4505-931A-69730AD2CF0C}" type="slidenum">
              <a:rPr lang="en-US" altLang="ko-KR">
                <a:solidFill>
                  <a:srgbClr val="003399"/>
                </a:solidFill>
                <a:latin typeface="-윤체L"/>
                <a:ea typeface="-윤체L"/>
                <a:cs typeface="-윤체L"/>
              </a:rPr>
              <a:pPr/>
              <a:t>2</a:t>
            </a:fld>
            <a:endParaRPr lang="en-US" altLang="ko-KR">
              <a:solidFill>
                <a:srgbClr val="003399"/>
              </a:solidFill>
              <a:latin typeface="-윤체L"/>
              <a:ea typeface="-윤체L"/>
              <a:cs typeface="-윤체L"/>
            </a:endParaRPr>
          </a:p>
        </p:txBody>
      </p:sp>
      <p:sp>
        <p:nvSpPr>
          <p:cNvPr id="86021" name="Rectangle 2"/>
          <p:cNvSpPr>
            <a:spLocks noGrp="1" noChangeArrowheads="1"/>
          </p:cNvSpPr>
          <p:nvPr>
            <p:ph type="title"/>
          </p:nvPr>
        </p:nvSpPr>
        <p:spPr>
          <a:xfrm>
            <a:off x="2339975" y="476250"/>
            <a:ext cx="3814763" cy="496888"/>
          </a:xfrm>
        </p:spPr>
        <p:txBody>
          <a:bodyPr/>
          <a:lstStyle/>
          <a:p>
            <a:pPr algn="l" eaLnBrk="1" hangingPunct="1"/>
            <a:r>
              <a:rPr lang="zh-CN" altLang="en-US" sz="2800" smtClean="0">
                <a:solidFill>
                  <a:srgbClr val="FF0000"/>
                </a:solidFill>
              </a:rPr>
              <a:t>本章的主要讲授内容</a:t>
            </a:r>
            <a:endParaRPr lang="zh-CN" altLang="en-US" smtClean="0">
              <a:solidFill>
                <a:srgbClr val="FF0000"/>
              </a:solidFill>
              <a:ea typeface="华文彩云" pitchFamily="2" charset="-122"/>
            </a:endParaRPr>
          </a:p>
        </p:txBody>
      </p:sp>
      <p:sp>
        <p:nvSpPr>
          <p:cNvPr id="86022" name="Text Box 3"/>
          <p:cNvSpPr txBox="1">
            <a:spLocks noChangeArrowheads="1"/>
          </p:cNvSpPr>
          <p:nvPr/>
        </p:nvSpPr>
        <p:spPr bwMode="auto">
          <a:xfrm>
            <a:off x="611560" y="16002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Clr>
                <a:srgbClr val="0000FF"/>
              </a:buClr>
              <a:buFontTx/>
              <a:buChar char="•"/>
            </a:pPr>
            <a:r>
              <a:rPr lang="en-US" altLang="zh-CN" sz="2800" b="1" dirty="0">
                <a:solidFill>
                  <a:srgbClr val="0000FF"/>
                </a:solidFill>
                <a:ea typeface="宋体" pitchFamily="2" charset="-122"/>
              </a:rPr>
              <a:t>1</a:t>
            </a:r>
            <a:r>
              <a:rPr lang="zh-CN" altLang="en-US" sz="2800" b="1" dirty="0">
                <a:solidFill>
                  <a:srgbClr val="0000FF"/>
                </a:solidFill>
                <a:ea typeface="宋体" pitchFamily="2" charset="-122"/>
              </a:rPr>
              <a:t>、微分方程的建立和求解</a:t>
            </a:r>
          </a:p>
        </p:txBody>
      </p:sp>
      <p:sp>
        <p:nvSpPr>
          <p:cNvPr id="86023" name="Text Box 4"/>
          <p:cNvSpPr txBox="1">
            <a:spLocks noChangeArrowheads="1"/>
          </p:cNvSpPr>
          <p:nvPr/>
        </p:nvSpPr>
        <p:spPr bwMode="auto">
          <a:xfrm>
            <a:off x="611560" y="21336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Clr>
                <a:srgbClr val="0000FF"/>
              </a:buClr>
              <a:buFontTx/>
              <a:buChar char="•"/>
            </a:pPr>
            <a:r>
              <a:rPr lang="en-US" altLang="zh-CN" sz="2800" b="1" dirty="0">
                <a:solidFill>
                  <a:srgbClr val="0000FF"/>
                </a:solidFill>
                <a:ea typeface="宋体" pitchFamily="2" charset="-122"/>
              </a:rPr>
              <a:t>2</a:t>
            </a:r>
            <a:r>
              <a:rPr lang="zh-CN" altLang="en-US" sz="2800" b="1" dirty="0">
                <a:solidFill>
                  <a:srgbClr val="0000FF"/>
                </a:solidFill>
                <a:ea typeface="宋体" pitchFamily="2" charset="-122"/>
              </a:rPr>
              <a:t>、起始点的跳变</a:t>
            </a:r>
            <a:r>
              <a:rPr lang="en-US" altLang="zh-CN" sz="2800" b="1" dirty="0">
                <a:solidFill>
                  <a:srgbClr val="0000FF"/>
                </a:solidFill>
                <a:ea typeface="宋体" pitchFamily="2" charset="-122"/>
              </a:rPr>
              <a:t>——</a:t>
            </a:r>
            <a:r>
              <a:rPr lang="zh-CN" altLang="en-US" sz="2800" b="1" dirty="0">
                <a:solidFill>
                  <a:srgbClr val="0000FF"/>
                </a:solidFill>
                <a:ea typeface="宋体" pitchFamily="2" charset="-122"/>
              </a:rPr>
              <a:t>从</a:t>
            </a:r>
            <a:r>
              <a:rPr lang="en-US" altLang="zh-CN" sz="2800" b="1" dirty="0">
                <a:solidFill>
                  <a:srgbClr val="0000FF"/>
                </a:solidFill>
                <a:ea typeface="宋体" pitchFamily="2" charset="-122"/>
              </a:rPr>
              <a:t>0</a:t>
            </a:r>
            <a:r>
              <a:rPr lang="en-US" altLang="zh-CN" sz="3600" b="1" baseline="30000" dirty="0">
                <a:solidFill>
                  <a:srgbClr val="0000FF"/>
                </a:solidFill>
              </a:rPr>
              <a:t>-</a:t>
            </a:r>
            <a:r>
              <a:rPr lang="zh-CN" altLang="en-US" sz="2800" b="1" dirty="0">
                <a:solidFill>
                  <a:srgbClr val="0000FF"/>
                </a:solidFill>
                <a:ea typeface="宋体" pitchFamily="2" charset="-122"/>
              </a:rPr>
              <a:t>到</a:t>
            </a:r>
            <a:r>
              <a:rPr lang="en-US" altLang="zh-CN" sz="2800" b="1" dirty="0">
                <a:solidFill>
                  <a:srgbClr val="0000FF"/>
                </a:solidFill>
                <a:ea typeface="宋体" pitchFamily="2" charset="-122"/>
              </a:rPr>
              <a:t>0</a:t>
            </a:r>
            <a:r>
              <a:rPr lang="en-US" altLang="zh-CN" sz="2800" b="1" baseline="30000" dirty="0">
                <a:solidFill>
                  <a:srgbClr val="0000FF"/>
                </a:solidFill>
              </a:rPr>
              <a:t>+</a:t>
            </a:r>
            <a:r>
              <a:rPr lang="zh-CN" altLang="en-US" sz="2800" b="1" dirty="0">
                <a:solidFill>
                  <a:srgbClr val="0000FF"/>
                </a:solidFill>
                <a:ea typeface="宋体" pitchFamily="2" charset="-122"/>
              </a:rPr>
              <a:t>状态的转换</a:t>
            </a:r>
          </a:p>
        </p:txBody>
      </p:sp>
      <p:sp>
        <p:nvSpPr>
          <p:cNvPr id="86025" name="Text Box 6"/>
          <p:cNvSpPr txBox="1">
            <a:spLocks noChangeArrowheads="1"/>
          </p:cNvSpPr>
          <p:nvPr/>
        </p:nvSpPr>
        <p:spPr bwMode="auto">
          <a:xfrm>
            <a:off x="611560" y="2677839"/>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Clr>
                <a:srgbClr val="0000FF"/>
              </a:buClr>
              <a:buFontTx/>
              <a:buChar char="•"/>
            </a:pPr>
            <a:r>
              <a:rPr lang="en-US" altLang="zh-CN" sz="2800" b="1" dirty="0" smtClean="0">
                <a:solidFill>
                  <a:srgbClr val="0000FF"/>
                </a:solidFill>
                <a:ea typeface="宋体" pitchFamily="2" charset="-122"/>
              </a:rPr>
              <a:t>3</a:t>
            </a:r>
            <a:r>
              <a:rPr lang="zh-CN" altLang="en-US" sz="2800" b="1" dirty="0" smtClean="0">
                <a:solidFill>
                  <a:srgbClr val="0000FF"/>
                </a:solidFill>
                <a:ea typeface="宋体" pitchFamily="2" charset="-122"/>
              </a:rPr>
              <a:t>、</a:t>
            </a:r>
            <a:r>
              <a:rPr lang="zh-CN" altLang="en-US" sz="2800" b="1" dirty="0">
                <a:solidFill>
                  <a:srgbClr val="0000FF"/>
                </a:solidFill>
                <a:ea typeface="宋体" pitchFamily="2" charset="-122"/>
              </a:rPr>
              <a:t>零输入响应和零状态响应</a:t>
            </a:r>
          </a:p>
        </p:txBody>
      </p:sp>
      <p:sp>
        <p:nvSpPr>
          <p:cNvPr id="86026" name="Text Box 7"/>
          <p:cNvSpPr txBox="1">
            <a:spLocks noChangeArrowheads="1"/>
          </p:cNvSpPr>
          <p:nvPr/>
        </p:nvSpPr>
        <p:spPr bwMode="auto">
          <a:xfrm>
            <a:off x="611560" y="3197919"/>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Clr>
                <a:srgbClr val="0000FF"/>
              </a:buClr>
              <a:buFontTx/>
              <a:buChar char="•"/>
            </a:pPr>
            <a:r>
              <a:rPr lang="en-US" altLang="zh-CN" sz="2800" b="1" dirty="0" smtClean="0">
                <a:solidFill>
                  <a:srgbClr val="0000FF"/>
                </a:solidFill>
                <a:ea typeface="宋体" pitchFamily="2" charset="-122"/>
              </a:rPr>
              <a:t>4</a:t>
            </a:r>
            <a:r>
              <a:rPr lang="zh-CN" altLang="en-US" sz="2800" b="1" dirty="0" smtClean="0">
                <a:solidFill>
                  <a:srgbClr val="0000FF"/>
                </a:solidFill>
                <a:ea typeface="宋体" pitchFamily="2" charset="-122"/>
              </a:rPr>
              <a:t>、</a:t>
            </a:r>
            <a:r>
              <a:rPr lang="zh-CN" altLang="en-US" sz="2800" b="1" dirty="0">
                <a:solidFill>
                  <a:srgbClr val="0000FF"/>
                </a:solidFill>
                <a:ea typeface="宋体" pitchFamily="2" charset="-122"/>
              </a:rPr>
              <a:t>冲激响应和阶跃响应</a:t>
            </a:r>
          </a:p>
        </p:txBody>
      </p:sp>
      <p:sp>
        <p:nvSpPr>
          <p:cNvPr id="86027" name="Text Box 8"/>
          <p:cNvSpPr txBox="1">
            <a:spLocks noChangeArrowheads="1"/>
          </p:cNvSpPr>
          <p:nvPr/>
        </p:nvSpPr>
        <p:spPr bwMode="auto">
          <a:xfrm>
            <a:off x="611560" y="3668439"/>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Clr>
                <a:srgbClr val="0000FF"/>
              </a:buClr>
              <a:buFontTx/>
              <a:buChar char="•"/>
            </a:pPr>
            <a:r>
              <a:rPr lang="en-US" altLang="zh-CN" sz="2800" b="1" dirty="0" smtClean="0">
                <a:solidFill>
                  <a:srgbClr val="0000FF"/>
                </a:solidFill>
                <a:ea typeface="宋体" pitchFamily="2" charset="-122"/>
              </a:rPr>
              <a:t>5</a:t>
            </a:r>
            <a:r>
              <a:rPr lang="zh-CN" altLang="en-US" sz="2800" b="1" dirty="0" smtClean="0">
                <a:solidFill>
                  <a:srgbClr val="0000FF"/>
                </a:solidFill>
                <a:ea typeface="宋体" pitchFamily="2" charset="-122"/>
              </a:rPr>
              <a:t>、</a:t>
            </a:r>
            <a:r>
              <a:rPr lang="zh-CN" altLang="en-US" sz="2800" b="1" dirty="0">
                <a:solidFill>
                  <a:srgbClr val="0000FF"/>
                </a:solidFill>
                <a:ea typeface="宋体" pitchFamily="2" charset="-122"/>
              </a:rPr>
              <a:t>卷积</a:t>
            </a:r>
          </a:p>
        </p:txBody>
      </p:sp>
      <p:sp>
        <p:nvSpPr>
          <p:cNvPr id="86028" name="Text Box 9"/>
          <p:cNvSpPr txBox="1">
            <a:spLocks noChangeArrowheads="1"/>
          </p:cNvSpPr>
          <p:nvPr/>
        </p:nvSpPr>
        <p:spPr bwMode="auto">
          <a:xfrm>
            <a:off x="611560" y="414908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Clr>
                <a:srgbClr val="0000FF"/>
              </a:buClr>
              <a:buFontTx/>
              <a:buChar char="•"/>
            </a:pPr>
            <a:r>
              <a:rPr lang="en-US" altLang="zh-CN" sz="2800" b="1" dirty="0" smtClean="0">
                <a:solidFill>
                  <a:srgbClr val="0000FF"/>
                </a:solidFill>
                <a:ea typeface="宋体" pitchFamily="2" charset="-122"/>
              </a:rPr>
              <a:t>6</a:t>
            </a:r>
            <a:r>
              <a:rPr lang="zh-CN" altLang="en-US" sz="2800" b="1" dirty="0" smtClean="0">
                <a:solidFill>
                  <a:srgbClr val="0000FF"/>
                </a:solidFill>
                <a:ea typeface="宋体" pitchFamily="2" charset="-122"/>
              </a:rPr>
              <a:t>、</a:t>
            </a:r>
            <a:r>
              <a:rPr lang="zh-CN" altLang="en-US" sz="2800" b="1" dirty="0">
                <a:solidFill>
                  <a:srgbClr val="0000FF"/>
                </a:solidFill>
                <a:ea typeface="宋体" pitchFamily="2" charset="-122"/>
              </a:rPr>
              <a:t>卷积的性质</a:t>
            </a:r>
          </a:p>
        </p:txBody>
      </p:sp>
    </p:spTree>
  </p:cSld>
  <p:clrMapOvr>
    <a:masterClrMapping/>
  </p:clrMapOvr>
  <p:transition advTm="3297"/>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37" name="页脚占位符 4"/>
          <p:cNvSpPr>
            <a:spLocks noGrp="1"/>
          </p:cNvSpPr>
          <p:nvPr>
            <p:ph type="ftr" sz="quarter" idx="11"/>
          </p:nvPr>
        </p:nvSpPr>
        <p:spPr/>
        <p:txBody>
          <a:bodyPr/>
          <a:lstStyle/>
          <a:p>
            <a:pPr>
              <a:defRPr/>
            </a:pPr>
            <a:r>
              <a:rPr lang="zh-CN" altLang="en-US"/>
              <a:t>信号与系统</a:t>
            </a:r>
          </a:p>
        </p:txBody>
      </p:sp>
      <p:sp>
        <p:nvSpPr>
          <p:cNvPr id="92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DB7899EF-BE6F-4991-AFD9-DEB5DFBFFD7F}" type="slidenum">
              <a:rPr lang="en-US" altLang="ko-KR">
                <a:solidFill>
                  <a:srgbClr val="003399"/>
                </a:solidFill>
                <a:latin typeface="-윤체L"/>
                <a:ea typeface="-윤체L"/>
                <a:cs typeface="-윤체L"/>
              </a:rPr>
              <a:pPr/>
              <a:t>20</a:t>
            </a:fld>
            <a:endParaRPr lang="en-US" altLang="ko-KR">
              <a:solidFill>
                <a:srgbClr val="003399"/>
              </a:solidFill>
              <a:latin typeface="-윤체L"/>
              <a:ea typeface="-윤체L"/>
              <a:cs typeface="-윤체L"/>
            </a:endParaRPr>
          </a:p>
        </p:txBody>
      </p:sp>
      <p:sp>
        <p:nvSpPr>
          <p:cNvPr id="9229" name="Rectangle 3"/>
          <p:cNvSpPr>
            <a:spLocks noRot="1" noChangeArrowheads="1"/>
          </p:cNvSpPr>
          <p:nvPr/>
        </p:nvSpPr>
        <p:spPr bwMode="auto">
          <a:xfrm>
            <a:off x="827088" y="549275"/>
            <a:ext cx="71628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latinLnBrk="1" hangingPunct="1">
              <a:lnSpc>
                <a:spcPct val="90000"/>
              </a:lnSpc>
              <a:spcBef>
                <a:spcPct val="20000"/>
              </a:spcBef>
              <a:buSzPct val="70000"/>
              <a:buFont typeface="Wingdings" pitchFamily="2" charset="2"/>
              <a:buNone/>
            </a:pPr>
            <a:r>
              <a:rPr kumimoji="1" lang="zh-CN" altLang="en-US" sz="2400" b="1">
                <a:solidFill>
                  <a:srgbClr val="FF0000"/>
                </a:solidFill>
                <a:latin typeface="Times New Roman" pitchFamily="18" charset="0"/>
                <a:ea typeface="华文细黑" pitchFamily="2" charset="-122"/>
              </a:rPr>
              <a:t>（</a:t>
            </a:r>
            <a:r>
              <a:rPr kumimoji="1" lang="en-US" altLang="zh-CN" sz="2400" b="1">
                <a:solidFill>
                  <a:srgbClr val="FF0000"/>
                </a:solidFill>
                <a:latin typeface="Times New Roman" pitchFamily="18" charset="0"/>
                <a:ea typeface="华文细黑" pitchFamily="2" charset="-122"/>
              </a:rPr>
              <a:t>2</a:t>
            </a:r>
            <a:r>
              <a:rPr kumimoji="1" lang="zh-CN" altLang="en-US" sz="2400" b="1">
                <a:solidFill>
                  <a:srgbClr val="FF0000"/>
                </a:solidFill>
                <a:latin typeface="Times New Roman" pitchFamily="18" charset="0"/>
                <a:ea typeface="华文细黑" pitchFamily="2" charset="-122"/>
              </a:rPr>
              <a:t>）几种典型激励信号对应特解的形式</a:t>
            </a:r>
          </a:p>
        </p:txBody>
      </p:sp>
      <p:graphicFrame>
        <p:nvGraphicFramePr>
          <p:cNvPr id="535556" name="Group 4"/>
          <p:cNvGraphicFramePr>
            <a:graphicFrameLocks noGrp="1"/>
          </p:cNvGraphicFramePr>
          <p:nvPr/>
        </p:nvGraphicFramePr>
        <p:xfrm>
          <a:off x="323850" y="1773238"/>
          <a:ext cx="7939088" cy="3781426"/>
        </p:xfrm>
        <a:graphic>
          <a:graphicData uri="http://schemas.openxmlformats.org/drawingml/2006/table">
            <a:tbl>
              <a:tblPr/>
              <a:tblGrid>
                <a:gridCol w="4005263"/>
                <a:gridCol w="3933825"/>
              </a:tblGrid>
              <a:tr h="458788">
                <a:tc>
                  <a:txBody>
                    <a:bodyPr/>
                    <a:lstStyle/>
                    <a:p>
                      <a:pPr marL="0" marR="0" lvl="0" indent="0" algn="ctr" defTabSz="914400" rtl="0" eaLnBrk="1" fontAlgn="base" latinLnBrk="1" hangingPunct="1">
                        <a:lnSpc>
                          <a:spcPct val="100000"/>
                        </a:lnSpc>
                        <a:spcBef>
                          <a:spcPct val="20000"/>
                        </a:spcBef>
                        <a:spcAft>
                          <a:spcPct val="0"/>
                        </a:spcAft>
                        <a:buClrTx/>
                        <a:buSzPct val="70000"/>
                        <a:buFont typeface="Wingdings" pitchFamily="2" charset="2"/>
                        <a:buNone/>
                        <a:tabLst/>
                      </a:pPr>
                      <a:r>
                        <a:rPr kumimoji="1" lang="zh-CN" altLang="en-US" sz="2000" b="1" i="0" u="none" strike="noStrike" cap="none" normalizeH="0" baseline="0" smtClean="0">
                          <a:ln>
                            <a:noFill/>
                          </a:ln>
                          <a:solidFill>
                            <a:srgbClr val="111111"/>
                          </a:solidFill>
                          <a:effectLst/>
                          <a:latin typeface="Times New Roman" pitchFamily="18" charset="0"/>
                          <a:ea typeface="宋体" pitchFamily="2" charset="-122"/>
                        </a:rPr>
                        <a:t>激励函数</a:t>
                      </a:r>
                      <a:r>
                        <a:rPr kumimoji="1" lang="en-US" altLang="zh-CN" sz="2000" b="1" i="0" u="none" strike="noStrike" cap="none" normalizeH="0" baseline="0" smtClean="0">
                          <a:ln>
                            <a:noFill/>
                          </a:ln>
                          <a:solidFill>
                            <a:srgbClr val="111111"/>
                          </a:solidFill>
                          <a:effectLst/>
                          <a:latin typeface="Times New Roman" pitchFamily="18" charset="0"/>
                          <a:ea typeface="宋体" pitchFamily="2" charset="-122"/>
                        </a:rPr>
                        <a:t>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Pct val="70000"/>
                        <a:buFont typeface="Wingdings" pitchFamily="2" charset="2"/>
                        <a:buNone/>
                        <a:tabLst/>
                      </a:pPr>
                      <a:r>
                        <a:rPr kumimoji="1" lang="zh-CN" altLang="en-US" sz="2000" b="1" i="0" u="none" strike="noStrike" cap="none" normalizeH="0" baseline="0" smtClean="0">
                          <a:ln>
                            <a:noFill/>
                          </a:ln>
                          <a:solidFill>
                            <a:srgbClr val="111111"/>
                          </a:solidFill>
                          <a:effectLst/>
                          <a:latin typeface="Times New Roman" pitchFamily="18" charset="0"/>
                          <a:ea typeface="宋体" pitchFamily="2" charset="-122"/>
                        </a:rPr>
                        <a:t>响应函数</a:t>
                      </a:r>
                      <a:r>
                        <a:rPr kumimoji="1" lang="en-US" altLang="zh-CN" sz="2000" b="1" i="0" u="none" strike="noStrike" cap="none" normalizeH="0" baseline="0" smtClean="0">
                          <a:ln>
                            <a:noFill/>
                          </a:ln>
                          <a:solidFill>
                            <a:srgbClr val="111111"/>
                          </a:solidFill>
                          <a:effectLst/>
                          <a:latin typeface="Times New Roman" pitchFamily="18" charset="0"/>
                          <a:ea typeface="宋体" pitchFamily="2" charset="-122"/>
                        </a:rPr>
                        <a:t>r(t)</a:t>
                      </a:r>
                      <a:r>
                        <a:rPr kumimoji="1" lang="zh-CN" altLang="en-US" sz="2000" b="1" i="0" u="none" strike="noStrike" cap="none" normalizeH="0" baseline="0" smtClean="0">
                          <a:ln>
                            <a:noFill/>
                          </a:ln>
                          <a:solidFill>
                            <a:srgbClr val="111111"/>
                          </a:solidFill>
                          <a:effectLst/>
                          <a:latin typeface="Times New Roman" pitchFamily="18" charset="0"/>
                          <a:ea typeface="宋体" pitchFamily="2" charset="-122"/>
                        </a:rPr>
                        <a:t>的特解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1" hangingPunct="1">
                        <a:lnSpc>
                          <a:spcPct val="100000"/>
                        </a:lnSpc>
                        <a:spcBef>
                          <a:spcPct val="20000"/>
                        </a:spcBef>
                        <a:spcAft>
                          <a:spcPct val="0"/>
                        </a:spcAft>
                        <a:buClrTx/>
                        <a:buSzPct val="70000"/>
                        <a:buFont typeface="Wingdings" pitchFamily="2" charset="2"/>
                        <a:buNone/>
                        <a:tabLst/>
                      </a:pPr>
                      <a:r>
                        <a:rPr kumimoji="1" lang="en-US" altLang="zh-CN" sz="2000" b="1" i="0" u="none" strike="noStrike" cap="none" normalizeH="0" baseline="0" smtClean="0">
                          <a:ln>
                            <a:noFill/>
                          </a:ln>
                          <a:solidFill>
                            <a:srgbClr val="111111"/>
                          </a:solidFill>
                          <a:effectLst/>
                          <a:latin typeface="Times New Roman" pitchFamily="18" charset="0"/>
                          <a:ea typeface="宋体" pitchFamily="2" charset="-122"/>
                        </a:rPr>
                        <a:t>E</a:t>
                      </a:r>
                      <a:r>
                        <a:rPr kumimoji="1" lang="zh-CN" altLang="en-US" sz="2000" b="1" i="0" u="none" strike="noStrike" cap="none" normalizeH="0" baseline="0" smtClean="0">
                          <a:ln>
                            <a:noFill/>
                          </a:ln>
                          <a:solidFill>
                            <a:srgbClr val="111111"/>
                          </a:solidFill>
                          <a:effectLst/>
                          <a:latin typeface="Times New Roman" pitchFamily="18" charset="0"/>
                          <a:ea typeface="宋体" pitchFamily="2" charset="-122"/>
                        </a:rPr>
                        <a:t>（常数）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Pct val="70000"/>
                        <a:buFont typeface="Wingdings" pitchFamily="2" charset="2"/>
                        <a:buNone/>
                        <a:tabLst/>
                      </a:pPr>
                      <a:r>
                        <a:rPr kumimoji="1" lang="en-US" altLang="zh-CN" sz="2000" b="1" i="0" u="none" strike="noStrike" cap="none" normalizeH="0" baseline="0" smtClean="0">
                          <a:ln>
                            <a:noFill/>
                          </a:ln>
                          <a:solidFill>
                            <a:srgbClr val="111111"/>
                          </a:solidFill>
                          <a:effectLst/>
                          <a:latin typeface="Times New Roman" pitchFamily="18" charset="0"/>
                          <a:ea typeface="宋体" pitchFamily="2" charset="-122"/>
                        </a:rPr>
                        <a:t>B</a:t>
                      </a:r>
                      <a:r>
                        <a:rPr kumimoji="1" lang="zh-CN" altLang="en-US" sz="2000" b="1" i="0" u="none" strike="noStrike" cap="none" normalizeH="0" baseline="0" smtClean="0">
                          <a:ln>
                            <a:noFill/>
                          </a:ln>
                          <a:solidFill>
                            <a:srgbClr val="111111"/>
                          </a:solidFill>
                          <a:effectLst/>
                          <a:latin typeface="Times New Roman" pitchFamily="18" charset="0"/>
                          <a:ea typeface="宋体" pitchFamily="2" charset="-122"/>
                        </a:rPr>
                        <a:t>（常数）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1" hangingPunct="1">
                        <a:lnSpc>
                          <a:spcPct val="100000"/>
                        </a:lnSpc>
                        <a:spcBef>
                          <a:spcPct val="20000"/>
                        </a:spcBef>
                        <a:spcAft>
                          <a:spcPct val="0"/>
                        </a:spcAft>
                        <a:buClrTx/>
                        <a:buSzPct val="70000"/>
                        <a:buFont typeface="Wingdings" pitchFamily="2" charset="2"/>
                        <a:buNone/>
                        <a:tabLst/>
                      </a:pPr>
                      <a:endParaRPr kumimoji="1" lang="zh-CN" altLang="en-US" sz="2000" b="1" i="0" u="none" strike="noStrike" cap="none" normalizeH="0" baseline="30000" smtClean="0">
                        <a:ln>
                          <a:noFill/>
                        </a:ln>
                        <a:solidFill>
                          <a:srgbClr val="003399"/>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Pct val="70000"/>
                        <a:buFont typeface="Wingdings" pitchFamily="2" charset="2"/>
                        <a:buNone/>
                        <a:tabLst/>
                      </a:pPr>
                      <a:endParaRPr kumimoji="1" lang="zh-CN" altLang="en-US" sz="2000" b="1" i="0" u="none" strike="noStrike" cap="none" normalizeH="0" baseline="0" smtClean="0">
                        <a:ln>
                          <a:noFill/>
                        </a:ln>
                        <a:solidFill>
                          <a:srgbClr val="003399"/>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1" hangingPunct="1">
                        <a:lnSpc>
                          <a:spcPct val="100000"/>
                        </a:lnSpc>
                        <a:spcBef>
                          <a:spcPct val="20000"/>
                        </a:spcBef>
                        <a:spcAft>
                          <a:spcPct val="0"/>
                        </a:spcAft>
                        <a:buClrTx/>
                        <a:buSzPct val="70000"/>
                        <a:buFont typeface="Wingdings" pitchFamily="2" charset="2"/>
                        <a:buNone/>
                        <a:tabLst/>
                      </a:pPr>
                      <a:endParaRPr kumimoji="1" lang="zh-CN" altLang="en-US" sz="2000" b="1" i="0" u="none" strike="noStrike" cap="none" normalizeH="0" baseline="0" smtClean="0">
                        <a:ln>
                          <a:noFill/>
                        </a:ln>
                        <a:solidFill>
                          <a:srgbClr val="003399"/>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Pct val="70000"/>
                        <a:buFont typeface="Wingdings" pitchFamily="2" charset="2"/>
                        <a:buNone/>
                        <a:tabLst/>
                      </a:pPr>
                      <a:endParaRPr kumimoji="1" lang="zh-CN" altLang="en-US" sz="2000" b="1" i="0" u="none" strike="noStrike" cap="none" normalizeH="0" baseline="0" smtClean="0">
                        <a:ln>
                          <a:noFill/>
                        </a:ln>
                        <a:solidFill>
                          <a:srgbClr val="003399"/>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450">
                <a:tc>
                  <a:txBody>
                    <a:bodyPr/>
                    <a:lstStyle/>
                    <a:p>
                      <a:pPr marL="0" marR="0" lvl="0" indent="0" algn="ctr" defTabSz="914400" rtl="0" eaLnBrk="1" fontAlgn="base" latinLnBrk="1" hangingPunct="1">
                        <a:lnSpc>
                          <a:spcPct val="100000"/>
                        </a:lnSpc>
                        <a:spcBef>
                          <a:spcPct val="20000"/>
                        </a:spcBef>
                        <a:spcAft>
                          <a:spcPct val="0"/>
                        </a:spcAft>
                        <a:buClrTx/>
                        <a:buSzPct val="70000"/>
                        <a:buFont typeface="Wingdings" pitchFamily="2" charset="2"/>
                        <a:buNone/>
                        <a:tabLst/>
                      </a:pPr>
                      <a:r>
                        <a:rPr kumimoji="1" lang="en-US" altLang="zh-CN" sz="2000" b="1" i="0" u="none" strike="noStrike" cap="none" normalizeH="0" baseline="0" smtClean="0">
                          <a:ln>
                            <a:noFill/>
                          </a:ln>
                          <a:solidFill>
                            <a:srgbClr val="111111"/>
                          </a:solidFill>
                          <a:effectLst/>
                          <a:latin typeface="Times New Roman" pitchFamily="18" charset="0"/>
                          <a:ea typeface="宋体" pitchFamily="2" charset="-122"/>
                        </a:rPr>
                        <a:t>cos(wt)</a:t>
                      </a:r>
                    </a:p>
                    <a:p>
                      <a:pPr marL="0" marR="0" lvl="0" indent="0" algn="ctr" defTabSz="914400" rtl="0" eaLnBrk="1" fontAlgn="base" latinLnBrk="1" hangingPunct="1">
                        <a:lnSpc>
                          <a:spcPct val="100000"/>
                        </a:lnSpc>
                        <a:spcBef>
                          <a:spcPct val="20000"/>
                        </a:spcBef>
                        <a:spcAft>
                          <a:spcPct val="0"/>
                        </a:spcAft>
                        <a:buClrTx/>
                        <a:buSzPct val="70000"/>
                        <a:buFont typeface="Wingdings" pitchFamily="2" charset="2"/>
                        <a:buNone/>
                        <a:tabLst/>
                      </a:pPr>
                      <a:r>
                        <a:rPr kumimoji="1" lang="en-US" altLang="zh-CN" sz="2000" b="1" i="0" u="none" strike="noStrike" cap="none" normalizeH="0" baseline="0" smtClean="0">
                          <a:ln>
                            <a:noFill/>
                          </a:ln>
                          <a:solidFill>
                            <a:srgbClr val="111111"/>
                          </a:solidFill>
                          <a:effectLst/>
                          <a:latin typeface="Times New Roman" pitchFamily="18" charset="0"/>
                          <a:ea typeface="宋体" pitchFamily="2" charset="-122"/>
                        </a:rPr>
                        <a:t>sin(wt)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Pct val="70000"/>
                        <a:buFont typeface="Wingdings" pitchFamily="2" charset="2"/>
                        <a:buNone/>
                        <a:tabLst/>
                      </a:pPr>
                      <a:endParaRPr kumimoji="1" lang="zh-CN" altLang="en-US" sz="2000" b="1" i="0" u="none" strike="noStrike" cap="none" normalizeH="0" baseline="0" smtClean="0">
                        <a:ln>
                          <a:noFill/>
                        </a:ln>
                        <a:solidFill>
                          <a:srgbClr val="003399"/>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1412">
                <a:tc>
                  <a:txBody>
                    <a:bodyPr/>
                    <a:lstStyle/>
                    <a:p>
                      <a:pPr marL="0" marR="0" lvl="0" indent="0" algn="ctr" defTabSz="914400" rtl="0" eaLnBrk="1" fontAlgn="base" latinLnBrk="1" hangingPunct="1">
                        <a:lnSpc>
                          <a:spcPct val="100000"/>
                        </a:lnSpc>
                        <a:spcBef>
                          <a:spcPct val="20000"/>
                        </a:spcBef>
                        <a:spcAft>
                          <a:spcPct val="0"/>
                        </a:spcAft>
                        <a:buClrTx/>
                        <a:buSzPct val="70000"/>
                        <a:buFont typeface="Wingdings" pitchFamily="2" charset="2"/>
                        <a:buNone/>
                        <a:tabLst/>
                      </a:pPr>
                      <a:endParaRPr kumimoji="1" lang="zh-CN" altLang="en-US" sz="2000" b="1" i="0" u="none" strike="noStrike" cap="none" normalizeH="0" baseline="0" smtClean="0">
                        <a:ln>
                          <a:noFill/>
                        </a:ln>
                        <a:solidFill>
                          <a:srgbClr val="003399"/>
                        </a:solidFill>
                        <a:effectLst/>
                        <a:latin typeface="Times New Roman" pitchFamily="18" charset="0"/>
                        <a:ea typeface="宋体" pitchFamily="2" charset="-122"/>
                      </a:endParaRPr>
                    </a:p>
                    <a:p>
                      <a:pPr marL="0" marR="0" lvl="0" indent="0" algn="ctr" defTabSz="914400" rtl="0" eaLnBrk="1" fontAlgn="base" latinLnBrk="1" hangingPunct="1">
                        <a:lnSpc>
                          <a:spcPct val="100000"/>
                        </a:lnSpc>
                        <a:spcBef>
                          <a:spcPct val="20000"/>
                        </a:spcBef>
                        <a:spcAft>
                          <a:spcPct val="0"/>
                        </a:spcAft>
                        <a:buClrTx/>
                        <a:buSzPct val="70000"/>
                        <a:buFont typeface="Wingdings" pitchFamily="2" charset="2"/>
                        <a:buNone/>
                        <a:tabLst/>
                      </a:pPr>
                      <a:endParaRPr kumimoji="1" lang="zh-CN" altLang="en-US" sz="2000" b="1" i="0" u="none" strike="noStrike" cap="none" normalizeH="0" baseline="0" smtClean="0">
                        <a:ln>
                          <a:noFill/>
                        </a:ln>
                        <a:solidFill>
                          <a:srgbClr val="003399"/>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Pct val="70000"/>
                        <a:buFont typeface="Wingdings" pitchFamily="2" charset="2"/>
                        <a:buNone/>
                        <a:tabLst/>
                      </a:pPr>
                      <a:endParaRPr kumimoji="1" lang="zh-CN" altLang="en-US" sz="2000" b="1" i="0" u="none" strike="noStrike" cap="none" normalizeH="0" baseline="0" smtClean="0">
                        <a:ln>
                          <a:noFill/>
                        </a:ln>
                        <a:solidFill>
                          <a:srgbClr val="003399"/>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253" name="Group 27"/>
          <p:cNvGrpSpPr>
            <a:grpSpLocks/>
          </p:cNvGrpSpPr>
          <p:nvPr/>
        </p:nvGrpSpPr>
        <p:grpSpPr bwMode="auto">
          <a:xfrm>
            <a:off x="1187450" y="2781300"/>
            <a:ext cx="6894513" cy="2503488"/>
            <a:chOff x="528" y="1776"/>
            <a:chExt cx="4896" cy="1959"/>
          </a:xfrm>
        </p:grpSpPr>
        <p:graphicFrame>
          <p:nvGraphicFramePr>
            <p:cNvPr id="9218" name="Object 28"/>
            <p:cNvGraphicFramePr>
              <a:graphicFrameLocks noChangeAspect="1"/>
            </p:cNvGraphicFramePr>
            <p:nvPr/>
          </p:nvGraphicFramePr>
          <p:xfrm>
            <a:off x="1056" y="1776"/>
            <a:ext cx="264" cy="327"/>
          </p:xfrm>
          <a:graphic>
            <a:graphicData uri="http://schemas.openxmlformats.org/presentationml/2006/ole">
              <mc:AlternateContent xmlns:mc="http://schemas.openxmlformats.org/markup-compatibility/2006">
                <mc:Choice xmlns:v="urn:schemas-microsoft-com:vml" Requires="v">
                  <p:oleObj spid="_x0000_s9311" name="Equation" r:id="rId3" imgW="164880" imgH="203040" progId="Equation.3">
                    <p:embed/>
                  </p:oleObj>
                </mc:Choice>
                <mc:Fallback>
                  <p:oleObj name="Equation" r:id="rId3" imgW="164880" imgH="20304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776"/>
                          <a:ext cx="26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29"/>
            <p:cNvGraphicFramePr>
              <a:graphicFrameLocks noChangeAspect="1"/>
            </p:cNvGraphicFramePr>
            <p:nvPr/>
          </p:nvGraphicFramePr>
          <p:xfrm>
            <a:off x="2880" y="1776"/>
            <a:ext cx="2284" cy="326"/>
          </p:xfrm>
          <a:graphic>
            <a:graphicData uri="http://schemas.openxmlformats.org/presentationml/2006/ole">
              <mc:AlternateContent xmlns:mc="http://schemas.openxmlformats.org/markup-compatibility/2006">
                <mc:Choice xmlns:v="urn:schemas-microsoft-com:vml" Requires="v">
                  <p:oleObj spid="_x0000_s9312" name="Equation" r:id="rId5" imgW="1790640" imgH="253800" progId="Equation.3">
                    <p:embed/>
                  </p:oleObj>
                </mc:Choice>
                <mc:Fallback>
                  <p:oleObj name="Equation" r:id="rId5" imgW="1790640" imgH="2538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1776"/>
                          <a:ext cx="228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30"/>
            <p:cNvGraphicFramePr>
              <a:graphicFrameLocks noChangeAspect="1"/>
            </p:cNvGraphicFramePr>
            <p:nvPr/>
          </p:nvGraphicFramePr>
          <p:xfrm>
            <a:off x="960" y="2112"/>
            <a:ext cx="414" cy="327"/>
          </p:xfrm>
          <a:graphic>
            <a:graphicData uri="http://schemas.openxmlformats.org/presentationml/2006/ole">
              <mc:AlternateContent xmlns:mc="http://schemas.openxmlformats.org/markup-compatibility/2006">
                <mc:Choice xmlns:v="urn:schemas-microsoft-com:vml" Requires="v">
                  <p:oleObj spid="_x0000_s9313" name="Equation" r:id="rId7" imgW="203040" imgH="203040" progId="Equation.3">
                    <p:embed/>
                  </p:oleObj>
                </mc:Choice>
                <mc:Fallback>
                  <p:oleObj name="Equation" r:id="rId7" imgW="203040" imgH="20304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112"/>
                          <a:ext cx="4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31"/>
            <p:cNvGraphicFramePr>
              <a:graphicFrameLocks noChangeAspect="1"/>
            </p:cNvGraphicFramePr>
            <p:nvPr/>
          </p:nvGraphicFramePr>
          <p:xfrm>
            <a:off x="2928" y="2112"/>
            <a:ext cx="621" cy="327"/>
          </p:xfrm>
          <a:graphic>
            <a:graphicData uri="http://schemas.openxmlformats.org/presentationml/2006/ole">
              <mc:AlternateContent xmlns:mc="http://schemas.openxmlformats.org/markup-compatibility/2006">
                <mc:Choice xmlns:v="urn:schemas-microsoft-com:vml" Requires="v">
                  <p:oleObj spid="_x0000_s9314" name="Equation" r:id="rId9" imgW="304560" imgH="203040" progId="Equation.3">
                    <p:embed/>
                  </p:oleObj>
                </mc:Choice>
                <mc:Fallback>
                  <p:oleObj name="Equation" r:id="rId9" imgW="304560" imgH="20304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2112"/>
                          <a:ext cx="62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32"/>
            <p:cNvGraphicFramePr>
              <a:graphicFrameLocks noChangeAspect="1"/>
            </p:cNvGraphicFramePr>
            <p:nvPr/>
          </p:nvGraphicFramePr>
          <p:xfrm>
            <a:off x="2784" y="2544"/>
            <a:ext cx="2544" cy="347"/>
          </p:xfrm>
          <a:graphic>
            <a:graphicData uri="http://schemas.openxmlformats.org/presentationml/2006/ole">
              <mc:AlternateContent xmlns:mc="http://schemas.openxmlformats.org/markup-compatibility/2006">
                <mc:Choice xmlns:v="urn:schemas-microsoft-com:vml" Requires="v">
                  <p:oleObj spid="_x0000_s9315" name="Equation" r:id="rId11" imgW="1422360" imgH="215640" progId="Equation.3">
                    <p:embed/>
                  </p:oleObj>
                </mc:Choice>
                <mc:Fallback>
                  <p:oleObj name="Equation" r:id="rId11" imgW="1422360" imgH="21564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4" y="2544"/>
                          <a:ext cx="2544"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33"/>
            <p:cNvGraphicFramePr>
              <a:graphicFrameLocks noChangeAspect="1"/>
            </p:cNvGraphicFramePr>
            <p:nvPr/>
          </p:nvGraphicFramePr>
          <p:xfrm>
            <a:off x="576" y="2976"/>
            <a:ext cx="1682" cy="368"/>
          </p:xfrm>
          <a:graphic>
            <a:graphicData uri="http://schemas.openxmlformats.org/presentationml/2006/ole">
              <mc:AlternateContent xmlns:mc="http://schemas.openxmlformats.org/markup-compatibility/2006">
                <mc:Choice xmlns:v="urn:schemas-microsoft-com:vml" Requires="v">
                  <p:oleObj spid="_x0000_s9316" name="Equation" r:id="rId13" imgW="825480" imgH="228600" progId="Equation.3">
                    <p:embed/>
                  </p:oleObj>
                </mc:Choice>
                <mc:Fallback>
                  <p:oleObj name="Equation" r:id="rId13" imgW="825480" imgH="22860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 y="2976"/>
                          <a:ext cx="1682"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34"/>
            <p:cNvGraphicFramePr>
              <a:graphicFrameLocks noChangeAspect="1"/>
            </p:cNvGraphicFramePr>
            <p:nvPr/>
          </p:nvGraphicFramePr>
          <p:xfrm>
            <a:off x="528" y="3360"/>
            <a:ext cx="1604" cy="368"/>
          </p:xfrm>
          <a:graphic>
            <a:graphicData uri="http://schemas.openxmlformats.org/presentationml/2006/ole">
              <mc:AlternateContent xmlns:mc="http://schemas.openxmlformats.org/markup-compatibility/2006">
                <mc:Choice xmlns:v="urn:schemas-microsoft-com:vml" Requires="v">
                  <p:oleObj spid="_x0000_s9317" name="Equation" r:id="rId15" imgW="787320" imgH="228600" progId="Equation.3">
                    <p:embed/>
                  </p:oleObj>
                </mc:Choice>
                <mc:Fallback>
                  <p:oleObj name="Equation" r:id="rId15" imgW="787320" imgH="228600"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 y="3360"/>
                          <a:ext cx="160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35"/>
            <p:cNvGraphicFramePr>
              <a:graphicFrameLocks noChangeAspect="1"/>
            </p:cNvGraphicFramePr>
            <p:nvPr/>
          </p:nvGraphicFramePr>
          <p:xfrm>
            <a:off x="2784" y="3024"/>
            <a:ext cx="2640" cy="711"/>
          </p:xfrm>
          <a:graphic>
            <a:graphicData uri="http://schemas.openxmlformats.org/presentationml/2006/ole">
              <mc:AlternateContent xmlns:mc="http://schemas.openxmlformats.org/markup-compatibility/2006">
                <mc:Choice xmlns:v="urn:schemas-microsoft-com:vml" Requires="v">
                  <p:oleObj spid="_x0000_s9318" name="Equation" r:id="rId17" imgW="2209680" imgH="533160" progId="Equation.3">
                    <p:embed/>
                  </p:oleObj>
                </mc:Choice>
                <mc:Fallback>
                  <p:oleObj name="Equation" r:id="rId17" imgW="2209680" imgH="533160" progId="Equation.3">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4" y="3024"/>
                          <a:ext cx="2640" cy="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54" name="Text Box 36"/>
          <p:cNvSpPr txBox="1">
            <a:spLocks noChangeArrowheads="1"/>
          </p:cNvSpPr>
          <p:nvPr/>
        </p:nvSpPr>
        <p:spPr bwMode="auto">
          <a:xfrm>
            <a:off x="250825" y="5734050"/>
            <a:ext cx="92360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200" b="1">
                <a:ea typeface="宋体" pitchFamily="2" charset="-122"/>
              </a:rPr>
              <a:t>若表中的</a:t>
            </a:r>
            <a:r>
              <a:rPr lang="zh-CN" altLang="en-US" sz="2200" b="1">
                <a:solidFill>
                  <a:srgbClr val="FF3300"/>
                </a:solidFill>
                <a:ea typeface="宋体" pitchFamily="2" charset="-122"/>
              </a:rPr>
              <a:t>特解与齐次解重复</a:t>
            </a:r>
            <a:r>
              <a:rPr lang="zh-CN" altLang="en-US" sz="2200" b="1">
                <a:ea typeface="宋体" pitchFamily="2" charset="-122"/>
              </a:rPr>
              <a:t>，则应在特解中增加一项：</a:t>
            </a:r>
            <a:r>
              <a:rPr lang="en-US" altLang="zh-CN" sz="2200" b="1">
                <a:solidFill>
                  <a:srgbClr val="FF3300"/>
                </a:solidFill>
                <a:ea typeface="宋体" pitchFamily="2" charset="-122"/>
              </a:rPr>
              <a:t>t</a:t>
            </a:r>
            <a:r>
              <a:rPr lang="zh-CN" altLang="en-US" sz="2200" b="1">
                <a:solidFill>
                  <a:srgbClr val="FF3300"/>
                </a:solidFill>
                <a:ea typeface="宋体" pitchFamily="2" charset="-122"/>
              </a:rPr>
              <a:t>倍乘表中特解。</a:t>
            </a:r>
          </a:p>
        </p:txBody>
      </p:sp>
    </p:spTree>
  </p:cSld>
  <p:clrMapOvr>
    <a:masterClrMapping/>
  </p:clrMapOvr>
  <p:transition advTm="1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24" name="页脚占位符 4"/>
          <p:cNvSpPr>
            <a:spLocks noGrp="1"/>
          </p:cNvSpPr>
          <p:nvPr>
            <p:ph type="ftr" sz="quarter" idx="11"/>
          </p:nvPr>
        </p:nvSpPr>
        <p:spPr/>
        <p:txBody>
          <a:bodyPr/>
          <a:lstStyle/>
          <a:p>
            <a:pPr>
              <a:defRPr/>
            </a:pPr>
            <a:r>
              <a:rPr lang="zh-CN" altLang="en-US"/>
              <a:t>信号与系统</a:t>
            </a:r>
          </a:p>
        </p:txBody>
      </p:sp>
      <p:sp>
        <p:nvSpPr>
          <p:cNvPr id="1025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5ECA73F0-F1F1-4E80-8435-578E00319618}" type="slidenum">
              <a:rPr lang="en-US" altLang="ko-KR">
                <a:solidFill>
                  <a:srgbClr val="003399"/>
                </a:solidFill>
                <a:latin typeface="-윤체L"/>
                <a:ea typeface="-윤체L"/>
                <a:cs typeface="-윤체L"/>
              </a:rPr>
              <a:pPr/>
              <a:t>21</a:t>
            </a:fld>
            <a:endParaRPr lang="en-US" altLang="ko-KR">
              <a:solidFill>
                <a:srgbClr val="003399"/>
              </a:solidFill>
              <a:latin typeface="-윤체L"/>
              <a:ea typeface="-윤체L"/>
              <a:cs typeface="-윤체L"/>
            </a:endParaRPr>
          </a:p>
        </p:txBody>
      </p:sp>
      <p:sp>
        <p:nvSpPr>
          <p:cNvPr id="536579" name="Rectangle 3"/>
          <p:cNvSpPr>
            <a:spLocks noRot="1" noChangeArrowheads="1"/>
          </p:cNvSpPr>
          <p:nvPr/>
        </p:nvSpPr>
        <p:spPr bwMode="auto">
          <a:xfrm>
            <a:off x="1331913" y="692150"/>
            <a:ext cx="7162800" cy="554038"/>
          </a:xfrm>
          <a:prstGeom prst="rect">
            <a:avLst/>
          </a:prstGeom>
          <a:noFill/>
          <a:ln w="9525">
            <a:noFill/>
            <a:miter lim="800000"/>
            <a:headEnd/>
            <a:tailEnd/>
          </a:ln>
          <a:effectLst/>
        </p:spPr>
        <p:txBody>
          <a:bodyPr/>
          <a:lstStyle/>
          <a:p>
            <a:pPr marL="342900" indent="-342900" algn="just" eaLnBrk="1" latinLnBrk="1" hangingPunct="1">
              <a:lnSpc>
                <a:spcPct val="90000"/>
              </a:lnSpc>
              <a:spcBef>
                <a:spcPct val="20000"/>
              </a:spcBef>
              <a:buSzPct val="70000"/>
              <a:buFont typeface="Wingdings" pitchFamily="2" charset="2"/>
              <a:buNone/>
              <a:defRPr/>
            </a:pPr>
            <a:r>
              <a:rPr kumimoji="1" lang="zh-CN" altLang="en-US" sz="2400" b="1">
                <a:solidFill>
                  <a:srgbClr val="FF0000"/>
                </a:solidFill>
                <a:latin typeface="Times New Roman" pitchFamily="18" charset="0"/>
                <a:ea typeface="华文细黑" pitchFamily="2" charset="-122"/>
              </a:rPr>
              <a:t>例子</a:t>
            </a:r>
            <a:r>
              <a:rPr kumimoji="1" lang="en-US" altLang="zh-CN" sz="2400" b="1">
                <a:solidFill>
                  <a:srgbClr val="FF0000"/>
                </a:solidFill>
                <a:latin typeface="Times New Roman" pitchFamily="18" charset="0"/>
                <a:ea typeface="华文细黑" pitchFamily="2" charset="-122"/>
              </a:rPr>
              <a:t>2-4</a:t>
            </a:r>
            <a:endPar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endParaRPr>
          </a:p>
        </p:txBody>
      </p:sp>
      <p:sp>
        <p:nvSpPr>
          <p:cNvPr id="10254" name="Text Box 4"/>
          <p:cNvSpPr txBox="1">
            <a:spLocks noChangeArrowheads="1"/>
          </p:cNvSpPr>
          <p:nvPr/>
        </p:nvSpPr>
        <p:spPr bwMode="auto">
          <a:xfrm>
            <a:off x="228600" y="13716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给定微分方程式</a:t>
            </a:r>
          </a:p>
        </p:txBody>
      </p:sp>
      <p:graphicFrame>
        <p:nvGraphicFramePr>
          <p:cNvPr id="10242" name="Object 5"/>
          <p:cNvGraphicFramePr>
            <a:graphicFrameLocks noChangeAspect="1"/>
          </p:cNvGraphicFramePr>
          <p:nvPr/>
        </p:nvGraphicFramePr>
        <p:xfrm>
          <a:off x="928688" y="1773238"/>
          <a:ext cx="6397625" cy="858837"/>
        </p:xfrm>
        <a:graphic>
          <a:graphicData uri="http://schemas.openxmlformats.org/presentationml/2006/ole">
            <mc:AlternateContent xmlns:mc="http://schemas.openxmlformats.org/markup-compatibility/2006">
              <mc:Choice xmlns:v="urn:schemas-microsoft-com:vml" Requires="v">
                <p:oleObj spid="_x0000_s10322" name="Equation" r:id="rId3" imgW="2489040" imgH="419040" progId="Equation.DSMT4">
                  <p:embed/>
                </p:oleObj>
              </mc:Choice>
              <mc:Fallback>
                <p:oleObj name="Equation" r:id="rId3" imgW="2489040" imgH="419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773238"/>
                        <a:ext cx="6397625"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55" name="Group 6"/>
          <p:cNvGrpSpPr>
            <a:grpSpLocks/>
          </p:cNvGrpSpPr>
          <p:nvPr/>
        </p:nvGrpSpPr>
        <p:grpSpPr bwMode="auto">
          <a:xfrm>
            <a:off x="250825" y="2565400"/>
            <a:ext cx="7154863" cy="487363"/>
            <a:chOff x="144" y="1632"/>
            <a:chExt cx="3947" cy="384"/>
          </a:xfrm>
        </p:grpSpPr>
        <p:graphicFrame>
          <p:nvGraphicFramePr>
            <p:cNvPr id="10248" name="Object 7"/>
            <p:cNvGraphicFramePr>
              <a:graphicFrameLocks noChangeAspect="1"/>
            </p:cNvGraphicFramePr>
            <p:nvPr/>
          </p:nvGraphicFramePr>
          <p:xfrm>
            <a:off x="1198" y="1632"/>
            <a:ext cx="1259" cy="368"/>
          </p:xfrm>
          <a:graphic>
            <a:graphicData uri="http://schemas.openxmlformats.org/presentationml/2006/ole">
              <mc:AlternateContent xmlns:mc="http://schemas.openxmlformats.org/markup-compatibility/2006">
                <mc:Choice xmlns:v="urn:schemas-microsoft-com:vml" Requires="v">
                  <p:oleObj spid="_x0000_s10323" name="Equation" r:id="rId5" imgW="787320" imgH="228600" progId="Equation.DSMT4">
                    <p:embed/>
                  </p:oleObj>
                </mc:Choice>
                <mc:Fallback>
                  <p:oleObj name="Equation" r:id="rId5" imgW="78732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 y="1632"/>
                          <a:ext cx="1259"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5" name="Text Box 8"/>
            <p:cNvSpPr txBox="1">
              <a:spLocks noChangeArrowheads="1"/>
            </p:cNvSpPr>
            <p:nvPr/>
          </p:nvSpPr>
          <p:spPr bwMode="auto">
            <a:xfrm>
              <a:off x="144" y="1680"/>
              <a:ext cx="9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如果已知：</a:t>
              </a:r>
            </a:p>
          </p:txBody>
        </p:sp>
        <p:graphicFrame>
          <p:nvGraphicFramePr>
            <p:cNvPr id="10249" name="Object 9"/>
            <p:cNvGraphicFramePr>
              <a:graphicFrameLocks noChangeAspect="1"/>
            </p:cNvGraphicFramePr>
            <p:nvPr/>
          </p:nvGraphicFramePr>
          <p:xfrm>
            <a:off x="2791" y="1632"/>
            <a:ext cx="1300" cy="368"/>
          </p:xfrm>
          <a:graphic>
            <a:graphicData uri="http://schemas.openxmlformats.org/presentationml/2006/ole">
              <mc:AlternateContent xmlns:mc="http://schemas.openxmlformats.org/markup-compatibility/2006">
                <mc:Choice xmlns:v="urn:schemas-microsoft-com:vml" Requires="v">
                  <p:oleObj spid="_x0000_s10324" name="Equation" r:id="rId7" imgW="812520" imgH="228600" progId="Equation.DSMT4">
                    <p:embed/>
                  </p:oleObj>
                </mc:Choice>
                <mc:Fallback>
                  <p:oleObj name="Equation" r:id="rId7" imgW="81252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1" y="1632"/>
                          <a:ext cx="1300"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56" name="Text Box 10"/>
          <p:cNvSpPr txBox="1">
            <a:spLocks noChangeArrowheads="1"/>
          </p:cNvSpPr>
          <p:nvPr/>
        </p:nvSpPr>
        <p:spPr bwMode="auto">
          <a:xfrm>
            <a:off x="152400" y="32766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分别求两种情况下此方程的特解。</a:t>
            </a:r>
          </a:p>
        </p:txBody>
      </p:sp>
      <p:grpSp>
        <p:nvGrpSpPr>
          <p:cNvPr id="10257" name="Group 11"/>
          <p:cNvGrpSpPr>
            <a:grpSpLocks/>
          </p:cNvGrpSpPr>
          <p:nvPr/>
        </p:nvGrpSpPr>
        <p:grpSpPr bwMode="auto">
          <a:xfrm>
            <a:off x="250825" y="4508500"/>
            <a:ext cx="7805738" cy="517525"/>
            <a:chOff x="96" y="2832"/>
            <a:chExt cx="4917" cy="326"/>
          </a:xfrm>
        </p:grpSpPr>
        <p:graphicFrame>
          <p:nvGraphicFramePr>
            <p:cNvPr id="10247" name="Object 12"/>
            <p:cNvGraphicFramePr>
              <a:graphicFrameLocks noChangeAspect="1"/>
            </p:cNvGraphicFramePr>
            <p:nvPr/>
          </p:nvGraphicFramePr>
          <p:xfrm>
            <a:off x="3200" y="2832"/>
            <a:ext cx="1813" cy="326"/>
          </p:xfrm>
          <a:graphic>
            <a:graphicData uri="http://schemas.openxmlformats.org/presentationml/2006/ole">
              <mc:AlternateContent xmlns:mc="http://schemas.openxmlformats.org/markup-compatibility/2006">
                <mc:Choice xmlns:v="urn:schemas-microsoft-com:vml" Requires="v">
                  <p:oleObj spid="_x0000_s10325" name="Equation" r:id="rId9" imgW="1422360" imgH="253800" progId="Equation.DSMT4">
                    <p:embed/>
                  </p:oleObj>
                </mc:Choice>
                <mc:Fallback>
                  <p:oleObj name="Equation" r:id="rId9" imgW="1422360" imgH="2538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 y="2832"/>
                          <a:ext cx="1813"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4" name="Text Box 13"/>
            <p:cNvSpPr txBox="1">
              <a:spLocks noChangeArrowheads="1"/>
            </p:cNvSpPr>
            <p:nvPr/>
          </p:nvSpPr>
          <p:spPr bwMode="auto">
            <a:xfrm>
              <a:off x="96" y="2832"/>
              <a:ext cx="31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为使等式两端平衡，设特解函数式：</a:t>
              </a:r>
            </a:p>
          </p:txBody>
        </p:sp>
      </p:grpSp>
      <p:grpSp>
        <p:nvGrpSpPr>
          <p:cNvPr id="10258" name="Group 14"/>
          <p:cNvGrpSpPr>
            <a:grpSpLocks/>
          </p:cNvGrpSpPr>
          <p:nvPr/>
        </p:nvGrpSpPr>
        <p:grpSpPr bwMode="auto">
          <a:xfrm>
            <a:off x="250825" y="3789363"/>
            <a:ext cx="7596188" cy="584200"/>
            <a:chOff x="0" y="2400"/>
            <a:chExt cx="4542" cy="368"/>
          </a:xfrm>
        </p:grpSpPr>
        <p:graphicFrame>
          <p:nvGraphicFramePr>
            <p:cNvPr id="10245" name="Object 15"/>
            <p:cNvGraphicFramePr>
              <a:graphicFrameLocks noChangeAspect="1"/>
            </p:cNvGraphicFramePr>
            <p:nvPr/>
          </p:nvGraphicFramePr>
          <p:xfrm>
            <a:off x="816" y="2400"/>
            <a:ext cx="1061" cy="368"/>
          </p:xfrm>
          <a:graphic>
            <a:graphicData uri="http://schemas.openxmlformats.org/presentationml/2006/ole">
              <mc:AlternateContent xmlns:mc="http://schemas.openxmlformats.org/markup-compatibility/2006">
                <mc:Choice xmlns:v="urn:schemas-microsoft-com:vml" Requires="v">
                  <p:oleObj spid="_x0000_s10326" name="Equation" r:id="rId11" imgW="520560" imgH="228600" progId="Equation.3">
                    <p:embed/>
                  </p:oleObj>
                </mc:Choice>
                <mc:Fallback>
                  <p:oleObj name="Equation" r:id="rId11" imgW="52056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 y="2400"/>
                          <a:ext cx="106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61" name="Group 16"/>
            <p:cNvGrpSpPr>
              <a:grpSpLocks/>
            </p:cNvGrpSpPr>
            <p:nvPr/>
          </p:nvGrpSpPr>
          <p:grpSpPr bwMode="auto">
            <a:xfrm>
              <a:off x="0" y="2400"/>
              <a:ext cx="4542" cy="336"/>
              <a:chOff x="0" y="2400"/>
              <a:chExt cx="4542" cy="336"/>
            </a:xfrm>
          </p:grpSpPr>
          <p:graphicFrame>
            <p:nvGraphicFramePr>
              <p:cNvPr id="10246" name="Object 17"/>
              <p:cNvGraphicFramePr>
                <a:graphicFrameLocks noChangeAspect="1"/>
              </p:cNvGraphicFramePr>
              <p:nvPr/>
            </p:nvGraphicFramePr>
            <p:xfrm>
              <a:off x="3792" y="2400"/>
              <a:ext cx="750" cy="327"/>
            </p:xfrm>
            <a:graphic>
              <a:graphicData uri="http://schemas.openxmlformats.org/presentationml/2006/ole">
                <mc:AlternateContent xmlns:mc="http://schemas.openxmlformats.org/markup-compatibility/2006">
                  <mc:Choice xmlns:v="urn:schemas-microsoft-com:vml" Requires="v">
                    <p:oleObj spid="_x0000_s10327" name="Equation" r:id="rId13" imgW="419040" imgH="203040" progId="Equation.3">
                      <p:embed/>
                    </p:oleObj>
                  </mc:Choice>
                  <mc:Fallback>
                    <p:oleObj name="Equation" r:id="rId13" imgW="419040" imgH="20304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2400"/>
                            <a:ext cx="75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2" name="Text Box 18"/>
              <p:cNvSpPr txBox="1">
                <a:spLocks noChangeArrowheads="1"/>
              </p:cNvSpPr>
              <p:nvPr/>
            </p:nvSpPr>
            <p:spPr bwMode="auto">
              <a:xfrm>
                <a:off x="1824" y="2448"/>
                <a:ext cx="19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代入方程右端，得到：</a:t>
                </a:r>
              </a:p>
            </p:txBody>
          </p:sp>
          <p:sp>
            <p:nvSpPr>
              <p:cNvPr id="10263" name="Text Box 19"/>
              <p:cNvSpPr txBox="1">
                <a:spLocks noChangeArrowheads="1"/>
              </p:cNvSpPr>
              <p:nvPr/>
            </p:nvSpPr>
            <p:spPr bwMode="auto">
              <a:xfrm>
                <a:off x="0" y="2448"/>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解</a:t>
                </a:r>
                <a:r>
                  <a:rPr lang="en-US" altLang="zh-CN" sz="2400" b="1">
                    <a:solidFill>
                      <a:srgbClr val="111111"/>
                    </a:solidFill>
                    <a:ea typeface="宋体" pitchFamily="2" charset="-122"/>
                    <a:sym typeface="Wingdings" pitchFamily="2" charset="2"/>
                  </a:rPr>
                  <a:t>:(1)</a:t>
                </a:r>
                <a:r>
                  <a:rPr lang="zh-CN" altLang="en-US" sz="2400" b="1">
                    <a:solidFill>
                      <a:srgbClr val="111111"/>
                    </a:solidFill>
                    <a:ea typeface="宋体" pitchFamily="2" charset="-122"/>
                    <a:sym typeface="Wingdings" pitchFamily="2" charset="2"/>
                  </a:rPr>
                  <a:t>将</a:t>
                </a:r>
                <a:endParaRPr lang="zh-CN" altLang="en-US" sz="2400" b="1">
                  <a:solidFill>
                    <a:srgbClr val="111111"/>
                  </a:solidFill>
                  <a:ea typeface="宋体" pitchFamily="2" charset="-122"/>
                </a:endParaRPr>
              </a:p>
            </p:txBody>
          </p:sp>
        </p:grpSp>
      </p:grpSp>
      <p:grpSp>
        <p:nvGrpSpPr>
          <p:cNvPr id="10259" name="Group 20"/>
          <p:cNvGrpSpPr>
            <a:grpSpLocks/>
          </p:cNvGrpSpPr>
          <p:nvPr/>
        </p:nvGrpSpPr>
        <p:grpSpPr bwMode="auto">
          <a:xfrm>
            <a:off x="395288" y="5084763"/>
            <a:ext cx="6248400" cy="466725"/>
            <a:chOff x="192" y="3216"/>
            <a:chExt cx="3936" cy="294"/>
          </a:xfrm>
        </p:grpSpPr>
        <p:graphicFrame>
          <p:nvGraphicFramePr>
            <p:cNvPr id="10244" name="Object 21"/>
            <p:cNvGraphicFramePr>
              <a:graphicFrameLocks noChangeAspect="1"/>
            </p:cNvGraphicFramePr>
            <p:nvPr/>
          </p:nvGraphicFramePr>
          <p:xfrm>
            <a:off x="192" y="3216"/>
            <a:ext cx="761" cy="294"/>
          </p:xfrm>
          <a:graphic>
            <a:graphicData uri="http://schemas.openxmlformats.org/presentationml/2006/ole">
              <mc:AlternateContent xmlns:mc="http://schemas.openxmlformats.org/markup-compatibility/2006">
                <mc:Choice xmlns:v="urn:schemas-microsoft-com:vml" Requires="v">
                  <p:oleObj spid="_x0000_s10328" name="Equation" r:id="rId15" imgW="596880" imgH="228600" progId="Equation.3">
                    <p:embed/>
                  </p:oleObj>
                </mc:Choice>
                <mc:Fallback>
                  <p:oleObj name="Equation" r:id="rId15" imgW="596880" imgH="22860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 y="3216"/>
                          <a:ext cx="761"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0" name="Text Box 22"/>
            <p:cNvSpPr txBox="1">
              <a:spLocks noChangeArrowheads="1"/>
            </p:cNvSpPr>
            <p:nvPr/>
          </p:nvSpPr>
          <p:spPr bwMode="auto">
            <a:xfrm>
              <a:off x="1008" y="3216"/>
              <a:ext cx="3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为待定系数，将此式代入方程：</a:t>
              </a:r>
            </a:p>
          </p:txBody>
        </p:sp>
      </p:grpSp>
      <p:graphicFrame>
        <p:nvGraphicFramePr>
          <p:cNvPr id="10243" name="Object 23"/>
          <p:cNvGraphicFramePr>
            <a:graphicFrameLocks noChangeAspect="1"/>
          </p:cNvGraphicFramePr>
          <p:nvPr/>
        </p:nvGraphicFramePr>
        <p:xfrm>
          <a:off x="790575" y="5661025"/>
          <a:ext cx="5849938" cy="465138"/>
        </p:xfrm>
        <a:graphic>
          <a:graphicData uri="http://schemas.openxmlformats.org/presentationml/2006/ole">
            <mc:AlternateContent xmlns:mc="http://schemas.openxmlformats.org/markup-compatibility/2006">
              <mc:Choice xmlns:v="urn:schemas-microsoft-com:vml" Requires="v">
                <p:oleObj spid="_x0000_s10329" name="Equation" r:id="rId17" imgW="3060360" imgH="241200" progId="Equation.DSMT4">
                  <p:embed/>
                </p:oleObj>
              </mc:Choice>
              <mc:Fallback>
                <p:oleObj name="Equation" r:id="rId17" imgW="3060360" imgH="241200"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0575" y="5661025"/>
                        <a:ext cx="5849938"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26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1" name="页脚占位符 4"/>
          <p:cNvSpPr>
            <a:spLocks noGrp="1"/>
          </p:cNvSpPr>
          <p:nvPr>
            <p:ph type="ftr" sz="quarter" idx="11"/>
          </p:nvPr>
        </p:nvSpPr>
        <p:spPr/>
        <p:txBody>
          <a:bodyPr/>
          <a:lstStyle/>
          <a:p>
            <a:pPr>
              <a:defRPr/>
            </a:pPr>
            <a:r>
              <a:rPr lang="zh-CN" altLang="en-US"/>
              <a:t>信号与系统</a:t>
            </a:r>
          </a:p>
        </p:txBody>
      </p:sp>
      <p:sp>
        <p:nvSpPr>
          <p:cNvPr id="112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C98FB855-3854-40F9-8FEE-7CB66E053D6E}" type="slidenum">
              <a:rPr lang="en-US" altLang="ko-KR">
                <a:solidFill>
                  <a:srgbClr val="003399"/>
                </a:solidFill>
                <a:latin typeface="-윤체L"/>
                <a:ea typeface="-윤체L"/>
                <a:cs typeface="-윤체L"/>
              </a:rPr>
              <a:pPr/>
              <a:t>22</a:t>
            </a:fld>
            <a:endParaRPr lang="en-US" altLang="ko-KR">
              <a:solidFill>
                <a:srgbClr val="003399"/>
              </a:solidFill>
              <a:latin typeface="-윤체L"/>
              <a:ea typeface="-윤체L"/>
              <a:cs typeface="-윤체L"/>
            </a:endParaRPr>
          </a:p>
        </p:txBody>
      </p:sp>
      <p:sp>
        <p:nvSpPr>
          <p:cNvPr id="11272" name="Text Box 3"/>
          <p:cNvSpPr txBox="1">
            <a:spLocks noChangeArrowheads="1"/>
          </p:cNvSpPr>
          <p:nvPr/>
        </p:nvSpPr>
        <p:spPr bwMode="auto">
          <a:xfrm>
            <a:off x="611188" y="1557338"/>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等式两端各对应幂次的系数应相等，于是有：</a:t>
            </a:r>
          </a:p>
        </p:txBody>
      </p:sp>
      <p:graphicFrame>
        <p:nvGraphicFramePr>
          <p:cNvPr id="11266" name="Object 4"/>
          <p:cNvGraphicFramePr>
            <a:graphicFrameLocks noChangeAspect="1"/>
          </p:cNvGraphicFramePr>
          <p:nvPr/>
        </p:nvGraphicFramePr>
        <p:xfrm>
          <a:off x="2757488" y="2060575"/>
          <a:ext cx="3716337" cy="1550988"/>
        </p:xfrm>
        <a:graphic>
          <a:graphicData uri="http://schemas.openxmlformats.org/presentationml/2006/ole">
            <mc:AlternateContent xmlns:mc="http://schemas.openxmlformats.org/markup-compatibility/2006">
              <mc:Choice xmlns:v="urn:schemas-microsoft-com:vml" Requires="v">
                <p:oleObj spid="_x0000_s11298" name="Equation" r:id="rId3" imgW="1358640" imgH="711000" progId="Equation.DSMT4">
                  <p:embed/>
                </p:oleObj>
              </mc:Choice>
              <mc:Fallback>
                <p:oleObj name="Equation" r:id="rId3" imgW="135864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2060575"/>
                        <a:ext cx="3716337" cy="155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73" name="Group 5"/>
          <p:cNvGrpSpPr>
            <a:grpSpLocks/>
          </p:cNvGrpSpPr>
          <p:nvPr/>
        </p:nvGrpSpPr>
        <p:grpSpPr bwMode="auto">
          <a:xfrm>
            <a:off x="468313" y="3573463"/>
            <a:ext cx="6554787" cy="1295400"/>
            <a:chOff x="144" y="1728"/>
            <a:chExt cx="3568" cy="874"/>
          </a:xfrm>
        </p:grpSpPr>
        <p:graphicFrame>
          <p:nvGraphicFramePr>
            <p:cNvPr id="11268" name="Object 6"/>
            <p:cNvGraphicFramePr>
              <a:graphicFrameLocks noChangeAspect="1"/>
            </p:cNvGraphicFramePr>
            <p:nvPr/>
          </p:nvGraphicFramePr>
          <p:xfrm>
            <a:off x="1112" y="2064"/>
            <a:ext cx="2600" cy="538"/>
          </p:xfrm>
          <a:graphic>
            <a:graphicData uri="http://schemas.openxmlformats.org/presentationml/2006/ole">
              <mc:AlternateContent xmlns:mc="http://schemas.openxmlformats.org/markup-compatibility/2006">
                <mc:Choice xmlns:v="urn:schemas-microsoft-com:vml" Requires="v">
                  <p:oleObj spid="_x0000_s11299" name="Equation" r:id="rId5" imgW="1625400" imgH="393480" progId="Equation.DSMT4">
                    <p:embed/>
                  </p:oleObj>
                </mc:Choice>
                <mc:Fallback>
                  <p:oleObj name="Equation" r:id="rId5" imgW="1625400" imgH="3934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 y="2064"/>
                          <a:ext cx="2600"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6" name="Text Box 7"/>
            <p:cNvSpPr txBox="1">
              <a:spLocks noChangeArrowheads="1"/>
            </p:cNvSpPr>
            <p:nvPr/>
          </p:nvSpPr>
          <p:spPr bwMode="auto">
            <a:xfrm>
              <a:off x="144" y="1728"/>
              <a:ext cx="96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联立解得：</a:t>
              </a:r>
            </a:p>
          </p:txBody>
        </p:sp>
      </p:grpSp>
      <p:grpSp>
        <p:nvGrpSpPr>
          <p:cNvPr id="11274" name="Group 8"/>
          <p:cNvGrpSpPr>
            <a:grpSpLocks/>
          </p:cNvGrpSpPr>
          <p:nvPr/>
        </p:nvGrpSpPr>
        <p:grpSpPr bwMode="auto">
          <a:xfrm>
            <a:off x="900113" y="5013325"/>
            <a:ext cx="4706937" cy="801688"/>
            <a:chOff x="576" y="3120"/>
            <a:chExt cx="2965" cy="505"/>
          </a:xfrm>
        </p:grpSpPr>
        <p:graphicFrame>
          <p:nvGraphicFramePr>
            <p:cNvPr id="11267" name="Object 9"/>
            <p:cNvGraphicFramePr>
              <a:graphicFrameLocks noChangeAspect="1"/>
            </p:cNvGraphicFramePr>
            <p:nvPr/>
          </p:nvGraphicFramePr>
          <p:xfrm>
            <a:off x="1792" y="3120"/>
            <a:ext cx="1749" cy="505"/>
          </p:xfrm>
          <a:graphic>
            <a:graphicData uri="http://schemas.openxmlformats.org/presentationml/2006/ole">
              <mc:AlternateContent xmlns:mc="http://schemas.openxmlformats.org/markup-compatibility/2006">
                <mc:Choice xmlns:v="urn:schemas-microsoft-com:vml" Requires="v">
                  <p:oleObj spid="_x0000_s11300" name="Equation" r:id="rId7" imgW="1371600" imgH="393480" progId="Equation.DSMT4">
                    <p:embed/>
                  </p:oleObj>
                </mc:Choice>
                <mc:Fallback>
                  <p:oleObj name="Equation" r:id="rId7" imgW="1371600" imgH="39348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2" y="3120"/>
                          <a:ext cx="1749"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Text Box 10"/>
            <p:cNvSpPr txBox="1">
              <a:spLocks noChangeArrowheads="1"/>
            </p:cNvSpPr>
            <p:nvPr/>
          </p:nvSpPr>
          <p:spPr bwMode="auto">
            <a:xfrm>
              <a:off x="576" y="3216"/>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特解为：</a:t>
              </a:r>
            </a:p>
          </p:txBody>
        </p:sp>
      </p:grpSp>
    </p:spTree>
  </p:cSld>
  <p:clrMapOvr>
    <a:masterClrMapping/>
  </p:clrMapOvr>
  <p:transition advTm="3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20" name="页脚占位符 2"/>
          <p:cNvSpPr>
            <a:spLocks noGrp="1"/>
          </p:cNvSpPr>
          <p:nvPr>
            <p:ph type="ftr" sz="quarter" idx="11"/>
          </p:nvPr>
        </p:nvSpPr>
        <p:spPr/>
        <p:txBody>
          <a:bodyPr/>
          <a:lstStyle/>
          <a:p>
            <a:pPr>
              <a:defRPr/>
            </a:pPr>
            <a:r>
              <a:rPr lang="zh-CN" altLang="en-US"/>
              <a:t>信号与系统</a:t>
            </a:r>
          </a:p>
        </p:txBody>
      </p:sp>
      <p:sp>
        <p:nvSpPr>
          <p:cNvPr id="122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5956503-54A8-4068-97BC-0E771B43FCD6}" type="slidenum">
              <a:rPr lang="en-US" altLang="ko-KR">
                <a:solidFill>
                  <a:srgbClr val="003399"/>
                </a:solidFill>
                <a:latin typeface="-윤체L"/>
                <a:ea typeface="-윤체L"/>
                <a:cs typeface="-윤체L"/>
              </a:rPr>
              <a:pPr/>
              <a:t>23</a:t>
            </a:fld>
            <a:endParaRPr lang="en-US" altLang="ko-KR">
              <a:solidFill>
                <a:srgbClr val="003399"/>
              </a:solidFill>
              <a:latin typeface="-윤체L"/>
              <a:ea typeface="-윤체L"/>
              <a:cs typeface="-윤체L"/>
            </a:endParaRPr>
          </a:p>
        </p:txBody>
      </p:sp>
      <p:grpSp>
        <p:nvGrpSpPr>
          <p:cNvPr id="12300" name="Group 3"/>
          <p:cNvGrpSpPr>
            <a:grpSpLocks/>
          </p:cNvGrpSpPr>
          <p:nvPr/>
        </p:nvGrpSpPr>
        <p:grpSpPr bwMode="auto">
          <a:xfrm>
            <a:off x="755650" y="1557338"/>
            <a:ext cx="6769100" cy="522287"/>
            <a:chOff x="384" y="768"/>
            <a:chExt cx="4010" cy="388"/>
          </a:xfrm>
        </p:grpSpPr>
        <p:graphicFrame>
          <p:nvGraphicFramePr>
            <p:cNvPr id="12295" name="Object 4"/>
            <p:cNvGraphicFramePr>
              <a:graphicFrameLocks noChangeAspect="1"/>
            </p:cNvGraphicFramePr>
            <p:nvPr/>
          </p:nvGraphicFramePr>
          <p:xfrm>
            <a:off x="3520" y="816"/>
            <a:ext cx="874" cy="326"/>
          </p:xfrm>
          <a:graphic>
            <a:graphicData uri="http://schemas.openxmlformats.org/presentationml/2006/ole">
              <mc:AlternateContent xmlns:mc="http://schemas.openxmlformats.org/markup-compatibility/2006">
                <mc:Choice xmlns:v="urn:schemas-microsoft-com:vml" Requires="v">
                  <p:oleObj spid="_x0000_s12359" name="Equation" r:id="rId3" imgW="685800" imgH="253800" progId="Equation.3">
                    <p:embed/>
                  </p:oleObj>
                </mc:Choice>
                <mc:Fallback>
                  <p:oleObj name="Equation" r:id="rId3" imgW="685800" imgH="253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 y="816"/>
                          <a:ext cx="87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5"/>
            <p:cNvGraphicFramePr>
              <a:graphicFrameLocks noChangeAspect="1"/>
            </p:cNvGraphicFramePr>
            <p:nvPr/>
          </p:nvGraphicFramePr>
          <p:xfrm>
            <a:off x="1056" y="768"/>
            <a:ext cx="1061" cy="368"/>
          </p:xfrm>
          <a:graphic>
            <a:graphicData uri="http://schemas.openxmlformats.org/presentationml/2006/ole">
              <mc:AlternateContent xmlns:mc="http://schemas.openxmlformats.org/markup-compatibility/2006">
                <mc:Choice xmlns:v="urn:schemas-microsoft-com:vml" Requires="v">
                  <p:oleObj spid="_x0000_s12360" name="Equation" r:id="rId5" imgW="520560" imgH="228600" progId="Equation.3">
                    <p:embed/>
                  </p:oleObj>
                </mc:Choice>
                <mc:Fallback>
                  <p:oleObj name="Equation" r:id="rId5" imgW="52056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768"/>
                          <a:ext cx="1061"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Text Box 6"/>
            <p:cNvSpPr txBox="1">
              <a:spLocks noChangeArrowheads="1"/>
            </p:cNvSpPr>
            <p:nvPr/>
          </p:nvSpPr>
          <p:spPr bwMode="auto">
            <a:xfrm>
              <a:off x="2208" y="816"/>
              <a:ext cx="192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时，设特解为：</a:t>
              </a:r>
            </a:p>
          </p:txBody>
        </p:sp>
        <p:sp>
          <p:nvSpPr>
            <p:cNvPr id="12309" name="Text Box 7"/>
            <p:cNvSpPr txBox="1">
              <a:spLocks noChangeArrowheads="1"/>
            </p:cNvSpPr>
            <p:nvPr/>
          </p:nvSpPr>
          <p:spPr bwMode="auto">
            <a:xfrm>
              <a:off x="384" y="816"/>
              <a:ext cx="110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解</a:t>
              </a:r>
              <a:r>
                <a:rPr lang="en-US" altLang="zh-CN" sz="2400" b="1">
                  <a:solidFill>
                    <a:srgbClr val="111111"/>
                  </a:solidFill>
                  <a:ea typeface="宋体" pitchFamily="2" charset="-122"/>
                  <a:sym typeface="Wingdings" pitchFamily="2" charset="2"/>
                </a:rPr>
                <a:t>:(2)</a:t>
              </a:r>
              <a:r>
                <a:rPr lang="zh-CN" altLang="en-US" sz="2400" b="1">
                  <a:solidFill>
                    <a:srgbClr val="111111"/>
                  </a:solidFill>
                  <a:ea typeface="宋体" pitchFamily="2" charset="-122"/>
                  <a:sym typeface="Wingdings" pitchFamily="2" charset="2"/>
                </a:rPr>
                <a:t>当</a:t>
              </a:r>
              <a:endParaRPr lang="zh-CN" altLang="en-US" sz="2400" b="1">
                <a:solidFill>
                  <a:srgbClr val="111111"/>
                </a:solidFill>
                <a:ea typeface="宋体" pitchFamily="2" charset="-122"/>
              </a:endParaRPr>
            </a:p>
          </p:txBody>
        </p:sp>
      </p:grpSp>
      <p:grpSp>
        <p:nvGrpSpPr>
          <p:cNvPr id="12301" name="Group 8"/>
          <p:cNvGrpSpPr>
            <a:grpSpLocks/>
          </p:cNvGrpSpPr>
          <p:nvPr/>
        </p:nvGrpSpPr>
        <p:grpSpPr bwMode="auto">
          <a:xfrm>
            <a:off x="990600" y="2057400"/>
            <a:ext cx="5257800" cy="427038"/>
            <a:chOff x="912" y="1104"/>
            <a:chExt cx="3312" cy="269"/>
          </a:xfrm>
        </p:grpSpPr>
        <p:graphicFrame>
          <p:nvGraphicFramePr>
            <p:cNvPr id="12294" name="Object 9"/>
            <p:cNvGraphicFramePr>
              <a:graphicFrameLocks noChangeAspect="1"/>
            </p:cNvGraphicFramePr>
            <p:nvPr/>
          </p:nvGraphicFramePr>
          <p:xfrm>
            <a:off x="912" y="1152"/>
            <a:ext cx="194" cy="212"/>
          </p:xfrm>
          <a:graphic>
            <a:graphicData uri="http://schemas.openxmlformats.org/presentationml/2006/ole">
              <mc:AlternateContent xmlns:mc="http://schemas.openxmlformats.org/markup-compatibility/2006">
                <mc:Choice xmlns:v="urn:schemas-microsoft-com:vml" Requires="v">
                  <p:oleObj spid="_x0000_s12361" name="Equation" r:id="rId7" imgW="152280" imgH="164880" progId="Equation.3">
                    <p:embed/>
                  </p:oleObj>
                </mc:Choice>
                <mc:Fallback>
                  <p:oleObj name="Equation" r:id="rId7" imgW="152280" imgH="1648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1152"/>
                          <a:ext cx="19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Text Box 10"/>
            <p:cNvSpPr txBox="1">
              <a:spLocks noChangeArrowheads="1"/>
            </p:cNvSpPr>
            <p:nvPr/>
          </p:nvSpPr>
          <p:spPr bwMode="auto">
            <a:xfrm>
              <a:off x="1104" y="1104"/>
              <a:ext cx="31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为待定系数，将此式代入方程：</a:t>
              </a:r>
            </a:p>
          </p:txBody>
        </p:sp>
      </p:grpSp>
      <p:graphicFrame>
        <p:nvGraphicFramePr>
          <p:cNvPr id="12290" name="Object 11"/>
          <p:cNvGraphicFramePr>
            <a:graphicFrameLocks noChangeAspect="1"/>
          </p:cNvGraphicFramePr>
          <p:nvPr/>
        </p:nvGraphicFramePr>
        <p:xfrm>
          <a:off x="1835150" y="2492375"/>
          <a:ext cx="3097213" cy="1223963"/>
        </p:xfrm>
        <a:graphic>
          <a:graphicData uri="http://schemas.openxmlformats.org/presentationml/2006/ole">
            <mc:AlternateContent xmlns:mc="http://schemas.openxmlformats.org/markup-compatibility/2006">
              <mc:Choice xmlns:v="urn:schemas-microsoft-com:vml" Requires="v">
                <p:oleObj spid="_x0000_s12362" name="Equation" r:id="rId9" imgW="1625400" imgH="634680" progId="Equation.3">
                  <p:embed/>
                </p:oleObj>
              </mc:Choice>
              <mc:Fallback>
                <p:oleObj name="Equation" r:id="rId9" imgW="1625400" imgH="6346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2492375"/>
                        <a:ext cx="3097213"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02" name="Group 12"/>
          <p:cNvGrpSpPr>
            <a:grpSpLocks/>
          </p:cNvGrpSpPr>
          <p:nvPr/>
        </p:nvGrpSpPr>
        <p:grpSpPr bwMode="auto">
          <a:xfrm>
            <a:off x="1258888" y="3716338"/>
            <a:ext cx="3168650" cy="649287"/>
            <a:chOff x="240" y="2304"/>
            <a:chExt cx="1546" cy="505"/>
          </a:xfrm>
        </p:grpSpPr>
        <p:sp>
          <p:nvSpPr>
            <p:cNvPr id="12306" name="Text Box 13"/>
            <p:cNvSpPr txBox="1">
              <a:spLocks noChangeArrowheads="1"/>
            </p:cNvSpPr>
            <p:nvPr/>
          </p:nvSpPr>
          <p:spPr bwMode="auto">
            <a:xfrm>
              <a:off x="240" y="2400"/>
              <a:ext cx="576"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特解：</a:t>
              </a:r>
            </a:p>
          </p:txBody>
        </p:sp>
        <p:graphicFrame>
          <p:nvGraphicFramePr>
            <p:cNvPr id="12293" name="Object 14"/>
            <p:cNvGraphicFramePr>
              <a:graphicFrameLocks noChangeAspect="1"/>
            </p:cNvGraphicFramePr>
            <p:nvPr/>
          </p:nvGraphicFramePr>
          <p:xfrm>
            <a:off x="912" y="2304"/>
            <a:ext cx="874" cy="505"/>
          </p:xfrm>
          <a:graphic>
            <a:graphicData uri="http://schemas.openxmlformats.org/presentationml/2006/ole">
              <mc:AlternateContent xmlns:mc="http://schemas.openxmlformats.org/markup-compatibility/2006">
                <mc:Choice xmlns:v="urn:schemas-microsoft-com:vml" Requires="v">
                  <p:oleObj spid="_x0000_s12363" name="Equation" r:id="rId11" imgW="685800" imgH="393480" progId="Equation.3">
                    <p:embed/>
                  </p:oleObj>
                </mc:Choice>
                <mc:Fallback>
                  <p:oleObj name="Equation" r:id="rId11" imgW="685800" imgH="39348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2304"/>
                          <a:ext cx="874"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3" name="Text Box 15"/>
          <p:cNvSpPr txBox="1">
            <a:spLocks noChangeArrowheads="1"/>
          </p:cNvSpPr>
          <p:nvPr/>
        </p:nvSpPr>
        <p:spPr bwMode="auto">
          <a:xfrm>
            <a:off x="395288" y="4365625"/>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系统方程的完全解：</a:t>
            </a:r>
          </a:p>
        </p:txBody>
      </p:sp>
      <p:graphicFrame>
        <p:nvGraphicFramePr>
          <p:cNvPr id="12291" name="Object 16"/>
          <p:cNvGraphicFramePr>
            <a:graphicFrameLocks noChangeAspect="1"/>
          </p:cNvGraphicFramePr>
          <p:nvPr/>
        </p:nvGraphicFramePr>
        <p:xfrm>
          <a:off x="2195513" y="4652963"/>
          <a:ext cx="4176712" cy="862012"/>
        </p:xfrm>
        <a:graphic>
          <a:graphicData uri="http://schemas.openxmlformats.org/presentationml/2006/ole">
            <mc:AlternateContent xmlns:mc="http://schemas.openxmlformats.org/markup-compatibility/2006">
              <mc:Choice xmlns:v="urn:schemas-microsoft-com:vml" Requires="v">
                <p:oleObj spid="_x0000_s12364" name="Equation" r:id="rId13" imgW="2108160" imgH="431640" progId="Equation.3">
                  <p:embed/>
                </p:oleObj>
              </mc:Choice>
              <mc:Fallback>
                <p:oleObj name="Equation" r:id="rId13" imgW="2108160" imgH="4316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5513" y="4652963"/>
                        <a:ext cx="4176712"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04" name="Group 17"/>
          <p:cNvGrpSpPr>
            <a:grpSpLocks/>
          </p:cNvGrpSpPr>
          <p:nvPr/>
        </p:nvGrpSpPr>
        <p:grpSpPr bwMode="auto">
          <a:xfrm>
            <a:off x="1331913" y="5589588"/>
            <a:ext cx="5081587" cy="465137"/>
            <a:chOff x="768" y="3744"/>
            <a:chExt cx="2880" cy="293"/>
          </a:xfrm>
        </p:grpSpPr>
        <p:sp>
          <p:nvSpPr>
            <p:cNvPr id="12305" name="Text Box 18"/>
            <p:cNvSpPr txBox="1">
              <a:spLocks noChangeArrowheads="1"/>
            </p:cNvSpPr>
            <p:nvPr/>
          </p:nvSpPr>
          <p:spPr bwMode="auto">
            <a:xfrm>
              <a:off x="960" y="3744"/>
              <a:ext cx="2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为待定系数，由边界条件决定。</a:t>
              </a:r>
            </a:p>
          </p:txBody>
        </p:sp>
        <p:graphicFrame>
          <p:nvGraphicFramePr>
            <p:cNvPr id="12292" name="Object 19"/>
            <p:cNvGraphicFramePr>
              <a:graphicFrameLocks noChangeAspect="1"/>
            </p:cNvGraphicFramePr>
            <p:nvPr/>
          </p:nvGraphicFramePr>
          <p:xfrm>
            <a:off x="768" y="3744"/>
            <a:ext cx="210" cy="293"/>
          </p:xfrm>
          <a:graphic>
            <a:graphicData uri="http://schemas.openxmlformats.org/presentationml/2006/ole">
              <mc:AlternateContent xmlns:mc="http://schemas.openxmlformats.org/markup-compatibility/2006">
                <mc:Choice xmlns:v="urn:schemas-microsoft-com:vml" Requires="v">
                  <p:oleObj spid="_x0000_s12365" name="Equation" r:id="rId15" imgW="164880" imgH="228600" progId="Equation.3">
                    <p:embed/>
                  </p:oleObj>
                </mc:Choice>
                <mc:Fallback>
                  <p:oleObj name="Equation" r:id="rId15" imgW="164880" imgH="2286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8" y="3744"/>
                          <a:ext cx="210"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advTm="5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65627B6-1BFB-4B86-A1EE-961CA005AC17}" type="datetime1">
              <a:rPr lang="zh-CN" altLang="en-US" smtClean="0"/>
              <a:pPr>
                <a:defRPr/>
              </a:pPr>
              <a:t>2013-9-22</a:t>
            </a:fld>
            <a:endParaRPr lang="zh-CN" altLang="zh-CN"/>
          </a:p>
        </p:txBody>
      </p:sp>
      <p:sp>
        <p:nvSpPr>
          <p:cNvPr id="3" name="页脚占位符 2"/>
          <p:cNvSpPr>
            <a:spLocks noGrp="1"/>
          </p:cNvSpPr>
          <p:nvPr>
            <p:ph type="ftr" sz="quarter" idx="11"/>
          </p:nvPr>
        </p:nvSpPr>
        <p:spPr/>
        <p:txBody>
          <a:bodyPr/>
          <a:lstStyle/>
          <a:p>
            <a:pPr>
              <a:defRPr/>
            </a:pPr>
            <a:r>
              <a:rPr lang="zh-CN" altLang="en-US" smtClean="0"/>
              <a:t>信号与系统</a:t>
            </a:r>
            <a:endParaRPr lang="zh-CN" altLang="en-US"/>
          </a:p>
        </p:txBody>
      </p:sp>
      <p:sp>
        <p:nvSpPr>
          <p:cNvPr id="4" name="灯片编号占位符 3"/>
          <p:cNvSpPr>
            <a:spLocks noGrp="1"/>
          </p:cNvSpPr>
          <p:nvPr>
            <p:ph type="sldNum" sz="quarter" idx="12"/>
          </p:nvPr>
        </p:nvSpPr>
        <p:spPr/>
        <p:txBody>
          <a:bodyPr/>
          <a:lstStyle/>
          <a:p>
            <a:pPr>
              <a:defRPr/>
            </a:pPr>
            <a:fld id="{AFCA45FD-46C9-4480-8D1C-4D57CDBF0C94}" type="slidenum">
              <a:rPr lang="en-US" altLang="ko-KR" smtClean="0"/>
              <a:pPr>
                <a:defRPr/>
              </a:pPr>
              <a:t>24</a:t>
            </a:fld>
            <a:endParaRPr lang="en-US" altLang="ko-KR"/>
          </a:p>
        </p:txBody>
      </p:sp>
      <p:graphicFrame>
        <p:nvGraphicFramePr>
          <p:cNvPr id="5" name="对象 4"/>
          <p:cNvGraphicFramePr>
            <a:graphicFrameLocks noChangeAspect="1"/>
          </p:cNvGraphicFramePr>
          <p:nvPr>
            <p:extLst>
              <p:ext uri="{D42A27DB-BD31-4B8C-83A1-F6EECF244321}">
                <p14:modId xmlns:p14="http://schemas.microsoft.com/office/powerpoint/2010/main" val="498255261"/>
              </p:ext>
            </p:extLst>
          </p:nvPr>
        </p:nvGraphicFramePr>
        <p:xfrm>
          <a:off x="539552" y="1412776"/>
          <a:ext cx="2846388" cy="900113"/>
        </p:xfrm>
        <a:graphic>
          <a:graphicData uri="http://schemas.openxmlformats.org/presentationml/2006/ole">
            <mc:AlternateContent xmlns:mc="http://schemas.openxmlformats.org/markup-compatibility/2006">
              <mc:Choice xmlns:v="urn:schemas-microsoft-com:vml" Requires="v">
                <p:oleObj spid="_x0000_s82960" name="Equation" r:id="rId3" imgW="1384200" imgH="431640" progId="Equation.DSMT4">
                  <p:embed/>
                </p:oleObj>
              </mc:Choice>
              <mc:Fallback>
                <p:oleObj name="Equation" r:id="rId3" imgW="1384200" imgH="431640" progId="Equation.DSMT4">
                  <p:embed/>
                  <p:pic>
                    <p:nvPicPr>
                      <p:cNvPr id="0" name="Object 4"/>
                      <p:cNvPicPr>
                        <a:picLocks noChangeAspect="1" noChangeArrowheads="1"/>
                      </p:cNvPicPr>
                      <p:nvPr/>
                    </p:nvPicPr>
                    <p:blipFill>
                      <a:blip r:embed="rId4"/>
                      <a:srcRect/>
                      <a:stretch>
                        <a:fillRect/>
                      </a:stretch>
                    </p:blipFill>
                    <p:spPr bwMode="auto">
                      <a:xfrm>
                        <a:off x="539552" y="1412776"/>
                        <a:ext cx="284638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49450150"/>
              </p:ext>
            </p:extLst>
          </p:nvPr>
        </p:nvGraphicFramePr>
        <p:xfrm>
          <a:off x="1547664" y="2276872"/>
          <a:ext cx="4727576" cy="873125"/>
        </p:xfrm>
        <a:graphic>
          <a:graphicData uri="http://schemas.openxmlformats.org/presentationml/2006/ole">
            <mc:AlternateContent xmlns:mc="http://schemas.openxmlformats.org/markup-compatibility/2006">
              <mc:Choice xmlns:v="urn:schemas-microsoft-com:vml" Requires="v">
                <p:oleObj spid="_x0000_s82961" name="Equation" r:id="rId5" imgW="2298600" imgH="419040" progId="Equation.DSMT4">
                  <p:embed/>
                </p:oleObj>
              </mc:Choice>
              <mc:Fallback>
                <p:oleObj name="Equation" r:id="rId5" imgW="2298600" imgH="419040" progId="Equation.DSMT4">
                  <p:embed/>
                  <p:pic>
                    <p:nvPicPr>
                      <p:cNvPr id="0" name="对象 4"/>
                      <p:cNvPicPr>
                        <a:picLocks noChangeAspect="1" noChangeArrowheads="1"/>
                      </p:cNvPicPr>
                      <p:nvPr/>
                    </p:nvPicPr>
                    <p:blipFill>
                      <a:blip r:embed="rId6"/>
                      <a:srcRect/>
                      <a:stretch>
                        <a:fillRect/>
                      </a:stretch>
                    </p:blipFill>
                    <p:spPr bwMode="auto">
                      <a:xfrm>
                        <a:off x="1547664" y="2276872"/>
                        <a:ext cx="4727576"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19421700"/>
              </p:ext>
            </p:extLst>
          </p:nvPr>
        </p:nvGraphicFramePr>
        <p:xfrm>
          <a:off x="1619672" y="3284984"/>
          <a:ext cx="6869113" cy="2698750"/>
        </p:xfrm>
        <a:graphic>
          <a:graphicData uri="http://schemas.openxmlformats.org/presentationml/2006/ole">
            <mc:AlternateContent xmlns:mc="http://schemas.openxmlformats.org/markup-compatibility/2006">
              <mc:Choice xmlns:v="urn:schemas-microsoft-com:vml" Requires="v">
                <p:oleObj spid="_x0000_s82962" name="Equation" r:id="rId7" imgW="3340080" imgH="1295280" progId="Equation.DSMT4">
                  <p:embed/>
                </p:oleObj>
              </mc:Choice>
              <mc:Fallback>
                <p:oleObj name="Equation" r:id="rId7" imgW="3340080" imgH="1295280" progId="Equation.DSMT4">
                  <p:embed/>
                  <p:pic>
                    <p:nvPicPr>
                      <p:cNvPr id="0" name="对象 5"/>
                      <p:cNvPicPr>
                        <a:picLocks noChangeAspect="1" noChangeArrowheads="1"/>
                      </p:cNvPicPr>
                      <p:nvPr/>
                    </p:nvPicPr>
                    <p:blipFill>
                      <a:blip r:embed="rId8"/>
                      <a:srcRect/>
                      <a:stretch>
                        <a:fillRect/>
                      </a:stretch>
                    </p:blipFill>
                    <p:spPr bwMode="auto">
                      <a:xfrm>
                        <a:off x="1619672" y="3284984"/>
                        <a:ext cx="6869113" cy="269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575218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4" name="页脚占位符 2"/>
          <p:cNvSpPr>
            <a:spLocks noGrp="1"/>
          </p:cNvSpPr>
          <p:nvPr>
            <p:ph type="ftr" sz="quarter" idx="11"/>
          </p:nvPr>
        </p:nvSpPr>
        <p:spPr/>
        <p:txBody>
          <a:bodyPr/>
          <a:lstStyle/>
          <a:p>
            <a:pPr>
              <a:defRPr/>
            </a:pPr>
            <a:r>
              <a:rPr lang="zh-CN" altLang="en-US"/>
              <a:t>信号与系统</a:t>
            </a:r>
          </a:p>
        </p:txBody>
      </p:sp>
      <p:sp>
        <p:nvSpPr>
          <p:cNvPr id="983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E607852B-7F8F-4A03-B360-879DDC5B5737}" type="slidenum">
              <a:rPr lang="en-US" altLang="ko-KR">
                <a:solidFill>
                  <a:srgbClr val="003399"/>
                </a:solidFill>
                <a:latin typeface="-윤체L"/>
                <a:ea typeface="-윤체L"/>
                <a:cs typeface="-윤체L"/>
              </a:rPr>
              <a:pPr/>
              <a:t>25</a:t>
            </a:fld>
            <a:endParaRPr lang="en-US" altLang="ko-KR">
              <a:solidFill>
                <a:srgbClr val="003399"/>
              </a:solidFill>
              <a:latin typeface="-윤체L"/>
              <a:ea typeface="-윤체L"/>
              <a:cs typeface="-윤체L"/>
            </a:endParaRPr>
          </a:p>
        </p:txBody>
      </p:sp>
      <p:sp>
        <p:nvSpPr>
          <p:cNvPr id="98309" name="Rectangle 2"/>
          <p:cNvSpPr>
            <a:spLocks noRot="1" noChangeArrowheads="1"/>
          </p:cNvSpPr>
          <p:nvPr/>
        </p:nvSpPr>
        <p:spPr bwMode="auto">
          <a:xfrm>
            <a:off x="685800" y="1676400"/>
            <a:ext cx="6858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6000" b="1">
                <a:solidFill>
                  <a:srgbClr val="0000FF"/>
                </a:solidFill>
                <a:ea typeface="宋体" pitchFamily="2" charset="-122"/>
              </a:rPr>
              <a:t>第三节</a:t>
            </a:r>
            <a:br>
              <a:rPr lang="zh-CN" altLang="en-US" sz="6000" b="1">
                <a:solidFill>
                  <a:srgbClr val="0000FF"/>
                </a:solidFill>
                <a:ea typeface="宋体" pitchFamily="2" charset="-122"/>
              </a:rPr>
            </a:br>
            <a:r>
              <a:rPr lang="zh-CN" altLang="en-US" sz="6000" b="1">
                <a:solidFill>
                  <a:srgbClr val="0000FF"/>
                </a:solidFill>
                <a:ea typeface="宋体" pitchFamily="2" charset="-122"/>
              </a:rPr>
              <a:t>起始点的跳变－从</a:t>
            </a:r>
            <a:r>
              <a:rPr lang="en-US" altLang="zh-CN" sz="6000" b="1">
                <a:solidFill>
                  <a:srgbClr val="0000FF"/>
                </a:solidFill>
                <a:ea typeface="宋体" pitchFamily="2" charset="-122"/>
              </a:rPr>
              <a:t>0</a:t>
            </a:r>
            <a:r>
              <a:rPr lang="en-US" altLang="zh-CN" sz="6000" b="1" baseline="30000">
                <a:solidFill>
                  <a:srgbClr val="0000FF"/>
                </a:solidFill>
                <a:ea typeface="宋体" pitchFamily="2" charset="-122"/>
              </a:rPr>
              <a:t>-</a:t>
            </a:r>
            <a:r>
              <a:rPr lang="zh-CN" altLang="en-US" sz="6000" b="1">
                <a:solidFill>
                  <a:srgbClr val="0000FF"/>
                </a:solidFill>
                <a:ea typeface="宋体" pitchFamily="2" charset="-122"/>
              </a:rPr>
              <a:t>到</a:t>
            </a:r>
            <a:r>
              <a:rPr lang="en-US" altLang="zh-CN" sz="6000" b="1">
                <a:solidFill>
                  <a:srgbClr val="0000FF"/>
                </a:solidFill>
                <a:ea typeface="宋体" pitchFamily="2" charset="-122"/>
              </a:rPr>
              <a:t>0</a:t>
            </a:r>
            <a:r>
              <a:rPr lang="en-US" altLang="zh-CN" sz="6000" b="1" baseline="30000">
                <a:solidFill>
                  <a:srgbClr val="0000FF"/>
                </a:solidFill>
                <a:ea typeface="宋体" pitchFamily="2" charset="-122"/>
              </a:rPr>
              <a:t>+</a:t>
            </a:r>
            <a:r>
              <a:rPr lang="zh-CN" altLang="en-US" sz="6000" b="1">
                <a:solidFill>
                  <a:srgbClr val="0000FF"/>
                </a:solidFill>
                <a:ea typeface="宋体" pitchFamily="2" charset="-122"/>
              </a:rPr>
              <a:t>状态的转换</a:t>
            </a:r>
          </a:p>
        </p:txBody>
      </p:sp>
    </p:spTree>
  </p:cSld>
  <p:clrMapOvr>
    <a:masterClrMapping/>
  </p:clrMapOvr>
  <p:transition advTm="31"/>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133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7B33C8AF-1C2C-407F-B88C-0305FE9A1F87}" type="slidenum">
              <a:rPr lang="en-US" altLang="ko-KR">
                <a:solidFill>
                  <a:srgbClr val="003399"/>
                </a:solidFill>
                <a:latin typeface="-윤체L"/>
                <a:ea typeface="-윤체L"/>
                <a:cs typeface="-윤체L"/>
              </a:rPr>
              <a:pPr/>
              <a:t>26</a:t>
            </a:fld>
            <a:endParaRPr lang="en-US" altLang="ko-KR">
              <a:solidFill>
                <a:srgbClr val="003399"/>
              </a:solidFill>
              <a:latin typeface="-윤체L"/>
              <a:ea typeface="-윤체L"/>
              <a:cs typeface="-윤체L"/>
            </a:endParaRPr>
          </a:p>
        </p:txBody>
      </p:sp>
      <p:sp>
        <p:nvSpPr>
          <p:cNvPr id="13318" name="Rectangle 3"/>
          <p:cNvSpPr>
            <a:spLocks noGrp="1" noRot="1" noChangeArrowheads="1"/>
          </p:cNvSpPr>
          <p:nvPr>
            <p:ph type="body" idx="1"/>
          </p:nvPr>
        </p:nvSpPr>
        <p:spPr>
          <a:xfrm>
            <a:off x="1116013" y="549275"/>
            <a:ext cx="3814762" cy="554038"/>
          </a:xfrm>
          <a:noFill/>
        </p:spPr>
        <p:txBody>
          <a:bodyPr/>
          <a:lstStyle/>
          <a:p>
            <a:pPr algn="just" eaLnBrk="1" hangingPunct="1">
              <a:lnSpc>
                <a:spcPct val="90000"/>
              </a:lnSpc>
              <a:buFont typeface="Wingdings" pitchFamily="2" charset="2"/>
              <a:buNone/>
            </a:pPr>
            <a:r>
              <a:rPr lang="zh-CN" altLang="en-US" smtClean="0">
                <a:solidFill>
                  <a:srgbClr val="FF0000"/>
                </a:solidFill>
              </a:rPr>
              <a:t>一、响应区间</a:t>
            </a:r>
          </a:p>
        </p:txBody>
      </p:sp>
      <p:sp>
        <p:nvSpPr>
          <p:cNvPr id="13319" name="Text Box 5"/>
          <p:cNvSpPr txBox="1">
            <a:spLocks noChangeArrowheads="1"/>
          </p:cNvSpPr>
          <p:nvPr/>
        </p:nvSpPr>
        <p:spPr bwMode="auto">
          <a:xfrm>
            <a:off x="323850" y="2420938"/>
            <a:ext cx="828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FF3300"/>
                </a:solidFill>
                <a:ea typeface="宋体" pitchFamily="2" charset="-122"/>
              </a:rPr>
              <a:t>响应区间</a:t>
            </a:r>
            <a:r>
              <a:rPr lang="zh-CN" altLang="en-US" sz="2400" b="1">
                <a:ea typeface="宋体" pitchFamily="2" charset="-122"/>
              </a:rPr>
              <a:t>：确定激励信号</a:t>
            </a:r>
            <a:r>
              <a:rPr lang="en-US" altLang="zh-CN" sz="2400" b="1">
                <a:ea typeface="宋体" pitchFamily="2" charset="-122"/>
              </a:rPr>
              <a:t>e(t)</a:t>
            </a:r>
            <a:r>
              <a:rPr lang="zh-CN" altLang="en-US" sz="2400" b="1">
                <a:ea typeface="宋体" pitchFamily="2" charset="-122"/>
              </a:rPr>
              <a:t>加入后系统的状态变化区间。</a:t>
            </a:r>
          </a:p>
        </p:txBody>
      </p:sp>
      <p:sp>
        <p:nvSpPr>
          <p:cNvPr id="13320" name="Text Box 6"/>
          <p:cNvSpPr txBox="1">
            <a:spLocks noChangeArrowheads="1"/>
          </p:cNvSpPr>
          <p:nvPr/>
        </p:nvSpPr>
        <p:spPr bwMode="auto">
          <a:xfrm>
            <a:off x="381000" y="3505200"/>
            <a:ext cx="8512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一般激励</a:t>
            </a:r>
            <a:r>
              <a:rPr lang="en-US" altLang="zh-CN" sz="2400" b="1">
                <a:ea typeface="宋体" pitchFamily="2" charset="-122"/>
              </a:rPr>
              <a:t>e(t)</a:t>
            </a:r>
            <a:r>
              <a:rPr lang="zh-CN" altLang="en-US" sz="2400" b="1">
                <a:ea typeface="宋体" pitchFamily="2" charset="-122"/>
              </a:rPr>
              <a:t>都是从</a:t>
            </a:r>
            <a:r>
              <a:rPr lang="en-US" altLang="zh-CN" sz="2400" b="1">
                <a:ea typeface="宋体" pitchFamily="2" charset="-122"/>
              </a:rPr>
              <a:t>t=0</a:t>
            </a:r>
            <a:r>
              <a:rPr lang="zh-CN" altLang="en-US" sz="2400" b="1">
                <a:ea typeface="宋体" pitchFamily="2" charset="-122"/>
              </a:rPr>
              <a:t>时刻加入，此时系统的响应区间定为：</a:t>
            </a:r>
          </a:p>
        </p:txBody>
      </p:sp>
      <p:graphicFrame>
        <p:nvGraphicFramePr>
          <p:cNvPr id="13314" name="Object 7"/>
          <p:cNvGraphicFramePr>
            <a:graphicFrameLocks noChangeAspect="1"/>
          </p:cNvGraphicFramePr>
          <p:nvPr/>
        </p:nvGraphicFramePr>
        <p:xfrm>
          <a:off x="2895600" y="4495800"/>
          <a:ext cx="1676400" cy="531813"/>
        </p:xfrm>
        <a:graphic>
          <a:graphicData uri="http://schemas.openxmlformats.org/presentationml/2006/ole">
            <mc:AlternateContent xmlns:mc="http://schemas.openxmlformats.org/markup-compatibility/2006">
              <mc:Choice xmlns:v="urn:schemas-microsoft-com:vml" Requires="v">
                <p:oleObj spid="_x0000_s13328" name="Equation" r:id="rId3" imgW="647640" imgH="203040" progId="Equation.3">
                  <p:embed/>
                </p:oleObj>
              </mc:Choice>
              <mc:Fallback>
                <p:oleObj name="Equation" r:id="rId3" imgW="64764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495800"/>
                        <a:ext cx="16764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609"/>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0" name="页脚占位符 4"/>
          <p:cNvSpPr>
            <a:spLocks noGrp="1"/>
          </p:cNvSpPr>
          <p:nvPr>
            <p:ph type="ftr" sz="quarter" idx="11"/>
          </p:nvPr>
        </p:nvSpPr>
        <p:spPr/>
        <p:txBody>
          <a:bodyPr/>
          <a:lstStyle/>
          <a:p>
            <a:pPr>
              <a:defRPr/>
            </a:pPr>
            <a:r>
              <a:rPr lang="zh-CN" altLang="en-US"/>
              <a:t>信号与系统</a:t>
            </a:r>
          </a:p>
        </p:txBody>
      </p:sp>
      <p:sp>
        <p:nvSpPr>
          <p:cNvPr id="1434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EEC5828B-5A2F-4169-9055-18FA60967C07}" type="slidenum">
              <a:rPr lang="en-US" altLang="ko-KR">
                <a:solidFill>
                  <a:srgbClr val="003399"/>
                </a:solidFill>
                <a:latin typeface="-윤체L"/>
                <a:ea typeface="-윤체L"/>
                <a:cs typeface="-윤체L"/>
              </a:rPr>
              <a:pPr/>
              <a:t>27</a:t>
            </a:fld>
            <a:endParaRPr lang="en-US" altLang="ko-KR">
              <a:solidFill>
                <a:srgbClr val="003399"/>
              </a:solidFill>
              <a:latin typeface="-윤체L"/>
              <a:ea typeface="-윤체L"/>
              <a:cs typeface="-윤체L"/>
            </a:endParaRPr>
          </a:p>
        </p:txBody>
      </p:sp>
      <p:sp>
        <p:nvSpPr>
          <p:cNvPr id="14342" name="Rectangle 3"/>
          <p:cNvSpPr>
            <a:spLocks noGrp="1" noRot="1" noChangeArrowheads="1"/>
          </p:cNvSpPr>
          <p:nvPr>
            <p:ph type="body" idx="1"/>
          </p:nvPr>
        </p:nvSpPr>
        <p:spPr>
          <a:xfrm>
            <a:off x="1187450" y="620713"/>
            <a:ext cx="3814763" cy="554037"/>
          </a:xfrm>
          <a:noFill/>
        </p:spPr>
        <p:txBody>
          <a:bodyPr/>
          <a:lstStyle/>
          <a:p>
            <a:pPr algn="just" eaLnBrk="1" hangingPunct="1">
              <a:lnSpc>
                <a:spcPct val="90000"/>
              </a:lnSpc>
              <a:buFont typeface="Wingdings" pitchFamily="2" charset="2"/>
              <a:buNone/>
            </a:pPr>
            <a:r>
              <a:rPr lang="zh-CN" altLang="en-US" smtClean="0">
                <a:solidFill>
                  <a:srgbClr val="FF0000"/>
                </a:solidFill>
              </a:rPr>
              <a:t>二、起始状态</a:t>
            </a:r>
          </a:p>
        </p:txBody>
      </p:sp>
      <p:sp>
        <p:nvSpPr>
          <p:cNvPr id="14343" name="Text Box 4"/>
          <p:cNvSpPr txBox="1">
            <a:spLocks noChangeArrowheads="1"/>
          </p:cNvSpPr>
          <p:nvPr/>
        </p:nvSpPr>
        <p:spPr bwMode="auto">
          <a:xfrm>
            <a:off x="609600" y="15240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系统在激励信号加入前瞬间的一组状态：</a:t>
            </a:r>
          </a:p>
        </p:txBody>
      </p:sp>
      <p:sp>
        <p:nvSpPr>
          <p:cNvPr id="14344" name="Text Box 5"/>
          <p:cNvSpPr txBox="1">
            <a:spLocks noChangeArrowheads="1"/>
          </p:cNvSpPr>
          <p:nvPr/>
        </p:nvSpPr>
        <p:spPr bwMode="auto">
          <a:xfrm>
            <a:off x="381000" y="3276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称为系统的</a:t>
            </a:r>
            <a:r>
              <a:rPr lang="zh-CN" altLang="en-US" sz="2400" b="1">
                <a:solidFill>
                  <a:srgbClr val="FF3300"/>
                </a:solidFill>
                <a:ea typeface="宋体" pitchFamily="2" charset="-122"/>
              </a:rPr>
              <a:t>起始状态</a:t>
            </a:r>
            <a:r>
              <a:rPr lang="zh-CN" altLang="en-US" sz="2400" b="1">
                <a:ea typeface="宋体" pitchFamily="2" charset="-122"/>
              </a:rPr>
              <a:t>，简称</a:t>
            </a:r>
            <a:r>
              <a:rPr lang="en-US" altLang="zh-CN" sz="2400" b="1">
                <a:ea typeface="宋体" pitchFamily="2" charset="-122"/>
              </a:rPr>
              <a:t>0</a:t>
            </a:r>
            <a:r>
              <a:rPr lang="en-US" altLang="zh-CN" sz="2400" b="1" baseline="30000">
                <a:ea typeface="宋体" pitchFamily="2" charset="-122"/>
              </a:rPr>
              <a:t>-</a:t>
            </a:r>
            <a:r>
              <a:rPr lang="zh-CN" altLang="en-US" sz="2400" b="1">
                <a:ea typeface="宋体" pitchFamily="2" charset="-122"/>
              </a:rPr>
              <a:t>状态</a:t>
            </a:r>
            <a:r>
              <a:rPr lang="en-US" altLang="zh-CN" sz="2400" b="1">
                <a:ea typeface="宋体" pitchFamily="2" charset="-122"/>
              </a:rPr>
              <a:t>.</a:t>
            </a:r>
          </a:p>
        </p:txBody>
      </p:sp>
      <p:graphicFrame>
        <p:nvGraphicFramePr>
          <p:cNvPr id="14338" name="Object 6"/>
          <p:cNvGraphicFramePr>
            <a:graphicFrameLocks noChangeAspect="1"/>
          </p:cNvGraphicFramePr>
          <p:nvPr/>
        </p:nvGraphicFramePr>
        <p:xfrm>
          <a:off x="609600" y="2057400"/>
          <a:ext cx="6772275" cy="1096963"/>
        </p:xfrm>
        <a:graphic>
          <a:graphicData uri="http://schemas.openxmlformats.org/presentationml/2006/ole">
            <mc:AlternateContent xmlns:mc="http://schemas.openxmlformats.org/markup-compatibility/2006">
              <mc:Choice xmlns:v="urn:schemas-microsoft-com:vml" Requires="v">
                <p:oleObj spid="_x0000_s14355" name="Equation" r:id="rId3" imgW="2616120" imgH="419040" progId="Equation.3">
                  <p:embed/>
                </p:oleObj>
              </mc:Choice>
              <mc:Fallback>
                <p:oleObj name="Equation" r:id="rId3" imgW="2616120" imgH="419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6772275"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7"/>
          <p:cNvSpPr txBox="1">
            <a:spLocks noChangeArrowheads="1"/>
          </p:cNvSpPr>
          <p:nvPr/>
        </p:nvSpPr>
        <p:spPr bwMode="auto">
          <a:xfrm>
            <a:off x="304800" y="4495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起始状态包含了计算未来响应的全部“过去”信息。</a:t>
            </a:r>
          </a:p>
        </p:txBody>
      </p:sp>
      <p:sp>
        <p:nvSpPr>
          <p:cNvPr id="14346" name="Text Box 8"/>
          <p:cNvSpPr txBox="1">
            <a:spLocks noChangeArrowheads="1"/>
          </p:cNvSpPr>
          <p:nvPr/>
        </p:nvSpPr>
        <p:spPr bwMode="auto">
          <a:xfrm>
            <a:off x="323850" y="5084763"/>
            <a:ext cx="882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由于受激励的影响，这组状态从</a:t>
            </a:r>
            <a:r>
              <a:rPr lang="en-US" altLang="zh-CN" sz="2400" b="1">
                <a:ea typeface="宋体" pitchFamily="2" charset="-122"/>
              </a:rPr>
              <a:t>t=0</a:t>
            </a:r>
            <a:r>
              <a:rPr lang="en-US" altLang="zh-CN" sz="2400" b="1" baseline="30000">
                <a:ea typeface="宋体" pitchFamily="2" charset="-122"/>
              </a:rPr>
              <a:t>-</a:t>
            </a:r>
            <a:r>
              <a:rPr lang="zh-CN" altLang="en-US" sz="2400" b="1">
                <a:ea typeface="宋体" pitchFamily="2" charset="-122"/>
              </a:rPr>
              <a:t>到</a:t>
            </a:r>
            <a:r>
              <a:rPr lang="en-US" altLang="zh-CN" sz="2400" b="1">
                <a:ea typeface="宋体" pitchFamily="2" charset="-122"/>
              </a:rPr>
              <a:t>t=0</a:t>
            </a:r>
            <a:r>
              <a:rPr lang="en-US" altLang="zh-CN" sz="2400" b="1" baseline="30000">
                <a:ea typeface="宋体" pitchFamily="2" charset="-122"/>
              </a:rPr>
              <a:t>+</a:t>
            </a:r>
            <a:r>
              <a:rPr lang="zh-CN" altLang="en-US" sz="2400" b="1">
                <a:ea typeface="宋体" pitchFamily="2" charset="-122"/>
              </a:rPr>
              <a:t>时刻可能发生变化。</a:t>
            </a:r>
          </a:p>
        </p:txBody>
      </p:sp>
      <p:sp>
        <p:nvSpPr>
          <p:cNvPr id="14347" name="Text Box 9"/>
          <p:cNvSpPr txBox="1">
            <a:spLocks noChangeArrowheads="1"/>
          </p:cNvSpPr>
          <p:nvPr/>
        </p:nvSpPr>
        <p:spPr bwMode="auto">
          <a:xfrm>
            <a:off x="304800" y="3886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系统</a:t>
            </a:r>
            <a:r>
              <a:rPr lang="en-US" altLang="zh-CN" sz="2400" b="1">
                <a:ea typeface="宋体" pitchFamily="2" charset="-122"/>
              </a:rPr>
              <a:t>0</a:t>
            </a:r>
            <a:r>
              <a:rPr lang="en-US" altLang="zh-CN" sz="2400" b="1" baseline="30000">
                <a:ea typeface="宋体" pitchFamily="2" charset="-122"/>
              </a:rPr>
              <a:t>-</a:t>
            </a:r>
            <a:r>
              <a:rPr lang="zh-CN" altLang="en-US" sz="2400" b="1">
                <a:ea typeface="宋体" pitchFamily="2" charset="-122"/>
              </a:rPr>
              <a:t>状态：就是系统中储能元件的储能情况。</a:t>
            </a:r>
          </a:p>
        </p:txBody>
      </p:sp>
    </p:spTree>
  </p:cSld>
  <p:clrMapOvr>
    <a:masterClrMapping/>
  </p:clrMapOvr>
  <p:transition advTm="485"/>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3" name="页脚占位符 4"/>
          <p:cNvSpPr>
            <a:spLocks noGrp="1"/>
          </p:cNvSpPr>
          <p:nvPr>
            <p:ph type="ftr" sz="quarter" idx="11"/>
          </p:nvPr>
        </p:nvSpPr>
        <p:spPr/>
        <p:txBody>
          <a:bodyPr/>
          <a:lstStyle/>
          <a:p>
            <a:pPr>
              <a:defRPr/>
            </a:pPr>
            <a:r>
              <a:rPr lang="zh-CN" altLang="en-US"/>
              <a:t>信号与系统</a:t>
            </a:r>
          </a:p>
        </p:txBody>
      </p:sp>
      <p:sp>
        <p:nvSpPr>
          <p:cNvPr id="153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B91314E-9D3B-4907-8E13-4118498893D5}" type="slidenum">
              <a:rPr lang="en-US" altLang="ko-KR">
                <a:solidFill>
                  <a:srgbClr val="003399"/>
                </a:solidFill>
                <a:latin typeface="-윤체L"/>
                <a:ea typeface="-윤체L"/>
                <a:cs typeface="-윤체L"/>
              </a:rPr>
              <a:pPr/>
              <a:t>28</a:t>
            </a:fld>
            <a:endParaRPr lang="en-US" altLang="ko-KR">
              <a:solidFill>
                <a:srgbClr val="003399"/>
              </a:solidFill>
              <a:latin typeface="-윤체L"/>
              <a:ea typeface="-윤체L"/>
              <a:cs typeface="-윤체L"/>
            </a:endParaRPr>
          </a:p>
        </p:txBody>
      </p:sp>
      <p:sp>
        <p:nvSpPr>
          <p:cNvPr id="15368" name="Rectangle 3"/>
          <p:cNvSpPr>
            <a:spLocks noGrp="1" noRot="1" noChangeArrowheads="1"/>
          </p:cNvSpPr>
          <p:nvPr>
            <p:ph type="body" idx="1"/>
          </p:nvPr>
        </p:nvSpPr>
        <p:spPr>
          <a:xfrm>
            <a:off x="1331913" y="549275"/>
            <a:ext cx="3814762" cy="554038"/>
          </a:xfrm>
          <a:noFill/>
        </p:spPr>
        <p:txBody>
          <a:bodyPr/>
          <a:lstStyle/>
          <a:p>
            <a:pPr algn="just" eaLnBrk="1" hangingPunct="1">
              <a:lnSpc>
                <a:spcPct val="90000"/>
              </a:lnSpc>
              <a:buFont typeface="Wingdings" pitchFamily="2" charset="2"/>
              <a:buNone/>
            </a:pPr>
            <a:r>
              <a:rPr lang="zh-CN" altLang="en-US" smtClean="0">
                <a:solidFill>
                  <a:srgbClr val="FF0000"/>
                </a:solidFill>
              </a:rPr>
              <a:t>三、初始条件</a:t>
            </a:r>
          </a:p>
        </p:txBody>
      </p:sp>
      <p:sp>
        <p:nvSpPr>
          <p:cNvPr id="15369" name="Text Box 4"/>
          <p:cNvSpPr txBox="1">
            <a:spLocks noChangeArrowheads="1"/>
          </p:cNvSpPr>
          <p:nvPr/>
        </p:nvSpPr>
        <p:spPr bwMode="auto">
          <a:xfrm>
            <a:off x="533400" y="13716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111111"/>
                </a:solidFill>
                <a:ea typeface="宋体" pitchFamily="2" charset="-122"/>
              </a:rPr>
              <a:t>确定系统完全响应：</a:t>
            </a:r>
          </a:p>
        </p:txBody>
      </p:sp>
      <p:graphicFrame>
        <p:nvGraphicFramePr>
          <p:cNvPr id="15362" name="Object 5"/>
          <p:cNvGraphicFramePr>
            <a:graphicFrameLocks noChangeAspect="1"/>
          </p:cNvGraphicFramePr>
          <p:nvPr/>
        </p:nvGraphicFramePr>
        <p:xfrm>
          <a:off x="1590675" y="4005263"/>
          <a:ext cx="5818188" cy="952500"/>
        </p:xfrm>
        <a:graphic>
          <a:graphicData uri="http://schemas.openxmlformats.org/presentationml/2006/ole">
            <mc:AlternateContent xmlns:mc="http://schemas.openxmlformats.org/markup-compatibility/2006">
              <mc:Choice xmlns:v="urn:schemas-microsoft-com:vml" Requires="v">
                <p:oleObj spid="_x0000_s15396" name="Equation" r:id="rId3" imgW="2590560" imgH="419040" progId="Equation.DSMT4">
                  <p:embed/>
                </p:oleObj>
              </mc:Choice>
              <mc:Fallback>
                <p:oleObj name="Equation" r:id="rId3" imgW="2590560" imgH="419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4005263"/>
                        <a:ext cx="581818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Text Box 6"/>
          <p:cNvSpPr txBox="1">
            <a:spLocks noChangeArrowheads="1"/>
          </p:cNvSpPr>
          <p:nvPr/>
        </p:nvSpPr>
        <p:spPr bwMode="auto">
          <a:xfrm>
            <a:off x="395288" y="4941888"/>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通常为了确定系统的待定系数，</a:t>
            </a:r>
            <a:r>
              <a:rPr lang="zh-CN" altLang="en-US" sz="2400" b="1">
                <a:solidFill>
                  <a:srgbClr val="FF0000"/>
                </a:solidFill>
                <a:ea typeface="宋体" pitchFamily="2" charset="-122"/>
              </a:rPr>
              <a:t>须根据系统的</a:t>
            </a:r>
            <a:r>
              <a:rPr lang="en-US" altLang="zh-CN" sz="2400" b="1">
                <a:solidFill>
                  <a:srgbClr val="FF0000"/>
                </a:solidFill>
                <a:ea typeface="宋体" pitchFamily="2" charset="-122"/>
              </a:rPr>
              <a:t>0-</a:t>
            </a:r>
            <a:r>
              <a:rPr lang="zh-CN" altLang="en-US" sz="2400" b="1">
                <a:solidFill>
                  <a:srgbClr val="FF0000"/>
                </a:solidFill>
                <a:ea typeface="宋体" pitchFamily="2" charset="-122"/>
              </a:rPr>
              <a:t>状态和激励信号情况求出</a:t>
            </a:r>
            <a:r>
              <a:rPr lang="en-US" altLang="zh-CN" sz="2400" b="1">
                <a:solidFill>
                  <a:srgbClr val="FF0000"/>
                </a:solidFill>
                <a:ea typeface="宋体" pitchFamily="2" charset="-122"/>
              </a:rPr>
              <a:t>0+</a:t>
            </a:r>
            <a:r>
              <a:rPr lang="zh-CN" altLang="en-US" sz="2400" b="1">
                <a:solidFill>
                  <a:srgbClr val="FF0000"/>
                </a:solidFill>
                <a:ea typeface="宋体" pitchFamily="2" charset="-122"/>
              </a:rPr>
              <a:t>的状态。</a:t>
            </a:r>
          </a:p>
        </p:txBody>
      </p:sp>
      <p:sp>
        <p:nvSpPr>
          <p:cNvPr id="15371" name="Text Box 7"/>
          <p:cNvSpPr txBox="1">
            <a:spLocks noChangeArrowheads="1"/>
          </p:cNvSpPr>
          <p:nvPr/>
        </p:nvSpPr>
        <p:spPr bwMode="auto">
          <a:xfrm>
            <a:off x="468313" y="342900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FF3300"/>
                </a:solidFill>
                <a:ea typeface="宋体" pitchFamily="2" charset="-122"/>
              </a:rPr>
              <a:t>初始条件</a:t>
            </a:r>
            <a:r>
              <a:rPr lang="zh-CN" altLang="en-US" sz="2400" b="1">
                <a:ea typeface="宋体" pitchFamily="2" charset="-122"/>
              </a:rPr>
              <a:t>：（导出的起始状态）：由响应区间</a:t>
            </a:r>
            <a:r>
              <a:rPr lang="en-US" altLang="zh-CN" sz="2400" b="1">
                <a:ea typeface="宋体" pitchFamily="2" charset="-122"/>
              </a:rPr>
              <a:t>t=0+</a:t>
            </a:r>
            <a:r>
              <a:rPr lang="zh-CN" altLang="en-US" sz="2400" b="1">
                <a:ea typeface="宋体" pitchFamily="2" charset="-122"/>
              </a:rPr>
              <a:t>时刻组成的一组状态：</a:t>
            </a:r>
          </a:p>
        </p:txBody>
      </p:sp>
      <p:graphicFrame>
        <p:nvGraphicFramePr>
          <p:cNvPr id="15363" name="Object 8"/>
          <p:cNvGraphicFramePr>
            <a:graphicFrameLocks noChangeAspect="1"/>
          </p:cNvGraphicFramePr>
          <p:nvPr/>
        </p:nvGraphicFramePr>
        <p:xfrm>
          <a:off x="2032000" y="1828800"/>
          <a:ext cx="4597400" cy="879475"/>
        </p:xfrm>
        <a:graphic>
          <a:graphicData uri="http://schemas.openxmlformats.org/presentationml/2006/ole">
            <mc:AlternateContent xmlns:mc="http://schemas.openxmlformats.org/markup-compatibility/2006">
              <mc:Choice xmlns:v="urn:schemas-microsoft-com:vml" Requires="v">
                <p:oleObj spid="_x0000_s15397" name="Equation" r:id="rId5" imgW="2273040" imgH="431640" progId="Equation.DSMT4">
                  <p:embed/>
                </p:oleObj>
              </mc:Choice>
              <mc:Fallback>
                <p:oleObj name="Equation" r:id="rId5" imgW="2273040" imgH="4316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0" y="1828800"/>
                        <a:ext cx="4597400"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72" name="Group 9"/>
          <p:cNvGrpSpPr>
            <a:grpSpLocks/>
          </p:cNvGrpSpPr>
          <p:nvPr/>
        </p:nvGrpSpPr>
        <p:grpSpPr bwMode="auto">
          <a:xfrm>
            <a:off x="228600" y="2852738"/>
            <a:ext cx="9239250" cy="465137"/>
            <a:chOff x="144" y="1872"/>
            <a:chExt cx="5616" cy="293"/>
          </a:xfrm>
        </p:grpSpPr>
        <p:sp>
          <p:nvSpPr>
            <p:cNvPr id="15373" name="Text Box 10"/>
            <p:cNvSpPr txBox="1">
              <a:spLocks noChangeArrowheads="1"/>
            </p:cNvSpPr>
            <p:nvPr/>
          </p:nvSpPr>
          <p:spPr bwMode="auto">
            <a:xfrm>
              <a:off x="144" y="187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式中</a:t>
              </a:r>
            </a:p>
          </p:txBody>
        </p:sp>
        <p:sp>
          <p:nvSpPr>
            <p:cNvPr id="15374" name="Text Box 11"/>
            <p:cNvSpPr txBox="1">
              <a:spLocks noChangeArrowheads="1"/>
            </p:cNvSpPr>
            <p:nvPr/>
          </p:nvSpPr>
          <p:spPr bwMode="auto">
            <a:xfrm>
              <a:off x="720" y="1872"/>
              <a:ext cx="50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为待定系数，是由响应区间内</a:t>
              </a:r>
              <a:r>
                <a:rPr lang="en-US" altLang="zh-CN" sz="2400" b="1">
                  <a:solidFill>
                    <a:srgbClr val="111111"/>
                  </a:solidFill>
                  <a:ea typeface="宋体" pitchFamily="2" charset="-122"/>
                </a:rPr>
                <a:t>t=0</a:t>
              </a:r>
              <a:r>
                <a:rPr lang="en-US" altLang="zh-CN" sz="2400" b="1" baseline="30000">
                  <a:solidFill>
                    <a:srgbClr val="111111"/>
                  </a:solidFill>
                  <a:ea typeface="宋体" pitchFamily="2" charset="-122"/>
                </a:rPr>
                <a:t>+</a:t>
              </a:r>
              <a:r>
                <a:rPr lang="zh-CN" altLang="en-US" sz="2400" b="1">
                  <a:solidFill>
                    <a:srgbClr val="111111"/>
                  </a:solidFill>
                  <a:ea typeface="宋体" pitchFamily="2" charset="-122"/>
                </a:rPr>
                <a:t>时刻的一组状态确定的。</a:t>
              </a:r>
            </a:p>
          </p:txBody>
        </p:sp>
        <p:graphicFrame>
          <p:nvGraphicFramePr>
            <p:cNvPr id="15364" name="Object 12"/>
            <p:cNvGraphicFramePr>
              <a:graphicFrameLocks noChangeAspect="1"/>
            </p:cNvGraphicFramePr>
            <p:nvPr/>
          </p:nvGraphicFramePr>
          <p:xfrm>
            <a:off x="576" y="1872"/>
            <a:ext cx="210" cy="293"/>
          </p:xfrm>
          <a:graphic>
            <a:graphicData uri="http://schemas.openxmlformats.org/presentationml/2006/ole">
              <mc:AlternateContent xmlns:mc="http://schemas.openxmlformats.org/markup-compatibility/2006">
                <mc:Choice xmlns:v="urn:schemas-microsoft-com:vml" Requires="v">
                  <p:oleObj spid="_x0000_s15398" name="Equation" r:id="rId7" imgW="164880" imgH="228600" progId="Equation.3">
                    <p:embed/>
                  </p:oleObj>
                </mc:Choice>
                <mc:Fallback>
                  <p:oleObj name="Equation" r:id="rId7" imgW="16488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1872"/>
                          <a:ext cx="210"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advTm="218"/>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163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A3CACB6B-774A-4626-99EB-A84A365AEBD5}" type="slidenum">
              <a:rPr lang="en-US" altLang="ko-KR">
                <a:solidFill>
                  <a:srgbClr val="003399"/>
                </a:solidFill>
                <a:latin typeface="-윤체L"/>
                <a:ea typeface="-윤체L"/>
                <a:cs typeface="-윤체L"/>
              </a:rPr>
              <a:pPr/>
              <a:t>29</a:t>
            </a:fld>
            <a:endParaRPr lang="en-US" altLang="ko-KR">
              <a:solidFill>
                <a:srgbClr val="003399"/>
              </a:solidFill>
              <a:latin typeface="-윤체L"/>
              <a:ea typeface="-윤체L"/>
              <a:cs typeface="-윤체L"/>
            </a:endParaRPr>
          </a:p>
        </p:txBody>
      </p:sp>
      <p:graphicFrame>
        <p:nvGraphicFramePr>
          <p:cNvPr id="16386" name="Object 2"/>
          <p:cNvGraphicFramePr>
            <a:graphicFrameLocks noChangeAspect="1"/>
          </p:cNvGraphicFramePr>
          <p:nvPr/>
        </p:nvGraphicFramePr>
        <p:xfrm>
          <a:off x="611188" y="1557338"/>
          <a:ext cx="7297737" cy="2632075"/>
        </p:xfrm>
        <a:graphic>
          <a:graphicData uri="http://schemas.openxmlformats.org/presentationml/2006/ole">
            <mc:AlternateContent xmlns:mc="http://schemas.openxmlformats.org/markup-compatibility/2006">
              <mc:Choice xmlns:v="urn:schemas-microsoft-com:vml" Requires="v">
                <p:oleObj spid="_x0000_s16406" name="Equation" r:id="rId3" imgW="3301920" imgH="1206360" progId="Equation.DSMT4">
                  <p:embed/>
                </p:oleObj>
              </mc:Choice>
              <mc:Fallback>
                <p:oleObj name="Equation" r:id="rId3" imgW="3301920" imgH="1206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557338"/>
                        <a:ext cx="7297737" cy="26320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3"/>
          <p:cNvGraphicFramePr>
            <a:graphicFrameLocks noChangeAspect="1"/>
          </p:cNvGraphicFramePr>
          <p:nvPr/>
        </p:nvGraphicFramePr>
        <p:xfrm>
          <a:off x="695325" y="4343400"/>
          <a:ext cx="7577138" cy="1495425"/>
        </p:xfrm>
        <a:graphic>
          <a:graphicData uri="http://schemas.openxmlformats.org/presentationml/2006/ole">
            <mc:AlternateContent xmlns:mc="http://schemas.openxmlformats.org/markup-compatibility/2006">
              <mc:Choice xmlns:v="urn:schemas-microsoft-com:vml" Requires="v">
                <p:oleObj spid="_x0000_s16407" name="Equation" r:id="rId5" imgW="3555720" imgH="711000" progId="Equation.DSMT4">
                  <p:embed/>
                </p:oleObj>
              </mc:Choice>
              <mc:Fallback>
                <p:oleObj name="Equation" r:id="rId5" imgW="3555720" imgH="711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325" y="4343400"/>
                        <a:ext cx="7577138" cy="14954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Rectangle 5"/>
          <p:cNvSpPr>
            <a:spLocks noGrp="1" noRot="1" noChangeArrowheads="1"/>
          </p:cNvSpPr>
          <p:nvPr>
            <p:ph type="body" idx="1"/>
          </p:nvPr>
        </p:nvSpPr>
        <p:spPr>
          <a:xfrm>
            <a:off x="684213" y="620713"/>
            <a:ext cx="4725987" cy="554037"/>
          </a:xfrm>
          <a:noFill/>
        </p:spPr>
        <p:txBody>
          <a:bodyPr/>
          <a:lstStyle/>
          <a:p>
            <a:pPr algn="just" eaLnBrk="1" hangingPunct="1">
              <a:lnSpc>
                <a:spcPct val="90000"/>
              </a:lnSpc>
              <a:buFont typeface="Wingdings" pitchFamily="2" charset="2"/>
              <a:buNone/>
            </a:pPr>
            <a:r>
              <a:rPr lang="zh-CN" altLang="en-US" smtClean="0">
                <a:solidFill>
                  <a:srgbClr val="FF0000"/>
                </a:solidFill>
              </a:rPr>
              <a:t>  四、初始条件的求取 </a:t>
            </a:r>
          </a:p>
        </p:txBody>
      </p:sp>
    </p:spTree>
  </p:cSld>
  <p:clrMapOvr>
    <a:masterClrMapping/>
  </p:clrMapOvr>
  <p:transition advTm="14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870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A96C93D9-1E19-4B43-8C24-5DC9DB1657E8}" type="slidenum">
              <a:rPr lang="en-US" altLang="ko-KR">
                <a:solidFill>
                  <a:srgbClr val="003399"/>
                </a:solidFill>
                <a:latin typeface="-윤체L"/>
                <a:ea typeface="-윤체L"/>
                <a:cs typeface="-윤체L"/>
              </a:rPr>
              <a:pPr/>
              <a:t>3</a:t>
            </a:fld>
            <a:endParaRPr lang="en-US" altLang="ko-KR">
              <a:solidFill>
                <a:srgbClr val="003399"/>
              </a:solidFill>
              <a:latin typeface="-윤체L"/>
              <a:ea typeface="-윤체L"/>
              <a:cs typeface="-윤체L"/>
            </a:endParaRPr>
          </a:p>
        </p:txBody>
      </p:sp>
      <p:sp>
        <p:nvSpPr>
          <p:cNvPr id="87045" name="Rectangle 2"/>
          <p:cNvSpPr>
            <a:spLocks noGrp="1" noChangeArrowheads="1"/>
          </p:cNvSpPr>
          <p:nvPr>
            <p:ph type="title"/>
          </p:nvPr>
        </p:nvSpPr>
        <p:spPr>
          <a:xfrm>
            <a:off x="685800" y="-12700"/>
            <a:ext cx="7772400" cy="4965700"/>
          </a:xfrm>
        </p:spPr>
        <p:txBody>
          <a:bodyPr/>
          <a:lstStyle/>
          <a:p>
            <a:pPr eaLnBrk="1" hangingPunct="1"/>
            <a:r>
              <a:rPr lang="zh-CN" altLang="en-US" smtClean="0">
                <a:ea typeface="华文彩云" pitchFamily="2" charset="-122"/>
              </a:rPr>
              <a:t/>
            </a:r>
            <a:br>
              <a:rPr lang="zh-CN" altLang="en-US" smtClean="0">
                <a:ea typeface="华文彩云" pitchFamily="2" charset="-122"/>
              </a:rPr>
            </a:br>
            <a:r>
              <a:rPr lang="zh-CN" altLang="en-US" smtClean="0">
                <a:ea typeface="华文彩云" pitchFamily="2" charset="-122"/>
              </a:rPr>
              <a:t/>
            </a:r>
            <a:br>
              <a:rPr lang="zh-CN" altLang="en-US" smtClean="0">
                <a:ea typeface="华文彩云" pitchFamily="2" charset="-122"/>
              </a:rPr>
            </a:br>
            <a:r>
              <a:rPr lang="zh-CN" altLang="en-US" sz="7200" smtClean="0"/>
              <a:t>第一节</a:t>
            </a:r>
            <a:br>
              <a:rPr lang="zh-CN" altLang="en-US" sz="7200" smtClean="0"/>
            </a:br>
            <a:r>
              <a:rPr lang="zh-CN" altLang="en-US" sz="7200" smtClean="0"/>
              <a:t>引言</a:t>
            </a:r>
          </a:p>
        </p:txBody>
      </p:sp>
    </p:spTree>
  </p:cSld>
  <p:clrMapOvr>
    <a:masterClrMapping/>
  </p:clrMapOvr>
  <p:transition advTm="15"/>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174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0B67764-316A-4831-B21F-3F8328EB4CE0}" type="slidenum">
              <a:rPr lang="en-US" altLang="ko-KR">
                <a:solidFill>
                  <a:srgbClr val="003399"/>
                </a:solidFill>
                <a:latin typeface="-윤체L"/>
                <a:ea typeface="-윤체L"/>
                <a:cs typeface="-윤체L"/>
              </a:rPr>
              <a:pPr/>
              <a:t>30</a:t>
            </a:fld>
            <a:endParaRPr lang="en-US" altLang="ko-KR">
              <a:solidFill>
                <a:srgbClr val="003399"/>
              </a:solidFill>
              <a:latin typeface="-윤체L"/>
              <a:ea typeface="-윤체L"/>
              <a:cs typeface="-윤체L"/>
            </a:endParaRPr>
          </a:p>
        </p:txBody>
      </p:sp>
      <p:sp>
        <p:nvSpPr>
          <p:cNvPr id="17414" name="Rectangle 3"/>
          <p:cNvSpPr>
            <a:spLocks noGrp="1" noRot="1" noChangeArrowheads="1"/>
          </p:cNvSpPr>
          <p:nvPr>
            <p:ph type="body" idx="1"/>
          </p:nvPr>
        </p:nvSpPr>
        <p:spPr>
          <a:xfrm>
            <a:off x="971550" y="549275"/>
            <a:ext cx="4725988" cy="554038"/>
          </a:xfrm>
          <a:noFill/>
        </p:spPr>
        <p:txBody>
          <a:bodyPr/>
          <a:lstStyle/>
          <a:p>
            <a:pPr algn="just" eaLnBrk="1" hangingPunct="1">
              <a:lnSpc>
                <a:spcPct val="90000"/>
              </a:lnSpc>
              <a:buFont typeface="Wingdings" pitchFamily="2" charset="2"/>
              <a:buNone/>
            </a:pPr>
            <a:r>
              <a:rPr lang="zh-CN" altLang="en-US" smtClean="0">
                <a:solidFill>
                  <a:srgbClr val="FF0000"/>
                </a:solidFill>
              </a:rPr>
              <a:t>五、冲激函数匹配法 </a:t>
            </a:r>
          </a:p>
        </p:txBody>
      </p:sp>
      <p:sp>
        <p:nvSpPr>
          <p:cNvPr id="17415" name="Text Box 4"/>
          <p:cNvSpPr txBox="1">
            <a:spLocks noChangeArrowheads="1"/>
          </p:cNvSpPr>
          <p:nvPr/>
        </p:nvSpPr>
        <p:spPr bwMode="auto">
          <a:xfrm>
            <a:off x="381000" y="1524000"/>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FF3300"/>
                </a:solidFill>
                <a:ea typeface="宋体" pitchFamily="2" charset="-122"/>
              </a:rPr>
              <a:t>冲激函数匹配法原理：</a:t>
            </a:r>
            <a:r>
              <a:rPr lang="zh-CN" altLang="en-US" sz="2400" b="1">
                <a:solidFill>
                  <a:srgbClr val="111111"/>
                </a:solidFill>
                <a:ea typeface="宋体" pitchFamily="2" charset="-122"/>
              </a:rPr>
              <a:t>根据</a:t>
            </a:r>
            <a:r>
              <a:rPr lang="en-US" altLang="zh-CN" sz="2400" b="1">
                <a:solidFill>
                  <a:srgbClr val="111111"/>
                </a:solidFill>
                <a:ea typeface="宋体" pitchFamily="2" charset="-122"/>
              </a:rPr>
              <a:t>t=0</a:t>
            </a:r>
            <a:r>
              <a:rPr lang="zh-CN" altLang="en-US" sz="2400" b="1">
                <a:solidFill>
                  <a:srgbClr val="111111"/>
                </a:solidFill>
                <a:ea typeface="宋体" pitchFamily="2" charset="-122"/>
              </a:rPr>
              <a:t>时刻微分方程左右两端的</a:t>
            </a:r>
            <a:r>
              <a:rPr lang="zh-CN" altLang="en-US" sz="2400" b="1">
                <a:solidFill>
                  <a:srgbClr val="111111"/>
                </a:solidFill>
                <a:ea typeface="宋体" pitchFamily="2" charset="-122"/>
                <a:sym typeface="Symbol" pitchFamily="18" charset="2"/>
              </a:rPr>
              <a:t></a:t>
            </a:r>
            <a:r>
              <a:rPr lang="en-US" altLang="zh-CN" sz="2400" b="1">
                <a:solidFill>
                  <a:srgbClr val="111111"/>
                </a:solidFill>
                <a:ea typeface="宋体" pitchFamily="2" charset="-122"/>
                <a:sym typeface="Symbol" pitchFamily="18" charset="2"/>
              </a:rPr>
              <a:t>(t)</a:t>
            </a:r>
            <a:r>
              <a:rPr lang="zh-CN" altLang="en-US" sz="2400" b="1">
                <a:solidFill>
                  <a:srgbClr val="111111"/>
                </a:solidFill>
                <a:ea typeface="宋体" pitchFamily="2" charset="-122"/>
                <a:sym typeface="Symbol" pitchFamily="18" charset="2"/>
              </a:rPr>
              <a:t>及其各阶导数应该平衡相等。</a:t>
            </a:r>
            <a:endParaRPr lang="zh-CN" altLang="en-US" sz="2400" b="1">
              <a:solidFill>
                <a:srgbClr val="111111"/>
              </a:solidFill>
              <a:ea typeface="宋体" pitchFamily="2" charset="-122"/>
            </a:endParaRPr>
          </a:p>
        </p:txBody>
      </p:sp>
      <p:sp>
        <p:nvSpPr>
          <p:cNvPr id="17416" name="Text Box 5"/>
          <p:cNvSpPr txBox="1">
            <a:spLocks noChangeArrowheads="1"/>
          </p:cNvSpPr>
          <p:nvPr/>
        </p:nvSpPr>
        <p:spPr bwMode="auto">
          <a:xfrm>
            <a:off x="304800" y="2667000"/>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FF0000"/>
                </a:solidFill>
                <a:ea typeface="宋体" pitchFamily="2" charset="-122"/>
              </a:rPr>
              <a:t>系统的</a:t>
            </a:r>
            <a:r>
              <a:rPr lang="en-US" altLang="zh-CN" sz="2400" b="1">
                <a:solidFill>
                  <a:srgbClr val="FF0000"/>
                </a:solidFill>
                <a:ea typeface="宋体" pitchFamily="2" charset="-122"/>
              </a:rPr>
              <a:t>0-</a:t>
            </a:r>
            <a:r>
              <a:rPr lang="zh-CN" altLang="en-US" sz="2400" b="1">
                <a:solidFill>
                  <a:srgbClr val="FF0000"/>
                </a:solidFill>
                <a:ea typeface="宋体" pitchFamily="2" charset="-122"/>
              </a:rPr>
              <a:t>状态到</a:t>
            </a:r>
            <a:r>
              <a:rPr lang="en-US" altLang="zh-CN" sz="2400" b="1">
                <a:solidFill>
                  <a:srgbClr val="FF0000"/>
                </a:solidFill>
                <a:ea typeface="宋体" pitchFamily="2" charset="-122"/>
              </a:rPr>
              <a:t>0+</a:t>
            </a:r>
            <a:r>
              <a:rPr lang="zh-CN" altLang="en-US" sz="2400" b="1">
                <a:solidFill>
                  <a:srgbClr val="FF0000"/>
                </a:solidFill>
                <a:ea typeface="宋体" pitchFamily="2" charset="-122"/>
              </a:rPr>
              <a:t>状态有没有跳变</a:t>
            </a:r>
            <a:r>
              <a:rPr lang="zh-CN" altLang="en-US" sz="2400" b="1">
                <a:solidFill>
                  <a:srgbClr val="111111"/>
                </a:solidFill>
                <a:ea typeface="宋体" pitchFamily="2" charset="-122"/>
              </a:rPr>
              <a:t>决定于微分方程右端自由项是否包含</a:t>
            </a:r>
            <a:r>
              <a:rPr lang="zh-CN" altLang="en-US" sz="2400" b="1">
                <a:solidFill>
                  <a:srgbClr val="111111"/>
                </a:solidFill>
                <a:ea typeface="宋体" pitchFamily="2" charset="-122"/>
                <a:sym typeface="Symbol" pitchFamily="18" charset="2"/>
              </a:rPr>
              <a:t></a:t>
            </a:r>
            <a:r>
              <a:rPr lang="en-US" altLang="zh-CN" sz="2400" b="1">
                <a:solidFill>
                  <a:srgbClr val="111111"/>
                </a:solidFill>
                <a:ea typeface="宋体" pitchFamily="2" charset="-122"/>
                <a:sym typeface="Symbol" pitchFamily="18" charset="2"/>
              </a:rPr>
              <a:t>(t)</a:t>
            </a:r>
            <a:r>
              <a:rPr lang="en-US" altLang="zh-CN" sz="2400" b="1">
                <a:solidFill>
                  <a:srgbClr val="111111"/>
                </a:solidFill>
                <a:ea typeface="宋体" pitchFamily="2" charset="-122"/>
              </a:rPr>
              <a:t> </a:t>
            </a:r>
            <a:r>
              <a:rPr lang="zh-CN" altLang="en-US" sz="2400" b="1">
                <a:solidFill>
                  <a:srgbClr val="111111"/>
                </a:solidFill>
                <a:ea typeface="宋体" pitchFamily="2" charset="-122"/>
              </a:rPr>
              <a:t>及其各阶导数</a:t>
            </a:r>
            <a:r>
              <a:rPr lang="zh-CN" altLang="en-US" sz="2400" b="1">
                <a:solidFill>
                  <a:srgbClr val="111111"/>
                </a:solidFill>
                <a:ea typeface="宋体" pitchFamily="2" charset="-122"/>
                <a:sym typeface="Symbol" pitchFamily="18" charset="2"/>
              </a:rPr>
              <a:t>。</a:t>
            </a:r>
          </a:p>
        </p:txBody>
      </p:sp>
      <p:sp>
        <p:nvSpPr>
          <p:cNvPr id="17417" name="Text Box 6"/>
          <p:cNvSpPr txBox="1">
            <a:spLocks noChangeArrowheads="1"/>
          </p:cNvSpPr>
          <p:nvPr/>
        </p:nvSpPr>
        <p:spPr bwMode="auto">
          <a:xfrm>
            <a:off x="228600" y="3657600"/>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111111"/>
                </a:solidFill>
                <a:ea typeface="宋体" pitchFamily="2" charset="-122"/>
              </a:rPr>
              <a:t>如果包含有</a:t>
            </a:r>
            <a:r>
              <a:rPr lang="zh-CN" altLang="en-US" sz="2400" b="1">
                <a:solidFill>
                  <a:srgbClr val="111111"/>
                </a:solidFill>
                <a:ea typeface="宋体" pitchFamily="2" charset="-122"/>
                <a:sym typeface="Symbol" pitchFamily="18" charset="2"/>
              </a:rPr>
              <a:t></a:t>
            </a:r>
            <a:r>
              <a:rPr lang="en-US" altLang="zh-CN" sz="2400" b="1">
                <a:solidFill>
                  <a:srgbClr val="111111"/>
                </a:solidFill>
                <a:ea typeface="宋体" pitchFamily="2" charset="-122"/>
                <a:sym typeface="Symbol" pitchFamily="18" charset="2"/>
              </a:rPr>
              <a:t>(t)</a:t>
            </a:r>
            <a:r>
              <a:rPr lang="zh-CN" altLang="en-US" sz="2400" b="1">
                <a:solidFill>
                  <a:srgbClr val="111111"/>
                </a:solidFill>
                <a:ea typeface="宋体" pitchFamily="2" charset="-122"/>
                <a:sym typeface="Symbol" pitchFamily="18" charset="2"/>
              </a:rPr>
              <a:t>及其各阶导数，说明相应的</a:t>
            </a:r>
            <a:r>
              <a:rPr lang="en-US" altLang="zh-CN" sz="2400" b="1">
                <a:solidFill>
                  <a:srgbClr val="111111"/>
                </a:solidFill>
                <a:ea typeface="宋体" pitchFamily="2" charset="-122"/>
                <a:sym typeface="Symbol" pitchFamily="18" charset="2"/>
              </a:rPr>
              <a:t>0-</a:t>
            </a:r>
            <a:r>
              <a:rPr lang="zh-CN" altLang="en-US" sz="2400" b="1">
                <a:solidFill>
                  <a:srgbClr val="111111"/>
                </a:solidFill>
                <a:ea typeface="宋体" pitchFamily="2" charset="-122"/>
                <a:sym typeface="Symbol" pitchFamily="18" charset="2"/>
              </a:rPr>
              <a:t>到</a:t>
            </a:r>
            <a:r>
              <a:rPr lang="en-US" altLang="zh-CN" sz="2400" b="1">
                <a:solidFill>
                  <a:srgbClr val="111111"/>
                </a:solidFill>
                <a:ea typeface="宋体" pitchFamily="2" charset="-122"/>
                <a:sym typeface="Symbol" pitchFamily="18" charset="2"/>
              </a:rPr>
              <a:t>0+</a:t>
            </a:r>
            <a:r>
              <a:rPr lang="zh-CN" altLang="en-US" sz="2400" b="1">
                <a:solidFill>
                  <a:srgbClr val="111111"/>
                </a:solidFill>
                <a:ea typeface="宋体" pitchFamily="2" charset="-122"/>
                <a:sym typeface="Symbol" pitchFamily="18" charset="2"/>
              </a:rPr>
              <a:t>状态发生了跳变，即</a:t>
            </a:r>
          </a:p>
        </p:txBody>
      </p:sp>
      <p:graphicFrame>
        <p:nvGraphicFramePr>
          <p:cNvPr id="17410" name="Object 7"/>
          <p:cNvGraphicFramePr>
            <a:graphicFrameLocks noChangeAspect="1"/>
          </p:cNvGraphicFramePr>
          <p:nvPr/>
        </p:nvGraphicFramePr>
        <p:xfrm>
          <a:off x="2667000" y="4343400"/>
          <a:ext cx="2819400" cy="1370013"/>
        </p:xfrm>
        <a:graphic>
          <a:graphicData uri="http://schemas.openxmlformats.org/presentationml/2006/ole">
            <mc:AlternateContent xmlns:mc="http://schemas.openxmlformats.org/markup-compatibility/2006">
              <mc:Choice xmlns:v="urn:schemas-microsoft-com:vml" Requires="v">
                <p:oleObj spid="_x0000_s17425" name="Equation" r:id="rId3" imgW="1257120" imgH="672840" progId="Equation.3">
                  <p:embed/>
                </p:oleObj>
              </mc:Choice>
              <mc:Fallback>
                <p:oleObj name="Equation" r:id="rId3" imgW="1257120" imgH="6728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343400"/>
                        <a:ext cx="2819400"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282"/>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993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2972026-8BB3-4F9C-B603-1A7C9B03209A}" type="slidenum">
              <a:rPr lang="en-US" altLang="ko-KR">
                <a:solidFill>
                  <a:srgbClr val="003399"/>
                </a:solidFill>
                <a:latin typeface="-윤체L"/>
                <a:ea typeface="-윤체L"/>
                <a:cs typeface="-윤체L"/>
              </a:rPr>
              <a:pPr/>
              <a:t>31</a:t>
            </a:fld>
            <a:endParaRPr lang="en-US" altLang="ko-KR">
              <a:solidFill>
                <a:srgbClr val="003399"/>
              </a:solidFill>
              <a:latin typeface="-윤체L"/>
              <a:ea typeface="-윤체L"/>
              <a:cs typeface="-윤체L"/>
            </a:endParaRPr>
          </a:p>
        </p:txBody>
      </p:sp>
      <p:sp>
        <p:nvSpPr>
          <p:cNvPr id="99333" name="Text Box 3"/>
          <p:cNvSpPr txBox="1">
            <a:spLocks noChangeArrowheads="1"/>
          </p:cNvSpPr>
          <p:nvPr/>
        </p:nvSpPr>
        <p:spPr bwMode="auto">
          <a:xfrm>
            <a:off x="539750" y="1484313"/>
            <a:ext cx="76962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200" b="1">
                <a:solidFill>
                  <a:srgbClr val="FF3300"/>
                </a:solidFill>
                <a:ea typeface="宋体" pitchFamily="2" charset="-122"/>
              </a:rPr>
              <a:t>冲激函数匹配法步骤：</a:t>
            </a:r>
          </a:p>
          <a:p>
            <a:pPr eaLnBrk="1" hangingPunct="1">
              <a:spcBef>
                <a:spcPct val="50000"/>
              </a:spcBef>
            </a:pPr>
            <a:r>
              <a:rPr lang="zh-CN" altLang="en-US" sz="2200" b="1">
                <a:solidFill>
                  <a:srgbClr val="111111"/>
                </a:solidFill>
                <a:ea typeface="宋体" pitchFamily="2" charset="-122"/>
                <a:sym typeface="Symbol" pitchFamily="18" charset="2"/>
              </a:rPr>
              <a:t>   函数只匹配</a:t>
            </a:r>
            <a:r>
              <a:rPr lang="en-US" altLang="zh-CN" sz="2200" b="1">
                <a:solidFill>
                  <a:srgbClr val="111111"/>
                </a:solidFill>
                <a:ea typeface="宋体" pitchFamily="2" charset="-122"/>
                <a:sym typeface="Symbol" pitchFamily="18" charset="2"/>
              </a:rPr>
              <a:t>(t)</a:t>
            </a:r>
            <a:r>
              <a:rPr lang="zh-CN" altLang="en-US" sz="2200" b="1">
                <a:solidFill>
                  <a:srgbClr val="111111"/>
                </a:solidFill>
                <a:ea typeface="宋体" pitchFamily="2" charset="-122"/>
                <a:sym typeface="Symbol" pitchFamily="18" charset="2"/>
              </a:rPr>
              <a:t>及其各阶导数项，使方程两端这些函数项对应相等。</a:t>
            </a:r>
            <a:endParaRPr lang="zh-CN" altLang="en-US" sz="2200" b="1">
              <a:solidFill>
                <a:srgbClr val="111111"/>
              </a:solidFill>
              <a:ea typeface="宋体" pitchFamily="2" charset="-122"/>
            </a:endParaRPr>
          </a:p>
          <a:p>
            <a:pPr eaLnBrk="1" hangingPunct="1">
              <a:spcBef>
                <a:spcPct val="50000"/>
              </a:spcBef>
            </a:pPr>
            <a:r>
              <a:rPr lang="zh-CN" altLang="en-US" sz="2200" b="1">
                <a:solidFill>
                  <a:srgbClr val="FF3300"/>
                </a:solidFill>
                <a:ea typeface="宋体" pitchFamily="2" charset="-122"/>
              </a:rPr>
              <a:t>（</a:t>
            </a:r>
            <a:r>
              <a:rPr lang="en-US" altLang="zh-CN" sz="2200" b="1">
                <a:solidFill>
                  <a:srgbClr val="FF3300"/>
                </a:solidFill>
                <a:ea typeface="宋体" pitchFamily="2" charset="-122"/>
              </a:rPr>
              <a:t>1</a:t>
            </a:r>
            <a:r>
              <a:rPr lang="zh-CN" altLang="en-US" sz="2200" b="1">
                <a:solidFill>
                  <a:srgbClr val="FF3300"/>
                </a:solidFill>
                <a:ea typeface="宋体" pitchFamily="2" charset="-122"/>
              </a:rPr>
              <a:t>）先从最高阶项开始匹配；</a:t>
            </a:r>
          </a:p>
          <a:p>
            <a:pPr eaLnBrk="1" hangingPunct="1">
              <a:spcBef>
                <a:spcPct val="50000"/>
              </a:spcBef>
            </a:pPr>
            <a:r>
              <a:rPr lang="zh-CN" altLang="en-US" sz="2200" b="1">
                <a:solidFill>
                  <a:srgbClr val="111111"/>
                </a:solidFill>
                <a:ea typeface="宋体" pitchFamily="2" charset="-122"/>
              </a:rPr>
              <a:t>     匹配从方程左端</a:t>
            </a:r>
            <a:r>
              <a:rPr lang="en-US" altLang="zh-CN" sz="2200" b="1">
                <a:solidFill>
                  <a:srgbClr val="111111"/>
                </a:solidFill>
                <a:ea typeface="宋体" pitchFamily="2" charset="-122"/>
              </a:rPr>
              <a:t>r</a:t>
            </a:r>
            <a:r>
              <a:rPr lang="en-US" altLang="zh-CN" sz="2200" b="1" baseline="30000">
                <a:solidFill>
                  <a:srgbClr val="111111"/>
                </a:solidFill>
                <a:ea typeface="宋体" pitchFamily="2" charset="-122"/>
              </a:rPr>
              <a:t>(k)</a:t>
            </a:r>
            <a:r>
              <a:rPr lang="en-US" altLang="zh-CN" sz="2200" b="1">
                <a:solidFill>
                  <a:srgbClr val="111111"/>
                </a:solidFill>
                <a:ea typeface="宋体" pitchFamily="2" charset="-122"/>
              </a:rPr>
              <a:t>(t)</a:t>
            </a:r>
            <a:r>
              <a:rPr lang="zh-CN" altLang="en-US" sz="2200" b="1">
                <a:solidFill>
                  <a:srgbClr val="111111"/>
                </a:solidFill>
                <a:ea typeface="宋体" pitchFamily="2" charset="-122"/>
              </a:rPr>
              <a:t>的最高阶项开始，首先使方程右端</a:t>
            </a:r>
            <a:r>
              <a:rPr lang="zh-CN" altLang="en-US" sz="2200" b="1">
                <a:solidFill>
                  <a:srgbClr val="111111"/>
                </a:solidFill>
                <a:ea typeface="宋体" pitchFamily="2" charset="-122"/>
                <a:sym typeface="Symbol" pitchFamily="18" charset="2"/>
              </a:rPr>
              <a:t>函数最高阶次项得到匹配。</a:t>
            </a:r>
          </a:p>
        </p:txBody>
      </p:sp>
      <p:sp>
        <p:nvSpPr>
          <p:cNvPr id="99334" name="Text Box 4"/>
          <p:cNvSpPr txBox="1">
            <a:spLocks noChangeArrowheads="1"/>
          </p:cNvSpPr>
          <p:nvPr/>
        </p:nvSpPr>
        <p:spPr bwMode="auto">
          <a:xfrm>
            <a:off x="457200" y="4038600"/>
            <a:ext cx="8229600"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FF3300"/>
                </a:solidFill>
                <a:ea typeface="宋体" pitchFamily="2" charset="-122"/>
              </a:rPr>
              <a:t>（</a:t>
            </a:r>
            <a:r>
              <a:rPr lang="en-US" altLang="zh-CN" sz="2400" b="1">
                <a:solidFill>
                  <a:srgbClr val="FF3300"/>
                </a:solidFill>
                <a:ea typeface="宋体" pitchFamily="2" charset="-122"/>
              </a:rPr>
              <a:t>2</a:t>
            </a:r>
            <a:r>
              <a:rPr lang="zh-CN" altLang="en-US" sz="2400" b="1">
                <a:solidFill>
                  <a:srgbClr val="FF3300"/>
                </a:solidFill>
                <a:ea typeface="宋体" pitchFamily="2" charset="-122"/>
              </a:rPr>
              <a:t>）最高阶项匹配好后对低阶项的影响；</a:t>
            </a:r>
          </a:p>
          <a:p>
            <a:pPr eaLnBrk="1" hangingPunct="1">
              <a:spcBef>
                <a:spcPct val="20000"/>
              </a:spcBef>
            </a:pPr>
            <a:r>
              <a:rPr lang="zh-CN" altLang="en-US" sz="2400" b="1">
                <a:solidFill>
                  <a:srgbClr val="111111"/>
                </a:solidFill>
                <a:ea typeface="宋体" pitchFamily="2" charset="-122"/>
              </a:rPr>
              <a:t>    每次匹配方程低阶</a:t>
            </a:r>
            <a:r>
              <a:rPr lang="zh-CN" altLang="en-US" sz="2400" b="1">
                <a:solidFill>
                  <a:srgbClr val="111111"/>
                </a:solidFill>
                <a:ea typeface="宋体" pitchFamily="2" charset="-122"/>
                <a:sym typeface="Symbol" pitchFamily="18" charset="2"/>
              </a:rPr>
              <a:t>函数项时，如果方程左端所有同阶次函数各项系数之和不能和右端匹配，则由左端</a:t>
            </a:r>
            <a:r>
              <a:rPr lang="en-US" altLang="zh-CN" sz="2400" b="1">
                <a:solidFill>
                  <a:srgbClr val="111111"/>
                </a:solidFill>
                <a:ea typeface="宋体" pitchFamily="2" charset="-122"/>
              </a:rPr>
              <a:t>r</a:t>
            </a:r>
            <a:r>
              <a:rPr lang="en-US" altLang="zh-CN" sz="2400" b="1" baseline="30000">
                <a:solidFill>
                  <a:srgbClr val="111111"/>
                </a:solidFill>
                <a:ea typeface="宋体" pitchFamily="2" charset="-122"/>
              </a:rPr>
              <a:t>(k)</a:t>
            </a:r>
            <a:r>
              <a:rPr lang="en-US" altLang="zh-CN" sz="2400" b="1">
                <a:solidFill>
                  <a:srgbClr val="111111"/>
                </a:solidFill>
                <a:ea typeface="宋体" pitchFamily="2" charset="-122"/>
              </a:rPr>
              <a:t>(t)</a:t>
            </a:r>
            <a:r>
              <a:rPr lang="zh-CN" altLang="en-US" sz="2400" b="1">
                <a:solidFill>
                  <a:srgbClr val="111111"/>
                </a:solidFill>
                <a:ea typeface="宋体" pitchFamily="2" charset="-122"/>
              </a:rPr>
              <a:t>最高阶项中补偿。</a:t>
            </a:r>
          </a:p>
          <a:p>
            <a:pPr eaLnBrk="1" hangingPunct="1">
              <a:spcBef>
                <a:spcPct val="50000"/>
              </a:spcBef>
            </a:pPr>
            <a:r>
              <a:rPr lang="zh-CN" altLang="en-US" sz="2400" b="1">
                <a:solidFill>
                  <a:srgbClr val="FF3300"/>
                </a:solidFill>
                <a:ea typeface="宋体" pitchFamily="2" charset="-122"/>
              </a:rPr>
              <a:t>（</a:t>
            </a:r>
            <a:r>
              <a:rPr lang="en-US" altLang="zh-CN" sz="2400" b="1">
                <a:solidFill>
                  <a:srgbClr val="FF3300"/>
                </a:solidFill>
                <a:ea typeface="宋体" pitchFamily="2" charset="-122"/>
              </a:rPr>
              <a:t>3</a:t>
            </a:r>
            <a:r>
              <a:rPr lang="zh-CN" altLang="en-US" sz="2400" b="1">
                <a:solidFill>
                  <a:srgbClr val="FF3300"/>
                </a:solidFill>
                <a:ea typeface="宋体" pitchFamily="2" charset="-122"/>
              </a:rPr>
              <a:t>）匹配低阶项。</a:t>
            </a:r>
            <a:r>
              <a:rPr lang="zh-CN" altLang="en-US" sz="2400" b="1">
                <a:solidFill>
                  <a:srgbClr val="111111"/>
                </a:solidFill>
                <a:ea typeface="宋体" pitchFamily="2" charset="-122"/>
              </a:rPr>
              <a:t>已匹配好的高阶次</a:t>
            </a:r>
            <a:r>
              <a:rPr lang="zh-CN" altLang="en-US" sz="2400" b="1">
                <a:solidFill>
                  <a:srgbClr val="111111"/>
                </a:solidFill>
                <a:ea typeface="宋体" pitchFamily="2" charset="-122"/>
                <a:sym typeface="Symbol" pitchFamily="18" charset="2"/>
              </a:rPr>
              <a:t>函数项系数不变。</a:t>
            </a:r>
            <a:endParaRPr lang="zh-CN" altLang="en-US" sz="2400" b="1">
              <a:solidFill>
                <a:srgbClr val="111111"/>
              </a:solidFill>
              <a:ea typeface="宋体" pitchFamily="2" charset="-122"/>
            </a:endParaRPr>
          </a:p>
        </p:txBody>
      </p:sp>
    </p:spTree>
  </p:cSld>
  <p:clrMapOvr>
    <a:masterClrMapping/>
  </p:clrMapOvr>
  <p:transition advTm="15"/>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9" name="页脚占位符 4"/>
          <p:cNvSpPr>
            <a:spLocks noGrp="1"/>
          </p:cNvSpPr>
          <p:nvPr>
            <p:ph type="ftr" sz="quarter" idx="11"/>
          </p:nvPr>
        </p:nvSpPr>
        <p:spPr/>
        <p:txBody>
          <a:bodyPr/>
          <a:lstStyle/>
          <a:p>
            <a:pPr>
              <a:defRPr/>
            </a:pPr>
            <a:r>
              <a:rPr lang="zh-CN" altLang="en-US"/>
              <a:t>信号与系统</a:t>
            </a:r>
          </a:p>
        </p:txBody>
      </p:sp>
      <p:sp>
        <p:nvSpPr>
          <p:cNvPr id="1844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1890CFF9-9904-4458-B890-7ECED8805BC9}" type="slidenum">
              <a:rPr lang="en-US" altLang="ko-KR">
                <a:solidFill>
                  <a:srgbClr val="003399"/>
                </a:solidFill>
                <a:latin typeface="-윤체L"/>
                <a:ea typeface="-윤체L"/>
                <a:cs typeface="-윤체L"/>
              </a:rPr>
              <a:pPr/>
              <a:t>32</a:t>
            </a:fld>
            <a:endParaRPr lang="en-US" altLang="ko-KR">
              <a:solidFill>
                <a:srgbClr val="003399"/>
              </a:solidFill>
              <a:latin typeface="-윤체L"/>
              <a:ea typeface="-윤체L"/>
              <a:cs typeface="-윤체L"/>
            </a:endParaRPr>
          </a:p>
        </p:txBody>
      </p:sp>
      <p:graphicFrame>
        <p:nvGraphicFramePr>
          <p:cNvPr id="18434" name="Object 2"/>
          <p:cNvGraphicFramePr>
            <a:graphicFrameLocks noChangeAspect="1"/>
          </p:cNvGraphicFramePr>
          <p:nvPr/>
        </p:nvGraphicFramePr>
        <p:xfrm>
          <a:off x="1009650" y="1676400"/>
          <a:ext cx="5337175" cy="868363"/>
        </p:xfrm>
        <a:graphic>
          <a:graphicData uri="http://schemas.openxmlformats.org/presentationml/2006/ole">
            <mc:AlternateContent xmlns:mc="http://schemas.openxmlformats.org/markup-compatibility/2006">
              <mc:Choice xmlns:v="urn:schemas-microsoft-com:vml" Requires="v">
                <p:oleObj spid="_x0000_s18478" name="Equation" r:id="rId3" imgW="2387520" imgH="393480" progId="Equation.DSMT4">
                  <p:embed/>
                </p:oleObj>
              </mc:Choice>
              <mc:Fallback>
                <p:oleObj name="Equation" r:id="rId3" imgW="238752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1676400"/>
                        <a:ext cx="5337175" cy="86836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4"/>
          <p:cNvGraphicFramePr>
            <a:graphicFrameLocks noChangeAspect="1"/>
          </p:cNvGraphicFramePr>
          <p:nvPr/>
        </p:nvGraphicFramePr>
        <p:xfrm>
          <a:off x="3124200" y="5334000"/>
          <a:ext cx="3008313" cy="476250"/>
        </p:xfrm>
        <a:graphic>
          <a:graphicData uri="http://schemas.openxmlformats.org/presentationml/2006/ole">
            <mc:AlternateContent xmlns:mc="http://schemas.openxmlformats.org/markup-compatibility/2006">
              <mc:Choice xmlns:v="urn:schemas-microsoft-com:vml" Requires="v">
                <p:oleObj spid="_x0000_s18479" name="Equation" r:id="rId5" imgW="1346040" imgH="215640" progId="Equation.DSMT4">
                  <p:embed/>
                </p:oleObj>
              </mc:Choice>
              <mc:Fallback>
                <p:oleObj name="Equation" r:id="rId5" imgW="1346040" imgH="215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334000"/>
                        <a:ext cx="3008313" cy="476250"/>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5"/>
          <p:cNvGraphicFramePr>
            <a:graphicFrameLocks noChangeAspect="1"/>
          </p:cNvGraphicFramePr>
          <p:nvPr/>
        </p:nvGraphicFramePr>
        <p:xfrm>
          <a:off x="1146175" y="2565400"/>
          <a:ext cx="5478463" cy="866775"/>
        </p:xfrm>
        <a:graphic>
          <a:graphicData uri="http://schemas.openxmlformats.org/presentationml/2006/ole">
            <mc:AlternateContent xmlns:mc="http://schemas.openxmlformats.org/markup-compatibility/2006">
              <mc:Choice xmlns:v="urn:schemas-microsoft-com:vml" Requires="v">
                <p:oleObj spid="_x0000_s18480" name="Equation" r:id="rId7" imgW="2450880" imgH="393480" progId="Equation.DSMT4">
                  <p:embed/>
                </p:oleObj>
              </mc:Choice>
              <mc:Fallback>
                <p:oleObj name="Equation" r:id="rId7" imgW="2450880" imgH="39348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6175" y="2565400"/>
                        <a:ext cx="5478463" cy="866775"/>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6"/>
          <p:cNvGraphicFramePr>
            <a:graphicFrameLocks noChangeAspect="1"/>
          </p:cNvGraphicFramePr>
          <p:nvPr/>
        </p:nvGraphicFramePr>
        <p:xfrm>
          <a:off x="2808288" y="3505200"/>
          <a:ext cx="1901825" cy="420688"/>
        </p:xfrm>
        <a:graphic>
          <a:graphicData uri="http://schemas.openxmlformats.org/presentationml/2006/ole">
            <mc:AlternateContent xmlns:mc="http://schemas.openxmlformats.org/markup-compatibility/2006">
              <mc:Choice xmlns:v="urn:schemas-microsoft-com:vml" Requires="v">
                <p:oleObj spid="_x0000_s18481" name="Equation" r:id="rId9" imgW="965160" imgH="215640" progId="Equation.DSMT4">
                  <p:embed/>
                </p:oleObj>
              </mc:Choice>
              <mc:Fallback>
                <p:oleObj name="Equation" r:id="rId9" imgW="965160" imgH="215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8288" y="3505200"/>
                        <a:ext cx="1901825" cy="420688"/>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7"/>
          <p:cNvGraphicFramePr>
            <a:graphicFrameLocks noChangeAspect="1"/>
          </p:cNvGraphicFramePr>
          <p:nvPr/>
        </p:nvGraphicFramePr>
        <p:xfrm>
          <a:off x="2719388" y="4343400"/>
          <a:ext cx="3879850" cy="766763"/>
        </p:xfrm>
        <a:graphic>
          <a:graphicData uri="http://schemas.openxmlformats.org/presentationml/2006/ole">
            <mc:AlternateContent xmlns:mc="http://schemas.openxmlformats.org/markup-compatibility/2006">
              <mc:Choice xmlns:v="urn:schemas-microsoft-com:vml" Requires="v">
                <p:oleObj spid="_x0000_s18482" name="Equation" r:id="rId11" imgW="1968480" imgH="393480" progId="Equation.DSMT4">
                  <p:embed/>
                </p:oleObj>
              </mc:Choice>
              <mc:Fallback>
                <p:oleObj name="Equation" r:id="rId11" imgW="1968480" imgH="39348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9388" y="4343400"/>
                        <a:ext cx="3879850" cy="76676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Rectangle 8"/>
          <p:cNvSpPr>
            <a:spLocks noGrp="1" noRot="1" noChangeArrowheads="1"/>
          </p:cNvSpPr>
          <p:nvPr>
            <p:ph type="body" idx="1"/>
          </p:nvPr>
        </p:nvSpPr>
        <p:spPr>
          <a:xfrm>
            <a:off x="1116013" y="620713"/>
            <a:ext cx="4725987" cy="554037"/>
          </a:xfrm>
          <a:noFill/>
        </p:spPr>
        <p:txBody>
          <a:bodyPr/>
          <a:lstStyle/>
          <a:p>
            <a:pPr algn="just" eaLnBrk="1" hangingPunct="1">
              <a:lnSpc>
                <a:spcPct val="90000"/>
              </a:lnSpc>
              <a:buFont typeface="Wingdings" pitchFamily="2" charset="2"/>
              <a:buNone/>
            </a:pPr>
            <a:r>
              <a:rPr lang="zh-CN" altLang="en-US" smtClean="0">
                <a:solidFill>
                  <a:srgbClr val="FF0000"/>
                </a:solidFill>
              </a:rPr>
              <a:t>例子 </a:t>
            </a:r>
          </a:p>
        </p:txBody>
      </p:sp>
    </p:spTree>
  </p:cSld>
  <p:clrMapOvr>
    <a:masterClrMapping/>
  </p:clrMapOvr>
  <p:transition advTm="26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1" name="页脚占位符 4"/>
          <p:cNvSpPr>
            <a:spLocks noGrp="1"/>
          </p:cNvSpPr>
          <p:nvPr>
            <p:ph type="ftr" sz="quarter" idx="11"/>
          </p:nvPr>
        </p:nvSpPr>
        <p:spPr/>
        <p:txBody>
          <a:bodyPr/>
          <a:lstStyle/>
          <a:p>
            <a:pPr>
              <a:defRPr/>
            </a:pPr>
            <a:r>
              <a:rPr lang="zh-CN" altLang="en-US"/>
              <a:t>信号与系统</a:t>
            </a:r>
          </a:p>
        </p:txBody>
      </p:sp>
      <p:sp>
        <p:nvSpPr>
          <p:cNvPr id="194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1AFCA9B6-6A8C-47C3-8DA8-9DC6A3203272}" type="slidenum">
              <a:rPr lang="en-US" altLang="ko-KR">
                <a:solidFill>
                  <a:srgbClr val="003399"/>
                </a:solidFill>
                <a:latin typeface="-윤체L"/>
                <a:ea typeface="-윤체L"/>
                <a:cs typeface="-윤체L"/>
              </a:rPr>
              <a:pPr/>
              <a:t>33</a:t>
            </a:fld>
            <a:endParaRPr lang="en-US" altLang="ko-KR">
              <a:solidFill>
                <a:srgbClr val="003399"/>
              </a:solidFill>
              <a:latin typeface="-윤체L"/>
              <a:ea typeface="-윤체L"/>
              <a:cs typeface="-윤체L"/>
            </a:endParaRPr>
          </a:p>
        </p:txBody>
      </p:sp>
      <p:graphicFrame>
        <p:nvGraphicFramePr>
          <p:cNvPr id="19458" name="Object 2"/>
          <p:cNvGraphicFramePr>
            <a:graphicFrameLocks noChangeAspect="1"/>
          </p:cNvGraphicFramePr>
          <p:nvPr/>
        </p:nvGraphicFramePr>
        <p:xfrm>
          <a:off x="1792288" y="5502275"/>
          <a:ext cx="3460750" cy="511175"/>
        </p:xfrm>
        <a:graphic>
          <a:graphicData uri="http://schemas.openxmlformats.org/presentationml/2006/ole">
            <mc:AlternateContent xmlns:mc="http://schemas.openxmlformats.org/markup-compatibility/2006">
              <mc:Choice xmlns:v="urn:schemas-microsoft-com:vml" Requires="v">
                <p:oleObj spid="_x0000_s19497" name="Equation" r:id="rId3" imgW="1523880" imgH="228600" progId="Equation.DSMT4">
                  <p:embed/>
                </p:oleObj>
              </mc:Choice>
              <mc:Fallback>
                <p:oleObj name="Equation" r:id="rId3" imgW="152388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288" y="5502275"/>
                        <a:ext cx="3460750" cy="5111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4"/>
          <p:cNvGraphicFramePr>
            <a:graphicFrameLocks noChangeAspect="1"/>
          </p:cNvGraphicFramePr>
          <p:nvPr/>
        </p:nvGraphicFramePr>
        <p:xfrm>
          <a:off x="1304925" y="4797425"/>
          <a:ext cx="5224463" cy="439738"/>
        </p:xfrm>
        <a:graphic>
          <a:graphicData uri="http://schemas.openxmlformats.org/presentationml/2006/ole">
            <mc:AlternateContent xmlns:mc="http://schemas.openxmlformats.org/markup-compatibility/2006">
              <mc:Choice xmlns:v="urn:schemas-microsoft-com:vml" Requires="v">
                <p:oleObj spid="_x0000_s19498" name="Equation" r:id="rId5" imgW="2374560" imgH="203040" progId="Equation.DSMT4">
                  <p:embed/>
                </p:oleObj>
              </mc:Choice>
              <mc:Fallback>
                <p:oleObj name="Equation" r:id="rId5" imgW="2374560" imgH="203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925" y="4797425"/>
                        <a:ext cx="5224463" cy="439738"/>
                      </a:xfrm>
                      <a:prstGeom prst="rect">
                        <a:avLst/>
                      </a:prstGeom>
                      <a:noFill/>
                      <a:ln>
                        <a:noFill/>
                      </a:ln>
                      <a:effectLst/>
                      <a:extLst>
                        <a:ext uri="{909E8E84-426E-40DD-AFC4-6F175D3DCCD1}">
                          <a14:hiddenFill xmlns:a14="http://schemas.microsoft.com/office/drawing/2010/main">
                            <a:solidFill>
                              <a:srgbClr val="00FF00">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65" name="Group 5"/>
          <p:cNvGrpSpPr>
            <a:grpSpLocks/>
          </p:cNvGrpSpPr>
          <p:nvPr/>
        </p:nvGrpSpPr>
        <p:grpSpPr bwMode="auto">
          <a:xfrm>
            <a:off x="250825" y="3284538"/>
            <a:ext cx="7162800" cy="1139825"/>
            <a:chOff x="144" y="1680"/>
            <a:chExt cx="4512" cy="718"/>
          </a:xfrm>
        </p:grpSpPr>
        <p:sp>
          <p:nvSpPr>
            <p:cNvPr id="19468" name="Text Box 6"/>
            <p:cNvSpPr txBox="1">
              <a:spLocks noChangeArrowheads="1"/>
            </p:cNvSpPr>
            <p:nvPr/>
          </p:nvSpPr>
          <p:spPr bwMode="auto">
            <a:xfrm>
              <a:off x="144" y="1680"/>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800" b="1">
                  <a:solidFill>
                    <a:srgbClr val="111111"/>
                  </a:solidFill>
                  <a:ea typeface="宋体" pitchFamily="2" charset="-122"/>
                </a:rPr>
                <a:t>则代入方程得</a:t>
              </a:r>
            </a:p>
          </p:txBody>
        </p:sp>
        <p:graphicFrame>
          <p:nvGraphicFramePr>
            <p:cNvPr id="19461" name="Object 7"/>
            <p:cNvGraphicFramePr>
              <a:graphicFrameLocks noChangeAspect="1"/>
            </p:cNvGraphicFramePr>
            <p:nvPr/>
          </p:nvGraphicFramePr>
          <p:xfrm>
            <a:off x="786" y="2112"/>
            <a:ext cx="3870" cy="286"/>
          </p:xfrm>
          <a:graphic>
            <a:graphicData uri="http://schemas.openxmlformats.org/presentationml/2006/ole">
              <mc:AlternateContent xmlns:mc="http://schemas.openxmlformats.org/markup-compatibility/2006">
                <mc:Choice xmlns:v="urn:schemas-microsoft-com:vml" Requires="v">
                  <p:oleObj spid="_x0000_s19499" name="Equation" r:id="rId7" imgW="2705040" imgH="203040" progId="Equation.DSMT4">
                    <p:embed/>
                  </p:oleObj>
                </mc:Choice>
                <mc:Fallback>
                  <p:oleObj name="Equation" r:id="rId7" imgW="2705040" imgH="2030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 y="2112"/>
                          <a:ext cx="3870" cy="286"/>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66" name="Group 8"/>
          <p:cNvGrpSpPr>
            <a:grpSpLocks/>
          </p:cNvGrpSpPr>
          <p:nvPr/>
        </p:nvGrpSpPr>
        <p:grpSpPr bwMode="auto">
          <a:xfrm>
            <a:off x="539750" y="1412875"/>
            <a:ext cx="6334125" cy="1952625"/>
            <a:chOff x="384" y="528"/>
            <a:chExt cx="3990" cy="1230"/>
          </a:xfrm>
        </p:grpSpPr>
        <p:graphicFrame>
          <p:nvGraphicFramePr>
            <p:cNvPr id="19460" name="Object 9"/>
            <p:cNvGraphicFramePr>
              <a:graphicFrameLocks noChangeAspect="1"/>
            </p:cNvGraphicFramePr>
            <p:nvPr/>
          </p:nvGraphicFramePr>
          <p:xfrm>
            <a:off x="1466" y="828"/>
            <a:ext cx="2908" cy="930"/>
          </p:xfrm>
          <a:graphic>
            <a:graphicData uri="http://schemas.openxmlformats.org/presentationml/2006/ole">
              <mc:AlternateContent xmlns:mc="http://schemas.openxmlformats.org/markup-compatibility/2006">
                <mc:Choice xmlns:v="urn:schemas-microsoft-com:vml" Requires="v">
                  <p:oleObj spid="_x0000_s19500" name="Equation" r:id="rId9" imgW="2031840" imgH="660240" progId="Equation.DSMT4">
                    <p:embed/>
                  </p:oleObj>
                </mc:Choice>
                <mc:Fallback>
                  <p:oleObj name="Equation" r:id="rId9" imgW="2031840" imgH="6602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6" y="828"/>
                          <a:ext cx="2908" cy="93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7" name="Text Box 10"/>
            <p:cNvSpPr txBox="1">
              <a:spLocks noChangeArrowheads="1"/>
            </p:cNvSpPr>
            <p:nvPr/>
          </p:nvSpPr>
          <p:spPr bwMode="auto">
            <a:xfrm>
              <a:off x="384" y="528"/>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en-US" altLang="zh-CN" sz="2800" b="1">
                  <a:solidFill>
                    <a:srgbClr val="111111"/>
                  </a:solidFill>
                  <a:ea typeface="宋体" pitchFamily="2" charset="-122"/>
                </a:rPr>
                <a:t>(2)</a:t>
              </a:r>
              <a:r>
                <a:rPr lang="zh-CN" altLang="en-US" sz="2800" b="1">
                  <a:solidFill>
                    <a:srgbClr val="111111"/>
                  </a:solidFill>
                  <a:ea typeface="宋体" pitchFamily="2" charset="-122"/>
                </a:rPr>
                <a:t>法：可设</a:t>
              </a:r>
            </a:p>
          </p:txBody>
        </p:sp>
      </p:grpSp>
    </p:spTree>
  </p:cSld>
  <p:clrMapOvr>
    <a:masterClrMapping/>
  </p:clrMapOvr>
  <p:transition advTm="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2" name="页脚占位符 4"/>
          <p:cNvSpPr>
            <a:spLocks noGrp="1"/>
          </p:cNvSpPr>
          <p:nvPr>
            <p:ph type="ftr" sz="quarter" idx="11"/>
          </p:nvPr>
        </p:nvSpPr>
        <p:spPr/>
        <p:txBody>
          <a:bodyPr/>
          <a:lstStyle/>
          <a:p>
            <a:pPr>
              <a:defRPr/>
            </a:pPr>
            <a:r>
              <a:rPr lang="zh-CN" altLang="en-US"/>
              <a:t>信号与系统</a:t>
            </a:r>
          </a:p>
        </p:txBody>
      </p:sp>
      <p:sp>
        <p:nvSpPr>
          <p:cNvPr id="205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C2DC4755-85A7-433C-A0D1-4516729151D3}" type="slidenum">
              <a:rPr lang="en-US" altLang="ko-KR">
                <a:solidFill>
                  <a:srgbClr val="003399"/>
                </a:solidFill>
                <a:latin typeface="-윤체L"/>
                <a:ea typeface="-윤체L"/>
                <a:cs typeface="-윤체L"/>
              </a:rPr>
              <a:pPr/>
              <a:t>34</a:t>
            </a:fld>
            <a:endParaRPr lang="en-US" altLang="ko-KR">
              <a:solidFill>
                <a:srgbClr val="003399"/>
              </a:solidFill>
              <a:latin typeface="-윤체L"/>
              <a:ea typeface="-윤체L"/>
              <a:cs typeface="-윤체L"/>
            </a:endParaRPr>
          </a:p>
        </p:txBody>
      </p:sp>
      <p:sp>
        <p:nvSpPr>
          <p:cNvPr id="20502" name="Rectangle 2"/>
          <p:cNvSpPr>
            <a:spLocks noGrp="1" noChangeArrowheads="1"/>
          </p:cNvSpPr>
          <p:nvPr>
            <p:ph type="body" idx="1"/>
          </p:nvPr>
        </p:nvSpPr>
        <p:spPr>
          <a:xfrm>
            <a:off x="971550" y="549275"/>
            <a:ext cx="7054850" cy="533400"/>
          </a:xfrm>
        </p:spPr>
        <p:txBody>
          <a:bodyPr/>
          <a:lstStyle/>
          <a:p>
            <a:pPr eaLnBrk="1" hangingPunct="1">
              <a:lnSpc>
                <a:spcPct val="90000"/>
              </a:lnSpc>
              <a:buFont typeface="Wingdings" pitchFamily="2" charset="2"/>
              <a:buNone/>
            </a:pPr>
            <a:r>
              <a:rPr lang="zh-CN" altLang="en-US" smtClean="0">
                <a:solidFill>
                  <a:srgbClr val="FF0000"/>
                </a:solidFill>
                <a:latin typeface="华文细黑" pitchFamily="2" charset="-122"/>
                <a:ea typeface="华文细黑" pitchFamily="2" charset="-122"/>
              </a:rPr>
              <a:t>举例</a:t>
            </a:r>
            <a:r>
              <a:rPr lang="en-US" altLang="zh-CN" smtClean="0">
                <a:solidFill>
                  <a:srgbClr val="FF0000"/>
                </a:solidFill>
                <a:latin typeface="华文细黑" pitchFamily="2" charset="-122"/>
                <a:ea typeface="华文细黑" pitchFamily="2" charset="-122"/>
              </a:rPr>
              <a:t>2</a:t>
            </a:r>
            <a:r>
              <a:rPr lang="zh-CN" altLang="en-US" smtClean="0">
                <a:solidFill>
                  <a:srgbClr val="FF0000"/>
                </a:solidFill>
                <a:latin typeface="华文细黑" pitchFamily="2" charset="-122"/>
                <a:ea typeface="华文细黑" pitchFamily="2" charset="-122"/>
              </a:rPr>
              <a:t>－５：</a:t>
            </a:r>
            <a:endParaRPr lang="zh-CN" altLang="en-US" sz="2000" smtClean="0">
              <a:solidFill>
                <a:srgbClr val="FF0000"/>
              </a:solidFill>
              <a:latin typeface="宋体" pitchFamily="2" charset="-122"/>
            </a:endParaRPr>
          </a:p>
        </p:txBody>
      </p:sp>
      <p:sp>
        <p:nvSpPr>
          <p:cNvPr id="20503" name="Rectangle 3"/>
          <p:cNvSpPr>
            <a:spLocks noChangeArrowheads="1"/>
          </p:cNvSpPr>
          <p:nvPr/>
        </p:nvSpPr>
        <p:spPr bwMode="auto">
          <a:xfrm>
            <a:off x="685800" y="4243388"/>
            <a:ext cx="7469188"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04" name="Rectangle 5"/>
          <p:cNvSpPr>
            <a:spLocks noRot="1" noChangeArrowheads="1"/>
          </p:cNvSpPr>
          <p:nvPr/>
        </p:nvSpPr>
        <p:spPr bwMode="auto">
          <a:xfrm>
            <a:off x="152400" y="4038600"/>
            <a:ext cx="12509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90000"/>
              </a:lnSpc>
              <a:spcBef>
                <a:spcPct val="20000"/>
              </a:spcBef>
              <a:buClr>
                <a:schemeClr val="hlink"/>
              </a:buClr>
              <a:buSzPct val="70000"/>
              <a:buFont typeface="Wingdings" pitchFamily="2" charset="2"/>
              <a:buChar char="v"/>
            </a:pPr>
            <a:r>
              <a:rPr lang="zh-CN" altLang="en-US" sz="2400" b="1">
                <a:latin typeface="宋体" pitchFamily="2" charset="-122"/>
                <a:ea typeface="宋体" pitchFamily="2" charset="-122"/>
              </a:rPr>
              <a:t>解：</a:t>
            </a:r>
          </a:p>
        </p:txBody>
      </p:sp>
      <p:grpSp>
        <p:nvGrpSpPr>
          <p:cNvPr id="20505" name="Group 6"/>
          <p:cNvGrpSpPr>
            <a:grpSpLocks/>
          </p:cNvGrpSpPr>
          <p:nvPr/>
        </p:nvGrpSpPr>
        <p:grpSpPr bwMode="auto">
          <a:xfrm>
            <a:off x="0" y="1557338"/>
            <a:ext cx="8382000" cy="819150"/>
            <a:chOff x="144" y="1008"/>
            <a:chExt cx="5280" cy="516"/>
          </a:xfrm>
        </p:grpSpPr>
        <p:graphicFrame>
          <p:nvGraphicFramePr>
            <p:cNvPr id="20498" name="Object 7"/>
            <p:cNvGraphicFramePr>
              <a:graphicFrameLocks noChangeAspect="1"/>
            </p:cNvGraphicFramePr>
            <p:nvPr/>
          </p:nvGraphicFramePr>
          <p:xfrm>
            <a:off x="4224" y="1200"/>
            <a:ext cx="754" cy="324"/>
          </p:xfrm>
          <a:graphic>
            <a:graphicData uri="http://schemas.openxmlformats.org/presentationml/2006/ole">
              <mc:AlternateContent xmlns:mc="http://schemas.openxmlformats.org/markup-compatibility/2006">
                <mc:Choice xmlns:v="urn:schemas-microsoft-com:vml" Requires="v">
                  <p:oleObj spid="_x0000_s20663" name="Equation" r:id="rId3" imgW="495000" imgH="215640" progId="Equation.DSMT4">
                    <p:embed/>
                  </p:oleObj>
                </mc:Choice>
                <mc:Fallback>
                  <p:oleObj name="Equation" r:id="rId3" imgW="495000" imgH="2156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1200"/>
                          <a:ext cx="75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3" name="Rectangle 8"/>
            <p:cNvSpPr>
              <a:spLocks noChangeArrowheads="1"/>
            </p:cNvSpPr>
            <p:nvPr/>
          </p:nvSpPr>
          <p:spPr bwMode="auto">
            <a:xfrm>
              <a:off x="144" y="1008"/>
              <a:ext cx="52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spcBef>
                  <a:spcPct val="50000"/>
                </a:spcBef>
                <a:buClr>
                  <a:schemeClr val="hlink"/>
                </a:buClr>
                <a:buSzPct val="70000"/>
                <a:buFont typeface="Wingdings" pitchFamily="2" charset="2"/>
                <a:buChar char="v"/>
              </a:pPr>
              <a:r>
                <a:rPr lang="zh-CN" altLang="en-US" sz="2200" b="1">
                  <a:latin typeface="宋体" pitchFamily="2" charset="-122"/>
                  <a:ea typeface="宋体" pitchFamily="2" charset="-122"/>
                </a:rPr>
                <a:t>如图所示电路，</a:t>
              </a:r>
              <a:r>
                <a:rPr lang="en-US" altLang="zh-CN" sz="2200" b="1">
                  <a:latin typeface="宋体" pitchFamily="2" charset="-122"/>
                  <a:ea typeface="宋体" pitchFamily="2" charset="-122"/>
                </a:rPr>
                <a:t>t&lt;0</a:t>
              </a:r>
              <a:r>
                <a:rPr lang="zh-CN" altLang="en-US" sz="2200" b="1">
                  <a:latin typeface="宋体" pitchFamily="2" charset="-122"/>
                  <a:ea typeface="宋体" pitchFamily="2" charset="-122"/>
                </a:rPr>
                <a:t>时开关</a:t>
              </a:r>
              <a:r>
                <a:rPr lang="en-US" altLang="zh-CN" sz="2200" b="1">
                  <a:latin typeface="宋体" pitchFamily="2" charset="-122"/>
                  <a:ea typeface="宋体" pitchFamily="2" charset="-122"/>
                </a:rPr>
                <a:t>S</a:t>
              </a:r>
              <a:r>
                <a:rPr lang="zh-CN" altLang="en-US" sz="2200" b="1">
                  <a:latin typeface="宋体" pitchFamily="2" charset="-122"/>
                  <a:ea typeface="宋体" pitchFamily="2" charset="-122"/>
                </a:rPr>
                <a:t>处于</a:t>
              </a:r>
              <a:r>
                <a:rPr lang="en-US" altLang="zh-CN" sz="2200" b="1">
                  <a:latin typeface="宋体" pitchFamily="2" charset="-122"/>
                  <a:ea typeface="宋体" pitchFamily="2" charset="-122"/>
                </a:rPr>
                <a:t>1</a:t>
              </a:r>
              <a:r>
                <a:rPr lang="zh-CN" altLang="en-US" sz="2200" b="1">
                  <a:latin typeface="宋体" pitchFamily="2" charset="-122"/>
                  <a:ea typeface="宋体" pitchFamily="2" charset="-122"/>
                </a:rPr>
                <a:t>位置且达稳态，</a:t>
              </a:r>
              <a:r>
                <a:rPr lang="en-US" altLang="zh-CN" sz="2200" b="1">
                  <a:latin typeface="宋体" pitchFamily="2" charset="-122"/>
                  <a:ea typeface="宋体" pitchFamily="2" charset="-122"/>
                </a:rPr>
                <a:t>t=0</a:t>
              </a:r>
              <a:r>
                <a:rPr lang="zh-CN" altLang="en-US" sz="2200" b="1">
                  <a:latin typeface="宋体" pitchFamily="2" charset="-122"/>
                  <a:ea typeface="宋体" pitchFamily="2" charset="-122"/>
                </a:rPr>
                <a:t>时开关</a:t>
              </a:r>
              <a:r>
                <a:rPr lang="en-US" altLang="zh-CN" sz="2200" b="1">
                  <a:latin typeface="宋体" pitchFamily="2" charset="-122"/>
                  <a:ea typeface="宋体" pitchFamily="2" charset="-122"/>
                </a:rPr>
                <a:t>S</a:t>
              </a:r>
              <a:r>
                <a:rPr lang="zh-CN" altLang="en-US" sz="2200" b="1">
                  <a:latin typeface="宋体" pitchFamily="2" charset="-122"/>
                  <a:ea typeface="宋体" pitchFamily="2" charset="-122"/>
                </a:rPr>
                <a:t>由</a:t>
              </a:r>
              <a:r>
                <a:rPr lang="en-US" altLang="zh-CN" sz="2200" b="1">
                  <a:latin typeface="宋体" pitchFamily="2" charset="-122"/>
                  <a:ea typeface="宋体" pitchFamily="2" charset="-122"/>
                </a:rPr>
                <a:t>1</a:t>
              </a:r>
              <a:r>
                <a:rPr lang="zh-CN" altLang="en-US" sz="2200" b="1">
                  <a:latin typeface="宋体" pitchFamily="2" charset="-122"/>
                  <a:ea typeface="宋体" pitchFamily="2" charset="-122"/>
                </a:rPr>
                <a:t>位置转向</a:t>
              </a:r>
              <a:r>
                <a:rPr lang="en-US" altLang="zh-CN" sz="2200" b="1">
                  <a:latin typeface="宋体" pitchFamily="2" charset="-122"/>
                  <a:ea typeface="宋体" pitchFamily="2" charset="-122"/>
                </a:rPr>
                <a:t>2</a:t>
              </a:r>
              <a:r>
                <a:rPr lang="zh-CN" altLang="en-US" sz="2200" b="1">
                  <a:latin typeface="宋体" pitchFamily="2" charset="-122"/>
                  <a:ea typeface="宋体" pitchFamily="2" charset="-122"/>
                </a:rPr>
                <a:t>位置。建立</a:t>
              </a:r>
              <a:r>
                <a:rPr lang="en-US" altLang="zh-CN" sz="2200" b="1">
                  <a:latin typeface="宋体" pitchFamily="2" charset="-122"/>
                  <a:ea typeface="宋体" pitchFamily="2" charset="-122"/>
                </a:rPr>
                <a:t>i(t)</a:t>
              </a:r>
              <a:r>
                <a:rPr lang="zh-CN" altLang="en-US" sz="2200" b="1">
                  <a:latin typeface="宋体" pitchFamily="2" charset="-122"/>
                  <a:ea typeface="宋体" pitchFamily="2" charset="-122"/>
                </a:rPr>
                <a:t>微分方程并求解。</a:t>
              </a:r>
            </a:p>
          </p:txBody>
        </p:sp>
      </p:grpSp>
      <p:graphicFrame>
        <p:nvGraphicFramePr>
          <p:cNvPr id="20482" name="Object 9"/>
          <p:cNvGraphicFramePr>
            <a:graphicFrameLocks noChangeAspect="1"/>
          </p:cNvGraphicFramePr>
          <p:nvPr/>
        </p:nvGraphicFramePr>
        <p:xfrm>
          <a:off x="1081088" y="4076700"/>
          <a:ext cx="5295900" cy="1192213"/>
        </p:xfrm>
        <a:graphic>
          <a:graphicData uri="http://schemas.openxmlformats.org/presentationml/2006/ole">
            <mc:AlternateContent xmlns:mc="http://schemas.openxmlformats.org/markup-compatibility/2006">
              <mc:Choice xmlns:v="urn:schemas-microsoft-com:vml" Requires="v">
                <p:oleObj spid="_x0000_s20664" name="Equation" r:id="rId5" imgW="2514600" imgH="634680" progId="Equation.DSMT4">
                  <p:embed/>
                </p:oleObj>
              </mc:Choice>
              <mc:Fallback>
                <p:oleObj name="Equation" r:id="rId5" imgW="2514600" imgH="6346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1088" y="4076700"/>
                        <a:ext cx="5295900" cy="1192213"/>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06" name="Group 10"/>
          <p:cNvGrpSpPr>
            <a:grpSpLocks/>
          </p:cNvGrpSpPr>
          <p:nvPr/>
        </p:nvGrpSpPr>
        <p:grpSpPr bwMode="auto">
          <a:xfrm>
            <a:off x="468313" y="2349500"/>
            <a:ext cx="6130925" cy="1895475"/>
            <a:chOff x="144" y="1488"/>
            <a:chExt cx="4080" cy="1541"/>
          </a:xfrm>
        </p:grpSpPr>
        <p:sp>
          <p:nvSpPr>
            <p:cNvPr id="20507" name="Rectangle 11"/>
            <p:cNvSpPr>
              <a:spLocks noChangeArrowheads="1"/>
            </p:cNvSpPr>
            <p:nvPr/>
          </p:nvSpPr>
          <p:spPr bwMode="auto">
            <a:xfrm>
              <a:off x="1887" y="1488"/>
              <a:ext cx="11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0508" name="Rectangle 12"/>
            <p:cNvSpPr>
              <a:spLocks noChangeArrowheads="1"/>
            </p:cNvSpPr>
            <p:nvPr/>
          </p:nvSpPr>
          <p:spPr bwMode="auto">
            <a:xfrm>
              <a:off x="2082" y="1488"/>
              <a:ext cx="11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0509" name="Rectangle 13"/>
            <p:cNvSpPr>
              <a:spLocks noChangeArrowheads="1"/>
            </p:cNvSpPr>
            <p:nvPr/>
          </p:nvSpPr>
          <p:spPr bwMode="auto">
            <a:xfrm>
              <a:off x="2449" y="1494"/>
              <a:ext cx="11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graphicFrame>
          <p:nvGraphicFramePr>
            <p:cNvPr id="20484" name="Object 14"/>
            <p:cNvGraphicFramePr>
              <a:graphicFrameLocks noChangeAspect="1"/>
            </p:cNvGraphicFramePr>
            <p:nvPr/>
          </p:nvGraphicFramePr>
          <p:xfrm>
            <a:off x="2335" y="1495"/>
            <a:ext cx="626" cy="219"/>
          </p:xfrm>
          <a:graphic>
            <a:graphicData uri="http://schemas.openxmlformats.org/presentationml/2006/ole">
              <mc:AlternateContent xmlns:mc="http://schemas.openxmlformats.org/markup-compatibility/2006">
                <mc:Choice xmlns:v="urn:schemas-microsoft-com:vml" Requires="v">
                  <p:oleObj spid="_x0000_s20665" name="Equation" r:id="rId7" imgW="507960" imgH="215640" progId="Equation.3">
                    <p:embed/>
                  </p:oleObj>
                </mc:Choice>
                <mc:Fallback>
                  <p:oleObj name="Equation" r:id="rId7" imgW="507960" imgH="21564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5" y="1495"/>
                          <a:ext cx="626"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10" name="Group 15"/>
            <p:cNvGrpSpPr>
              <a:grpSpLocks/>
            </p:cNvGrpSpPr>
            <p:nvPr/>
          </p:nvGrpSpPr>
          <p:grpSpPr bwMode="auto">
            <a:xfrm>
              <a:off x="144" y="1536"/>
              <a:ext cx="4080" cy="1493"/>
              <a:chOff x="288" y="1539"/>
              <a:chExt cx="4080" cy="1493"/>
            </a:xfrm>
          </p:grpSpPr>
          <p:sp>
            <p:nvSpPr>
              <p:cNvPr id="20511" name="Rectangle 16"/>
              <p:cNvSpPr>
                <a:spLocks noChangeArrowheads="1"/>
              </p:cNvSpPr>
              <p:nvPr/>
            </p:nvSpPr>
            <p:spPr bwMode="auto">
              <a:xfrm>
                <a:off x="1569" y="2098"/>
                <a:ext cx="11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0512" name="Rectangle 17"/>
              <p:cNvSpPr>
                <a:spLocks noChangeArrowheads="1"/>
              </p:cNvSpPr>
              <p:nvPr/>
            </p:nvSpPr>
            <p:spPr bwMode="auto">
              <a:xfrm>
                <a:off x="1753" y="2098"/>
                <a:ext cx="11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0513" name="Rectangle 18"/>
              <p:cNvSpPr>
                <a:spLocks noChangeArrowheads="1"/>
              </p:cNvSpPr>
              <p:nvPr/>
            </p:nvSpPr>
            <p:spPr bwMode="auto">
              <a:xfrm>
                <a:off x="1949" y="2098"/>
                <a:ext cx="11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0514" name="Rectangle 19"/>
              <p:cNvSpPr>
                <a:spLocks noChangeArrowheads="1"/>
              </p:cNvSpPr>
              <p:nvPr/>
            </p:nvSpPr>
            <p:spPr bwMode="auto">
              <a:xfrm>
                <a:off x="2143" y="2098"/>
                <a:ext cx="11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0515" name="Rectangle 20"/>
              <p:cNvSpPr>
                <a:spLocks noChangeArrowheads="1"/>
              </p:cNvSpPr>
              <p:nvPr/>
            </p:nvSpPr>
            <p:spPr bwMode="auto">
              <a:xfrm>
                <a:off x="1179" y="2398"/>
                <a:ext cx="11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0516" name="Rectangle 21"/>
              <p:cNvSpPr>
                <a:spLocks noChangeArrowheads="1"/>
              </p:cNvSpPr>
              <p:nvPr/>
            </p:nvSpPr>
            <p:spPr bwMode="auto">
              <a:xfrm>
                <a:off x="1949" y="2398"/>
                <a:ext cx="11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0517" name="Rectangle 22"/>
              <p:cNvSpPr>
                <a:spLocks noChangeArrowheads="1"/>
              </p:cNvSpPr>
              <p:nvPr/>
            </p:nvSpPr>
            <p:spPr bwMode="auto">
              <a:xfrm>
                <a:off x="2328" y="2398"/>
                <a:ext cx="11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0518" name="Rectangle 23"/>
              <p:cNvSpPr>
                <a:spLocks noChangeArrowheads="1"/>
              </p:cNvSpPr>
              <p:nvPr/>
            </p:nvSpPr>
            <p:spPr bwMode="auto">
              <a:xfrm>
                <a:off x="789" y="2698"/>
                <a:ext cx="11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graphicFrame>
            <p:nvGraphicFramePr>
              <p:cNvPr id="20485" name="Object 24"/>
              <p:cNvGraphicFramePr>
                <a:graphicFrameLocks noChangeAspect="1"/>
              </p:cNvGraphicFramePr>
              <p:nvPr/>
            </p:nvGraphicFramePr>
            <p:xfrm>
              <a:off x="288" y="2165"/>
              <a:ext cx="682" cy="229"/>
            </p:xfrm>
            <a:graphic>
              <a:graphicData uri="http://schemas.openxmlformats.org/presentationml/2006/ole">
                <mc:AlternateContent xmlns:mc="http://schemas.openxmlformats.org/markup-compatibility/2006">
                  <mc:Choice xmlns:v="urn:schemas-microsoft-com:vml" Requires="v">
                    <p:oleObj spid="_x0000_s20666" name="Equation" r:id="rId9" imgW="596880" imgH="203040" progId="Equation.3">
                      <p:embed/>
                    </p:oleObj>
                  </mc:Choice>
                  <mc:Fallback>
                    <p:oleObj name="Equation" r:id="rId9" imgW="596880" imgH="20304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 y="2165"/>
                            <a:ext cx="682"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9" name="Oval 25"/>
              <p:cNvSpPr>
                <a:spLocks noChangeArrowheads="1"/>
              </p:cNvSpPr>
              <p:nvPr/>
            </p:nvSpPr>
            <p:spPr bwMode="auto">
              <a:xfrm>
                <a:off x="1008" y="2160"/>
                <a:ext cx="144" cy="17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20" name="Line 26"/>
              <p:cNvSpPr>
                <a:spLocks noChangeShapeType="1"/>
              </p:cNvSpPr>
              <p:nvPr/>
            </p:nvSpPr>
            <p:spPr bwMode="auto">
              <a:xfrm>
                <a:off x="1084" y="1763"/>
                <a:ext cx="0" cy="9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21" name="Line 27"/>
              <p:cNvSpPr>
                <a:spLocks noChangeShapeType="1"/>
              </p:cNvSpPr>
              <p:nvPr/>
            </p:nvSpPr>
            <p:spPr bwMode="auto">
              <a:xfrm>
                <a:off x="1084" y="1763"/>
                <a:ext cx="682"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20486" name="Object 28"/>
              <p:cNvGraphicFramePr>
                <a:graphicFrameLocks noChangeAspect="1"/>
              </p:cNvGraphicFramePr>
              <p:nvPr/>
            </p:nvGraphicFramePr>
            <p:xfrm>
              <a:off x="914" y="1986"/>
              <a:ext cx="200" cy="158"/>
            </p:xfrm>
            <a:graphic>
              <a:graphicData uri="http://schemas.openxmlformats.org/presentationml/2006/ole">
                <mc:AlternateContent xmlns:mc="http://schemas.openxmlformats.org/markup-compatibility/2006">
                  <mc:Choice xmlns:v="urn:schemas-microsoft-com:vml" Requires="v">
                    <p:oleObj spid="_x0000_s20667" name="Equation" r:id="rId11" imgW="139680" imgH="139680" progId="Equation.3">
                      <p:embed/>
                    </p:oleObj>
                  </mc:Choice>
                  <mc:Fallback>
                    <p:oleObj name="Equation" r:id="rId11" imgW="139680" imgH="13968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 y="1986"/>
                            <a:ext cx="200"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29"/>
              <p:cNvGraphicFramePr>
                <a:graphicFrameLocks noChangeAspect="1"/>
              </p:cNvGraphicFramePr>
              <p:nvPr/>
            </p:nvGraphicFramePr>
            <p:xfrm>
              <a:off x="922" y="2379"/>
              <a:ext cx="182" cy="86"/>
            </p:xfrm>
            <a:graphic>
              <a:graphicData uri="http://schemas.openxmlformats.org/presentationml/2006/ole">
                <mc:AlternateContent xmlns:mc="http://schemas.openxmlformats.org/markup-compatibility/2006">
                  <mc:Choice xmlns:v="urn:schemas-microsoft-com:vml" Requires="v">
                    <p:oleObj spid="_x0000_s20668" name="Equation" r:id="rId13" imgW="126720" imgH="75960" progId="Equation.3">
                      <p:embed/>
                    </p:oleObj>
                  </mc:Choice>
                  <mc:Fallback>
                    <p:oleObj name="Equation" r:id="rId13" imgW="126720" imgH="7596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2" y="2379"/>
                            <a:ext cx="182" cy="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30"/>
              <p:cNvGraphicFramePr>
                <a:graphicFrameLocks noChangeAspect="1"/>
              </p:cNvGraphicFramePr>
              <p:nvPr/>
            </p:nvGraphicFramePr>
            <p:xfrm>
              <a:off x="1255" y="2388"/>
              <a:ext cx="682" cy="230"/>
            </p:xfrm>
            <a:graphic>
              <a:graphicData uri="http://schemas.openxmlformats.org/presentationml/2006/ole">
                <mc:AlternateContent xmlns:mc="http://schemas.openxmlformats.org/markup-compatibility/2006">
                  <mc:Choice xmlns:v="urn:schemas-microsoft-com:vml" Requires="v">
                    <p:oleObj spid="_x0000_s20669" name="Equation" r:id="rId15" imgW="596880" imgH="203040" progId="Equation.3">
                      <p:embed/>
                    </p:oleObj>
                  </mc:Choice>
                  <mc:Fallback>
                    <p:oleObj name="Equation" r:id="rId15" imgW="596880" imgH="203040"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5" y="2388"/>
                            <a:ext cx="68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2" name="Line 31"/>
              <p:cNvSpPr>
                <a:spLocks noChangeShapeType="1"/>
              </p:cNvSpPr>
              <p:nvPr/>
            </p:nvSpPr>
            <p:spPr bwMode="auto">
              <a:xfrm>
                <a:off x="1994" y="1897"/>
                <a:ext cx="0" cy="848"/>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523" name="Line 32"/>
              <p:cNvSpPr>
                <a:spLocks noChangeShapeType="1"/>
              </p:cNvSpPr>
              <p:nvPr/>
            </p:nvSpPr>
            <p:spPr bwMode="auto">
              <a:xfrm flipH="1">
                <a:off x="1823" y="1763"/>
                <a:ext cx="342" cy="1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24" name="Freeform 33"/>
              <p:cNvSpPr>
                <a:spLocks/>
              </p:cNvSpPr>
              <p:nvPr/>
            </p:nvSpPr>
            <p:spPr bwMode="auto">
              <a:xfrm>
                <a:off x="1937" y="1629"/>
                <a:ext cx="332" cy="268"/>
              </a:xfrm>
              <a:custGeom>
                <a:avLst/>
                <a:gdLst>
                  <a:gd name="T0" fmla="*/ 280 w 280"/>
                  <a:gd name="T1" fmla="*/ 288 h 288"/>
                  <a:gd name="T2" fmla="*/ 40 w 280"/>
                  <a:gd name="T3" fmla="*/ 144 h 288"/>
                  <a:gd name="T4" fmla="*/ 40 w 280"/>
                  <a:gd name="T5" fmla="*/ 0 h 288"/>
                  <a:gd name="T6" fmla="*/ 0 60000 65536"/>
                  <a:gd name="T7" fmla="*/ 0 60000 65536"/>
                  <a:gd name="T8" fmla="*/ 0 60000 65536"/>
                  <a:gd name="T9" fmla="*/ 0 w 280"/>
                  <a:gd name="T10" fmla="*/ 0 h 288"/>
                  <a:gd name="T11" fmla="*/ 280 w 280"/>
                  <a:gd name="T12" fmla="*/ 288 h 288"/>
                </a:gdLst>
                <a:ahLst/>
                <a:cxnLst>
                  <a:cxn ang="T6">
                    <a:pos x="T0" y="T1"/>
                  </a:cxn>
                  <a:cxn ang="T7">
                    <a:pos x="T2" y="T3"/>
                  </a:cxn>
                  <a:cxn ang="T8">
                    <a:pos x="T4" y="T5"/>
                  </a:cxn>
                </a:cxnLst>
                <a:rect l="T9" t="T10" r="T11" b="T12"/>
                <a:pathLst>
                  <a:path w="280" h="288">
                    <a:moveTo>
                      <a:pt x="280" y="288"/>
                    </a:moveTo>
                    <a:cubicBezTo>
                      <a:pt x="180" y="240"/>
                      <a:pt x="80" y="192"/>
                      <a:pt x="40" y="144"/>
                    </a:cubicBezTo>
                    <a:cubicBezTo>
                      <a:pt x="0" y="96"/>
                      <a:pt x="20" y="48"/>
                      <a:pt x="40"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aphicFrame>
            <p:nvGraphicFramePr>
              <p:cNvPr id="20489" name="Object 34"/>
              <p:cNvGraphicFramePr>
                <a:graphicFrameLocks noChangeAspect="1"/>
              </p:cNvGraphicFramePr>
              <p:nvPr/>
            </p:nvGraphicFramePr>
            <p:xfrm>
              <a:off x="1851" y="1941"/>
              <a:ext cx="128" cy="187"/>
            </p:xfrm>
            <a:graphic>
              <a:graphicData uri="http://schemas.openxmlformats.org/presentationml/2006/ole">
                <mc:AlternateContent xmlns:mc="http://schemas.openxmlformats.org/markup-compatibility/2006">
                  <mc:Choice xmlns:v="urn:schemas-microsoft-com:vml" Requires="v">
                    <p:oleObj spid="_x0000_s20670" name="Equation" r:id="rId17" imgW="88560" imgH="164880" progId="Equation.3">
                      <p:embed/>
                    </p:oleObj>
                  </mc:Choice>
                  <mc:Fallback>
                    <p:oleObj name="Equation" r:id="rId17" imgW="88560" imgH="164880" progId="Equation.3">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1" y="1941"/>
                            <a:ext cx="128"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35"/>
              <p:cNvGraphicFramePr>
                <a:graphicFrameLocks noChangeAspect="1"/>
              </p:cNvGraphicFramePr>
              <p:nvPr/>
            </p:nvGraphicFramePr>
            <p:xfrm>
              <a:off x="1539" y="1539"/>
              <a:ext cx="182" cy="187"/>
            </p:xfrm>
            <a:graphic>
              <a:graphicData uri="http://schemas.openxmlformats.org/presentationml/2006/ole">
                <mc:AlternateContent xmlns:mc="http://schemas.openxmlformats.org/markup-compatibility/2006">
                  <mc:Choice xmlns:v="urn:schemas-microsoft-com:vml" Requires="v">
                    <p:oleObj spid="_x0000_s20671" name="Equation" r:id="rId19" imgW="126720" imgH="164880" progId="Equation.3">
                      <p:embed/>
                    </p:oleObj>
                  </mc:Choice>
                  <mc:Fallback>
                    <p:oleObj name="Equation" r:id="rId19" imgW="126720" imgH="164880"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39" y="1539"/>
                            <a:ext cx="182"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5" name="Line 36"/>
              <p:cNvSpPr>
                <a:spLocks noChangeShapeType="1"/>
              </p:cNvSpPr>
              <p:nvPr/>
            </p:nvSpPr>
            <p:spPr bwMode="auto">
              <a:xfrm>
                <a:off x="1084" y="2745"/>
                <a:ext cx="250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26" name="Line 37"/>
              <p:cNvSpPr>
                <a:spLocks noChangeShapeType="1"/>
              </p:cNvSpPr>
              <p:nvPr/>
            </p:nvSpPr>
            <p:spPr bwMode="auto">
              <a:xfrm>
                <a:off x="2165" y="1763"/>
                <a:ext cx="2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527" name="Line 38"/>
              <p:cNvSpPr>
                <a:spLocks noChangeShapeType="1"/>
              </p:cNvSpPr>
              <p:nvPr/>
            </p:nvSpPr>
            <p:spPr bwMode="auto">
              <a:xfrm>
                <a:off x="2221" y="1763"/>
                <a:ext cx="342"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28" name="Rectangle 39"/>
              <p:cNvSpPr>
                <a:spLocks noChangeArrowheads="1"/>
              </p:cNvSpPr>
              <p:nvPr/>
            </p:nvSpPr>
            <p:spPr bwMode="auto">
              <a:xfrm>
                <a:off x="2563" y="1718"/>
                <a:ext cx="284" cy="8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29" name="Line 40"/>
              <p:cNvSpPr>
                <a:spLocks noChangeShapeType="1"/>
              </p:cNvSpPr>
              <p:nvPr/>
            </p:nvSpPr>
            <p:spPr bwMode="auto">
              <a:xfrm>
                <a:off x="2847" y="1763"/>
                <a:ext cx="73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30" name="Line 41"/>
              <p:cNvSpPr>
                <a:spLocks noChangeShapeType="1"/>
              </p:cNvSpPr>
              <p:nvPr/>
            </p:nvSpPr>
            <p:spPr bwMode="auto">
              <a:xfrm>
                <a:off x="3017" y="1763"/>
                <a:ext cx="0" cy="2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531" name="Line 42"/>
              <p:cNvSpPr>
                <a:spLocks noChangeShapeType="1"/>
              </p:cNvSpPr>
              <p:nvPr/>
            </p:nvSpPr>
            <p:spPr bwMode="auto">
              <a:xfrm>
                <a:off x="3017" y="1763"/>
                <a:ext cx="0" cy="536"/>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32" name="Line 43"/>
              <p:cNvSpPr>
                <a:spLocks noChangeShapeType="1"/>
              </p:cNvSpPr>
              <p:nvPr/>
            </p:nvSpPr>
            <p:spPr bwMode="auto">
              <a:xfrm>
                <a:off x="2904" y="2299"/>
                <a:ext cx="22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33" name="Line 44"/>
              <p:cNvSpPr>
                <a:spLocks noChangeShapeType="1"/>
              </p:cNvSpPr>
              <p:nvPr/>
            </p:nvSpPr>
            <p:spPr bwMode="auto">
              <a:xfrm>
                <a:off x="2904" y="2388"/>
                <a:ext cx="22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34" name="Line 45"/>
              <p:cNvSpPr>
                <a:spLocks noChangeShapeType="1"/>
              </p:cNvSpPr>
              <p:nvPr/>
            </p:nvSpPr>
            <p:spPr bwMode="auto">
              <a:xfrm>
                <a:off x="3017" y="2388"/>
                <a:ext cx="0" cy="357"/>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535" name="Line 46"/>
              <p:cNvSpPr>
                <a:spLocks noChangeShapeType="1"/>
              </p:cNvSpPr>
              <p:nvPr/>
            </p:nvSpPr>
            <p:spPr bwMode="auto">
              <a:xfrm>
                <a:off x="3586" y="1763"/>
                <a:ext cx="0" cy="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536" name="Freeform 47"/>
              <p:cNvSpPr>
                <a:spLocks/>
              </p:cNvSpPr>
              <p:nvPr/>
            </p:nvSpPr>
            <p:spPr bwMode="auto">
              <a:xfrm>
                <a:off x="3472" y="1986"/>
                <a:ext cx="114" cy="268"/>
              </a:xfrm>
              <a:custGeom>
                <a:avLst/>
                <a:gdLst>
                  <a:gd name="T0" fmla="*/ 96 w 96"/>
                  <a:gd name="T1" fmla="*/ 0 h 288"/>
                  <a:gd name="T2" fmla="*/ 0 w 96"/>
                  <a:gd name="T3" fmla="*/ 48 h 288"/>
                  <a:gd name="T4" fmla="*/ 96 w 96"/>
                  <a:gd name="T5" fmla="*/ 96 h 288"/>
                  <a:gd name="T6" fmla="*/ 0 w 96"/>
                  <a:gd name="T7" fmla="*/ 144 h 288"/>
                  <a:gd name="T8" fmla="*/ 96 w 96"/>
                  <a:gd name="T9" fmla="*/ 192 h 288"/>
                  <a:gd name="T10" fmla="*/ 0 w 96"/>
                  <a:gd name="T11" fmla="*/ 240 h 288"/>
                  <a:gd name="T12" fmla="*/ 96 w 96"/>
                  <a:gd name="T13" fmla="*/ 288 h 288"/>
                  <a:gd name="T14" fmla="*/ 0 60000 65536"/>
                  <a:gd name="T15" fmla="*/ 0 60000 65536"/>
                  <a:gd name="T16" fmla="*/ 0 60000 65536"/>
                  <a:gd name="T17" fmla="*/ 0 60000 65536"/>
                  <a:gd name="T18" fmla="*/ 0 60000 65536"/>
                  <a:gd name="T19" fmla="*/ 0 60000 65536"/>
                  <a:gd name="T20" fmla="*/ 0 60000 65536"/>
                  <a:gd name="T21" fmla="*/ 0 w 96"/>
                  <a:gd name="T22" fmla="*/ 0 h 288"/>
                  <a:gd name="T23" fmla="*/ 96 w 96"/>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288">
                    <a:moveTo>
                      <a:pt x="96" y="0"/>
                    </a:moveTo>
                    <a:cubicBezTo>
                      <a:pt x="48" y="16"/>
                      <a:pt x="0" y="32"/>
                      <a:pt x="0" y="48"/>
                    </a:cubicBezTo>
                    <a:cubicBezTo>
                      <a:pt x="0" y="64"/>
                      <a:pt x="96" y="80"/>
                      <a:pt x="96" y="96"/>
                    </a:cubicBezTo>
                    <a:cubicBezTo>
                      <a:pt x="96" y="112"/>
                      <a:pt x="0" y="128"/>
                      <a:pt x="0" y="144"/>
                    </a:cubicBezTo>
                    <a:cubicBezTo>
                      <a:pt x="0" y="160"/>
                      <a:pt x="96" y="176"/>
                      <a:pt x="96" y="192"/>
                    </a:cubicBezTo>
                    <a:cubicBezTo>
                      <a:pt x="96" y="208"/>
                      <a:pt x="0" y="224"/>
                      <a:pt x="0" y="240"/>
                    </a:cubicBezTo>
                    <a:cubicBezTo>
                      <a:pt x="0" y="256"/>
                      <a:pt x="80" y="280"/>
                      <a:pt x="96" y="288"/>
                    </a:cubicBezTo>
                  </a:path>
                </a:pathLst>
              </a:custGeom>
              <a:noFill/>
              <a:ln w="28575">
                <a:solidFill>
                  <a:srgbClr val="FFCC66"/>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0537" name="Line 48"/>
              <p:cNvSpPr>
                <a:spLocks noChangeShapeType="1"/>
              </p:cNvSpPr>
              <p:nvPr/>
            </p:nvSpPr>
            <p:spPr bwMode="auto">
              <a:xfrm>
                <a:off x="3586" y="1763"/>
                <a:ext cx="0" cy="2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38" name="Line 49"/>
              <p:cNvSpPr>
                <a:spLocks noChangeShapeType="1"/>
              </p:cNvSpPr>
              <p:nvPr/>
            </p:nvSpPr>
            <p:spPr bwMode="auto">
              <a:xfrm>
                <a:off x="3586" y="2567"/>
                <a:ext cx="0" cy="178"/>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539" name="Line 50"/>
              <p:cNvSpPr>
                <a:spLocks noChangeShapeType="1"/>
              </p:cNvSpPr>
              <p:nvPr/>
            </p:nvSpPr>
            <p:spPr bwMode="auto">
              <a:xfrm>
                <a:off x="3586" y="2254"/>
                <a:ext cx="0" cy="1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40" name="Rectangle 51"/>
              <p:cNvSpPr>
                <a:spLocks noChangeArrowheads="1"/>
              </p:cNvSpPr>
              <p:nvPr/>
            </p:nvSpPr>
            <p:spPr bwMode="auto">
              <a:xfrm>
                <a:off x="3529" y="2388"/>
                <a:ext cx="114" cy="17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20491" name="Object 52"/>
              <p:cNvGraphicFramePr>
                <a:graphicFrameLocks noChangeAspect="1"/>
              </p:cNvGraphicFramePr>
              <p:nvPr/>
            </p:nvGraphicFramePr>
            <p:xfrm>
              <a:off x="2392" y="2254"/>
              <a:ext cx="469" cy="161"/>
            </p:xfrm>
            <a:graphic>
              <a:graphicData uri="http://schemas.openxmlformats.org/presentationml/2006/ole">
                <mc:AlternateContent xmlns:mc="http://schemas.openxmlformats.org/markup-compatibility/2006">
                  <mc:Choice xmlns:v="urn:schemas-microsoft-com:vml" Requires="v">
                    <p:oleObj spid="_x0000_s20672" name="Equation" r:id="rId21" imgW="469800" imgH="177480" progId="Equation.3">
                      <p:embed/>
                    </p:oleObj>
                  </mc:Choice>
                  <mc:Fallback>
                    <p:oleObj name="Equation" r:id="rId21" imgW="469800" imgH="177480" progId="Equation.3">
                      <p:embed/>
                      <p:pic>
                        <p:nvPicPr>
                          <p:cNvPr id="0"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92" y="2254"/>
                            <a:ext cx="469"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53"/>
              <p:cNvGraphicFramePr>
                <a:graphicFrameLocks noChangeAspect="1"/>
              </p:cNvGraphicFramePr>
              <p:nvPr/>
            </p:nvGraphicFramePr>
            <p:xfrm>
              <a:off x="3074" y="1807"/>
              <a:ext cx="292" cy="251"/>
            </p:xfrm>
            <a:graphic>
              <a:graphicData uri="http://schemas.openxmlformats.org/presentationml/2006/ole">
                <mc:AlternateContent xmlns:mc="http://schemas.openxmlformats.org/markup-compatibility/2006">
                  <mc:Choice xmlns:v="urn:schemas-microsoft-com:vml" Requires="v">
                    <p:oleObj spid="_x0000_s20673" name="Equation" r:id="rId23" imgW="291960" imgH="228600" progId="Equation.3">
                      <p:embed/>
                    </p:oleObj>
                  </mc:Choice>
                  <mc:Fallback>
                    <p:oleObj name="Equation" r:id="rId23" imgW="291960" imgH="228600" progId="Equation.3">
                      <p:embed/>
                      <p:pic>
                        <p:nvPicPr>
                          <p:cNvPr id="0" name="Object 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74" y="1807"/>
                            <a:ext cx="29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54"/>
              <p:cNvGraphicFramePr>
                <a:graphicFrameLocks noChangeAspect="1"/>
              </p:cNvGraphicFramePr>
              <p:nvPr/>
            </p:nvGraphicFramePr>
            <p:xfrm>
              <a:off x="3700" y="1941"/>
              <a:ext cx="568" cy="370"/>
            </p:xfrm>
            <a:graphic>
              <a:graphicData uri="http://schemas.openxmlformats.org/presentationml/2006/ole">
                <mc:AlternateContent xmlns:mc="http://schemas.openxmlformats.org/markup-compatibility/2006">
                  <mc:Choice xmlns:v="urn:schemas-microsoft-com:vml" Requires="v">
                    <p:oleObj spid="_x0000_s20674" name="Equation" r:id="rId25" imgW="545760" imgH="393480" progId="Equation.3">
                      <p:embed/>
                    </p:oleObj>
                  </mc:Choice>
                  <mc:Fallback>
                    <p:oleObj name="Equation" r:id="rId25" imgW="545760" imgH="393480" progId="Equation.3">
                      <p:embed/>
                      <p:pic>
                        <p:nvPicPr>
                          <p:cNvPr id="0" name="Object 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00" y="1941"/>
                            <a:ext cx="568"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55"/>
              <p:cNvGraphicFramePr>
                <a:graphicFrameLocks noChangeAspect="1"/>
              </p:cNvGraphicFramePr>
              <p:nvPr/>
            </p:nvGraphicFramePr>
            <p:xfrm>
              <a:off x="3643" y="1718"/>
              <a:ext cx="347" cy="221"/>
            </p:xfrm>
            <a:graphic>
              <a:graphicData uri="http://schemas.openxmlformats.org/presentationml/2006/ole">
                <mc:AlternateContent xmlns:mc="http://schemas.openxmlformats.org/markup-compatibility/2006">
                  <mc:Choice xmlns:v="urn:schemas-microsoft-com:vml" Requires="v">
                    <p:oleObj spid="_x0000_s20675" name="Equation" r:id="rId27" imgW="304560" imgH="215640" progId="Equation.3">
                      <p:embed/>
                    </p:oleObj>
                  </mc:Choice>
                  <mc:Fallback>
                    <p:oleObj name="Equation" r:id="rId27" imgW="304560" imgH="215640" progId="Equation.3">
                      <p:embed/>
                      <p:pic>
                        <p:nvPicPr>
                          <p:cNvPr id="0" name="Object 5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43" y="1718"/>
                            <a:ext cx="347"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56"/>
              <p:cNvGraphicFramePr>
                <a:graphicFrameLocks noChangeAspect="1"/>
              </p:cNvGraphicFramePr>
              <p:nvPr/>
            </p:nvGraphicFramePr>
            <p:xfrm>
              <a:off x="3700" y="2299"/>
              <a:ext cx="668" cy="400"/>
            </p:xfrm>
            <a:graphic>
              <a:graphicData uri="http://schemas.openxmlformats.org/presentationml/2006/ole">
                <mc:AlternateContent xmlns:mc="http://schemas.openxmlformats.org/markup-compatibility/2006">
                  <mc:Choice xmlns:v="urn:schemas-microsoft-com:vml" Requires="v">
                    <p:oleObj spid="_x0000_s20676" name="Equation" r:id="rId29" imgW="596880" imgH="393480" progId="Equation.3">
                      <p:embed/>
                    </p:oleObj>
                  </mc:Choice>
                  <mc:Fallback>
                    <p:oleObj name="Equation" r:id="rId29" imgW="596880" imgH="393480" progId="Equation.3">
                      <p:embed/>
                      <p:pic>
                        <p:nvPicPr>
                          <p:cNvPr id="0" name="Object 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00" y="2299"/>
                            <a:ext cx="668"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6" name="Object 57"/>
              <p:cNvGraphicFramePr>
                <a:graphicFrameLocks noChangeAspect="1"/>
              </p:cNvGraphicFramePr>
              <p:nvPr/>
            </p:nvGraphicFramePr>
            <p:xfrm>
              <a:off x="2246" y="1821"/>
              <a:ext cx="242" cy="224"/>
            </p:xfrm>
            <a:graphic>
              <a:graphicData uri="http://schemas.openxmlformats.org/presentationml/2006/ole">
                <mc:AlternateContent xmlns:mc="http://schemas.openxmlformats.org/markup-compatibility/2006">
                  <mc:Choice xmlns:v="urn:schemas-microsoft-com:vml" Requires="v">
                    <p:oleObj spid="_x0000_s20677" name="Equation" r:id="rId31" imgW="241200" imgH="203040" progId="Equation.3">
                      <p:embed/>
                    </p:oleObj>
                  </mc:Choice>
                  <mc:Fallback>
                    <p:oleObj name="Equation" r:id="rId31" imgW="241200" imgH="203040" progId="Equation.3">
                      <p:embed/>
                      <p:pic>
                        <p:nvPicPr>
                          <p:cNvPr id="0" name="Object 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246" y="1821"/>
                            <a:ext cx="24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7" name="Object 58"/>
              <p:cNvGraphicFramePr>
                <a:graphicFrameLocks noChangeAspect="1"/>
              </p:cNvGraphicFramePr>
              <p:nvPr/>
            </p:nvGraphicFramePr>
            <p:xfrm>
              <a:off x="2051" y="1539"/>
              <a:ext cx="224" cy="217"/>
            </p:xfrm>
            <a:graphic>
              <a:graphicData uri="http://schemas.openxmlformats.org/presentationml/2006/ole">
                <mc:AlternateContent xmlns:mc="http://schemas.openxmlformats.org/markup-compatibility/2006">
                  <mc:Choice xmlns:v="urn:schemas-microsoft-com:vml" Requires="v">
                    <p:oleObj spid="_x0000_s20678" name="Equation" r:id="rId33" imgW="114120" imgH="139680" progId="Equation.3">
                      <p:embed/>
                    </p:oleObj>
                  </mc:Choice>
                  <mc:Fallback>
                    <p:oleObj name="Equation" r:id="rId33" imgW="114120" imgH="139680" progId="Equation.3">
                      <p:embed/>
                      <p:pic>
                        <p:nvPicPr>
                          <p:cNvPr id="0" name="Object 5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051" y="1539"/>
                            <a:ext cx="22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1" name="AutoShape 59"/>
              <p:cNvSpPr>
                <a:spLocks noChangeArrowheads="1"/>
              </p:cNvSpPr>
              <p:nvPr/>
            </p:nvSpPr>
            <p:spPr bwMode="auto">
              <a:xfrm>
                <a:off x="2278" y="2031"/>
                <a:ext cx="512" cy="134"/>
              </a:xfrm>
              <a:prstGeom prst="curvedDownArrow">
                <a:avLst>
                  <a:gd name="adj1" fmla="val 76418"/>
                  <a:gd name="adj2" fmla="val 152836"/>
                  <a:gd name="adj3" fmla="val 33333"/>
                </a:avLst>
              </a:prstGeom>
              <a:solidFill>
                <a:srgbClr val="FF00FF"/>
              </a:solidFill>
              <a:ln w="9525">
                <a:solidFill>
                  <a:srgbClr val="FF3300"/>
                </a:solidFill>
                <a:miter lim="800000"/>
                <a:headEnd/>
                <a:tailEnd/>
              </a:ln>
            </p:spPr>
            <p:txBody>
              <a:bodyPr wrap="none" anchor="ctr"/>
              <a:lstStyle/>
              <a:p>
                <a:endParaRPr lang="zh-CN" altLang="en-US"/>
              </a:p>
            </p:txBody>
          </p:sp>
          <p:sp>
            <p:nvSpPr>
              <p:cNvPr id="20542" name="Oval 60"/>
              <p:cNvSpPr>
                <a:spLocks noChangeArrowheads="1"/>
              </p:cNvSpPr>
              <p:nvPr/>
            </p:nvSpPr>
            <p:spPr bwMode="auto">
              <a:xfrm>
                <a:off x="1920" y="2208"/>
                <a:ext cx="144" cy="17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aphicFrame>
        <p:nvGraphicFramePr>
          <p:cNvPr id="20483" name="Object 61"/>
          <p:cNvGraphicFramePr>
            <a:graphicFrameLocks noChangeAspect="1"/>
          </p:cNvGraphicFramePr>
          <p:nvPr/>
        </p:nvGraphicFramePr>
        <p:xfrm>
          <a:off x="1073150" y="5300663"/>
          <a:ext cx="5235575" cy="822325"/>
        </p:xfrm>
        <a:graphic>
          <a:graphicData uri="http://schemas.openxmlformats.org/presentationml/2006/ole">
            <mc:AlternateContent xmlns:mc="http://schemas.openxmlformats.org/markup-compatibility/2006">
              <mc:Choice xmlns:v="urn:schemas-microsoft-com:vml" Requires="v">
                <p:oleObj spid="_x0000_s20679" name="Equation" r:id="rId35" imgW="2298600" imgH="393480" progId="Equation.DSMT4">
                  <p:embed/>
                </p:oleObj>
              </mc:Choice>
              <mc:Fallback>
                <p:oleObj name="Equation" r:id="rId35" imgW="2298600" imgH="393480" progId="Equation.DSMT4">
                  <p:embed/>
                  <p:pic>
                    <p:nvPicPr>
                      <p:cNvPr id="0" name="Object 6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73150" y="5300663"/>
                        <a:ext cx="5235575" cy="822325"/>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52265"/>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215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583776F7-BC7C-4798-96F2-078D45DBADEF}" type="slidenum">
              <a:rPr lang="en-US" altLang="ko-KR">
                <a:solidFill>
                  <a:srgbClr val="003399"/>
                </a:solidFill>
                <a:latin typeface="-윤체L"/>
                <a:ea typeface="-윤체L"/>
                <a:cs typeface="-윤체L"/>
              </a:rPr>
              <a:pPr/>
              <a:t>35</a:t>
            </a:fld>
            <a:endParaRPr lang="en-US" altLang="ko-KR">
              <a:solidFill>
                <a:srgbClr val="003399"/>
              </a:solidFill>
              <a:latin typeface="-윤체L"/>
              <a:ea typeface="-윤체L"/>
              <a:cs typeface="-윤체L"/>
            </a:endParaRPr>
          </a:p>
        </p:txBody>
      </p:sp>
      <p:graphicFrame>
        <p:nvGraphicFramePr>
          <p:cNvPr id="21506" name="Object 2"/>
          <p:cNvGraphicFramePr>
            <a:graphicFrameLocks noChangeAspect="1"/>
          </p:cNvGraphicFramePr>
          <p:nvPr/>
        </p:nvGraphicFramePr>
        <p:xfrm>
          <a:off x="635000" y="1435100"/>
          <a:ext cx="6223000" cy="1276350"/>
        </p:xfrm>
        <a:graphic>
          <a:graphicData uri="http://schemas.openxmlformats.org/presentationml/2006/ole">
            <mc:AlternateContent xmlns:mc="http://schemas.openxmlformats.org/markup-compatibility/2006">
              <mc:Choice xmlns:v="urn:schemas-microsoft-com:vml" Requires="v">
                <p:oleObj spid="_x0000_s21549" name="Equation" r:id="rId3" imgW="3174840" imgH="660240" progId="Equation.DSMT4">
                  <p:embed/>
                </p:oleObj>
              </mc:Choice>
              <mc:Fallback>
                <p:oleObj name="Equation" r:id="rId3" imgW="3174840" imgH="6602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1435100"/>
                        <a:ext cx="6223000" cy="1276350"/>
                      </a:xfrm>
                      <a:prstGeom prst="rect">
                        <a:avLst/>
                      </a:prstGeom>
                      <a:noFill/>
                      <a:ln>
                        <a:noFill/>
                      </a:ln>
                      <a:effectLst/>
                      <a:extLst>
                        <a:ext uri="{909E8E84-426E-40DD-AFC4-6F175D3DCCD1}">
                          <a14:hiddenFill xmlns:a14="http://schemas.microsoft.com/office/drawing/2010/main">
                            <a:solidFill>
                              <a:srgbClr val="00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4"/>
          <p:cNvGraphicFramePr>
            <a:graphicFrameLocks noChangeAspect="1"/>
          </p:cNvGraphicFramePr>
          <p:nvPr/>
        </p:nvGraphicFramePr>
        <p:xfrm>
          <a:off x="960438" y="2636838"/>
          <a:ext cx="4202112" cy="900112"/>
        </p:xfrm>
        <a:graphic>
          <a:graphicData uri="http://schemas.openxmlformats.org/presentationml/2006/ole">
            <mc:AlternateContent xmlns:mc="http://schemas.openxmlformats.org/markup-compatibility/2006">
              <mc:Choice xmlns:v="urn:schemas-microsoft-com:vml" Requires="v">
                <p:oleObj spid="_x0000_s21550" name="Equation" r:id="rId5" imgW="2222280" imgH="482400" progId="Equation.DSMT4">
                  <p:embed/>
                </p:oleObj>
              </mc:Choice>
              <mc:Fallback>
                <p:oleObj name="Equation" r:id="rId5" imgW="2222280" imgH="482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2636838"/>
                        <a:ext cx="4202112" cy="900112"/>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5"/>
          <p:cNvGraphicFramePr>
            <a:graphicFrameLocks noChangeAspect="1"/>
          </p:cNvGraphicFramePr>
          <p:nvPr/>
        </p:nvGraphicFramePr>
        <p:xfrm>
          <a:off x="884238" y="3429000"/>
          <a:ext cx="4930775" cy="547688"/>
        </p:xfrm>
        <a:graphic>
          <a:graphicData uri="http://schemas.openxmlformats.org/presentationml/2006/ole">
            <mc:AlternateContent xmlns:mc="http://schemas.openxmlformats.org/markup-compatibility/2006">
              <mc:Choice xmlns:v="urn:schemas-microsoft-com:vml" Requires="v">
                <p:oleObj spid="_x0000_s21551" name="Equation" r:id="rId7" imgW="2476440" imgH="279360" progId="Equation.DSMT4">
                  <p:embed/>
                </p:oleObj>
              </mc:Choice>
              <mc:Fallback>
                <p:oleObj name="Equation" r:id="rId7" imgW="2476440" imgH="2793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238" y="3429000"/>
                        <a:ext cx="4930775" cy="547688"/>
                      </a:xfrm>
                      <a:prstGeom prst="rect">
                        <a:avLst/>
                      </a:prstGeom>
                      <a:noFill/>
                      <a:ln>
                        <a:noFill/>
                      </a:ln>
                      <a:effectLst/>
                      <a:extLst>
                        <a:ext uri="{909E8E84-426E-40DD-AFC4-6F175D3DCCD1}">
                          <a14:hiddenFill xmlns:a14="http://schemas.microsoft.com/office/drawing/2010/main">
                            <a:solidFill>
                              <a:srgbClr val="00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6"/>
          <p:cNvGraphicFramePr>
            <a:graphicFrameLocks noChangeAspect="1"/>
          </p:cNvGraphicFramePr>
          <p:nvPr/>
        </p:nvGraphicFramePr>
        <p:xfrm>
          <a:off x="923925" y="3957638"/>
          <a:ext cx="6003925" cy="1200150"/>
        </p:xfrm>
        <a:graphic>
          <a:graphicData uri="http://schemas.openxmlformats.org/presentationml/2006/ole">
            <mc:AlternateContent xmlns:mc="http://schemas.openxmlformats.org/markup-compatibility/2006">
              <mc:Choice xmlns:v="urn:schemas-microsoft-com:vml" Requires="v">
                <p:oleObj spid="_x0000_s21552" name="Equation" r:id="rId9" imgW="3136680" imgH="634680" progId="Equation.DSMT4">
                  <p:embed/>
                </p:oleObj>
              </mc:Choice>
              <mc:Fallback>
                <p:oleObj name="Equation" r:id="rId9" imgW="3136680" imgH="6346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3925" y="3957638"/>
                        <a:ext cx="6003925" cy="1200150"/>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7"/>
          <p:cNvGraphicFramePr>
            <a:graphicFrameLocks noChangeAspect="1"/>
          </p:cNvGraphicFramePr>
          <p:nvPr/>
        </p:nvGraphicFramePr>
        <p:xfrm>
          <a:off x="960438" y="5037138"/>
          <a:ext cx="4919662" cy="1231900"/>
        </p:xfrm>
        <a:graphic>
          <a:graphicData uri="http://schemas.openxmlformats.org/presentationml/2006/ole">
            <mc:AlternateContent xmlns:mc="http://schemas.openxmlformats.org/markup-compatibility/2006">
              <mc:Choice xmlns:v="urn:schemas-microsoft-com:vml" Requires="v">
                <p:oleObj spid="_x0000_s21553" name="Equation" r:id="rId11" imgW="2603160" imgH="660240" progId="Equation.DSMT4">
                  <p:embed/>
                </p:oleObj>
              </mc:Choice>
              <mc:Fallback>
                <p:oleObj name="Equation" r:id="rId11" imgW="2603160" imgH="6602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438" y="5037138"/>
                        <a:ext cx="4919662" cy="1231900"/>
                      </a:xfrm>
                      <a:prstGeom prst="rect">
                        <a:avLst/>
                      </a:prstGeom>
                      <a:noFill/>
                      <a:ln>
                        <a:noFill/>
                      </a:ln>
                      <a:effectLst/>
                      <a:extLst>
                        <a:ext uri="{909E8E84-426E-40DD-AFC4-6F175D3DCCD1}">
                          <a14:hiddenFill xmlns:a14="http://schemas.microsoft.com/office/drawing/2010/main">
                            <a:solidFill>
                              <a:srgbClr val="00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211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56" name="页脚占位符 4"/>
          <p:cNvSpPr>
            <a:spLocks noGrp="1"/>
          </p:cNvSpPr>
          <p:nvPr>
            <p:ph type="ftr" sz="quarter" idx="11"/>
          </p:nvPr>
        </p:nvSpPr>
        <p:spPr/>
        <p:txBody>
          <a:bodyPr/>
          <a:lstStyle/>
          <a:p>
            <a:pPr>
              <a:defRPr/>
            </a:pPr>
            <a:r>
              <a:rPr lang="zh-CN" altLang="en-US"/>
              <a:t>信号与系统</a:t>
            </a:r>
          </a:p>
        </p:txBody>
      </p:sp>
      <p:sp>
        <p:nvSpPr>
          <p:cNvPr id="225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ED89AC7A-33A7-44B8-BB04-E08BE74AE0E9}" type="slidenum">
              <a:rPr lang="en-US" altLang="ko-KR">
                <a:solidFill>
                  <a:srgbClr val="003399"/>
                </a:solidFill>
                <a:latin typeface="-윤체L"/>
                <a:ea typeface="-윤체L"/>
                <a:cs typeface="-윤체L"/>
              </a:rPr>
              <a:pPr/>
              <a:t>36</a:t>
            </a:fld>
            <a:endParaRPr lang="en-US" altLang="ko-KR">
              <a:solidFill>
                <a:srgbClr val="003399"/>
              </a:solidFill>
              <a:latin typeface="-윤체L"/>
              <a:ea typeface="-윤체L"/>
              <a:cs typeface="-윤체L"/>
            </a:endParaRPr>
          </a:p>
        </p:txBody>
      </p:sp>
      <p:graphicFrame>
        <p:nvGraphicFramePr>
          <p:cNvPr id="22530" name="Object 2"/>
          <p:cNvGraphicFramePr>
            <a:graphicFrameLocks noChangeAspect="1"/>
          </p:cNvGraphicFramePr>
          <p:nvPr/>
        </p:nvGraphicFramePr>
        <p:xfrm>
          <a:off x="1427163" y="2349500"/>
          <a:ext cx="5643562" cy="1620838"/>
        </p:xfrm>
        <a:graphic>
          <a:graphicData uri="http://schemas.openxmlformats.org/presentationml/2006/ole">
            <mc:AlternateContent xmlns:mc="http://schemas.openxmlformats.org/markup-compatibility/2006">
              <mc:Choice xmlns:v="urn:schemas-microsoft-com:vml" Requires="v">
                <p:oleObj spid="_x0000_s22691" name="Equation" r:id="rId3" imgW="2882880" imgH="838080" progId="Equation.DSMT4">
                  <p:embed/>
                </p:oleObj>
              </mc:Choice>
              <mc:Fallback>
                <p:oleObj name="Equation" r:id="rId3" imgW="2882880" imgH="838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163" y="2349500"/>
                        <a:ext cx="5643562" cy="1620838"/>
                      </a:xfrm>
                      <a:prstGeom prst="rect">
                        <a:avLst/>
                      </a:prstGeom>
                      <a:noFill/>
                      <a:ln>
                        <a:noFill/>
                      </a:ln>
                      <a:effectLst/>
                      <a:extLst>
                        <a:ext uri="{909E8E84-426E-40DD-AFC4-6F175D3DCCD1}">
                          <a14:hiddenFill xmlns:a14="http://schemas.microsoft.com/office/drawing/2010/main">
                            <a:solidFill>
                              <a:srgbClr val="FFFF99">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8" name="Group 4"/>
          <p:cNvGrpSpPr>
            <a:grpSpLocks/>
          </p:cNvGrpSpPr>
          <p:nvPr/>
        </p:nvGrpSpPr>
        <p:grpSpPr bwMode="auto">
          <a:xfrm>
            <a:off x="1042988" y="4221163"/>
            <a:ext cx="6337300" cy="1893887"/>
            <a:chOff x="144" y="1488"/>
            <a:chExt cx="4080" cy="1542"/>
          </a:xfrm>
        </p:grpSpPr>
        <p:sp>
          <p:nvSpPr>
            <p:cNvPr id="22550" name="Rectangle 5"/>
            <p:cNvSpPr>
              <a:spLocks noChangeArrowheads="1"/>
            </p:cNvSpPr>
            <p:nvPr/>
          </p:nvSpPr>
          <p:spPr bwMode="auto">
            <a:xfrm>
              <a:off x="1887" y="1488"/>
              <a:ext cx="11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2551" name="Rectangle 6"/>
            <p:cNvSpPr>
              <a:spLocks noChangeArrowheads="1"/>
            </p:cNvSpPr>
            <p:nvPr/>
          </p:nvSpPr>
          <p:spPr bwMode="auto">
            <a:xfrm>
              <a:off x="2082" y="1488"/>
              <a:ext cx="11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2552" name="Rectangle 7"/>
            <p:cNvSpPr>
              <a:spLocks noChangeArrowheads="1"/>
            </p:cNvSpPr>
            <p:nvPr/>
          </p:nvSpPr>
          <p:spPr bwMode="auto">
            <a:xfrm>
              <a:off x="2449" y="1494"/>
              <a:ext cx="11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graphicFrame>
          <p:nvGraphicFramePr>
            <p:cNvPr id="22531" name="Object 8"/>
            <p:cNvGraphicFramePr>
              <a:graphicFrameLocks noChangeAspect="1"/>
            </p:cNvGraphicFramePr>
            <p:nvPr/>
          </p:nvGraphicFramePr>
          <p:xfrm>
            <a:off x="2335" y="1495"/>
            <a:ext cx="626" cy="219"/>
          </p:xfrm>
          <a:graphic>
            <a:graphicData uri="http://schemas.openxmlformats.org/presentationml/2006/ole">
              <mc:AlternateContent xmlns:mc="http://schemas.openxmlformats.org/markup-compatibility/2006">
                <mc:Choice xmlns:v="urn:schemas-microsoft-com:vml" Requires="v">
                  <p:oleObj spid="_x0000_s22692" name="Equation" r:id="rId5" imgW="507960" imgH="215640" progId="Equation.3">
                    <p:embed/>
                  </p:oleObj>
                </mc:Choice>
                <mc:Fallback>
                  <p:oleObj name="Equation" r:id="rId5" imgW="507960" imgH="2156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5" y="1495"/>
                          <a:ext cx="626"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53" name="Group 9"/>
            <p:cNvGrpSpPr>
              <a:grpSpLocks/>
            </p:cNvGrpSpPr>
            <p:nvPr/>
          </p:nvGrpSpPr>
          <p:grpSpPr bwMode="auto">
            <a:xfrm>
              <a:off x="144" y="1536"/>
              <a:ext cx="4080" cy="1494"/>
              <a:chOff x="288" y="1539"/>
              <a:chExt cx="4080" cy="1494"/>
            </a:xfrm>
          </p:grpSpPr>
          <p:sp>
            <p:nvSpPr>
              <p:cNvPr id="22554" name="Rectangle 10"/>
              <p:cNvSpPr>
                <a:spLocks noChangeArrowheads="1"/>
              </p:cNvSpPr>
              <p:nvPr/>
            </p:nvSpPr>
            <p:spPr bwMode="auto">
              <a:xfrm>
                <a:off x="1569" y="2099"/>
                <a:ext cx="11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2555" name="Rectangle 11"/>
              <p:cNvSpPr>
                <a:spLocks noChangeArrowheads="1"/>
              </p:cNvSpPr>
              <p:nvPr/>
            </p:nvSpPr>
            <p:spPr bwMode="auto">
              <a:xfrm>
                <a:off x="1753" y="2099"/>
                <a:ext cx="11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2556" name="Rectangle 12"/>
              <p:cNvSpPr>
                <a:spLocks noChangeArrowheads="1"/>
              </p:cNvSpPr>
              <p:nvPr/>
            </p:nvSpPr>
            <p:spPr bwMode="auto">
              <a:xfrm>
                <a:off x="1949" y="2099"/>
                <a:ext cx="11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2557" name="Rectangle 13"/>
              <p:cNvSpPr>
                <a:spLocks noChangeArrowheads="1"/>
              </p:cNvSpPr>
              <p:nvPr/>
            </p:nvSpPr>
            <p:spPr bwMode="auto">
              <a:xfrm>
                <a:off x="2143" y="2099"/>
                <a:ext cx="11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2558" name="Rectangle 14"/>
              <p:cNvSpPr>
                <a:spLocks noChangeArrowheads="1"/>
              </p:cNvSpPr>
              <p:nvPr/>
            </p:nvSpPr>
            <p:spPr bwMode="auto">
              <a:xfrm>
                <a:off x="1179" y="2398"/>
                <a:ext cx="111"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2559" name="Rectangle 15"/>
              <p:cNvSpPr>
                <a:spLocks noChangeArrowheads="1"/>
              </p:cNvSpPr>
              <p:nvPr/>
            </p:nvSpPr>
            <p:spPr bwMode="auto">
              <a:xfrm>
                <a:off x="1949" y="2398"/>
                <a:ext cx="11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2560" name="Rectangle 16"/>
              <p:cNvSpPr>
                <a:spLocks noChangeArrowheads="1"/>
              </p:cNvSpPr>
              <p:nvPr/>
            </p:nvSpPr>
            <p:spPr bwMode="auto">
              <a:xfrm>
                <a:off x="2328" y="2398"/>
                <a:ext cx="11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22561" name="Rectangle 17"/>
              <p:cNvSpPr>
                <a:spLocks noChangeArrowheads="1"/>
              </p:cNvSpPr>
              <p:nvPr/>
            </p:nvSpPr>
            <p:spPr bwMode="auto">
              <a:xfrm>
                <a:off x="789" y="2698"/>
                <a:ext cx="11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FF0000"/>
                    </a:solidFill>
                    <a:latin typeface="宋体" pitchFamily="2" charset="-122"/>
                    <a:ea typeface="宋体" pitchFamily="2" charset="-122"/>
                  </a:rPr>
                  <a:t> </a:t>
                </a:r>
                <a:endParaRPr lang="zh-CN" altLang="en-US" b="1">
                  <a:solidFill>
                    <a:srgbClr val="FF0000"/>
                  </a:solidFill>
                  <a:ea typeface="宋体" pitchFamily="2" charset="-122"/>
                </a:endParaRPr>
              </a:p>
            </p:txBody>
          </p:sp>
          <p:graphicFrame>
            <p:nvGraphicFramePr>
              <p:cNvPr id="22532" name="Object 18"/>
              <p:cNvGraphicFramePr>
                <a:graphicFrameLocks noChangeAspect="1"/>
              </p:cNvGraphicFramePr>
              <p:nvPr/>
            </p:nvGraphicFramePr>
            <p:xfrm>
              <a:off x="288" y="2165"/>
              <a:ext cx="682" cy="229"/>
            </p:xfrm>
            <a:graphic>
              <a:graphicData uri="http://schemas.openxmlformats.org/presentationml/2006/ole">
                <mc:AlternateContent xmlns:mc="http://schemas.openxmlformats.org/markup-compatibility/2006">
                  <mc:Choice xmlns:v="urn:schemas-microsoft-com:vml" Requires="v">
                    <p:oleObj spid="_x0000_s22693" name="Equation" r:id="rId7" imgW="596880" imgH="203040" progId="Equation.3">
                      <p:embed/>
                    </p:oleObj>
                  </mc:Choice>
                  <mc:Fallback>
                    <p:oleObj name="Equation" r:id="rId7" imgW="596880" imgH="20304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2165"/>
                            <a:ext cx="682"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2" name="Oval 19"/>
              <p:cNvSpPr>
                <a:spLocks noChangeArrowheads="1"/>
              </p:cNvSpPr>
              <p:nvPr/>
            </p:nvSpPr>
            <p:spPr bwMode="auto">
              <a:xfrm>
                <a:off x="1008" y="2160"/>
                <a:ext cx="144" cy="17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3" name="Line 20"/>
              <p:cNvSpPr>
                <a:spLocks noChangeShapeType="1"/>
              </p:cNvSpPr>
              <p:nvPr/>
            </p:nvSpPr>
            <p:spPr bwMode="auto">
              <a:xfrm>
                <a:off x="1084" y="1763"/>
                <a:ext cx="0" cy="9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64" name="Line 21"/>
              <p:cNvSpPr>
                <a:spLocks noChangeShapeType="1"/>
              </p:cNvSpPr>
              <p:nvPr/>
            </p:nvSpPr>
            <p:spPr bwMode="auto">
              <a:xfrm>
                <a:off x="1084" y="1763"/>
                <a:ext cx="682"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22533" name="Object 22"/>
              <p:cNvGraphicFramePr>
                <a:graphicFrameLocks noChangeAspect="1"/>
              </p:cNvGraphicFramePr>
              <p:nvPr/>
            </p:nvGraphicFramePr>
            <p:xfrm>
              <a:off x="914" y="1986"/>
              <a:ext cx="200" cy="158"/>
            </p:xfrm>
            <a:graphic>
              <a:graphicData uri="http://schemas.openxmlformats.org/presentationml/2006/ole">
                <mc:AlternateContent xmlns:mc="http://schemas.openxmlformats.org/markup-compatibility/2006">
                  <mc:Choice xmlns:v="urn:schemas-microsoft-com:vml" Requires="v">
                    <p:oleObj spid="_x0000_s22694" name="Equation" r:id="rId9" imgW="139680" imgH="139680" progId="Equation.3">
                      <p:embed/>
                    </p:oleObj>
                  </mc:Choice>
                  <mc:Fallback>
                    <p:oleObj name="Equation" r:id="rId9" imgW="139680" imgH="13968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 y="1986"/>
                            <a:ext cx="200"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23"/>
              <p:cNvGraphicFramePr>
                <a:graphicFrameLocks noChangeAspect="1"/>
              </p:cNvGraphicFramePr>
              <p:nvPr/>
            </p:nvGraphicFramePr>
            <p:xfrm>
              <a:off x="922" y="2379"/>
              <a:ext cx="182" cy="86"/>
            </p:xfrm>
            <a:graphic>
              <a:graphicData uri="http://schemas.openxmlformats.org/presentationml/2006/ole">
                <mc:AlternateContent xmlns:mc="http://schemas.openxmlformats.org/markup-compatibility/2006">
                  <mc:Choice xmlns:v="urn:schemas-microsoft-com:vml" Requires="v">
                    <p:oleObj spid="_x0000_s22695" name="Equation" r:id="rId11" imgW="126720" imgH="75960" progId="Equation.3">
                      <p:embed/>
                    </p:oleObj>
                  </mc:Choice>
                  <mc:Fallback>
                    <p:oleObj name="Equation" r:id="rId11" imgW="126720" imgH="7596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2" y="2379"/>
                            <a:ext cx="182" cy="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24"/>
              <p:cNvGraphicFramePr>
                <a:graphicFrameLocks noChangeAspect="1"/>
              </p:cNvGraphicFramePr>
              <p:nvPr/>
            </p:nvGraphicFramePr>
            <p:xfrm>
              <a:off x="1255" y="2388"/>
              <a:ext cx="682" cy="230"/>
            </p:xfrm>
            <a:graphic>
              <a:graphicData uri="http://schemas.openxmlformats.org/presentationml/2006/ole">
                <mc:AlternateContent xmlns:mc="http://schemas.openxmlformats.org/markup-compatibility/2006">
                  <mc:Choice xmlns:v="urn:schemas-microsoft-com:vml" Requires="v">
                    <p:oleObj spid="_x0000_s22696" name="Equation" r:id="rId13" imgW="596880" imgH="203040" progId="Equation.3">
                      <p:embed/>
                    </p:oleObj>
                  </mc:Choice>
                  <mc:Fallback>
                    <p:oleObj name="Equation" r:id="rId13" imgW="596880" imgH="20304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5" y="2388"/>
                            <a:ext cx="68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5" name="Line 25"/>
              <p:cNvSpPr>
                <a:spLocks noChangeShapeType="1"/>
              </p:cNvSpPr>
              <p:nvPr/>
            </p:nvSpPr>
            <p:spPr bwMode="auto">
              <a:xfrm>
                <a:off x="1994" y="1897"/>
                <a:ext cx="0" cy="848"/>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2566" name="Line 26"/>
              <p:cNvSpPr>
                <a:spLocks noChangeShapeType="1"/>
              </p:cNvSpPr>
              <p:nvPr/>
            </p:nvSpPr>
            <p:spPr bwMode="auto">
              <a:xfrm flipH="1">
                <a:off x="1823" y="1763"/>
                <a:ext cx="342" cy="1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67" name="Freeform 27"/>
              <p:cNvSpPr>
                <a:spLocks/>
              </p:cNvSpPr>
              <p:nvPr/>
            </p:nvSpPr>
            <p:spPr bwMode="auto">
              <a:xfrm>
                <a:off x="1937" y="1629"/>
                <a:ext cx="332" cy="268"/>
              </a:xfrm>
              <a:custGeom>
                <a:avLst/>
                <a:gdLst>
                  <a:gd name="T0" fmla="*/ 280 w 280"/>
                  <a:gd name="T1" fmla="*/ 288 h 288"/>
                  <a:gd name="T2" fmla="*/ 40 w 280"/>
                  <a:gd name="T3" fmla="*/ 144 h 288"/>
                  <a:gd name="T4" fmla="*/ 40 w 280"/>
                  <a:gd name="T5" fmla="*/ 0 h 288"/>
                  <a:gd name="T6" fmla="*/ 0 60000 65536"/>
                  <a:gd name="T7" fmla="*/ 0 60000 65536"/>
                  <a:gd name="T8" fmla="*/ 0 60000 65536"/>
                  <a:gd name="T9" fmla="*/ 0 w 280"/>
                  <a:gd name="T10" fmla="*/ 0 h 288"/>
                  <a:gd name="T11" fmla="*/ 280 w 280"/>
                  <a:gd name="T12" fmla="*/ 288 h 288"/>
                </a:gdLst>
                <a:ahLst/>
                <a:cxnLst>
                  <a:cxn ang="T6">
                    <a:pos x="T0" y="T1"/>
                  </a:cxn>
                  <a:cxn ang="T7">
                    <a:pos x="T2" y="T3"/>
                  </a:cxn>
                  <a:cxn ang="T8">
                    <a:pos x="T4" y="T5"/>
                  </a:cxn>
                </a:cxnLst>
                <a:rect l="T9" t="T10" r="T11" b="T12"/>
                <a:pathLst>
                  <a:path w="280" h="288">
                    <a:moveTo>
                      <a:pt x="280" y="288"/>
                    </a:moveTo>
                    <a:cubicBezTo>
                      <a:pt x="180" y="240"/>
                      <a:pt x="80" y="192"/>
                      <a:pt x="40" y="144"/>
                    </a:cubicBezTo>
                    <a:cubicBezTo>
                      <a:pt x="0" y="96"/>
                      <a:pt x="20" y="48"/>
                      <a:pt x="40"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aphicFrame>
            <p:nvGraphicFramePr>
              <p:cNvPr id="22536" name="Object 28"/>
              <p:cNvGraphicFramePr>
                <a:graphicFrameLocks noChangeAspect="1"/>
              </p:cNvGraphicFramePr>
              <p:nvPr/>
            </p:nvGraphicFramePr>
            <p:xfrm>
              <a:off x="1851" y="1941"/>
              <a:ext cx="128" cy="187"/>
            </p:xfrm>
            <a:graphic>
              <a:graphicData uri="http://schemas.openxmlformats.org/presentationml/2006/ole">
                <mc:AlternateContent xmlns:mc="http://schemas.openxmlformats.org/markup-compatibility/2006">
                  <mc:Choice xmlns:v="urn:schemas-microsoft-com:vml" Requires="v">
                    <p:oleObj spid="_x0000_s22697" name="Equation" r:id="rId15" imgW="88560" imgH="164880" progId="Equation.3">
                      <p:embed/>
                    </p:oleObj>
                  </mc:Choice>
                  <mc:Fallback>
                    <p:oleObj name="Equation" r:id="rId15" imgW="88560" imgH="16488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51" y="1941"/>
                            <a:ext cx="128"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29"/>
              <p:cNvGraphicFramePr>
                <a:graphicFrameLocks noChangeAspect="1"/>
              </p:cNvGraphicFramePr>
              <p:nvPr/>
            </p:nvGraphicFramePr>
            <p:xfrm>
              <a:off x="1539" y="1539"/>
              <a:ext cx="182" cy="187"/>
            </p:xfrm>
            <a:graphic>
              <a:graphicData uri="http://schemas.openxmlformats.org/presentationml/2006/ole">
                <mc:AlternateContent xmlns:mc="http://schemas.openxmlformats.org/markup-compatibility/2006">
                  <mc:Choice xmlns:v="urn:schemas-microsoft-com:vml" Requires="v">
                    <p:oleObj spid="_x0000_s22698" name="Equation" r:id="rId17" imgW="126720" imgH="164880" progId="Equation.3">
                      <p:embed/>
                    </p:oleObj>
                  </mc:Choice>
                  <mc:Fallback>
                    <p:oleObj name="Equation" r:id="rId17" imgW="126720" imgH="164880"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9" y="1539"/>
                            <a:ext cx="182"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8" name="Line 30"/>
              <p:cNvSpPr>
                <a:spLocks noChangeShapeType="1"/>
              </p:cNvSpPr>
              <p:nvPr/>
            </p:nvSpPr>
            <p:spPr bwMode="auto">
              <a:xfrm>
                <a:off x="1084" y="2745"/>
                <a:ext cx="250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69" name="Line 31"/>
              <p:cNvSpPr>
                <a:spLocks noChangeShapeType="1"/>
              </p:cNvSpPr>
              <p:nvPr/>
            </p:nvSpPr>
            <p:spPr bwMode="auto">
              <a:xfrm>
                <a:off x="2165" y="1763"/>
                <a:ext cx="2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2570" name="Line 32"/>
              <p:cNvSpPr>
                <a:spLocks noChangeShapeType="1"/>
              </p:cNvSpPr>
              <p:nvPr/>
            </p:nvSpPr>
            <p:spPr bwMode="auto">
              <a:xfrm>
                <a:off x="2221" y="1763"/>
                <a:ext cx="342"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71" name="Rectangle 33"/>
              <p:cNvSpPr>
                <a:spLocks noChangeArrowheads="1"/>
              </p:cNvSpPr>
              <p:nvPr/>
            </p:nvSpPr>
            <p:spPr bwMode="auto">
              <a:xfrm>
                <a:off x="2563" y="1718"/>
                <a:ext cx="284" cy="8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72" name="Line 34"/>
              <p:cNvSpPr>
                <a:spLocks noChangeShapeType="1"/>
              </p:cNvSpPr>
              <p:nvPr/>
            </p:nvSpPr>
            <p:spPr bwMode="auto">
              <a:xfrm>
                <a:off x="2847" y="1763"/>
                <a:ext cx="73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73" name="Line 35"/>
              <p:cNvSpPr>
                <a:spLocks noChangeShapeType="1"/>
              </p:cNvSpPr>
              <p:nvPr/>
            </p:nvSpPr>
            <p:spPr bwMode="auto">
              <a:xfrm>
                <a:off x="3017" y="1763"/>
                <a:ext cx="0" cy="2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2574" name="Line 36"/>
              <p:cNvSpPr>
                <a:spLocks noChangeShapeType="1"/>
              </p:cNvSpPr>
              <p:nvPr/>
            </p:nvSpPr>
            <p:spPr bwMode="auto">
              <a:xfrm>
                <a:off x="3017" y="1763"/>
                <a:ext cx="0" cy="536"/>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75" name="Line 37"/>
              <p:cNvSpPr>
                <a:spLocks noChangeShapeType="1"/>
              </p:cNvSpPr>
              <p:nvPr/>
            </p:nvSpPr>
            <p:spPr bwMode="auto">
              <a:xfrm>
                <a:off x="2904" y="2299"/>
                <a:ext cx="22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76" name="Line 38"/>
              <p:cNvSpPr>
                <a:spLocks noChangeShapeType="1"/>
              </p:cNvSpPr>
              <p:nvPr/>
            </p:nvSpPr>
            <p:spPr bwMode="auto">
              <a:xfrm>
                <a:off x="2904" y="2388"/>
                <a:ext cx="22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77" name="Line 39"/>
              <p:cNvSpPr>
                <a:spLocks noChangeShapeType="1"/>
              </p:cNvSpPr>
              <p:nvPr/>
            </p:nvSpPr>
            <p:spPr bwMode="auto">
              <a:xfrm>
                <a:off x="3017" y="2388"/>
                <a:ext cx="0" cy="357"/>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2578" name="Line 40"/>
              <p:cNvSpPr>
                <a:spLocks noChangeShapeType="1"/>
              </p:cNvSpPr>
              <p:nvPr/>
            </p:nvSpPr>
            <p:spPr bwMode="auto">
              <a:xfrm>
                <a:off x="3586" y="1763"/>
                <a:ext cx="0" cy="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2579" name="Freeform 41"/>
              <p:cNvSpPr>
                <a:spLocks/>
              </p:cNvSpPr>
              <p:nvPr/>
            </p:nvSpPr>
            <p:spPr bwMode="auto">
              <a:xfrm>
                <a:off x="3472" y="1986"/>
                <a:ext cx="114" cy="268"/>
              </a:xfrm>
              <a:custGeom>
                <a:avLst/>
                <a:gdLst>
                  <a:gd name="T0" fmla="*/ 96 w 96"/>
                  <a:gd name="T1" fmla="*/ 0 h 288"/>
                  <a:gd name="T2" fmla="*/ 0 w 96"/>
                  <a:gd name="T3" fmla="*/ 48 h 288"/>
                  <a:gd name="T4" fmla="*/ 96 w 96"/>
                  <a:gd name="T5" fmla="*/ 96 h 288"/>
                  <a:gd name="T6" fmla="*/ 0 w 96"/>
                  <a:gd name="T7" fmla="*/ 144 h 288"/>
                  <a:gd name="T8" fmla="*/ 96 w 96"/>
                  <a:gd name="T9" fmla="*/ 192 h 288"/>
                  <a:gd name="T10" fmla="*/ 0 w 96"/>
                  <a:gd name="T11" fmla="*/ 240 h 288"/>
                  <a:gd name="T12" fmla="*/ 96 w 96"/>
                  <a:gd name="T13" fmla="*/ 288 h 288"/>
                  <a:gd name="T14" fmla="*/ 0 60000 65536"/>
                  <a:gd name="T15" fmla="*/ 0 60000 65536"/>
                  <a:gd name="T16" fmla="*/ 0 60000 65536"/>
                  <a:gd name="T17" fmla="*/ 0 60000 65536"/>
                  <a:gd name="T18" fmla="*/ 0 60000 65536"/>
                  <a:gd name="T19" fmla="*/ 0 60000 65536"/>
                  <a:gd name="T20" fmla="*/ 0 60000 65536"/>
                  <a:gd name="T21" fmla="*/ 0 w 96"/>
                  <a:gd name="T22" fmla="*/ 0 h 288"/>
                  <a:gd name="T23" fmla="*/ 96 w 96"/>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288">
                    <a:moveTo>
                      <a:pt x="96" y="0"/>
                    </a:moveTo>
                    <a:cubicBezTo>
                      <a:pt x="48" y="16"/>
                      <a:pt x="0" y="32"/>
                      <a:pt x="0" y="48"/>
                    </a:cubicBezTo>
                    <a:cubicBezTo>
                      <a:pt x="0" y="64"/>
                      <a:pt x="96" y="80"/>
                      <a:pt x="96" y="96"/>
                    </a:cubicBezTo>
                    <a:cubicBezTo>
                      <a:pt x="96" y="112"/>
                      <a:pt x="0" y="128"/>
                      <a:pt x="0" y="144"/>
                    </a:cubicBezTo>
                    <a:cubicBezTo>
                      <a:pt x="0" y="160"/>
                      <a:pt x="96" y="176"/>
                      <a:pt x="96" y="192"/>
                    </a:cubicBezTo>
                    <a:cubicBezTo>
                      <a:pt x="96" y="208"/>
                      <a:pt x="0" y="224"/>
                      <a:pt x="0" y="240"/>
                    </a:cubicBezTo>
                    <a:cubicBezTo>
                      <a:pt x="0" y="256"/>
                      <a:pt x="80" y="280"/>
                      <a:pt x="96" y="288"/>
                    </a:cubicBezTo>
                  </a:path>
                </a:pathLst>
              </a:custGeom>
              <a:noFill/>
              <a:ln w="28575">
                <a:solidFill>
                  <a:srgbClr val="FFCC66"/>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2580" name="Line 42"/>
              <p:cNvSpPr>
                <a:spLocks noChangeShapeType="1"/>
              </p:cNvSpPr>
              <p:nvPr/>
            </p:nvSpPr>
            <p:spPr bwMode="auto">
              <a:xfrm>
                <a:off x="3586" y="1763"/>
                <a:ext cx="0" cy="2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81" name="Line 43"/>
              <p:cNvSpPr>
                <a:spLocks noChangeShapeType="1"/>
              </p:cNvSpPr>
              <p:nvPr/>
            </p:nvSpPr>
            <p:spPr bwMode="auto">
              <a:xfrm>
                <a:off x="3586" y="2567"/>
                <a:ext cx="0" cy="178"/>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2582" name="Line 44"/>
              <p:cNvSpPr>
                <a:spLocks noChangeShapeType="1"/>
              </p:cNvSpPr>
              <p:nvPr/>
            </p:nvSpPr>
            <p:spPr bwMode="auto">
              <a:xfrm>
                <a:off x="3586" y="2254"/>
                <a:ext cx="0" cy="1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83" name="Rectangle 45"/>
              <p:cNvSpPr>
                <a:spLocks noChangeArrowheads="1"/>
              </p:cNvSpPr>
              <p:nvPr/>
            </p:nvSpPr>
            <p:spPr bwMode="auto">
              <a:xfrm>
                <a:off x="3529" y="2388"/>
                <a:ext cx="114" cy="17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22538" name="Object 46"/>
              <p:cNvGraphicFramePr>
                <a:graphicFrameLocks noChangeAspect="1"/>
              </p:cNvGraphicFramePr>
              <p:nvPr/>
            </p:nvGraphicFramePr>
            <p:xfrm>
              <a:off x="2392" y="2254"/>
              <a:ext cx="469" cy="161"/>
            </p:xfrm>
            <a:graphic>
              <a:graphicData uri="http://schemas.openxmlformats.org/presentationml/2006/ole">
                <mc:AlternateContent xmlns:mc="http://schemas.openxmlformats.org/markup-compatibility/2006">
                  <mc:Choice xmlns:v="urn:schemas-microsoft-com:vml" Requires="v">
                    <p:oleObj spid="_x0000_s22699" name="Equation" r:id="rId19" imgW="469800" imgH="177480" progId="Equation.3">
                      <p:embed/>
                    </p:oleObj>
                  </mc:Choice>
                  <mc:Fallback>
                    <p:oleObj name="Equation" r:id="rId19" imgW="469800" imgH="177480" progId="Equation.3">
                      <p:embed/>
                      <p:pic>
                        <p:nvPicPr>
                          <p:cNvPr id="0" name="Object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92" y="2254"/>
                            <a:ext cx="469"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9" name="Object 47"/>
              <p:cNvGraphicFramePr>
                <a:graphicFrameLocks noChangeAspect="1"/>
              </p:cNvGraphicFramePr>
              <p:nvPr/>
            </p:nvGraphicFramePr>
            <p:xfrm>
              <a:off x="3074" y="1807"/>
              <a:ext cx="292" cy="251"/>
            </p:xfrm>
            <a:graphic>
              <a:graphicData uri="http://schemas.openxmlformats.org/presentationml/2006/ole">
                <mc:AlternateContent xmlns:mc="http://schemas.openxmlformats.org/markup-compatibility/2006">
                  <mc:Choice xmlns:v="urn:schemas-microsoft-com:vml" Requires="v">
                    <p:oleObj spid="_x0000_s22700" name="Equation" r:id="rId21" imgW="291960" imgH="228600" progId="Equation.3">
                      <p:embed/>
                    </p:oleObj>
                  </mc:Choice>
                  <mc:Fallback>
                    <p:oleObj name="Equation" r:id="rId21" imgW="291960" imgH="228600" progId="Equation.3">
                      <p:embed/>
                      <p:pic>
                        <p:nvPicPr>
                          <p:cNvPr id="0"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74" y="1807"/>
                            <a:ext cx="29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0" name="Object 48"/>
              <p:cNvGraphicFramePr>
                <a:graphicFrameLocks noChangeAspect="1"/>
              </p:cNvGraphicFramePr>
              <p:nvPr/>
            </p:nvGraphicFramePr>
            <p:xfrm>
              <a:off x="3700" y="1941"/>
              <a:ext cx="568" cy="370"/>
            </p:xfrm>
            <a:graphic>
              <a:graphicData uri="http://schemas.openxmlformats.org/presentationml/2006/ole">
                <mc:AlternateContent xmlns:mc="http://schemas.openxmlformats.org/markup-compatibility/2006">
                  <mc:Choice xmlns:v="urn:schemas-microsoft-com:vml" Requires="v">
                    <p:oleObj spid="_x0000_s22701" name="Equation" r:id="rId23" imgW="545760" imgH="393480" progId="Equation.3">
                      <p:embed/>
                    </p:oleObj>
                  </mc:Choice>
                  <mc:Fallback>
                    <p:oleObj name="Equation" r:id="rId23" imgW="545760" imgH="393480"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00" y="1941"/>
                            <a:ext cx="568"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1" name="Object 49"/>
              <p:cNvGraphicFramePr>
                <a:graphicFrameLocks noChangeAspect="1"/>
              </p:cNvGraphicFramePr>
              <p:nvPr/>
            </p:nvGraphicFramePr>
            <p:xfrm>
              <a:off x="3643" y="1718"/>
              <a:ext cx="347" cy="221"/>
            </p:xfrm>
            <a:graphic>
              <a:graphicData uri="http://schemas.openxmlformats.org/presentationml/2006/ole">
                <mc:AlternateContent xmlns:mc="http://schemas.openxmlformats.org/markup-compatibility/2006">
                  <mc:Choice xmlns:v="urn:schemas-microsoft-com:vml" Requires="v">
                    <p:oleObj spid="_x0000_s22702" name="Equation" r:id="rId25" imgW="304560" imgH="215640" progId="Equation.3">
                      <p:embed/>
                    </p:oleObj>
                  </mc:Choice>
                  <mc:Fallback>
                    <p:oleObj name="Equation" r:id="rId25" imgW="304560" imgH="215640" progId="Equation.3">
                      <p:embed/>
                      <p:pic>
                        <p:nvPicPr>
                          <p:cNvPr id="0" name="Object 4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43" y="1718"/>
                            <a:ext cx="347"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2" name="Object 50"/>
              <p:cNvGraphicFramePr>
                <a:graphicFrameLocks noChangeAspect="1"/>
              </p:cNvGraphicFramePr>
              <p:nvPr/>
            </p:nvGraphicFramePr>
            <p:xfrm>
              <a:off x="3700" y="2299"/>
              <a:ext cx="668" cy="400"/>
            </p:xfrm>
            <a:graphic>
              <a:graphicData uri="http://schemas.openxmlformats.org/presentationml/2006/ole">
                <mc:AlternateContent xmlns:mc="http://schemas.openxmlformats.org/markup-compatibility/2006">
                  <mc:Choice xmlns:v="urn:schemas-microsoft-com:vml" Requires="v">
                    <p:oleObj spid="_x0000_s22703" name="Equation" r:id="rId27" imgW="596880" imgH="393480" progId="Equation.3">
                      <p:embed/>
                    </p:oleObj>
                  </mc:Choice>
                  <mc:Fallback>
                    <p:oleObj name="Equation" r:id="rId27" imgW="596880" imgH="393480" progId="Equation.3">
                      <p:embed/>
                      <p:pic>
                        <p:nvPicPr>
                          <p:cNvPr id="0" name="Object 5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00" y="2299"/>
                            <a:ext cx="668"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3" name="Object 51"/>
              <p:cNvGraphicFramePr>
                <a:graphicFrameLocks noChangeAspect="1"/>
              </p:cNvGraphicFramePr>
              <p:nvPr/>
            </p:nvGraphicFramePr>
            <p:xfrm>
              <a:off x="2246" y="1821"/>
              <a:ext cx="242" cy="224"/>
            </p:xfrm>
            <a:graphic>
              <a:graphicData uri="http://schemas.openxmlformats.org/presentationml/2006/ole">
                <mc:AlternateContent xmlns:mc="http://schemas.openxmlformats.org/markup-compatibility/2006">
                  <mc:Choice xmlns:v="urn:schemas-microsoft-com:vml" Requires="v">
                    <p:oleObj spid="_x0000_s22704" name="Equation" r:id="rId29" imgW="241200" imgH="203040" progId="Equation.3">
                      <p:embed/>
                    </p:oleObj>
                  </mc:Choice>
                  <mc:Fallback>
                    <p:oleObj name="Equation" r:id="rId29" imgW="241200" imgH="203040" progId="Equation.3">
                      <p:embed/>
                      <p:pic>
                        <p:nvPicPr>
                          <p:cNvPr id="0" name="Object 5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46" y="1821"/>
                            <a:ext cx="24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4" name="Object 52"/>
              <p:cNvGraphicFramePr>
                <a:graphicFrameLocks noChangeAspect="1"/>
              </p:cNvGraphicFramePr>
              <p:nvPr/>
            </p:nvGraphicFramePr>
            <p:xfrm>
              <a:off x="2051" y="1539"/>
              <a:ext cx="224" cy="217"/>
            </p:xfrm>
            <a:graphic>
              <a:graphicData uri="http://schemas.openxmlformats.org/presentationml/2006/ole">
                <mc:AlternateContent xmlns:mc="http://schemas.openxmlformats.org/markup-compatibility/2006">
                  <mc:Choice xmlns:v="urn:schemas-microsoft-com:vml" Requires="v">
                    <p:oleObj spid="_x0000_s22705" name="Equation" r:id="rId31" imgW="114120" imgH="139680" progId="Equation.3">
                      <p:embed/>
                    </p:oleObj>
                  </mc:Choice>
                  <mc:Fallback>
                    <p:oleObj name="Equation" r:id="rId31" imgW="114120" imgH="139680" progId="Equation.3">
                      <p:embed/>
                      <p:pic>
                        <p:nvPicPr>
                          <p:cNvPr id="0" name="Object 5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051" y="1539"/>
                            <a:ext cx="22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84" name="AutoShape 53"/>
              <p:cNvSpPr>
                <a:spLocks noChangeArrowheads="1"/>
              </p:cNvSpPr>
              <p:nvPr/>
            </p:nvSpPr>
            <p:spPr bwMode="auto">
              <a:xfrm>
                <a:off x="2278" y="2031"/>
                <a:ext cx="512" cy="134"/>
              </a:xfrm>
              <a:prstGeom prst="curvedDownArrow">
                <a:avLst>
                  <a:gd name="adj1" fmla="val 76418"/>
                  <a:gd name="adj2" fmla="val 152836"/>
                  <a:gd name="adj3" fmla="val 33333"/>
                </a:avLst>
              </a:prstGeom>
              <a:solidFill>
                <a:srgbClr val="FF00FF"/>
              </a:solidFill>
              <a:ln w="9525">
                <a:solidFill>
                  <a:srgbClr val="FF3300"/>
                </a:solidFill>
                <a:miter lim="800000"/>
                <a:headEnd/>
                <a:tailEnd/>
              </a:ln>
            </p:spPr>
            <p:txBody>
              <a:bodyPr wrap="none" anchor="ctr"/>
              <a:lstStyle/>
              <a:p>
                <a:endParaRPr lang="zh-CN" altLang="en-US"/>
              </a:p>
            </p:txBody>
          </p:sp>
          <p:sp>
            <p:nvSpPr>
              <p:cNvPr id="22585" name="Oval 54"/>
              <p:cNvSpPr>
                <a:spLocks noChangeArrowheads="1"/>
              </p:cNvSpPr>
              <p:nvPr/>
            </p:nvSpPr>
            <p:spPr bwMode="auto">
              <a:xfrm>
                <a:off x="1920" y="2208"/>
                <a:ext cx="144" cy="17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2549" name="Text Box 55"/>
          <p:cNvSpPr txBox="1">
            <a:spLocks noChangeArrowheads="1"/>
          </p:cNvSpPr>
          <p:nvPr/>
        </p:nvSpPr>
        <p:spPr bwMode="auto">
          <a:xfrm>
            <a:off x="1042988" y="1844675"/>
            <a:ext cx="3505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200" b="1">
                <a:solidFill>
                  <a:srgbClr val="111111"/>
                </a:solidFill>
                <a:ea typeface="宋体" pitchFamily="2" charset="-122"/>
              </a:rPr>
              <a:t>求待定系数。因为</a:t>
            </a:r>
          </a:p>
        </p:txBody>
      </p:sp>
    </p:spTree>
  </p:cSld>
  <p:clrMapOvr>
    <a:masterClrMapping/>
  </p:clrMapOvr>
  <p:transition advTm="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235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3288119B-5573-40C8-9CCE-E2B99D27368B}" type="slidenum">
              <a:rPr lang="en-US" altLang="ko-KR">
                <a:solidFill>
                  <a:srgbClr val="003399"/>
                </a:solidFill>
                <a:latin typeface="-윤체L"/>
                <a:ea typeface="-윤체L"/>
                <a:cs typeface="-윤체L"/>
              </a:rPr>
              <a:pPr/>
              <a:t>37</a:t>
            </a:fld>
            <a:endParaRPr lang="en-US" altLang="ko-KR">
              <a:solidFill>
                <a:srgbClr val="003399"/>
              </a:solidFill>
              <a:latin typeface="-윤체L"/>
              <a:ea typeface="-윤체L"/>
              <a:cs typeface="-윤체L"/>
            </a:endParaRPr>
          </a:p>
        </p:txBody>
      </p:sp>
      <p:graphicFrame>
        <p:nvGraphicFramePr>
          <p:cNvPr id="23554" name="Object 2"/>
          <p:cNvGraphicFramePr>
            <a:graphicFrameLocks noChangeAspect="1"/>
          </p:cNvGraphicFramePr>
          <p:nvPr/>
        </p:nvGraphicFramePr>
        <p:xfrm>
          <a:off x="2673350" y="4456113"/>
          <a:ext cx="4860925" cy="1801812"/>
        </p:xfrm>
        <a:graphic>
          <a:graphicData uri="http://schemas.openxmlformats.org/presentationml/2006/ole">
            <mc:AlternateContent xmlns:mc="http://schemas.openxmlformats.org/markup-compatibility/2006">
              <mc:Choice xmlns:v="urn:schemas-microsoft-com:vml" Requires="v">
                <p:oleObj spid="_x0000_s23589" name="Equation" r:id="rId3" imgW="2298600" imgH="863280" progId="Equation.DSMT4">
                  <p:embed/>
                </p:oleObj>
              </mc:Choice>
              <mc:Fallback>
                <p:oleObj name="Equation" r:id="rId3" imgW="2298600" imgH="8632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350" y="4456113"/>
                        <a:ext cx="4860925" cy="1801812"/>
                      </a:xfrm>
                      <a:prstGeom prst="rect">
                        <a:avLst/>
                      </a:prstGeom>
                      <a:noFill/>
                      <a:ln>
                        <a:noFill/>
                      </a:ln>
                      <a:effectLst/>
                      <a:extLst>
                        <a:ext uri="{909E8E84-426E-40DD-AFC4-6F175D3DCCD1}">
                          <a14:hiddenFill xmlns:a14="http://schemas.microsoft.com/office/drawing/2010/main">
                            <a:solidFill>
                              <a:srgbClr val="00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3"/>
          <p:cNvGraphicFramePr>
            <a:graphicFrameLocks noChangeAspect="1"/>
          </p:cNvGraphicFramePr>
          <p:nvPr/>
        </p:nvGraphicFramePr>
        <p:xfrm>
          <a:off x="2427288" y="3500438"/>
          <a:ext cx="4733925" cy="974725"/>
        </p:xfrm>
        <a:graphic>
          <a:graphicData uri="http://schemas.openxmlformats.org/presentationml/2006/ole">
            <mc:AlternateContent xmlns:mc="http://schemas.openxmlformats.org/markup-compatibility/2006">
              <mc:Choice xmlns:v="urn:schemas-microsoft-com:vml" Requires="v">
                <p:oleObj spid="_x0000_s23590" name="Equation" r:id="rId5" imgW="2070000" imgH="431640" progId="Equation.DSMT4">
                  <p:embed/>
                </p:oleObj>
              </mc:Choice>
              <mc:Fallback>
                <p:oleObj name="Equation" r:id="rId5" imgW="207000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7288" y="3500438"/>
                        <a:ext cx="4733925" cy="974725"/>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1042988" y="2076450"/>
          <a:ext cx="5810250" cy="1433513"/>
        </p:xfrm>
        <a:graphic>
          <a:graphicData uri="http://schemas.openxmlformats.org/presentationml/2006/ole">
            <mc:AlternateContent xmlns:mc="http://schemas.openxmlformats.org/markup-compatibility/2006">
              <mc:Choice xmlns:v="urn:schemas-microsoft-com:vml" Requires="v">
                <p:oleObj spid="_x0000_s23591" name="Equation" r:id="rId7" imgW="2539800" imgH="634680" progId="Equation.DSMT4">
                  <p:embed/>
                </p:oleObj>
              </mc:Choice>
              <mc:Fallback>
                <p:oleObj name="Equation" r:id="rId7" imgW="2539800" imgH="6346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076450"/>
                        <a:ext cx="5810250" cy="1433513"/>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6"/>
          <p:cNvGraphicFramePr>
            <a:graphicFrameLocks noChangeAspect="1"/>
          </p:cNvGraphicFramePr>
          <p:nvPr/>
        </p:nvGraphicFramePr>
        <p:xfrm>
          <a:off x="658813" y="1616075"/>
          <a:ext cx="4013200" cy="466725"/>
        </p:xfrm>
        <a:graphic>
          <a:graphicData uri="http://schemas.openxmlformats.org/presentationml/2006/ole">
            <mc:AlternateContent xmlns:mc="http://schemas.openxmlformats.org/markup-compatibility/2006">
              <mc:Choice xmlns:v="urn:schemas-microsoft-com:vml" Requires="v">
                <p:oleObj spid="_x0000_s23592" name="Equation" r:id="rId9" imgW="1942920" imgH="228600" progId="Equation.DSMT4">
                  <p:embed/>
                </p:oleObj>
              </mc:Choice>
              <mc:Fallback>
                <p:oleObj name="Equation" r:id="rId9" imgW="194292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3" y="1616075"/>
                        <a:ext cx="4013200" cy="466725"/>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35453"/>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9" name="页脚占位符 4"/>
          <p:cNvSpPr>
            <a:spLocks noGrp="1"/>
          </p:cNvSpPr>
          <p:nvPr>
            <p:ph type="ftr" sz="quarter" idx="11"/>
          </p:nvPr>
        </p:nvSpPr>
        <p:spPr/>
        <p:txBody>
          <a:bodyPr/>
          <a:lstStyle/>
          <a:p>
            <a:pPr>
              <a:defRPr/>
            </a:pPr>
            <a:r>
              <a:rPr lang="zh-CN" altLang="en-US"/>
              <a:t>信号与系统</a:t>
            </a:r>
          </a:p>
        </p:txBody>
      </p:sp>
      <p:sp>
        <p:nvSpPr>
          <p:cNvPr id="245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9CFABA4C-C311-4BBC-B2E2-F7A8F67DA7DD}" type="slidenum">
              <a:rPr lang="en-US" altLang="ko-KR">
                <a:solidFill>
                  <a:srgbClr val="003399"/>
                </a:solidFill>
                <a:latin typeface="-윤체L"/>
                <a:ea typeface="-윤체L"/>
                <a:cs typeface="-윤체L"/>
              </a:rPr>
              <a:pPr/>
              <a:t>38</a:t>
            </a:fld>
            <a:endParaRPr lang="en-US" altLang="ko-KR">
              <a:solidFill>
                <a:srgbClr val="003399"/>
              </a:solidFill>
              <a:latin typeface="-윤체L"/>
              <a:ea typeface="-윤체L"/>
              <a:cs typeface="-윤체L"/>
            </a:endParaRPr>
          </a:p>
        </p:txBody>
      </p:sp>
      <p:graphicFrame>
        <p:nvGraphicFramePr>
          <p:cNvPr id="24578" name="Object 2"/>
          <p:cNvGraphicFramePr>
            <a:graphicFrameLocks noChangeAspect="1"/>
          </p:cNvGraphicFramePr>
          <p:nvPr/>
        </p:nvGraphicFramePr>
        <p:xfrm>
          <a:off x="958850" y="2420938"/>
          <a:ext cx="6796088" cy="1265237"/>
        </p:xfrm>
        <a:graphic>
          <a:graphicData uri="http://schemas.openxmlformats.org/presentationml/2006/ole">
            <mc:AlternateContent xmlns:mc="http://schemas.openxmlformats.org/markup-compatibility/2006">
              <mc:Choice xmlns:v="urn:schemas-microsoft-com:vml" Requires="v">
                <p:oleObj spid="_x0000_s24653" name="Equation" r:id="rId3" imgW="3301920" imgH="660240" progId="Equation.DSMT4">
                  <p:embed/>
                </p:oleObj>
              </mc:Choice>
              <mc:Fallback>
                <p:oleObj name="Equation" r:id="rId3" imgW="3301920" imgH="6602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2420938"/>
                        <a:ext cx="6796088" cy="1265237"/>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3"/>
          <p:cNvGraphicFramePr>
            <a:graphicFrameLocks noChangeAspect="1"/>
          </p:cNvGraphicFramePr>
          <p:nvPr/>
        </p:nvGraphicFramePr>
        <p:xfrm>
          <a:off x="2135188" y="3789363"/>
          <a:ext cx="4802187" cy="2470150"/>
        </p:xfrm>
        <a:graphic>
          <a:graphicData uri="http://schemas.openxmlformats.org/presentationml/2006/ole">
            <mc:AlternateContent xmlns:mc="http://schemas.openxmlformats.org/markup-compatibility/2006">
              <mc:Choice xmlns:v="urn:schemas-microsoft-com:vml" Requires="v">
                <p:oleObj spid="_x0000_s24654" name="Equation" r:id="rId5" imgW="2489040" imgH="1295280" progId="Equation.DSMT4">
                  <p:embed/>
                </p:oleObj>
              </mc:Choice>
              <mc:Fallback>
                <p:oleObj name="Equation" r:id="rId5" imgW="2489040" imgH="12952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3789363"/>
                        <a:ext cx="4802187" cy="2470150"/>
                      </a:xfrm>
                      <a:prstGeom prst="rect">
                        <a:avLst/>
                      </a:prstGeom>
                      <a:noFill/>
                      <a:ln>
                        <a:noFill/>
                      </a:ln>
                      <a:effectLst/>
                      <a:extLst>
                        <a:ext uri="{909E8E84-426E-40DD-AFC4-6F175D3DCCD1}">
                          <a14:hiddenFill xmlns:a14="http://schemas.microsoft.com/office/drawing/2010/main">
                            <a:solidFill>
                              <a:srgbClr val="00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5"/>
          <p:cNvGraphicFramePr>
            <a:graphicFrameLocks noChangeAspect="1"/>
          </p:cNvGraphicFramePr>
          <p:nvPr/>
        </p:nvGraphicFramePr>
        <p:xfrm>
          <a:off x="530225" y="1412875"/>
          <a:ext cx="7935913" cy="857250"/>
        </p:xfrm>
        <a:graphic>
          <a:graphicData uri="http://schemas.openxmlformats.org/presentationml/2006/ole">
            <mc:AlternateContent xmlns:mc="http://schemas.openxmlformats.org/markup-compatibility/2006">
              <mc:Choice xmlns:v="urn:schemas-microsoft-com:vml" Requires="v">
                <p:oleObj spid="_x0000_s24655" name="Equation" r:id="rId7" imgW="4305240" imgH="419040" progId="Equation.DSMT4">
                  <p:embed/>
                </p:oleObj>
              </mc:Choice>
              <mc:Fallback>
                <p:oleObj name="Equation" r:id="rId7" imgW="4305240" imgH="4190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225" y="1412875"/>
                        <a:ext cx="7935913" cy="857250"/>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9" name="Group 6"/>
          <p:cNvGrpSpPr>
            <a:grpSpLocks/>
          </p:cNvGrpSpPr>
          <p:nvPr/>
        </p:nvGrpSpPr>
        <p:grpSpPr bwMode="auto">
          <a:xfrm>
            <a:off x="0" y="1989138"/>
            <a:ext cx="914400" cy="2974975"/>
            <a:chOff x="144" y="1008"/>
            <a:chExt cx="576" cy="1874"/>
          </a:xfrm>
        </p:grpSpPr>
        <p:sp>
          <p:nvSpPr>
            <p:cNvPr id="24595" name="Text Box 7"/>
            <p:cNvSpPr txBox="1">
              <a:spLocks noChangeArrowheads="1"/>
            </p:cNvSpPr>
            <p:nvPr/>
          </p:nvSpPr>
          <p:spPr bwMode="auto">
            <a:xfrm>
              <a:off x="144" y="1440"/>
              <a:ext cx="336"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ea typeface="宋体" pitchFamily="2" charset="-122"/>
                </a:rPr>
                <a:t>用冲激函数匹配法</a:t>
              </a:r>
            </a:p>
          </p:txBody>
        </p:sp>
        <p:sp>
          <p:nvSpPr>
            <p:cNvPr id="24596" name="Line 8"/>
            <p:cNvSpPr>
              <a:spLocks noChangeShapeType="1"/>
            </p:cNvSpPr>
            <p:nvPr/>
          </p:nvSpPr>
          <p:spPr bwMode="auto">
            <a:xfrm flipV="1">
              <a:off x="288" y="1008"/>
              <a:ext cx="43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4590" name="Group 9"/>
          <p:cNvGrpSpPr>
            <a:grpSpLocks/>
          </p:cNvGrpSpPr>
          <p:nvPr/>
        </p:nvGrpSpPr>
        <p:grpSpPr bwMode="auto">
          <a:xfrm>
            <a:off x="323850" y="4437063"/>
            <a:ext cx="1371600" cy="1741487"/>
            <a:chOff x="0" y="2771"/>
            <a:chExt cx="864" cy="1097"/>
          </a:xfrm>
        </p:grpSpPr>
        <p:sp>
          <p:nvSpPr>
            <p:cNvPr id="24591" name="Line 10"/>
            <p:cNvSpPr>
              <a:spLocks noChangeShapeType="1"/>
            </p:cNvSpPr>
            <p:nvPr/>
          </p:nvSpPr>
          <p:spPr bwMode="auto">
            <a:xfrm>
              <a:off x="0" y="3648"/>
              <a:ext cx="864"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4592" name="Line 11"/>
            <p:cNvSpPr>
              <a:spLocks noChangeShapeType="1"/>
            </p:cNvSpPr>
            <p:nvPr/>
          </p:nvSpPr>
          <p:spPr bwMode="auto">
            <a:xfrm flipV="1">
              <a:off x="432" y="2832"/>
              <a:ext cx="0" cy="1008"/>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4593" name="Line 12"/>
            <p:cNvSpPr>
              <a:spLocks noChangeShapeType="1"/>
            </p:cNvSpPr>
            <p:nvPr/>
          </p:nvSpPr>
          <p:spPr bwMode="auto">
            <a:xfrm>
              <a:off x="0" y="3360"/>
              <a:ext cx="43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4594" name="Line 13"/>
            <p:cNvSpPr>
              <a:spLocks noChangeShapeType="1"/>
            </p:cNvSpPr>
            <p:nvPr/>
          </p:nvSpPr>
          <p:spPr bwMode="auto">
            <a:xfrm>
              <a:off x="432" y="3072"/>
              <a:ext cx="43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24581" name="Object 14"/>
            <p:cNvGraphicFramePr>
              <a:graphicFrameLocks noChangeAspect="1"/>
            </p:cNvGraphicFramePr>
            <p:nvPr/>
          </p:nvGraphicFramePr>
          <p:xfrm>
            <a:off x="144" y="2949"/>
            <a:ext cx="240" cy="187"/>
          </p:xfrm>
          <a:graphic>
            <a:graphicData uri="http://schemas.openxmlformats.org/presentationml/2006/ole">
              <mc:AlternateContent xmlns:mc="http://schemas.openxmlformats.org/markup-compatibility/2006">
                <mc:Choice xmlns:v="urn:schemas-microsoft-com:vml" Requires="v">
                  <p:oleObj spid="_x0000_s24656" name="Equation" r:id="rId9" imgW="228600" imgH="177480" progId="Equation.3">
                    <p:embed/>
                  </p:oleObj>
                </mc:Choice>
                <mc:Fallback>
                  <p:oleObj name="Equation" r:id="rId9" imgW="228600" imgH="1774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 y="2949"/>
                          <a:ext cx="240"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15"/>
            <p:cNvGraphicFramePr>
              <a:graphicFrameLocks noChangeAspect="1"/>
            </p:cNvGraphicFramePr>
            <p:nvPr/>
          </p:nvGraphicFramePr>
          <p:xfrm>
            <a:off x="432" y="3264"/>
            <a:ext cx="240" cy="187"/>
          </p:xfrm>
          <a:graphic>
            <a:graphicData uri="http://schemas.openxmlformats.org/presentationml/2006/ole">
              <mc:AlternateContent xmlns:mc="http://schemas.openxmlformats.org/markup-compatibility/2006">
                <mc:Choice xmlns:v="urn:schemas-microsoft-com:vml" Requires="v">
                  <p:oleObj spid="_x0000_s24657" name="Equation" r:id="rId11" imgW="228600" imgH="177480" progId="Equation.3">
                    <p:embed/>
                  </p:oleObj>
                </mc:Choice>
                <mc:Fallback>
                  <p:oleObj name="Equation" r:id="rId11" imgW="228600" imgH="17748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 y="3264"/>
                          <a:ext cx="240"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16"/>
            <p:cNvGraphicFramePr>
              <a:graphicFrameLocks noChangeAspect="1"/>
            </p:cNvGraphicFramePr>
            <p:nvPr/>
          </p:nvGraphicFramePr>
          <p:xfrm>
            <a:off x="460" y="2771"/>
            <a:ext cx="280" cy="213"/>
          </p:xfrm>
          <a:graphic>
            <a:graphicData uri="http://schemas.openxmlformats.org/presentationml/2006/ole">
              <mc:AlternateContent xmlns:mc="http://schemas.openxmlformats.org/markup-compatibility/2006">
                <mc:Choice xmlns:v="urn:schemas-microsoft-com:vml" Requires="v">
                  <p:oleObj spid="_x0000_s24658" name="Equation" r:id="rId13" imgW="266400" imgH="203040" progId="Equation.3">
                    <p:embed/>
                  </p:oleObj>
                </mc:Choice>
                <mc:Fallback>
                  <p:oleObj name="Equation" r:id="rId13" imgW="266400" imgH="2030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 y="2771"/>
                          <a:ext cx="28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17"/>
            <p:cNvGraphicFramePr>
              <a:graphicFrameLocks noChangeAspect="1"/>
            </p:cNvGraphicFramePr>
            <p:nvPr/>
          </p:nvGraphicFramePr>
          <p:xfrm>
            <a:off x="217" y="3661"/>
            <a:ext cx="133" cy="186"/>
          </p:xfrm>
          <a:graphic>
            <a:graphicData uri="http://schemas.openxmlformats.org/presentationml/2006/ole">
              <mc:AlternateContent xmlns:mc="http://schemas.openxmlformats.org/markup-compatibility/2006">
                <mc:Choice xmlns:v="urn:schemas-microsoft-com:vml" Requires="v">
                  <p:oleObj spid="_x0000_s24659" name="Equation" r:id="rId15" imgW="126720" imgH="177480" progId="Equation.3">
                    <p:embed/>
                  </p:oleObj>
                </mc:Choice>
                <mc:Fallback>
                  <p:oleObj name="Equation" r:id="rId15" imgW="126720" imgH="1774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7" y="3661"/>
                          <a:ext cx="133"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18"/>
            <p:cNvGraphicFramePr>
              <a:graphicFrameLocks noChangeAspect="1"/>
            </p:cNvGraphicFramePr>
            <p:nvPr/>
          </p:nvGraphicFramePr>
          <p:xfrm>
            <a:off x="740" y="3709"/>
            <a:ext cx="93" cy="159"/>
          </p:xfrm>
          <a:graphic>
            <a:graphicData uri="http://schemas.openxmlformats.org/presentationml/2006/ole">
              <mc:AlternateContent xmlns:mc="http://schemas.openxmlformats.org/markup-compatibility/2006">
                <mc:Choice xmlns:v="urn:schemas-microsoft-com:vml" Requires="v">
                  <p:oleObj spid="_x0000_s24660" name="Equation" r:id="rId17" imgW="88560" imgH="152280" progId="Equation.3">
                    <p:embed/>
                  </p:oleObj>
                </mc:Choice>
                <mc:Fallback>
                  <p:oleObj name="Equation" r:id="rId17" imgW="88560" imgH="15228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0" y="3709"/>
                          <a:ext cx="93"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advTm="1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256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9CE2777C-710E-4984-9BC5-1AEFD6A9A284}" type="slidenum">
              <a:rPr lang="en-US" altLang="ko-KR">
                <a:solidFill>
                  <a:srgbClr val="003399"/>
                </a:solidFill>
                <a:latin typeface="-윤체L"/>
                <a:ea typeface="-윤체L"/>
                <a:cs typeface="-윤체L"/>
              </a:rPr>
              <a:pPr/>
              <a:t>39</a:t>
            </a:fld>
            <a:endParaRPr lang="en-US" altLang="ko-KR">
              <a:solidFill>
                <a:srgbClr val="003399"/>
              </a:solidFill>
              <a:latin typeface="-윤체L"/>
              <a:ea typeface="-윤체L"/>
              <a:cs typeface="-윤체L"/>
            </a:endParaRPr>
          </a:p>
        </p:txBody>
      </p:sp>
      <p:graphicFrame>
        <p:nvGraphicFramePr>
          <p:cNvPr id="25602" name="Object 2"/>
          <p:cNvGraphicFramePr>
            <a:graphicFrameLocks noChangeAspect="1"/>
          </p:cNvGraphicFramePr>
          <p:nvPr/>
        </p:nvGraphicFramePr>
        <p:xfrm>
          <a:off x="1131888" y="1579563"/>
          <a:ext cx="6156325" cy="1716087"/>
        </p:xfrm>
        <a:graphic>
          <a:graphicData uri="http://schemas.openxmlformats.org/presentationml/2006/ole">
            <mc:AlternateContent xmlns:mc="http://schemas.openxmlformats.org/markup-compatibility/2006">
              <mc:Choice xmlns:v="urn:schemas-microsoft-com:vml" Requires="v">
                <p:oleObj spid="_x0000_s25629" name="Equation" r:id="rId3" imgW="2565360" imgH="723600" progId="Equation.DSMT4">
                  <p:embed/>
                </p:oleObj>
              </mc:Choice>
              <mc:Fallback>
                <p:oleObj name="Equation" r:id="rId3" imgW="2565360" imgH="723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888" y="1579563"/>
                        <a:ext cx="6156325" cy="1716087"/>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 name="Object 3"/>
          <p:cNvGraphicFramePr>
            <a:graphicFrameLocks noChangeAspect="1"/>
          </p:cNvGraphicFramePr>
          <p:nvPr/>
        </p:nvGraphicFramePr>
        <p:xfrm>
          <a:off x="1087438" y="3500438"/>
          <a:ext cx="6188075" cy="512762"/>
        </p:xfrm>
        <a:graphic>
          <a:graphicData uri="http://schemas.openxmlformats.org/presentationml/2006/ole">
            <mc:AlternateContent xmlns:mc="http://schemas.openxmlformats.org/markup-compatibility/2006">
              <mc:Choice xmlns:v="urn:schemas-microsoft-com:vml" Requires="v">
                <p:oleObj spid="_x0000_s25630" name="Equation" r:id="rId5" imgW="2577960" imgH="215640" progId="Equation.DSMT4">
                  <p:embed/>
                </p:oleObj>
              </mc:Choice>
              <mc:Fallback>
                <p:oleObj name="Equation" r:id="rId5" imgW="2577960" imgH="215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8" y="3500438"/>
                        <a:ext cx="6188075" cy="512762"/>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4"/>
          <p:cNvGraphicFramePr>
            <a:graphicFrameLocks noChangeAspect="1"/>
          </p:cNvGraphicFramePr>
          <p:nvPr/>
        </p:nvGraphicFramePr>
        <p:xfrm>
          <a:off x="1116013" y="4221163"/>
          <a:ext cx="5257800" cy="1719262"/>
        </p:xfrm>
        <a:graphic>
          <a:graphicData uri="http://schemas.openxmlformats.org/presentationml/2006/ole">
            <mc:AlternateContent xmlns:mc="http://schemas.openxmlformats.org/markup-compatibility/2006">
              <mc:Choice xmlns:v="urn:schemas-microsoft-com:vml" Requires="v">
                <p:oleObj spid="_x0000_s25631" name="Equation" r:id="rId7" imgW="2298600" imgH="761760" progId="Equation.3">
                  <p:embed/>
                </p:oleObj>
              </mc:Choice>
              <mc:Fallback>
                <p:oleObj name="Equation" r:id="rId7" imgW="2298600" imgH="7617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221163"/>
                        <a:ext cx="5257800" cy="1719262"/>
                      </a:xfrm>
                      <a:prstGeom prst="rect">
                        <a:avLst/>
                      </a:prstGeom>
                      <a:noFill/>
                      <a:ln>
                        <a:noFill/>
                      </a:ln>
                      <a:effectLst/>
                      <a:extLst>
                        <a:ext uri="{909E8E84-426E-40DD-AFC4-6F175D3DCCD1}">
                          <a14:hiddenFill xmlns:a14="http://schemas.microsoft.com/office/drawing/2010/main">
                            <a:solidFill>
                              <a:srgbClr val="00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214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24" name="页脚占位符 4"/>
          <p:cNvSpPr>
            <a:spLocks noGrp="1"/>
          </p:cNvSpPr>
          <p:nvPr>
            <p:ph type="ftr" sz="quarter" idx="11"/>
          </p:nvPr>
        </p:nvSpPr>
        <p:spPr/>
        <p:txBody>
          <a:bodyPr/>
          <a:lstStyle/>
          <a:p>
            <a:pPr>
              <a:defRPr/>
            </a:pPr>
            <a:r>
              <a:rPr lang="zh-CN" altLang="en-US"/>
              <a:t>信号与系统</a:t>
            </a:r>
          </a:p>
        </p:txBody>
      </p:sp>
      <p:sp>
        <p:nvSpPr>
          <p:cNvPr id="880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5E7AD0B2-A312-42E3-850B-84F9ECCE48F2}" type="slidenum">
              <a:rPr lang="en-US" altLang="ko-KR">
                <a:solidFill>
                  <a:srgbClr val="003399"/>
                </a:solidFill>
                <a:latin typeface="-윤체L"/>
                <a:ea typeface="-윤체L"/>
                <a:cs typeface="-윤체L"/>
              </a:rPr>
              <a:pPr/>
              <a:t>4</a:t>
            </a:fld>
            <a:endParaRPr lang="en-US" altLang="ko-KR">
              <a:solidFill>
                <a:srgbClr val="003399"/>
              </a:solidFill>
              <a:latin typeface="-윤체L"/>
              <a:ea typeface="-윤체L"/>
              <a:cs typeface="-윤체L"/>
            </a:endParaRPr>
          </a:p>
        </p:txBody>
      </p:sp>
      <p:sp>
        <p:nvSpPr>
          <p:cNvPr id="88069" name="Rectangle 2"/>
          <p:cNvSpPr>
            <a:spLocks noGrp="1" noChangeArrowheads="1"/>
          </p:cNvSpPr>
          <p:nvPr>
            <p:ph type="title"/>
          </p:nvPr>
        </p:nvSpPr>
        <p:spPr>
          <a:xfrm>
            <a:off x="1908175" y="333375"/>
            <a:ext cx="5754688" cy="639763"/>
          </a:xfrm>
        </p:spPr>
        <p:txBody>
          <a:bodyPr/>
          <a:lstStyle/>
          <a:p>
            <a:pPr algn="l" eaLnBrk="1" hangingPunct="1"/>
            <a:r>
              <a:rPr lang="zh-CN" altLang="en-US" sz="2800" smtClean="0">
                <a:solidFill>
                  <a:srgbClr val="FF0000"/>
                </a:solidFill>
              </a:rPr>
              <a:t>一、连续时间系统分析方法</a:t>
            </a:r>
          </a:p>
        </p:txBody>
      </p:sp>
      <p:sp>
        <p:nvSpPr>
          <p:cNvPr id="88070" name="Text Box 3"/>
          <p:cNvSpPr txBox="1">
            <a:spLocks noChangeArrowheads="1"/>
          </p:cNvSpPr>
          <p:nvPr/>
        </p:nvSpPr>
        <p:spPr bwMode="auto">
          <a:xfrm>
            <a:off x="2895600" y="1828800"/>
            <a:ext cx="2362200" cy="5286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800" b="1">
                <a:solidFill>
                  <a:srgbClr val="0000FF"/>
                </a:solidFill>
                <a:ea typeface="宋体" pitchFamily="2" charset="-122"/>
              </a:rPr>
              <a:t>连续时间系统</a:t>
            </a:r>
          </a:p>
        </p:txBody>
      </p:sp>
      <p:grpSp>
        <p:nvGrpSpPr>
          <p:cNvPr id="88071" name="Group 4"/>
          <p:cNvGrpSpPr>
            <a:grpSpLocks/>
          </p:cNvGrpSpPr>
          <p:nvPr/>
        </p:nvGrpSpPr>
        <p:grpSpPr bwMode="auto">
          <a:xfrm>
            <a:off x="5257800" y="1600200"/>
            <a:ext cx="2362200" cy="457200"/>
            <a:chOff x="3312" y="1008"/>
            <a:chExt cx="1488" cy="288"/>
          </a:xfrm>
        </p:grpSpPr>
        <p:sp>
          <p:nvSpPr>
            <p:cNvPr id="88088" name="Line 5"/>
            <p:cNvSpPr>
              <a:spLocks noChangeShapeType="1"/>
            </p:cNvSpPr>
            <p:nvPr/>
          </p:nvSpPr>
          <p:spPr bwMode="auto">
            <a:xfrm>
              <a:off x="3312" y="1296"/>
              <a:ext cx="12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88089" name="Text Box 6"/>
            <p:cNvSpPr txBox="1">
              <a:spLocks noChangeArrowheads="1"/>
            </p:cNvSpPr>
            <p:nvPr/>
          </p:nvSpPr>
          <p:spPr bwMode="auto">
            <a:xfrm>
              <a:off x="3408" y="1008"/>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solidFill>
                    <a:srgbClr val="0000FF"/>
                  </a:solidFill>
                  <a:ea typeface="宋体" pitchFamily="2" charset="-122"/>
                </a:rPr>
                <a:t>连续时间信号输出</a:t>
              </a:r>
            </a:p>
          </p:txBody>
        </p:sp>
      </p:grpSp>
      <p:grpSp>
        <p:nvGrpSpPr>
          <p:cNvPr id="88072" name="Group 7"/>
          <p:cNvGrpSpPr>
            <a:grpSpLocks/>
          </p:cNvGrpSpPr>
          <p:nvPr/>
        </p:nvGrpSpPr>
        <p:grpSpPr bwMode="auto">
          <a:xfrm>
            <a:off x="3811588" y="2362200"/>
            <a:ext cx="1189037" cy="914400"/>
            <a:chOff x="2401" y="1488"/>
            <a:chExt cx="749" cy="576"/>
          </a:xfrm>
        </p:grpSpPr>
        <p:sp>
          <p:nvSpPr>
            <p:cNvPr id="88086" name="AutoShape 8"/>
            <p:cNvSpPr>
              <a:spLocks noChangeArrowheads="1"/>
            </p:cNvSpPr>
            <p:nvPr/>
          </p:nvSpPr>
          <p:spPr bwMode="auto">
            <a:xfrm>
              <a:off x="2401" y="1488"/>
              <a:ext cx="143" cy="576"/>
            </a:xfrm>
            <a:prstGeom prst="downArrow">
              <a:avLst>
                <a:gd name="adj1" fmla="val 50000"/>
                <a:gd name="adj2" fmla="val 100699"/>
              </a:avLst>
            </a:prstGeom>
            <a:solidFill>
              <a:schemeClr val="accent1"/>
            </a:solidFill>
            <a:ln w="9525">
              <a:solidFill>
                <a:schemeClr val="tx1"/>
              </a:solidFill>
              <a:miter lim="800000"/>
              <a:headEnd/>
              <a:tailEnd/>
            </a:ln>
          </p:spPr>
          <p:txBody>
            <a:bodyPr wrap="none" anchor="ctr"/>
            <a:lstStyle/>
            <a:p>
              <a:endParaRPr lang="zh-CN" altLang="en-US"/>
            </a:p>
          </p:txBody>
        </p:sp>
        <p:sp>
          <p:nvSpPr>
            <p:cNvPr id="88087" name="Text Box 9"/>
            <p:cNvSpPr txBox="1">
              <a:spLocks noChangeArrowheads="1"/>
            </p:cNvSpPr>
            <p:nvPr/>
          </p:nvSpPr>
          <p:spPr bwMode="auto">
            <a:xfrm>
              <a:off x="2688" y="1536"/>
              <a:ext cx="46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solidFill>
                    <a:srgbClr val="0000FF"/>
                  </a:solidFill>
                  <a:ea typeface="宋体" pitchFamily="2" charset="-122"/>
                </a:rPr>
                <a:t>数学模型</a:t>
              </a:r>
            </a:p>
          </p:txBody>
        </p:sp>
      </p:grpSp>
      <p:sp>
        <p:nvSpPr>
          <p:cNvPr id="88073" name="Text Box 10"/>
          <p:cNvSpPr txBox="1">
            <a:spLocks noChangeArrowheads="1"/>
          </p:cNvSpPr>
          <p:nvPr/>
        </p:nvSpPr>
        <p:spPr bwMode="auto">
          <a:xfrm>
            <a:off x="3048000" y="4648200"/>
            <a:ext cx="2819400" cy="10937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600" b="1">
                <a:solidFill>
                  <a:srgbClr val="0000FF"/>
                </a:solidFill>
                <a:ea typeface="宋体" pitchFamily="2" charset="-122"/>
              </a:rPr>
              <a:t>输入</a:t>
            </a:r>
            <a:r>
              <a:rPr lang="en-US" altLang="zh-CN" sz="2600" b="1">
                <a:solidFill>
                  <a:srgbClr val="0000FF"/>
                </a:solidFill>
                <a:ea typeface="宋体" pitchFamily="2" charset="-122"/>
              </a:rPr>
              <a:t>——</a:t>
            </a:r>
            <a:r>
              <a:rPr lang="zh-CN" altLang="en-US" sz="2600" b="1">
                <a:solidFill>
                  <a:srgbClr val="0000FF"/>
                </a:solidFill>
                <a:ea typeface="宋体" pitchFamily="2" charset="-122"/>
              </a:rPr>
              <a:t>输出法</a:t>
            </a:r>
          </a:p>
          <a:p>
            <a:pPr eaLnBrk="1" hangingPunct="1">
              <a:spcBef>
                <a:spcPct val="50000"/>
              </a:spcBef>
            </a:pPr>
            <a:r>
              <a:rPr lang="zh-CN" altLang="en-US" sz="2600" b="1">
                <a:solidFill>
                  <a:srgbClr val="0000FF"/>
                </a:solidFill>
                <a:ea typeface="宋体" pitchFamily="2" charset="-122"/>
              </a:rPr>
              <a:t>或端口描述法</a:t>
            </a:r>
          </a:p>
        </p:txBody>
      </p:sp>
      <p:sp>
        <p:nvSpPr>
          <p:cNvPr id="88074" name="AutoShape 11"/>
          <p:cNvSpPr>
            <a:spLocks noChangeArrowheads="1"/>
          </p:cNvSpPr>
          <p:nvPr/>
        </p:nvSpPr>
        <p:spPr bwMode="auto">
          <a:xfrm>
            <a:off x="4114800" y="4267200"/>
            <a:ext cx="152400" cy="457200"/>
          </a:xfrm>
          <a:prstGeom prst="down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88075" name="Group 12"/>
          <p:cNvGrpSpPr>
            <a:grpSpLocks/>
          </p:cNvGrpSpPr>
          <p:nvPr/>
        </p:nvGrpSpPr>
        <p:grpSpPr bwMode="auto">
          <a:xfrm>
            <a:off x="0" y="3352800"/>
            <a:ext cx="3273425" cy="458788"/>
            <a:chOff x="0" y="2112"/>
            <a:chExt cx="2062" cy="289"/>
          </a:xfrm>
        </p:grpSpPr>
        <p:sp>
          <p:nvSpPr>
            <p:cNvPr id="88084" name="Text Box 13"/>
            <p:cNvSpPr txBox="1">
              <a:spLocks noChangeArrowheads="1"/>
            </p:cNvSpPr>
            <p:nvPr/>
          </p:nvSpPr>
          <p:spPr bwMode="auto">
            <a:xfrm>
              <a:off x="144" y="2112"/>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solidFill>
                    <a:srgbClr val="0000FF"/>
                  </a:solidFill>
                  <a:ea typeface="宋体" pitchFamily="2" charset="-122"/>
                </a:rPr>
                <a:t>输入激励信号（</a:t>
              </a:r>
              <a:r>
                <a:rPr lang="en-US" altLang="zh-CN" b="1">
                  <a:solidFill>
                    <a:srgbClr val="0000FF"/>
                  </a:solidFill>
                  <a:ea typeface="宋体" pitchFamily="2" charset="-122"/>
                </a:rPr>
                <a:t>t</a:t>
              </a:r>
              <a:r>
                <a:rPr lang="zh-CN" altLang="en-US" b="1">
                  <a:solidFill>
                    <a:srgbClr val="0000FF"/>
                  </a:solidFill>
                  <a:ea typeface="宋体" pitchFamily="2" charset="-122"/>
                </a:rPr>
                <a:t>的函数）</a:t>
              </a:r>
            </a:p>
          </p:txBody>
        </p:sp>
        <p:sp>
          <p:nvSpPr>
            <p:cNvPr id="88085" name="Line 14"/>
            <p:cNvSpPr>
              <a:spLocks noChangeShapeType="1"/>
            </p:cNvSpPr>
            <p:nvPr/>
          </p:nvSpPr>
          <p:spPr bwMode="auto">
            <a:xfrm>
              <a:off x="0" y="2400"/>
              <a:ext cx="2062"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88076" name="Group 15"/>
          <p:cNvGrpSpPr>
            <a:grpSpLocks/>
          </p:cNvGrpSpPr>
          <p:nvPr/>
        </p:nvGrpSpPr>
        <p:grpSpPr bwMode="auto">
          <a:xfrm>
            <a:off x="685800" y="1600200"/>
            <a:ext cx="2209800" cy="457200"/>
            <a:chOff x="432" y="1008"/>
            <a:chExt cx="1392" cy="288"/>
          </a:xfrm>
        </p:grpSpPr>
        <p:sp>
          <p:nvSpPr>
            <p:cNvPr id="88082" name="Line 16"/>
            <p:cNvSpPr>
              <a:spLocks noChangeShapeType="1"/>
            </p:cNvSpPr>
            <p:nvPr/>
          </p:nvSpPr>
          <p:spPr bwMode="auto">
            <a:xfrm>
              <a:off x="528" y="1296"/>
              <a:ext cx="12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88083" name="Text Box 17"/>
            <p:cNvSpPr txBox="1">
              <a:spLocks noChangeArrowheads="1"/>
            </p:cNvSpPr>
            <p:nvPr/>
          </p:nvSpPr>
          <p:spPr bwMode="auto">
            <a:xfrm>
              <a:off x="432" y="1008"/>
              <a:ext cx="1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solidFill>
                    <a:srgbClr val="0000FF"/>
                  </a:solidFill>
                  <a:ea typeface="宋体" pitchFamily="2" charset="-122"/>
                </a:rPr>
                <a:t>连续时间信号输入</a:t>
              </a:r>
            </a:p>
          </p:txBody>
        </p:sp>
      </p:grpSp>
      <p:grpSp>
        <p:nvGrpSpPr>
          <p:cNvPr id="88077" name="Group 18"/>
          <p:cNvGrpSpPr>
            <a:grpSpLocks/>
          </p:cNvGrpSpPr>
          <p:nvPr/>
        </p:nvGrpSpPr>
        <p:grpSpPr bwMode="auto">
          <a:xfrm>
            <a:off x="6019800" y="3352800"/>
            <a:ext cx="3124200" cy="457200"/>
            <a:chOff x="3792" y="2112"/>
            <a:chExt cx="1728" cy="288"/>
          </a:xfrm>
        </p:grpSpPr>
        <p:sp>
          <p:nvSpPr>
            <p:cNvPr id="88080" name="Line 19"/>
            <p:cNvSpPr>
              <a:spLocks noChangeShapeType="1"/>
            </p:cNvSpPr>
            <p:nvPr/>
          </p:nvSpPr>
          <p:spPr bwMode="auto">
            <a:xfrm>
              <a:off x="3792" y="2400"/>
              <a:ext cx="12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88081" name="Text Box 20"/>
            <p:cNvSpPr txBox="1">
              <a:spLocks noChangeArrowheads="1"/>
            </p:cNvSpPr>
            <p:nvPr/>
          </p:nvSpPr>
          <p:spPr bwMode="auto">
            <a:xfrm>
              <a:off x="3840" y="2112"/>
              <a:ext cx="16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solidFill>
                    <a:srgbClr val="0000FF"/>
                  </a:solidFill>
                  <a:ea typeface="宋体" pitchFamily="2" charset="-122"/>
                </a:rPr>
                <a:t>输出响应信号（</a:t>
              </a:r>
              <a:r>
                <a:rPr lang="en-US" altLang="zh-CN" b="1">
                  <a:solidFill>
                    <a:srgbClr val="0000FF"/>
                  </a:solidFill>
                  <a:ea typeface="宋体" pitchFamily="2" charset="-122"/>
                </a:rPr>
                <a:t>t</a:t>
              </a:r>
              <a:r>
                <a:rPr lang="zh-CN" altLang="en-US" b="1">
                  <a:solidFill>
                    <a:srgbClr val="0000FF"/>
                  </a:solidFill>
                  <a:ea typeface="宋体" pitchFamily="2" charset="-122"/>
                </a:rPr>
                <a:t>的函数）</a:t>
              </a:r>
            </a:p>
          </p:txBody>
        </p:sp>
      </p:grpSp>
      <p:sp>
        <p:nvSpPr>
          <p:cNvPr id="88078" name="Text Box 21"/>
          <p:cNvSpPr txBox="1">
            <a:spLocks noChangeArrowheads="1"/>
          </p:cNvSpPr>
          <p:nvPr/>
        </p:nvSpPr>
        <p:spPr bwMode="auto">
          <a:xfrm>
            <a:off x="3276600" y="3276600"/>
            <a:ext cx="2743200" cy="955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800" b="1">
                <a:solidFill>
                  <a:srgbClr val="0000FF"/>
                </a:solidFill>
                <a:ea typeface="宋体" pitchFamily="2" charset="-122"/>
              </a:rPr>
              <a:t>高阶微分方程（</a:t>
            </a:r>
            <a:r>
              <a:rPr lang="en-US" altLang="zh-CN" sz="2800" b="1">
                <a:solidFill>
                  <a:srgbClr val="0000FF"/>
                </a:solidFill>
                <a:ea typeface="宋体" pitchFamily="2" charset="-122"/>
              </a:rPr>
              <a:t>t</a:t>
            </a:r>
            <a:r>
              <a:rPr lang="zh-CN" altLang="en-US" sz="2800" b="1">
                <a:solidFill>
                  <a:srgbClr val="0000FF"/>
                </a:solidFill>
                <a:ea typeface="宋体" pitchFamily="2" charset="-122"/>
              </a:rPr>
              <a:t>及</a:t>
            </a:r>
            <a:r>
              <a:rPr lang="en-US" altLang="zh-CN" sz="2800" b="1">
                <a:solidFill>
                  <a:srgbClr val="0000FF"/>
                </a:solidFill>
                <a:ea typeface="宋体" pitchFamily="2" charset="-122"/>
              </a:rPr>
              <a:t>t</a:t>
            </a:r>
            <a:r>
              <a:rPr lang="zh-CN" altLang="en-US" sz="2800" b="1">
                <a:solidFill>
                  <a:srgbClr val="0000FF"/>
                </a:solidFill>
                <a:ea typeface="宋体" pitchFamily="2" charset="-122"/>
              </a:rPr>
              <a:t>的导数）</a:t>
            </a:r>
          </a:p>
        </p:txBody>
      </p:sp>
      <p:sp>
        <p:nvSpPr>
          <p:cNvPr id="88079" name="Text Box 22"/>
          <p:cNvSpPr txBox="1">
            <a:spLocks noChangeArrowheads="1"/>
          </p:cNvSpPr>
          <p:nvPr/>
        </p:nvSpPr>
        <p:spPr bwMode="auto">
          <a:xfrm>
            <a:off x="179388" y="5805488"/>
            <a:ext cx="838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000" b="1">
                <a:solidFill>
                  <a:srgbClr val="FF5050"/>
                </a:solidFill>
                <a:ea typeface="宋体" pitchFamily="2" charset="-122"/>
              </a:rPr>
              <a:t>系统分析的任务</a:t>
            </a:r>
            <a:r>
              <a:rPr lang="zh-CN" altLang="en-US" sz="2000" b="1">
                <a:ea typeface="宋体" pitchFamily="2" charset="-122"/>
              </a:rPr>
              <a:t>：</a:t>
            </a:r>
            <a:r>
              <a:rPr lang="zh-CN" altLang="en-US" sz="2000" b="1">
                <a:solidFill>
                  <a:srgbClr val="0000FF"/>
                </a:solidFill>
                <a:ea typeface="宋体" pitchFamily="2" charset="-122"/>
              </a:rPr>
              <a:t>对给定的系统模型和输入信号求系统的输出响应。</a:t>
            </a:r>
          </a:p>
        </p:txBody>
      </p:sp>
    </p:spTree>
  </p:cSld>
  <p:clrMapOvr>
    <a:masterClrMapping/>
  </p:clrMapOvr>
  <p:transition advTm="281"/>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266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A842B0DC-9792-4699-8819-3988292E2814}" type="slidenum">
              <a:rPr lang="en-US" altLang="ko-KR">
                <a:solidFill>
                  <a:srgbClr val="003399"/>
                </a:solidFill>
                <a:latin typeface="-윤체L"/>
                <a:ea typeface="-윤체L"/>
                <a:cs typeface="-윤체L"/>
              </a:rPr>
              <a:pPr/>
              <a:t>40</a:t>
            </a:fld>
            <a:endParaRPr lang="en-US" altLang="ko-KR">
              <a:solidFill>
                <a:srgbClr val="003399"/>
              </a:solidFill>
              <a:latin typeface="-윤체L"/>
              <a:ea typeface="-윤체L"/>
              <a:cs typeface="-윤체L"/>
            </a:endParaRPr>
          </a:p>
        </p:txBody>
      </p:sp>
      <p:graphicFrame>
        <p:nvGraphicFramePr>
          <p:cNvPr id="26626" name="Object 2"/>
          <p:cNvGraphicFramePr>
            <a:graphicFrameLocks noChangeAspect="1"/>
          </p:cNvGraphicFramePr>
          <p:nvPr/>
        </p:nvGraphicFramePr>
        <p:xfrm>
          <a:off x="673100" y="1412875"/>
          <a:ext cx="6719888" cy="2692400"/>
        </p:xfrm>
        <a:graphic>
          <a:graphicData uri="http://schemas.openxmlformats.org/presentationml/2006/ole">
            <mc:AlternateContent xmlns:mc="http://schemas.openxmlformats.org/markup-compatibility/2006">
              <mc:Choice xmlns:v="urn:schemas-microsoft-com:vml" Requires="v">
                <p:oleObj spid="_x0000_s26653" name="Equation" r:id="rId3" imgW="3073320" imgH="1244520" progId="Equation.DSMT4">
                  <p:embed/>
                </p:oleObj>
              </mc:Choice>
              <mc:Fallback>
                <p:oleObj name="Equation" r:id="rId3" imgW="3073320" imgH="12445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1412875"/>
                        <a:ext cx="6719888" cy="2692400"/>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3"/>
          <p:cNvGraphicFramePr>
            <a:graphicFrameLocks noChangeAspect="1"/>
          </p:cNvGraphicFramePr>
          <p:nvPr/>
        </p:nvGraphicFramePr>
        <p:xfrm>
          <a:off x="593725" y="4221163"/>
          <a:ext cx="6186488" cy="935037"/>
        </p:xfrm>
        <a:graphic>
          <a:graphicData uri="http://schemas.openxmlformats.org/presentationml/2006/ole">
            <mc:AlternateContent xmlns:mc="http://schemas.openxmlformats.org/markup-compatibility/2006">
              <mc:Choice xmlns:v="urn:schemas-microsoft-com:vml" Requires="v">
                <p:oleObj spid="_x0000_s26654" name="Equation" r:id="rId5" imgW="2577960" imgH="393480" progId="Equation.DSMT4">
                  <p:embed/>
                </p:oleObj>
              </mc:Choice>
              <mc:Fallback>
                <p:oleObj name="Equation" r:id="rId5" imgW="257796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725" y="4221163"/>
                        <a:ext cx="6186488" cy="935037"/>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4"/>
          <p:cNvGraphicFramePr>
            <a:graphicFrameLocks noChangeAspect="1"/>
          </p:cNvGraphicFramePr>
          <p:nvPr/>
        </p:nvGraphicFramePr>
        <p:xfrm>
          <a:off x="827088" y="5181600"/>
          <a:ext cx="4187825" cy="890588"/>
        </p:xfrm>
        <a:graphic>
          <a:graphicData uri="http://schemas.openxmlformats.org/presentationml/2006/ole">
            <mc:AlternateContent xmlns:mc="http://schemas.openxmlformats.org/markup-compatibility/2006">
              <mc:Choice xmlns:v="urn:schemas-microsoft-com:vml" Requires="v">
                <p:oleObj spid="_x0000_s26655" name="Equation" r:id="rId7" imgW="1828800" imgH="393480" progId="Equation.DSMT4">
                  <p:embed/>
                </p:oleObj>
              </mc:Choice>
              <mc:Fallback>
                <p:oleObj name="Equation" r:id="rId7" imgW="182880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181600"/>
                        <a:ext cx="4187825" cy="890588"/>
                      </a:xfrm>
                      <a:prstGeom prst="rect">
                        <a:avLst/>
                      </a:prstGeom>
                      <a:noFill/>
                      <a:ln>
                        <a:noFill/>
                      </a:ln>
                      <a:effectLst/>
                      <a:extLst>
                        <a:ext uri="{909E8E84-426E-40DD-AFC4-6F175D3DCCD1}">
                          <a14:hiddenFill xmlns:a14="http://schemas.microsoft.com/office/drawing/2010/main">
                            <a:solidFill>
                              <a:srgbClr val="00FF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109"/>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0" name="页脚占位符 2"/>
          <p:cNvSpPr>
            <a:spLocks noGrp="1"/>
          </p:cNvSpPr>
          <p:nvPr>
            <p:ph type="ftr" sz="quarter" idx="11"/>
          </p:nvPr>
        </p:nvSpPr>
        <p:spPr/>
        <p:txBody>
          <a:bodyPr/>
          <a:lstStyle/>
          <a:p>
            <a:pPr>
              <a:defRPr/>
            </a:pPr>
            <a:r>
              <a:rPr lang="zh-CN" altLang="en-US"/>
              <a:t>信号与系统</a:t>
            </a:r>
          </a:p>
        </p:txBody>
      </p:sp>
      <p:sp>
        <p:nvSpPr>
          <p:cNvPr id="2765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C653FAE3-9DFE-414F-8EF8-9AFDA42A6AF5}" type="slidenum">
              <a:rPr lang="en-US" altLang="ko-KR">
                <a:solidFill>
                  <a:srgbClr val="003399"/>
                </a:solidFill>
                <a:latin typeface="-윤체L"/>
                <a:ea typeface="-윤체L"/>
                <a:cs typeface="-윤체L"/>
              </a:rPr>
              <a:pPr/>
              <a:t>41</a:t>
            </a:fld>
            <a:endParaRPr lang="en-US" altLang="ko-KR">
              <a:solidFill>
                <a:srgbClr val="003399"/>
              </a:solidFill>
              <a:latin typeface="-윤체L"/>
              <a:ea typeface="-윤체L"/>
              <a:cs typeface="-윤체L"/>
            </a:endParaRPr>
          </a:p>
        </p:txBody>
      </p:sp>
      <p:sp>
        <p:nvSpPr>
          <p:cNvPr id="27654" name="Rectangle 2"/>
          <p:cNvSpPr>
            <a:spLocks noChangeArrowheads="1"/>
          </p:cNvSpPr>
          <p:nvPr/>
        </p:nvSpPr>
        <p:spPr bwMode="auto">
          <a:xfrm>
            <a:off x="381000" y="2743200"/>
            <a:ext cx="79248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buFontTx/>
              <a:buChar char="•"/>
            </a:pPr>
            <a:r>
              <a:rPr lang="zh-CN" altLang="en-US" sz="2400" b="1">
                <a:solidFill>
                  <a:srgbClr val="FF00FF"/>
                </a:solidFill>
                <a:latin typeface="宋体" pitchFamily="2" charset="-122"/>
                <a:ea typeface="宋体" pitchFamily="2" charset="-122"/>
              </a:rPr>
              <a:t>自由响应：</a:t>
            </a:r>
            <a:r>
              <a:rPr lang="zh-CN" altLang="en-US" sz="2400" b="1">
                <a:solidFill>
                  <a:srgbClr val="111111"/>
                </a:solidFill>
                <a:latin typeface="宋体" pitchFamily="2" charset="-122"/>
                <a:ea typeface="宋体" pitchFamily="2" charset="-122"/>
              </a:rPr>
              <a:t>微分方程的齐次解表示系统的自由响应。它是由表示系统特性的特征方程根</a:t>
            </a:r>
            <a:r>
              <a:rPr lang="zh-CN" altLang="en-US" sz="2400" b="1">
                <a:solidFill>
                  <a:srgbClr val="111111"/>
                </a:solidFill>
                <a:latin typeface="宋体" pitchFamily="2" charset="-122"/>
                <a:ea typeface="宋体" pitchFamily="2" charset="-122"/>
                <a:sym typeface="Symbol" pitchFamily="18" charset="2"/>
              </a:rPr>
              <a:t></a:t>
            </a:r>
            <a:r>
              <a:rPr lang="en-US" altLang="zh-CN" sz="2400" b="1" baseline="-25000">
                <a:solidFill>
                  <a:srgbClr val="111111"/>
                </a:solidFill>
                <a:latin typeface="宋体" pitchFamily="2" charset="-122"/>
                <a:ea typeface="宋体" pitchFamily="2" charset="-122"/>
                <a:sym typeface="Symbol" pitchFamily="18" charset="2"/>
              </a:rPr>
              <a:t>i</a:t>
            </a:r>
            <a:r>
              <a:rPr lang="zh-CN" altLang="en-US" sz="2400" b="1">
                <a:solidFill>
                  <a:srgbClr val="111111"/>
                </a:solidFill>
                <a:latin typeface="宋体" pitchFamily="2" charset="-122"/>
                <a:ea typeface="宋体" pitchFamily="2" charset="-122"/>
              </a:rPr>
              <a:t>决定。又称为系统的</a:t>
            </a:r>
            <a:r>
              <a:rPr lang="zh-CN" altLang="en-US" sz="2400" b="1">
                <a:solidFill>
                  <a:srgbClr val="FF00FF"/>
                </a:solidFill>
                <a:ea typeface="宋体" pitchFamily="2" charset="-122"/>
              </a:rPr>
              <a:t>“</a:t>
            </a:r>
            <a:r>
              <a:rPr lang="zh-CN" altLang="en-US" sz="2400" b="1">
                <a:solidFill>
                  <a:srgbClr val="FF00FF"/>
                </a:solidFill>
                <a:latin typeface="宋体" pitchFamily="2" charset="-122"/>
                <a:ea typeface="宋体" pitchFamily="2" charset="-122"/>
              </a:rPr>
              <a:t>固有频率</a:t>
            </a:r>
            <a:r>
              <a:rPr lang="zh-CN" altLang="en-US" sz="2400" b="1">
                <a:solidFill>
                  <a:srgbClr val="FF00FF"/>
                </a:solidFill>
                <a:ea typeface="宋体" pitchFamily="2" charset="-122"/>
              </a:rPr>
              <a:t>”</a:t>
            </a:r>
            <a:r>
              <a:rPr lang="zh-CN" altLang="en-US" sz="2400" b="1">
                <a:solidFill>
                  <a:srgbClr val="FF00FF"/>
                </a:solidFill>
                <a:latin typeface="宋体" pitchFamily="2" charset="-122"/>
                <a:ea typeface="宋体" pitchFamily="2" charset="-122"/>
              </a:rPr>
              <a:t>（或</a:t>
            </a:r>
            <a:r>
              <a:rPr lang="zh-CN" altLang="en-US" sz="2400" b="1">
                <a:solidFill>
                  <a:srgbClr val="FF00FF"/>
                </a:solidFill>
                <a:ea typeface="宋体" pitchFamily="2" charset="-122"/>
              </a:rPr>
              <a:t>“</a:t>
            </a:r>
            <a:r>
              <a:rPr lang="zh-CN" altLang="en-US" sz="2400" b="1">
                <a:solidFill>
                  <a:srgbClr val="FF00FF"/>
                </a:solidFill>
                <a:latin typeface="宋体" pitchFamily="2" charset="-122"/>
                <a:ea typeface="宋体" pitchFamily="2" charset="-122"/>
              </a:rPr>
              <a:t>自由频率</a:t>
            </a:r>
            <a:r>
              <a:rPr lang="zh-CN" altLang="en-US" sz="2400" b="1">
                <a:solidFill>
                  <a:srgbClr val="FF00FF"/>
                </a:solidFill>
                <a:ea typeface="宋体" pitchFamily="2" charset="-122"/>
              </a:rPr>
              <a:t>”</a:t>
            </a:r>
            <a:r>
              <a:rPr lang="zh-CN" altLang="en-US" sz="2400" b="1">
                <a:solidFill>
                  <a:srgbClr val="FF00FF"/>
                </a:solidFill>
                <a:latin typeface="宋体" pitchFamily="2" charset="-122"/>
                <a:ea typeface="宋体" pitchFamily="2" charset="-122"/>
              </a:rPr>
              <a:t>、</a:t>
            </a:r>
            <a:r>
              <a:rPr lang="zh-CN" altLang="en-US" sz="2400" b="1">
                <a:solidFill>
                  <a:srgbClr val="FF00FF"/>
                </a:solidFill>
                <a:ea typeface="宋体" pitchFamily="2" charset="-122"/>
              </a:rPr>
              <a:t>“</a:t>
            </a:r>
            <a:r>
              <a:rPr lang="zh-CN" altLang="en-US" sz="2400" b="1">
                <a:solidFill>
                  <a:srgbClr val="FF00FF"/>
                </a:solidFill>
                <a:latin typeface="宋体" pitchFamily="2" charset="-122"/>
                <a:ea typeface="宋体" pitchFamily="2" charset="-122"/>
              </a:rPr>
              <a:t>自然频率</a:t>
            </a:r>
            <a:r>
              <a:rPr lang="zh-CN" altLang="en-US" sz="2400" b="1">
                <a:solidFill>
                  <a:srgbClr val="FF00FF"/>
                </a:solidFill>
                <a:ea typeface="宋体" pitchFamily="2" charset="-122"/>
              </a:rPr>
              <a:t>”</a:t>
            </a:r>
            <a:r>
              <a:rPr lang="zh-CN" altLang="en-US" sz="2400" b="1">
                <a:solidFill>
                  <a:srgbClr val="FF00FF"/>
                </a:solidFill>
                <a:latin typeface="宋体" pitchFamily="2" charset="-122"/>
                <a:ea typeface="宋体" pitchFamily="2" charset="-122"/>
              </a:rPr>
              <a:t>）。</a:t>
            </a:r>
          </a:p>
        </p:txBody>
      </p:sp>
      <p:sp>
        <p:nvSpPr>
          <p:cNvPr id="27655" name="Rectangle 3"/>
          <p:cNvSpPr>
            <a:spLocks noChangeArrowheads="1"/>
          </p:cNvSpPr>
          <p:nvPr/>
        </p:nvSpPr>
        <p:spPr bwMode="auto">
          <a:xfrm>
            <a:off x="381000" y="1981200"/>
            <a:ext cx="8077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buFontTx/>
              <a:buChar char="•"/>
            </a:pPr>
            <a:r>
              <a:rPr lang="zh-CN" altLang="en-US" sz="2400" b="1">
                <a:solidFill>
                  <a:srgbClr val="111111"/>
                </a:solidFill>
                <a:latin typeface="宋体" pitchFamily="2" charset="-122"/>
                <a:ea typeface="宋体" pitchFamily="2" charset="-122"/>
              </a:rPr>
              <a:t>从系统分析的角度，线性常系数微分方程描述的系统为线性时不变系统。</a:t>
            </a:r>
          </a:p>
        </p:txBody>
      </p:sp>
      <p:sp>
        <p:nvSpPr>
          <p:cNvPr id="27656" name="Rectangle 4"/>
          <p:cNvSpPr>
            <a:spLocks noChangeArrowheads="1"/>
          </p:cNvSpPr>
          <p:nvPr/>
        </p:nvSpPr>
        <p:spPr bwMode="auto">
          <a:xfrm>
            <a:off x="381000" y="1447800"/>
            <a:ext cx="5621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buFontTx/>
              <a:buChar char="•"/>
            </a:pPr>
            <a:r>
              <a:rPr lang="zh-CN" altLang="en-US" sz="2400" b="1">
                <a:solidFill>
                  <a:srgbClr val="000000"/>
                </a:solidFill>
                <a:latin typeface="宋体" pitchFamily="2" charset="-122"/>
                <a:ea typeface="宋体" pitchFamily="2" charset="-122"/>
              </a:rPr>
              <a:t>回顾：线性常系数微分方程的经典解法。</a:t>
            </a:r>
            <a:endParaRPr lang="zh-CN" altLang="en-US" sz="2400" b="1">
              <a:ea typeface="宋体" pitchFamily="2" charset="-122"/>
            </a:endParaRPr>
          </a:p>
        </p:txBody>
      </p:sp>
      <p:sp>
        <p:nvSpPr>
          <p:cNvPr id="27657" name="Rectangle 5"/>
          <p:cNvSpPr>
            <a:spLocks noChangeArrowheads="1"/>
          </p:cNvSpPr>
          <p:nvPr/>
        </p:nvSpPr>
        <p:spPr bwMode="auto">
          <a:xfrm>
            <a:off x="381000" y="3962400"/>
            <a:ext cx="68468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buFontTx/>
              <a:buChar char="•"/>
            </a:pPr>
            <a:r>
              <a:rPr lang="zh-CN" altLang="en-US" sz="2400" b="1">
                <a:solidFill>
                  <a:srgbClr val="FF3300"/>
                </a:solidFill>
                <a:latin typeface="宋体" pitchFamily="2" charset="-122"/>
                <a:ea typeface="宋体" pitchFamily="2" charset="-122"/>
              </a:rPr>
              <a:t>强迫响应：</a:t>
            </a:r>
            <a:r>
              <a:rPr lang="zh-CN" altLang="en-US" sz="2400" b="1">
                <a:solidFill>
                  <a:srgbClr val="111111"/>
                </a:solidFill>
                <a:latin typeface="宋体" pitchFamily="2" charset="-122"/>
                <a:ea typeface="宋体" pitchFamily="2" charset="-122"/>
              </a:rPr>
              <a:t>微分方程的特解表示系统的强迫响应。</a:t>
            </a:r>
          </a:p>
          <a:p>
            <a:pPr eaLnBrk="1" hangingPunct="1"/>
            <a:r>
              <a:rPr lang="zh-CN" altLang="en-US" sz="2400" b="1">
                <a:solidFill>
                  <a:srgbClr val="111111"/>
                </a:solidFill>
                <a:latin typeface="宋体" pitchFamily="2" charset="-122"/>
                <a:ea typeface="宋体" pitchFamily="2" charset="-122"/>
              </a:rPr>
              <a:t>可见强迫响应只与激励函数的形式有关。</a:t>
            </a:r>
            <a:endParaRPr lang="zh-CN" altLang="en-US" sz="2400" b="1">
              <a:solidFill>
                <a:srgbClr val="111111"/>
              </a:solidFill>
              <a:ea typeface="宋体" pitchFamily="2" charset="-122"/>
            </a:endParaRPr>
          </a:p>
        </p:txBody>
      </p:sp>
      <p:sp>
        <p:nvSpPr>
          <p:cNvPr id="27658" name="Rectangle 6"/>
          <p:cNvSpPr>
            <a:spLocks noRot="1" noChangeArrowheads="1"/>
          </p:cNvSpPr>
          <p:nvPr/>
        </p:nvSpPr>
        <p:spPr bwMode="auto">
          <a:xfrm>
            <a:off x="971550" y="404813"/>
            <a:ext cx="59420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hangingPunct="1">
              <a:lnSpc>
                <a:spcPct val="90000"/>
              </a:lnSpc>
              <a:spcBef>
                <a:spcPct val="20000"/>
              </a:spcBef>
              <a:buClr>
                <a:schemeClr val="hlink"/>
              </a:buClr>
              <a:buSzPct val="70000"/>
              <a:buFont typeface="Wingdings" pitchFamily="2" charset="2"/>
              <a:buChar char="v"/>
            </a:pPr>
            <a:r>
              <a:rPr lang="zh-CN" altLang="en-US" sz="3200" b="1">
                <a:solidFill>
                  <a:srgbClr val="FF0000"/>
                </a:solidFill>
                <a:ea typeface="宋体" pitchFamily="2" charset="-122"/>
              </a:rPr>
              <a:t>六、自由响应与强迫响应</a:t>
            </a:r>
          </a:p>
        </p:txBody>
      </p:sp>
      <p:sp>
        <p:nvSpPr>
          <p:cNvPr id="27659" name="Rectangle 7"/>
          <p:cNvSpPr>
            <a:spLocks noChangeArrowheads="1"/>
          </p:cNvSpPr>
          <p:nvPr/>
        </p:nvSpPr>
        <p:spPr bwMode="auto">
          <a:xfrm>
            <a:off x="323850" y="4797425"/>
            <a:ext cx="8305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buFontTx/>
              <a:buChar char="•"/>
            </a:pPr>
            <a:r>
              <a:rPr lang="zh-CN" altLang="en-US" sz="2400" b="1">
                <a:solidFill>
                  <a:srgbClr val="FF3300"/>
                </a:solidFill>
                <a:latin typeface="宋体" pitchFamily="2" charset="-122"/>
                <a:ea typeface="宋体" pitchFamily="2" charset="-122"/>
              </a:rPr>
              <a:t>系统的完全响应：</a:t>
            </a:r>
            <a:r>
              <a:rPr lang="zh-CN" altLang="en-US" sz="2400" b="1">
                <a:solidFill>
                  <a:srgbClr val="111111"/>
                </a:solidFill>
                <a:latin typeface="宋体" pitchFamily="2" charset="-122"/>
                <a:ea typeface="宋体" pitchFamily="2" charset="-122"/>
              </a:rPr>
              <a:t>由系统自身特性决定的自由响应和与外加激励信号有关的强迫响应两部分组成。</a:t>
            </a:r>
            <a:endParaRPr lang="zh-CN" altLang="en-US" sz="2400" b="1">
              <a:solidFill>
                <a:srgbClr val="111111"/>
              </a:solidFill>
              <a:ea typeface="宋体" pitchFamily="2" charset="-122"/>
            </a:endParaRPr>
          </a:p>
        </p:txBody>
      </p:sp>
      <p:graphicFrame>
        <p:nvGraphicFramePr>
          <p:cNvPr id="27650" name="Object 8"/>
          <p:cNvGraphicFramePr>
            <a:graphicFrameLocks noChangeAspect="1"/>
          </p:cNvGraphicFramePr>
          <p:nvPr/>
        </p:nvGraphicFramePr>
        <p:xfrm>
          <a:off x="2339975" y="5661025"/>
          <a:ext cx="3048000" cy="614363"/>
        </p:xfrm>
        <a:graphic>
          <a:graphicData uri="http://schemas.openxmlformats.org/presentationml/2006/ole">
            <mc:AlternateContent xmlns:mc="http://schemas.openxmlformats.org/markup-compatibility/2006">
              <mc:Choice xmlns:v="urn:schemas-microsoft-com:vml" Requires="v">
                <p:oleObj spid="_x0000_s27667" name="Equation" r:id="rId3" imgW="1104840" imgH="241200" progId="Equation.3">
                  <p:embed/>
                </p:oleObj>
              </mc:Choice>
              <mc:Fallback>
                <p:oleObj name="Equation" r:id="rId3" imgW="1104840" imgH="241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661025"/>
                        <a:ext cx="3048000" cy="6143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2172"/>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4" name="页脚占位符 2"/>
          <p:cNvSpPr>
            <a:spLocks noGrp="1"/>
          </p:cNvSpPr>
          <p:nvPr>
            <p:ph type="ftr" sz="quarter" idx="11"/>
          </p:nvPr>
        </p:nvSpPr>
        <p:spPr/>
        <p:txBody>
          <a:bodyPr/>
          <a:lstStyle/>
          <a:p>
            <a:pPr>
              <a:defRPr/>
            </a:pPr>
            <a:r>
              <a:rPr lang="zh-CN" altLang="en-US"/>
              <a:t>信号与系统</a:t>
            </a:r>
          </a:p>
        </p:txBody>
      </p:sp>
      <p:sp>
        <p:nvSpPr>
          <p:cNvPr id="1013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BF1B4132-2A67-4A28-B97A-BC03D4BDC6C8}" type="slidenum">
              <a:rPr lang="en-US" altLang="ko-KR">
                <a:solidFill>
                  <a:srgbClr val="003399"/>
                </a:solidFill>
                <a:latin typeface="-윤체L"/>
                <a:ea typeface="-윤체L"/>
                <a:cs typeface="-윤체L"/>
              </a:rPr>
              <a:pPr/>
              <a:t>42</a:t>
            </a:fld>
            <a:endParaRPr lang="en-US" altLang="ko-KR">
              <a:solidFill>
                <a:srgbClr val="003399"/>
              </a:solidFill>
              <a:latin typeface="-윤체L"/>
              <a:ea typeface="-윤체L"/>
              <a:cs typeface="-윤체L"/>
            </a:endParaRPr>
          </a:p>
        </p:txBody>
      </p:sp>
      <p:sp>
        <p:nvSpPr>
          <p:cNvPr id="101381" name="Rectangle 3"/>
          <p:cNvSpPr>
            <a:spLocks noRot="1" noChangeArrowheads="1"/>
          </p:cNvSpPr>
          <p:nvPr/>
        </p:nvSpPr>
        <p:spPr bwMode="auto">
          <a:xfrm>
            <a:off x="755650" y="1484313"/>
            <a:ext cx="7086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hangingPunct="1">
              <a:lnSpc>
                <a:spcPct val="90000"/>
              </a:lnSpc>
              <a:spcBef>
                <a:spcPct val="20000"/>
              </a:spcBef>
              <a:buClr>
                <a:schemeClr val="hlink"/>
              </a:buClr>
              <a:buSzPct val="70000"/>
              <a:buFont typeface="Wingdings" pitchFamily="2" charset="2"/>
              <a:buNone/>
            </a:pPr>
            <a:r>
              <a:rPr lang="zh-CN" altLang="en-US" sz="8000" b="1">
                <a:solidFill>
                  <a:srgbClr val="0000FF"/>
                </a:solidFill>
                <a:ea typeface="宋体" pitchFamily="2" charset="-122"/>
              </a:rPr>
              <a:t>第四节</a:t>
            </a:r>
          </a:p>
          <a:p>
            <a:pPr marL="342900" indent="-342900" algn="ctr" eaLnBrk="1" hangingPunct="1">
              <a:lnSpc>
                <a:spcPct val="90000"/>
              </a:lnSpc>
              <a:spcBef>
                <a:spcPct val="20000"/>
              </a:spcBef>
              <a:buClr>
                <a:schemeClr val="hlink"/>
              </a:buClr>
              <a:buSzPct val="70000"/>
              <a:buFont typeface="Wingdings" pitchFamily="2" charset="2"/>
              <a:buNone/>
            </a:pPr>
            <a:r>
              <a:rPr lang="zh-CN" altLang="en-US" sz="8000" b="1">
                <a:solidFill>
                  <a:srgbClr val="0000FF"/>
                </a:solidFill>
                <a:ea typeface="宋体" pitchFamily="2" charset="-122"/>
              </a:rPr>
              <a:t>零输入响应和零状态响应</a:t>
            </a:r>
          </a:p>
        </p:txBody>
      </p:sp>
    </p:spTree>
  </p:cSld>
  <p:clrMapOvr>
    <a:masterClrMapping/>
  </p:clrMapOvr>
  <p:transition advTm="1625"/>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4" name="页脚占位符 4"/>
          <p:cNvSpPr>
            <a:spLocks noGrp="1"/>
          </p:cNvSpPr>
          <p:nvPr>
            <p:ph type="ftr" sz="quarter" idx="11"/>
          </p:nvPr>
        </p:nvSpPr>
        <p:spPr/>
        <p:txBody>
          <a:bodyPr/>
          <a:lstStyle/>
          <a:p>
            <a:pPr>
              <a:defRPr/>
            </a:pPr>
            <a:r>
              <a:rPr lang="zh-CN" altLang="en-US"/>
              <a:t>信号与系统</a:t>
            </a:r>
          </a:p>
        </p:txBody>
      </p:sp>
      <p:sp>
        <p:nvSpPr>
          <p:cNvPr id="286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738A4287-D615-4045-8FB0-76E220D54893}" type="slidenum">
              <a:rPr lang="en-US" altLang="ko-KR">
                <a:solidFill>
                  <a:srgbClr val="003399"/>
                </a:solidFill>
                <a:latin typeface="-윤체L"/>
                <a:ea typeface="-윤체L"/>
                <a:cs typeface="-윤체L"/>
              </a:rPr>
              <a:pPr/>
              <a:t>43</a:t>
            </a:fld>
            <a:endParaRPr lang="en-US" altLang="ko-KR">
              <a:solidFill>
                <a:srgbClr val="003399"/>
              </a:solidFill>
              <a:latin typeface="-윤체L"/>
              <a:ea typeface="-윤체L"/>
              <a:cs typeface="-윤체L"/>
            </a:endParaRPr>
          </a:p>
        </p:txBody>
      </p:sp>
      <p:sp>
        <p:nvSpPr>
          <p:cNvPr id="28680" name="Rectangle 2"/>
          <p:cNvSpPr>
            <a:spLocks noGrp="1" noChangeArrowheads="1"/>
          </p:cNvSpPr>
          <p:nvPr>
            <p:ph type="title"/>
          </p:nvPr>
        </p:nvSpPr>
        <p:spPr>
          <a:xfrm>
            <a:off x="685800" y="363538"/>
            <a:ext cx="7772400" cy="762000"/>
          </a:xfrm>
          <a:noFill/>
        </p:spPr>
        <p:txBody>
          <a:bodyPr/>
          <a:lstStyle/>
          <a:p>
            <a:pPr eaLnBrk="1" hangingPunct="1"/>
            <a:r>
              <a:rPr lang="zh-CN" altLang="en-US" sz="3600" smtClean="0">
                <a:solidFill>
                  <a:srgbClr val="FF5050"/>
                </a:solidFill>
              </a:rPr>
              <a:t>一、零输入响应与零状态响应</a:t>
            </a:r>
          </a:p>
        </p:txBody>
      </p:sp>
      <p:sp>
        <p:nvSpPr>
          <p:cNvPr id="28681" name="Rectangle 3"/>
          <p:cNvSpPr>
            <a:spLocks noGrp="1" noChangeArrowheads="1"/>
          </p:cNvSpPr>
          <p:nvPr>
            <p:ph type="body" idx="1"/>
          </p:nvPr>
        </p:nvSpPr>
        <p:spPr>
          <a:xfrm>
            <a:off x="684213" y="1412875"/>
            <a:ext cx="3814762" cy="554038"/>
          </a:xfrm>
        </p:spPr>
        <p:txBody>
          <a:bodyPr/>
          <a:lstStyle/>
          <a:p>
            <a:pPr algn="just" eaLnBrk="1" hangingPunct="1">
              <a:lnSpc>
                <a:spcPct val="90000"/>
              </a:lnSpc>
              <a:buFont typeface="Wingdings" pitchFamily="2" charset="2"/>
              <a:buNone/>
            </a:pPr>
            <a:r>
              <a:rPr lang="en-US" altLang="zh-CN" smtClean="0">
                <a:ea typeface="华文细黑" pitchFamily="2" charset="-122"/>
              </a:rPr>
              <a:t>1.</a:t>
            </a:r>
            <a:r>
              <a:rPr lang="zh-CN" altLang="en-US" smtClean="0">
                <a:ea typeface="华文细黑" pitchFamily="2" charset="-122"/>
              </a:rPr>
              <a:t>微分方程的求解</a:t>
            </a:r>
            <a:r>
              <a:rPr lang="zh-CN" altLang="en-US" sz="2400" smtClean="0">
                <a:latin typeface="宋体" pitchFamily="2" charset="-122"/>
              </a:rPr>
              <a:t>          </a:t>
            </a:r>
            <a:r>
              <a:rPr lang="zh-CN" altLang="en-US" sz="2000" smtClean="0">
                <a:latin typeface="宋体" pitchFamily="2" charset="-122"/>
              </a:rPr>
              <a:t> </a:t>
            </a:r>
          </a:p>
        </p:txBody>
      </p:sp>
      <p:graphicFrame>
        <p:nvGraphicFramePr>
          <p:cNvPr id="28674" name="Object 4"/>
          <p:cNvGraphicFramePr>
            <a:graphicFrameLocks noChangeAspect="1"/>
          </p:cNvGraphicFramePr>
          <p:nvPr/>
        </p:nvGraphicFramePr>
        <p:xfrm>
          <a:off x="1408113" y="2060575"/>
          <a:ext cx="6959600" cy="465138"/>
        </p:xfrm>
        <a:graphic>
          <a:graphicData uri="http://schemas.openxmlformats.org/presentationml/2006/ole">
            <mc:AlternateContent xmlns:mc="http://schemas.openxmlformats.org/markup-compatibility/2006">
              <mc:Choice xmlns:v="urn:schemas-microsoft-com:vml" Requires="v">
                <p:oleObj spid="_x0000_s28709" name="Equation" r:id="rId3" imgW="3200400" imgH="215640" progId="Equation.DSMT4">
                  <p:embed/>
                </p:oleObj>
              </mc:Choice>
              <mc:Fallback>
                <p:oleObj name="Equation" r:id="rId3" imgW="320040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113" y="2060575"/>
                        <a:ext cx="6959600" cy="465138"/>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aphicFrame>
        <p:nvGraphicFramePr>
          <p:cNvPr id="28675" name="Object 5"/>
          <p:cNvGraphicFramePr>
            <a:graphicFrameLocks noChangeAspect="1"/>
          </p:cNvGraphicFramePr>
          <p:nvPr/>
        </p:nvGraphicFramePr>
        <p:xfrm>
          <a:off x="1855788" y="2698750"/>
          <a:ext cx="6575425" cy="2170113"/>
        </p:xfrm>
        <a:graphic>
          <a:graphicData uri="http://schemas.openxmlformats.org/presentationml/2006/ole">
            <mc:AlternateContent xmlns:mc="http://schemas.openxmlformats.org/markup-compatibility/2006">
              <mc:Choice xmlns:v="urn:schemas-microsoft-com:vml" Requires="v">
                <p:oleObj spid="_x0000_s28710" name="Equation" r:id="rId5" imgW="3238200" imgH="1079280" progId="Equation.DSMT4">
                  <p:embed/>
                </p:oleObj>
              </mc:Choice>
              <mc:Fallback>
                <p:oleObj name="Equation" r:id="rId5" imgW="3238200" imgH="10792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5788" y="2698750"/>
                        <a:ext cx="6575425" cy="2170113"/>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aphicFrame>
        <p:nvGraphicFramePr>
          <p:cNvPr id="28676" name="Object 6"/>
          <p:cNvGraphicFramePr>
            <a:graphicFrameLocks noChangeAspect="1"/>
          </p:cNvGraphicFramePr>
          <p:nvPr/>
        </p:nvGraphicFramePr>
        <p:xfrm>
          <a:off x="538163" y="5013325"/>
          <a:ext cx="7058025" cy="517525"/>
        </p:xfrm>
        <a:graphic>
          <a:graphicData uri="http://schemas.openxmlformats.org/presentationml/2006/ole">
            <mc:AlternateContent xmlns:mc="http://schemas.openxmlformats.org/markup-compatibility/2006">
              <mc:Choice xmlns:v="urn:schemas-microsoft-com:vml" Requires="v">
                <p:oleObj spid="_x0000_s28711" name="Equation" r:id="rId7" imgW="3085920" imgH="228600" progId="Equation.DSMT4">
                  <p:embed/>
                </p:oleObj>
              </mc:Choice>
              <mc:Fallback>
                <p:oleObj name="Equation" r:id="rId7" imgW="308592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3" y="5013325"/>
                        <a:ext cx="7058025" cy="517525"/>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grpSp>
        <p:nvGrpSpPr>
          <p:cNvPr id="28682" name="Group 8"/>
          <p:cNvGrpSpPr>
            <a:grpSpLocks/>
          </p:cNvGrpSpPr>
          <p:nvPr/>
        </p:nvGrpSpPr>
        <p:grpSpPr bwMode="auto">
          <a:xfrm>
            <a:off x="4211638" y="5445125"/>
            <a:ext cx="1828800" cy="757238"/>
            <a:chOff x="2688" y="3552"/>
            <a:chExt cx="1152" cy="477"/>
          </a:xfrm>
        </p:grpSpPr>
        <p:sp>
          <p:nvSpPr>
            <p:cNvPr id="28686" name="Line 9"/>
            <p:cNvSpPr>
              <a:spLocks noChangeShapeType="1"/>
            </p:cNvSpPr>
            <p:nvPr/>
          </p:nvSpPr>
          <p:spPr bwMode="auto">
            <a:xfrm flipH="1">
              <a:off x="3552" y="3552"/>
              <a:ext cx="28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8687" name="Text Box 10"/>
            <p:cNvSpPr txBox="1">
              <a:spLocks noChangeArrowheads="1"/>
            </p:cNvSpPr>
            <p:nvPr/>
          </p:nvSpPr>
          <p:spPr bwMode="auto">
            <a:xfrm>
              <a:off x="2688" y="3792"/>
              <a:ext cx="1104" cy="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ea typeface="宋体" pitchFamily="2" charset="-122"/>
                </a:rPr>
                <a:t>零输入响应</a:t>
              </a:r>
            </a:p>
          </p:txBody>
        </p:sp>
      </p:grpSp>
      <p:grpSp>
        <p:nvGrpSpPr>
          <p:cNvPr id="28683" name="Group 11"/>
          <p:cNvGrpSpPr>
            <a:grpSpLocks/>
          </p:cNvGrpSpPr>
          <p:nvPr/>
        </p:nvGrpSpPr>
        <p:grpSpPr bwMode="auto">
          <a:xfrm>
            <a:off x="6877050" y="5516563"/>
            <a:ext cx="1752600" cy="681037"/>
            <a:chOff x="4224" y="3600"/>
            <a:chExt cx="1104" cy="429"/>
          </a:xfrm>
        </p:grpSpPr>
        <p:sp>
          <p:nvSpPr>
            <p:cNvPr id="28684" name="Text Box 12"/>
            <p:cNvSpPr txBox="1">
              <a:spLocks noChangeArrowheads="1"/>
            </p:cNvSpPr>
            <p:nvPr/>
          </p:nvSpPr>
          <p:spPr bwMode="auto">
            <a:xfrm>
              <a:off x="4224" y="3792"/>
              <a:ext cx="1104" cy="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ea typeface="宋体" pitchFamily="2" charset="-122"/>
                </a:rPr>
                <a:t>零状态响应</a:t>
              </a:r>
            </a:p>
          </p:txBody>
        </p:sp>
        <p:sp>
          <p:nvSpPr>
            <p:cNvPr id="28685" name="Line 13"/>
            <p:cNvSpPr>
              <a:spLocks noChangeShapeType="1"/>
            </p:cNvSpPr>
            <p:nvPr/>
          </p:nvSpPr>
          <p:spPr bwMode="auto">
            <a:xfrm>
              <a:off x="4464" y="3600"/>
              <a:ext cx="38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9" name="页脚占位符 4"/>
          <p:cNvSpPr>
            <a:spLocks noGrp="1"/>
          </p:cNvSpPr>
          <p:nvPr>
            <p:ph type="ftr" sz="quarter" idx="11"/>
          </p:nvPr>
        </p:nvSpPr>
        <p:spPr/>
        <p:txBody>
          <a:bodyPr/>
          <a:lstStyle/>
          <a:p>
            <a:pPr>
              <a:defRPr/>
            </a:pPr>
            <a:r>
              <a:rPr lang="zh-CN" altLang="en-US"/>
              <a:t>信号与系统</a:t>
            </a:r>
          </a:p>
        </p:txBody>
      </p:sp>
      <p:sp>
        <p:nvSpPr>
          <p:cNvPr id="297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638DE185-C290-4E9C-B3DD-EE13E6C7EA98}" type="slidenum">
              <a:rPr lang="en-US" altLang="ko-KR">
                <a:solidFill>
                  <a:srgbClr val="003399"/>
                </a:solidFill>
                <a:latin typeface="-윤체L"/>
                <a:ea typeface="-윤체L"/>
                <a:cs typeface="-윤체L"/>
              </a:rPr>
              <a:pPr/>
              <a:t>44</a:t>
            </a:fld>
            <a:endParaRPr lang="en-US" altLang="ko-KR">
              <a:solidFill>
                <a:srgbClr val="003399"/>
              </a:solidFill>
              <a:latin typeface="-윤체L"/>
              <a:ea typeface="-윤체L"/>
              <a:cs typeface="-윤체L"/>
            </a:endParaRPr>
          </a:p>
        </p:txBody>
      </p:sp>
      <p:graphicFrame>
        <p:nvGraphicFramePr>
          <p:cNvPr id="29698" name="Object 2"/>
          <p:cNvGraphicFramePr>
            <a:graphicFrameLocks noChangeAspect="1"/>
          </p:cNvGraphicFramePr>
          <p:nvPr/>
        </p:nvGraphicFramePr>
        <p:xfrm>
          <a:off x="560388" y="3429000"/>
          <a:ext cx="6726237" cy="962025"/>
        </p:xfrm>
        <a:graphic>
          <a:graphicData uri="http://schemas.openxmlformats.org/presentationml/2006/ole">
            <mc:AlternateContent xmlns:mc="http://schemas.openxmlformats.org/markup-compatibility/2006">
              <mc:Choice xmlns:v="urn:schemas-microsoft-com:vml" Requires="v">
                <p:oleObj spid="_x0000_s29735" name="Equation" r:id="rId3" imgW="3340080" imgH="482400" progId="Equation.DSMT4">
                  <p:embed/>
                </p:oleObj>
              </mc:Choice>
              <mc:Fallback>
                <p:oleObj name="Equation" r:id="rId3" imgW="3340080" imgH="482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3429000"/>
                        <a:ext cx="6726237" cy="96202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29699" name="Object 3"/>
          <p:cNvGraphicFramePr>
            <a:graphicFrameLocks noChangeAspect="1"/>
          </p:cNvGraphicFramePr>
          <p:nvPr/>
        </p:nvGraphicFramePr>
        <p:xfrm>
          <a:off x="419100" y="2541588"/>
          <a:ext cx="6650038" cy="920750"/>
        </p:xfrm>
        <a:graphic>
          <a:graphicData uri="http://schemas.openxmlformats.org/presentationml/2006/ole">
            <mc:AlternateContent xmlns:mc="http://schemas.openxmlformats.org/markup-compatibility/2006">
              <mc:Choice xmlns:v="urn:schemas-microsoft-com:vml" Requires="v">
                <p:oleObj spid="_x0000_s29736" name="Equation" r:id="rId5" imgW="3441600" imgH="482400" progId="Equation.DSMT4">
                  <p:embed/>
                </p:oleObj>
              </mc:Choice>
              <mc:Fallback>
                <p:oleObj name="Equation" r:id="rId5" imgW="3441600" imgH="482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 y="2541588"/>
                        <a:ext cx="6650038" cy="92075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29700" name="Object 4"/>
          <p:cNvGraphicFramePr>
            <a:graphicFrameLocks noChangeAspect="1"/>
          </p:cNvGraphicFramePr>
          <p:nvPr/>
        </p:nvGraphicFramePr>
        <p:xfrm>
          <a:off x="854075" y="5791200"/>
          <a:ext cx="6227763" cy="384175"/>
        </p:xfrm>
        <a:graphic>
          <a:graphicData uri="http://schemas.openxmlformats.org/presentationml/2006/ole">
            <mc:AlternateContent xmlns:mc="http://schemas.openxmlformats.org/markup-compatibility/2006">
              <mc:Choice xmlns:v="urn:schemas-microsoft-com:vml" Requires="v">
                <p:oleObj spid="_x0000_s29737" name="Equation" r:id="rId7" imgW="3251160" imgH="203040" progId="Equation.DSMT4">
                  <p:embed/>
                </p:oleObj>
              </mc:Choice>
              <mc:Fallback>
                <p:oleObj name="Equation" r:id="rId7" imgW="3251160" imgH="203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075" y="5791200"/>
                        <a:ext cx="6227763" cy="384175"/>
                      </a:xfrm>
                      <a:prstGeom prst="rect">
                        <a:avLst/>
                      </a:prstGeom>
                      <a:noFill/>
                      <a:extLst>
                        <a:ext uri="{909E8E84-426E-40DD-AFC4-6F175D3DCCD1}">
                          <a14:hiddenFill xmlns:a14="http://schemas.microsoft.com/office/drawing/2010/main">
                            <a:solidFill>
                              <a:srgbClr val="CC99FF"/>
                            </a:solidFill>
                          </a14:hiddenFill>
                        </a:ext>
                      </a:extLst>
                    </p:spPr>
                  </p:pic>
                </p:oleObj>
              </mc:Fallback>
            </mc:AlternateContent>
          </a:graphicData>
        </a:graphic>
      </p:graphicFrame>
      <p:graphicFrame>
        <p:nvGraphicFramePr>
          <p:cNvPr id="29701" name="Object 6"/>
          <p:cNvGraphicFramePr>
            <a:graphicFrameLocks noChangeAspect="1"/>
          </p:cNvGraphicFramePr>
          <p:nvPr/>
        </p:nvGraphicFramePr>
        <p:xfrm>
          <a:off x="620713" y="4292600"/>
          <a:ext cx="6607175" cy="1504950"/>
        </p:xfrm>
        <a:graphic>
          <a:graphicData uri="http://schemas.openxmlformats.org/presentationml/2006/ole">
            <mc:AlternateContent xmlns:mc="http://schemas.openxmlformats.org/markup-compatibility/2006">
              <mc:Choice xmlns:v="urn:schemas-microsoft-com:vml" Requires="v">
                <p:oleObj spid="_x0000_s29738" name="Equation" r:id="rId9" imgW="3314520" imgH="761760" progId="Equation.DSMT4">
                  <p:embed/>
                </p:oleObj>
              </mc:Choice>
              <mc:Fallback>
                <p:oleObj name="Equation" r:id="rId9" imgW="3314520" imgH="76176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713" y="4292600"/>
                        <a:ext cx="6607175" cy="1504950"/>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sp>
        <p:nvSpPr>
          <p:cNvPr id="29705" name="Rectangle 7"/>
          <p:cNvSpPr>
            <a:spLocks noGrp="1" noRot="1" noChangeArrowheads="1"/>
          </p:cNvSpPr>
          <p:nvPr>
            <p:ph type="body" idx="1"/>
          </p:nvPr>
        </p:nvSpPr>
        <p:spPr>
          <a:xfrm>
            <a:off x="1116013" y="549275"/>
            <a:ext cx="3814762" cy="554038"/>
          </a:xfrm>
          <a:noFill/>
        </p:spPr>
        <p:txBody>
          <a:bodyPr/>
          <a:lstStyle/>
          <a:p>
            <a:pPr algn="just" eaLnBrk="1" hangingPunct="1">
              <a:lnSpc>
                <a:spcPct val="90000"/>
              </a:lnSpc>
              <a:buFont typeface="Wingdings" pitchFamily="2" charset="2"/>
              <a:buNone/>
            </a:pPr>
            <a:r>
              <a:rPr lang="en-US" altLang="zh-CN" smtClean="0">
                <a:solidFill>
                  <a:srgbClr val="FF0000"/>
                </a:solidFill>
              </a:rPr>
              <a:t>2.</a:t>
            </a:r>
            <a:r>
              <a:rPr lang="zh-CN" altLang="en-US" smtClean="0">
                <a:solidFill>
                  <a:srgbClr val="FF0000"/>
                </a:solidFill>
              </a:rPr>
              <a:t>零输入响应           </a:t>
            </a:r>
          </a:p>
        </p:txBody>
      </p:sp>
      <p:sp>
        <p:nvSpPr>
          <p:cNvPr id="29706" name="Text Box 8"/>
          <p:cNvSpPr txBox="1">
            <a:spLocks noChangeArrowheads="1"/>
          </p:cNvSpPr>
          <p:nvPr/>
        </p:nvSpPr>
        <p:spPr bwMode="auto">
          <a:xfrm>
            <a:off x="539750" y="1557338"/>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       </a:t>
            </a:r>
            <a:r>
              <a:rPr lang="zh-CN" altLang="en-US" sz="2400" b="1">
                <a:solidFill>
                  <a:srgbClr val="FF3300"/>
                </a:solidFill>
                <a:ea typeface="宋体" pitchFamily="2" charset="-122"/>
              </a:rPr>
              <a:t>零输入响应：</a:t>
            </a:r>
            <a:r>
              <a:rPr lang="zh-CN" altLang="en-US" sz="2400" b="1">
                <a:solidFill>
                  <a:srgbClr val="111111"/>
                </a:solidFill>
                <a:ea typeface="宋体" pitchFamily="2" charset="-122"/>
              </a:rPr>
              <a:t>没有外加激励信号的作用，只有起始状态（起始时刻系统储能）所产生的响应。</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307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1C6450A4-186B-4C97-8ACB-3E55C50741DD}" type="slidenum">
              <a:rPr lang="en-US" altLang="ko-KR">
                <a:solidFill>
                  <a:srgbClr val="003399"/>
                </a:solidFill>
                <a:latin typeface="-윤체L"/>
                <a:ea typeface="-윤체L"/>
                <a:cs typeface="-윤체L"/>
              </a:rPr>
              <a:pPr/>
              <a:t>45</a:t>
            </a:fld>
            <a:endParaRPr lang="en-US" altLang="ko-KR">
              <a:solidFill>
                <a:srgbClr val="003399"/>
              </a:solidFill>
              <a:latin typeface="-윤체L"/>
              <a:ea typeface="-윤체L"/>
              <a:cs typeface="-윤체L"/>
            </a:endParaRPr>
          </a:p>
        </p:txBody>
      </p:sp>
      <p:graphicFrame>
        <p:nvGraphicFramePr>
          <p:cNvPr id="30722" name="Object 2"/>
          <p:cNvGraphicFramePr>
            <a:graphicFrameLocks noChangeAspect="1"/>
          </p:cNvGraphicFramePr>
          <p:nvPr/>
        </p:nvGraphicFramePr>
        <p:xfrm>
          <a:off x="477838" y="2492375"/>
          <a:ext cx="6970712" cy="931863"/>
        </p:xfrm>
        <a:graphic>
          <a:graphicData uri="http://schemas.openxmlformats.org/presentationml/2006/ole">
            <mc:AlternateContent xmlns:mc="http://schemas.openxmlformats.org/markup-compatibility/2006">
              <mc:Choice xmlns:v="urn:schemas-microsoft-com:vml" Requires="v">
                <p:oleObj spid="_x0000_s30751" name="Equation" r:id="rId3" imgW="3568680" imgH="482400" progId="Equation.DSMT4">
                  <p:embed/>
                </p:oleObj>
              </mc:Choice>
              <mc:Fallback>
                <p:oleObj name="Equation" r:id="rId3" imgW="3568680" imgH="482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8" y="2492375"/>
                        <a:ext cx="6970712" cy="931863"/>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30723" name="Object 3"/>
          <p:cNvGraphicFramePr>
            <a:graphicFrameLocks noChangeAspect="1"/>
          </p:cNvGraphicFramePr>
          <p:nvPr/>
        </p:nvGraphicFramePr>
        <p:xfrm>
          <a:off x="623888" y="5805488"/>
          <a:ext cx="6315075" cy="390525"/>
        </p:xfrm>
        <a:graphic>
          <a:graphicData uri="http://schemas.openxmlformats.org/presentationml/2006/ole">
            <mc:AlternateContent xmlns:mc="http://schemas.openxmlformats.org/markup-compatibility/2006">
              <mc:Choice xmlns:v="urn:schemas-microsoft-com:vml" Requires="v">
                <p:oleObj spid="_x0000_s30752" name="Equation" r:id="rId5" imgW="3251160" imgH="203040" progId="Equation.DSMT4">
                  <p:embed/>
                </p:oleObj>
              </mc:Choice>
              <mc:Fallback>
                <p:oleObj name="Equation" r:id="rId5" imgW="325116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8" y="5805488"/>
                        <a:ext cx="6315075" cy="390525"/>
                      </a:xfrm>
                      <a:prstGeom prst="rect">
                        <a:avLst/>
                      </a:prstGeom>
                      <a:noFill/>
                      <a:extLst>
                        <a:ext uri="{909E8E84-426E-40DD-AFC4-6F175D3DCCD1}">
                          <a14:hiddenFill xmlns:a14="http://schemas.microsoft.com/office/drawing/2010/main">
                            <a:solidFill>
                              <a:srgbClr val="CC99FF"/>
                            </a:solidFill>
                          </a14:hiddenFill>
                        </a:ext>
                      </a:extLst>
                    </p:spPr>
                  </p:pic>
                </p:oleObj>
              </mc:Fallback>
            </mc:AlternateContent>
          </a:graphicData>
        </a:graphic>
      </p:graphicFrame>
      <p:graphicFrame>
        <p:nvGraphicFramePr>
          <p:cNvPr id="30724" name="Object 4"/>
          <p:cNvGraphicFramePr>
            <a:graphicFrameLocks noChangeAspect="1"/>
          </p:cNvGraphicFramePr>
          <p:nvPr/>
        </p:nvGraphicFramePr>
        <p:xfrm>
          <a:off x="458788" y="3451225"/>
          <a:ext cx="6661150" cy="2471738"/>
        </p:xfrm>
        <a:graphic>
          <a:graphicData uri="http://schemas.openxmlformats.org/presentationml/2006/ole">
            <mc:AlternateContent xmlns:mc="http://schemas.openxmlformats.org/markup-compatibility/2006">
              <mc:Choice xmlns:v="urn:schemas-microsoft-com:vml" Requires="v">
                <p:oleObj spid="_x0000_s30753" name="Equation" r:id="rId7" imgW="3657600" imgH="1371600" progId="Equation.DSMT4">
                  <p:embed/>
                </p:oleObj>
              </mc:Choice>
              <mc:Fallback>
                <p:oleObj name="Equation" r:id="rId7" imgW="3657600" imgH="1371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8" y="3451225"/>
                        <a:ext cx="6661150" cy="2471738"/>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30728" name="Rectangle 6"/>
          <p:cNvSpPr>
            <a:spLocks noGrp="1" noRot="1" noChangeArrowheads="1"/>
          </p:cNvSpPr>
          <p:nvPr>
            <p:ph type="body" idx="1"/>
          </p:nvPr>
        </p:nvSpPr>
        <p:spPr>
          <a:xfrm>
            <a:off x="971550" y="620713"/>
            <a:ext cx="3814763" cy="554037"/>
          </a:xfrm>
          <a:noFill/>
        </p:spPr>
        <p:txBody>
          <a:bodyPr/>
          <a:lstStyle/>
          <a:p>
            <a:pPr algn="just" eaLnBrk="1" hangingPunct="1">
              <a:lnSpc>
                <a:spcPct val="90000"/>
              </a:lnSpc>
              <a:buFont typeface="Wingdings" pitchFamily="2" charset="2"/>
              <a:buNone/>
            </a:pPr>
            <a:r>
              <a:rPr lang="en-US" altLang="zh-CN" smtClean="0">
                <a:solidFill>
                  <a:srgbClr val="FF0000"/>
                </a:solidFill>
              </a:rPr>
              <a:t>3</a:t>
            </a:r>
            <a:r>
              <a:rPr lang="zh-CN" altLang="en-US" smtClean="0">
                <a:solidFill>
                  <a:srgbClr val="FF0000"/>
                </a:solidFill>
              </a:rPr>
              <a:t>、零状态响应</a:t>
            </a:r>
            <a:r>
              <a:rPr lang="zh-CN" altLang="en-US" smtClean="0"/>
              <a:t>           </a:t>
            </a:r>
          </a:p>
        </p:txBody>
      </p:sp>
      <p:sp>
        <p:nvSpPr>
          <p:cNvPr id="30729" name="Text Box 7"/>
          <p:cNvSpPr txBox="1">
            <a:spLocks noChangeArrowheads="1"/>
          </p:cNvSpPr>
          <p:nvPr/>
        </p:nvSpPr>
        <p:spPr bwMode="auto">
          <a:xfrm>
            <a:off x="468313" y="1484313"/>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       </a:t>
            </a:r>
            <a:r>
              <a:rPr lang="zh-CN" altLang="en-US" sz="2400" b="1">
                <a:solidFill>
                  <a:srgbClr val="FF3300"/>
                </a:solidFill>
                <a:ea typeface="宋体" pitchFamily="2" charset="-122"/>
              </a:rPr>
              <a:t>零状态响应：</a:t>
            </a:r>
            <a:r>
              <a:rPr lang="zh-CN" altLang="en-US" sz="2400" b="1">
                <a:solidFill>
                  <a:srgbClr val="111111"/>
                </a:solidFill>
                <a:ea typeface="宋体" pitchFamily="2" charset="-122"/>
              </a:rPr>
              <a:t>不考虑起始时刻系统储能的作用（起始状态等于零），由系统的外加激励信号所产生的响应。</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3174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ABFDCEE-82E9-4B04-A828-9FD65CAE6E27}" type="slidenum">
              <a:rPr lang="en-US" altLang="ko-KR">
                <a:solidFill>
                  <a:srgbClr val="003399"/>
                </a:solidFill>
                <a:latin typeface="-윤체L"/>
                <a:ea typeface="-윤체L"/>
                <a:cs typeface="-윤체L"/>
              </a:rPr>
              <a:pPr/>
              <a:t>46</a:t>
            </a:fld>
            <a:endParaRPr lang="en-US" altLang="ko-KR">
              <a:solidFill>
                <a:srgbClr val="003399"/>
              </a:solidFill>
              <a:latin typeface="-윤체L"/>
              <a:ea typeface="-윤체L"/>
              <a:cs typeface="-윤체L"/>
            </a:endParaRPr>
          </a:p>
        </p:txBody>
      </p:sp>
      <p:sp>
        <p:nvSpPr>
          <p:cNvPr id="31750" name="Rectangle 3"/>
          <p:cNvSpPr>
            <a:spLocks noGrp="1" noRot="1" noChangeArrowheads="1"/>
          </p:cNvSpPr>
          <p:nvPr>
            <p:ph type="body" idx="1"/>
          </p:nvPr>
        </p:nvSpPr>
        <p:spPr>
          <a:xfrm>
            <a:off x="1042988" y="620713"/>
            <a:ext cx="3814762" cy="554037"/>
          </a:xfrm>
          <a:noFill/>
        </p:spPr>
        <p:txBody>
          <a:bodyPr/>
          <a:lstStyle/>
          <a:p>
            <a:pPr algn="just" eaLnBrk="1" hangingPunct="1">
              <a:lnSpc>
                <a:spcPct val="90000"/>
              </a:lnSpc>
              <a:buFont typeface="Wingdings" pitchFamily="2" charset="2"/>
              <a:buNone/>
            </a:pPr>
            <a:r>
              <a:rPr lang="en-US" altLang="zh-CN" smtClean="0">
                <a:solidFill>
                  <a:srgbClr val="FF0000"/>
                </a:solidFill>
              </a:rPr>
              <a:t>4</a:t>
            </a:r>
            <a:r>
              <a:rPr lang="zh-CN" altLang="en-US" smtClean="0">
                <a:solidFill>
                  <a:srgbClr val="FF0000"/>
                </a:solidFill>
              </a:rPr>
              <a:t>、系统全响应</a:t>
            </a:r>
          </a:p>
        </p:txBody>
      </p:sp>
      <p:sp>
        <p:nvSpPr>
          <p:cNvPr id="31751" name="Text Box 4"/>
          <p:cNvSpPr txBox="1">
            <a:spLocks noChangeArrowheads="1"/>
          </p:cNvSpPr>
          <p:nvPr/>
        </p:nvSpPr>
        <p:spPr bwMode="auto">
          <a:xfrm>
            <a:off x="457200" y="15240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solidFill>
                  <a:srgbClr val="111111"/>
                </a:solidFill>
                <a:ea typeface="宋体" pitchFamily="2" charset="-122"/>
              </a:rPr>
              <a:t>系统全响应的表达式：</a:t>
            </a:r>
          </a:p>
        </p:txBody>
      </p:sp>
      <p:graphicFrame>
        <p:nvGraphicFramePr>
          <p:cNvPr id="31746" name="Object 5"/>
          <p:cNvGraphicFramePr>
            <a:graphicFrameLocks noChangeAspect="1"/>
          </p:cNvGraphicFramePr>
          <p:nvPr/>
        </p:nvGraphicFramePr>
        <p:xfrm>
          <a:off x="1066800" y="2133600"/>
          <a:ext cx="5768975" cy="3208338"/>
        </p:xfrm>
        <a:graphic>
          <a:graphicData uri="http://schemas.openxmlformats.org/presentationml/2006/ole">
            <mc:AlternateContent xmlns:mc="http://schemas.openxmlformats.org/markup-compatibility/2006">
              <mc:Choice xmlns:v="urn:schemas-microsoft-com:vml" Requires="v">
                <p:oleObj spid="_x0000_s31759" name="Equation" r:id="rId3" imgW="1904760" imgH="1218960" progId="Equation.DSMT4">
                  <p:embed/>
                </p:oleObj>
              </mc:Choice>
              <mc:Fallback>
                <p:oleObj name="Equation" r:id="rId3" imgW="1904760" imgH="1218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133600"/>
                        <a:ext cx="5768975" cy="320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36" name="页脚占位符 2"/>
          <p:cNvSpPr>
            <a:spLocks noGrp="1"/>
          </p:cNvSpPr>
          <p:nvPr>
            <p:ph type="ftr" sz="quarter" idx="11"/>
          </p:nvPr>
        </p:nvSpPr>
        <p:spPr/>
        <p:txBody>
          <a:bodyPr/>
          <a:lstStyle/>
          <a:p>
            <a:pPr>
              <a:defRPr/>
            </a:pPr>
            <a:r>
              <a:rPr lang="zh-CN" altLang="en-US"/>
              <a:t>信号与系统</a:t>
            </a:r>
          </a:p>
        </p:txBody>
      </p:sp>
      <p:sp>
        <p:nvSpPr>
          <p:cNvPr id="327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80642E4D-9B9A-4FBA-89A2-2F3A317F1815}" type="slidenum">
              <a:rPr lang="en-US" altLang="ko-KR">
                <a:solidFill>
                  <a:srgbClr val="003399"/>
                </a:solidFill>
                <a:latin typeface="-윤체L"/>
                <a:ea typeface="-윤체L"/>
                <a:cs typeface="-윤체L"/>
              </a:rPr>
              <a:pPr/>
              <a:t>47</a:t>
            </a:fld>
            <a:endParaRPr lang="en-US" altLang="ko-KR">
              <a:solidFill>
                <a:srgbClr val="003399"/>
              </a:solidFill>
              <a:latin typeface="-윤체L"/>
              <a:ea typeface="-윤체L"/>
              <a:cs typeface="-윤체L"/>
            </a:endParaRPr>
          </a:p>
        </p:txBody>
      </p:sp>
      <p:sp>
        <p:nvSpPr>
          <p:cNvPr id="32777" name="Rectangle 2"/>
          <p:cNvSpPr>
            <a:spLocks noChangeArrowheads="1"/>
          </p:cNvSpPr>
          <p:nvPr/>
        </p:nvSpPr>
        <p:spPr bwMode="auto">
          <a:xfrm>
            <a:off x="1116013" y="404813"/>
            <a:ext cx="439261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tx2"/>
              </a:buClr>
              <a:buSzPct val="65000"/>
              <a:buFont typeface="Wingdings" pitchFamily="2" charset="2"/>
              <a:buNone/>
            </a:pPr>
            <a:r>
              <a:rPr kumimoji="1" lang="zh-CN" altLang="en-US" sz="3600" b="1">
                <a:solidFill>
                  <a:srgbClr val="FF0000"/>
                </a:solidFill>
                <a:latin typeface="Times New Roman" pitchFamily="18" charset="0"/>
                <a:ea typeface="宋体" pitchFamily="2" charset="-122"/>
              </a:rPr>
              <a:t> </a:t>
            </a:r>
            <a:r>
              <a:rPr kumimoji="1" lang="zh-CN" altLang="en-US" sz="3200" b="1">
                <a:solidFill>
                  <a:srgbClr val="FF0000"/>
                </a:solidFill>
                <a:latin typeface="华文细黑" pitchFamily="2" charset="-122"/>
                <a:ea typeface="华文细黑" pitchFamily="2" charset="-122"/>
              </a:rPr>
              <a:t>举例</a:t>
            </a:r>
            <a:r>
              <a:rPr kumimoji="1" lang="en-US" altLang="zh-CN" sz="3200" b="1">
                <a:solidFill>
                  <a:srgbClr val="FF0000"/>
                </a:solidFill>
                <a:latin typeface="华文细黑" pitchFamily="2" charset="-122"/>
                <a:ea typeface="华文细黑" pitchFamily="2" charset="-122"/>
              </a:rPr>
              <a:t>2.6</a:t>
            </a:r>
            <a:r>
              <a:rPr kumimoji="1" lang="en-US" altLang="zh-CN" sz="2400" b="1">
                <a:solidFill>
                  <a:srgbClr val="FF0000"/>
                </a:solidFill>
                <a:latin typeface="宋体" pitchFamily="2" charset="-122"/>
                <a:ea typeface="宋体" pitchFamily="2" charset="-122"/>
              </a:rPr>
              <a:t>           </a:t>
            </a:r>
          </a:p>
        </p:txBody>
      </p:sp>
      <p:graphicFrame>
        <p:nvGraphicFramePr>
          <p:cNvPr id="32770" name="Object 3"/>
          <p:cNvGraphicFramePr>
            <a:graphicFrameLocks noChangeAspect="1"/>
          </p:cNvGraphicFramePr>
          <p:nvPr/>
        </p:nvGraphicFramePr>
        <p:xfrm>
          <a:off x="1116013" y="2276475"/>
          <a:ext cx="4794250" cy="493713"/>
        </p:xfrm>
        <a:graphic>
          <a:graphicData uri="http://schemas.openxmlformats.org/presentationml/2006/ole">
            <mc:AlternateContent xmlns:mc="http://schemas.openxmlformats.org/markup-compatibility/2006">
              <mc:Choice xmlns:v="urn:schemas-microsoft-com:vml" Requires="v">
                <p:oleObj spid="_x0000_s32834" name="Equation" r:id="rId3" imgW="2209800" imgH="228600" progId="Equation.3">
                  <p:embed/>
                </p:oleObj>
              </mc:Choice>
              <mc:Fallback>
                <p:oleObj name="Equation" r:id="rId3" imgW="22098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276475"/>
                        <a:ext cx="4794250" cy="493713"/>
                      </a:xfrm>
                      <a:prstGeom prst="rect">
                        <a:avLst/>
                      </a:prstGeom>
                      <a:noFill/>
                      <a:extLst>
                        <a:ext uri="{909E8E84-426E-40DD-AFC4-6F175D3DCCD1}">
                          <a14:hiddenFill xmlns:a14="http://schemas.microsoft.com/office/drawing/2010/main">
                            <a:solidFill>
                              <a:srgbClr val="FFCC99">
                                <a:alpha val="50000"/>
                              </a:srgbClr>
                            </a:solidFill>
                          </a14:hiddenFill>
                        </a:ext>
                      </a:extLst>
                    </p:spPr>
                  </p:pic>
                </p:oleObj>
              </mc:Fallback>
            </mc:AlternateContent>
          </a:graphicData>
        </a:graphic>
      </p:graphicFrame>
      <p:graphicFrame>
        <p:nvGraphicFramePr>
          <p:cNvPr id="32771" name="Object 4"/>
          <p:cNvGraphicFramePr>
            <a:graphicFrameLocks noChangeAspect="1"/>
          </p:cNvGraphicFramePr>
          <p:nvPr/>
        </p:nvGraphicFramePr>
        <p:xfrm>
          <a:off x="711200" y="2781300"/>
          <a:ext cx="5235575" cy="581025"/>
        </p:xfrm>
        <a:graphic>
          <a:graphicData uri="http://schemas.openxmlformats.org/presentationml/2006/ole">
            <mc:AlternateContent xmlns:mc="http://schemas.openxmlformats.org/markup-compatibility/2006">
              <mc:Choice xmlns:v="urn:schemas-microsoft-com:vml" Requires="v">
                <p:oleObj spid="_x0000_s32835" name="Equation" r:id="rId5" imgW="2514600" imgH="279360" progId="Equation.DSMT4">
                  <p:embed/>
                </p:oleObj>
              </mc:Choice>
              <mc:Fallback>
                <p:oleObj name="Equation" r:id="rId5" imgW="2514600" imgH="2793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200" y="2781300"/>
                        <a:ext cx="5235575" cy="581025"/>
                      </a:xfrm>
                      <a:prstGeom prst="rect">
                        <a:avLst/>
                      </a:prstGeom>
                      <a:noFill/>
                      <a:extLst>
                        <a:ext uri="{909E8E84-426E-40DD-AFC4-6F175D3DCCD1}">
                          <a14:hiddenFill xmlns:a14="http://schemas.microsoft.com/office/drawing/2010/main">
                            <a:solidFill>
                              <a:srgbClr val="FFCC99">
                                <a:alpha val="50000"/>
                              </a:srgbClr>
                            </a:solidFill>
                          </a14:hiddenFill>
                        </a:ext>
                      </a:extLst>
                    </p:spPr>
                  </p:pic>
                </p:oleObj>
              </mc:Fallback>
            </mc:AlternateContent>
          </a:graphicData>
        </a:graphic>
      </p:graphicFrame>
      <p:graphicFrame>
        <p:nvGraphicFramePr>
          <p:cNvPr id="32772" name="Object 5"/>
          <p:cNvGraphicFramePr>
            <a:graphicFrameLocks noChangeAspect="1"/>
          </p:cNvGraphicFramePr>
          <p:nvPr/>
        </p:nvGraphicFramePr>
        <p:xfrm>
          <a:off x="827088" y="3500438"/>
          <a:ext cx="3725862" cy="496887"/>
        </p:xfrm>
        <a:graphic>
          <a:graphicData uri="http://schemas.openxmlformats.org/presentationml/2006/ole">
            <mc:AlternateContent xmlns:mc="http://schemas.openxmlformats.org/markup-compatibility/2006">
              <mc:Choice xmlns:v="urn:schemas-microsoft-com:vml" Requires="v">
                <p:oleObj spid="_x0000_s32836" name="Equation" r:id="rId7" imgW="1714500" imgH="228600" progId="Equation.3">
                  <p:embed/>
                </p:oleObj>
              </mc:Choice>
              <mc:Fallback>
                <p:oleObj name="Equation" r:id="rId7" imgW="17145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500438"/>
                        <a:ext cx="3725862" cy="496887"/>
                      </a:xfrm>
                      <a:prstGeom prst="rect">
                        <a:avLst/>
                      </a:prstGeom>
                      <a:noFill/>
                      <a:extLst>
                        <a:ext uri="{909E8E84-426E-40DD-AFC4-6F175D3DCCD1}">
                          <a14:hiddenFill xmlns:a14="http://schemas.microsoft.com/office/drawing/2010/main">
                            <a:solidFill>
                              <a:srgbClr val="FFCC00">
                                <a:alpha val="50000"/>
                              </a:srgbClr>
                            </a:solidFill>
                          </a14:hiddenFill>
                        </a:ext>
                      </a:extLst>
                    </p:spPr>
                  </p:pic>
                </p:oleObj>
              </mc:Fallback>
            </mc:AlternateContent>
          </a:graphicData>
        </a:graphic>
      </p:graphicFrame>
      <p:grpSp>
        <p:nvGrpSpPr>
          <p:cNvPr id="32778" name="Group 6"/>
          <p:cNvGrpSpPr>
            <a:grpSpLocks/>
          </p:cNvGrpSpPr>
          <p:nvPr/>
        </p:nvGrpSpPr>
        <p:grpSpPr bwMode="auto">
          <a:xfrm>
            <a:off x="539750" y="4797425"/>
            <a:ext cx="4221163" cy="523875"/>
            <a:chOff x="384" y="2592"/>
            <a:chExt cx="2659" cy="330"/>
          </a:xfrm>
        </p:grpSpPr>
        <p:sp>
          <p:nvSpPr>
            <p:cNvPr id="32781" name="Rectangle 7"/>
            <p:cNvSpPr>
              <a:spLocks noChangeArrowheads="1"/>
            </p:cNvSpPr>
            <p:nvPr/>
          </p:nvSpPr>
          <p:spPr bwMode="auto">
            <a:xfrm>
              <a:off x="384" y="2592"/>
              <a:ext cx="26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82" name="Rectangle 8"/>
            <p:cNvSpPr>
              <a:spLocks noChangeArrowheads="1"/>
            </p:cNvSpPr>
            <p:nvPr/>
          </p:nvSpPr>
          <p:spPr bwMode="auto">
            <a:xfrm>
              <a:off x="2817" y="263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Times New Roman" pitchFamily="18" charset="0"/>
                  <a:ea typeface="宋体" pitchFamily="2" charset="-122"/>
                </a:rPr>
                <a:t>0</a:t>
              </a:r>
              <a:endParaRPr lang="en-US" altLang="zh-CN" b="1">
                <a:ea typeface="宋体" pitchFamily="2" charset="-122"/>
              </a:endParaRPr>
            </a:p>
          </p:txBody>
        </p:sp>
        <p:sp>
          <p:nvSpPr>
            <p:cNvPr id="32783" name="Rectangle 9"/>
            <p:cNvSpPr>
              <a:spLocks noChangeArrowheads="1"/>
            </p:cNvSpPr>
            <p:nvPr/>
          </p:nvSpPr>
          <p:spPr bwMode="auto">
            <a:xfrm>
              <a:off x="2540" y="2632"/>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Times New Roman" pitchFamily="18" charset="0"/>
                  <a:ea typeface="宋体" pitchFamily="2" charset="-122"/>
                </a:rPr>
                <a:t>)</a:t>
              </a:r>
              <a:endParaRPr lang="en-US" altLang="zh-CN" b="1">
                <a:ea typeface="宋体" pitchFamily="2" charset="-122"/>
              </a:endParaRPr>
            </a:p>
          </p:txBody>
        </p:sp>
        <p:sp>
          <p:nvSpPr>
            <p:cNvPr id="32784" name="Rectangle 10"/>
            <p:cNvSpPr>
              <a:spLocks noChangeArrowheads="1"/>
            </p:cNvSpPr>
            <p:nvPr/>
          </p:nvSpPr>
          <p:spPr bwMode="auto">
            <a:xfrm>
              <a:off x="2400" y="2632"/>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Times New Roman" pitchFamily="18" charset="0"/>
                  <a:ea typeface="宋体" pitchFamily="2" charset="-122"/>
                </a:rPr>
                <a:t>(</a:t>
              </a:r>
              <a:endParaRPr lang="en-US" altLang="zh-CN" b="1">
                <a:ea typeface="宋体" pitchFamily="2" charset="-122"/>
              </a:endParaRPr>
            </a:p>
          </p:txBody>
        </p:sp>
        <p:sp>
          <p:nvSpPr>
            <p:cNvPr id="32785" name="Rectangle 11"/>
            <p:cNvSpPr>
              <a:spLocks noChangeArrowheads="1"/>
            </p:cNvSpPr>
            <p:nvPr/>
          </p:nvSpPr>
          <p:spPr bwMode="auto">
            <a:xfrm>
              <a:off x="2068" y="263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Times New Roman" pitchFamily="18" charset="0"/>
                  <a:ea typeface="宋体" pitchFamily="2" charset="-122"/>
                </a:rPr>
                <a:t>3</a:t>
              </a:r>
              <a:endParaRPr lang="en-US" altLang="zh-CN" b="1">
                <a:ea typeface="宋体" pitchFamily="2" charset="-122"/>
              </a:endParaRPr>
            </a:p>
          </p:txBody>
        </p:sp>
        <p:sp>
          <p:nvSpPr>
            <p:cNvPr id="32786" name="Rectangle 12"/>
            <p:cNvSpPr>
              <a:spLocks noChangeArrowheads="1"/>
            </p:cNvSpPr>
            <p:nvPr/>
          </p:nvSpPr>
          <p:spPr bwMode="auto">
            <a:xfrm>
              <a:off x="1817" y="2632"/>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Times New Roman" pitchFamily="18" charset="0"/>
                  <a:ea typeface="宋体" pitchFamily="2" charset="-122"/>
                </a:rPr>
                <a:t>)</a:t>
              </a:r>
              <a:endParaRPr lang="en-US" altLang="zh-CN" b="1">
                <a:ea typeface="宋体" pitchFamily="2" charset="-122"/>
              </a:endParaRPr>
            </a:p>
          </p:txBody>
        </p:sp>
        <p:sp>
          <p:nvSpPr>
            <p:cNvPr id="32787" name="Rectangle 13"/>
            <p:cNvSpPr>
              <a:spLocks noChangeArrowheads="1"/>
            </p:cNvSpPr>
            <p:nvPr/>
          </p:nvSpPr>
          <p:spPr bwMode="auto">
            <a:xfrm>
              <a:off x="1677" y="2632"/>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Times New Roman" pitchFamily="18" charset="0"/>
                  <a:ea typeface="宋体" pitchFamily="2" charset="-122"/>
                </a:rPr>
                <a:t>(</a:t>
              </a:r>
              <a:endParaRPr lang="en-US" altLang="zh-CN" b="1">
                <a:ea typeface="宋体" pitchFamily="2" charset="-122"/>
              </a:endParaRPr>
            </a:p>
          </p:txBody>
        </p:sp>
        <p:sp>
          <p:nvSpPr>
            <p:cNvPr id="32788" name="Rectangle 14"/>
            <p:cNvSpPr>
              <a:spLocks noChangeArrowheads="1"/>
            </p:cNvSpPr>
            <p:nvPr/>
          </p:nvSpPr>
          <p:spPr bwMode="auto">
            <a:xfrm>
              <a:off x="1339" y="263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Times New Roman" pitchFamily="18" charset="0"/>
                  <a:ea typeface="宋体" pitchFamily="2" charset="-122"/>
                </a:rPr>
                <a:t>4</a:t>
              </a:r>
              <a:endParaRPr lang="en-US" altLang="zh-CN" b="1">
                <a:ea typeface="宋体" pitchFamily="2" charset="-122"/>
              </a:endParaRPr>
            </a:p>
          </p:txBody>
        </p:sp>
        <p:sp>
          <p:nvSpPr>
            <p:cNvPr id="32789" name="Rectangle 15"/>
            <p:cNvSpPr>
              <a:spLocks noChangeArrowheads="1"/>
            </p:cNvSpPr>
            <p:nvPr/>
          </p:nvSpPr>
          <p:spPr bwMode="auto">
            <a:xfrm>
              <a:off x="1081" y="2632"/>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Times New Roman" pitchFamily="18" charset="0"/>
                  <a:ea typeface="宋体" pitchFamily="2" charset="-122"/>
                </a:rPr>
                <a:t>)</a:t>
              </a:r>
              <a:endParaRPr lang="en-US" altLang="zh-CN" b="1">
                <a:ea typeface="宋体" pitchFamily="2" charset="-122"/>
              </a:endParaRPr>
            </a:p>
          </p:txBody>
        </p:sp>
        <p:sp>
          <p:nvSpPr>
            <p:cNvPr id="32790" name="Rectangle 16"/>
            <p:cNvSpPr>
              <a:spLocks noChangeArrowheads="1"/>
            </p:cNvSpPr>
            <p:nvPr/>
          </p:nvSpPr>
          <p:spPr bwMode="auto">
            <a:xfrm>
              <a:off x="941" y="2632"/>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Times New Roman" pitchFamily="18" charset="0"/>
                  <a:ea typeface="宋体" pitchFamily="2" charset="-122"/>
                </a:rPr>
                <a:t>(</a:t>
              </a:r>
              <a:endParaRPr lang="en-US" altLang="zh-CN" b="1">
                <a:ea typeface="宋体" pitchFamily="2" charset="-122"/>
              </a:endParaRPr>
            </a:p>
          </p:txBody>
        </p:sp>
        <p:sp>
          <p:nvSpPr>
            <p:cNvPr id="32791" name="Rectangle 17"/>
            <p:cNvSpPr>
              <a:spLocks noChangeArrowheads="1"/>
            </p:cNvSpPr>
            <p:nvPr/>
          </p:nvSpPr>
          <p:spPr bwMode="auto">
            <a:xfrm>
              <a:off x="1573" y="2615"/>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500" b="1">
                  <a:solidFill>
                    <a:srgbClr val="000000"/>
                  </a:solidFill>
                  <a:latin typeface="Times New Roman" pitchFamily="18" charset="0"/>
                  <a:ea typeface="宋体" pitchFamily="2" charset="-122"/>
                </a:rPr>
                <a:t>'</a:t>
              </a:r>
              <a:endParaRPr lang="en-US" altLang="zh-CN" b="1">
                <a:ea typeface="宋体" pitchFamily="2" charset="-122"/>
              </a:endParaRPr>
            </a:p>
          </p:txBody>
        </p:sp>
        <p:sp>
          <p:nvSpPr>
            <p:cNvPr id="32792" name="Rectangle 18"/>
            <p:cNvSpPr>
              <a:spLocks noChangeArrowheads="1"/>
            </p:cNvSpPr>
            <p:nvPr/>
          </p:nvSpPr>
          <p:spPr bwMode="auto">
            <a:xfrm>
              <a:off x="859" y="2615"/>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500" b="1">
                  <a:solidFill>
                    <a:srgbClr val="000000"/>
                  </a:solidFill>
                  <a:latin typeface="Times New Roman" pitchFamily="18" charset="0"/>
                  <a:ea typeface="宋体" pitchFamily="2" charset="-122"/>
                </a:rPr>
                <a:t>'</a:t>
              </a:r>
              <a:endParaRPr lang="en-US" altLang="zh-CN" b="1">
                <a:ea typeface="宋体" pitchFamily="2" charset="-122"/>
              </a:endParaRPr>
            </a:p>
          </p:txBody>
        </p:sp>
        <p:sp>
          <p:nvSpPr>
            <p:cNvPr id="32793" name="Rectangle 19"/>
            <p:cNvSpPr>
              <a:spLocks noChangeArrowheads="1"/>
            </p:cNvSpPr>
            <p:nvPr/>
          </p:nvSpPr>
          <p:spPr bwMode="auto">
            <a:xfrm>
              <a:off x="837" y="2615"/>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500" b="1">
                  <a:solidFill>
                    <a:srgbClr val="000000"/>
                  </a:solidFill>
                  <a:latin typeface="Times New Roman" pitchFamily="18" charset="0"/>
                  <a:ea typeface="宋体" pitchFamily="2" charset="-122"/>
                </a:rPr>
                <a:t>'</a:t>
              </a:r>
              <a:endParaRPr lang="en-US" altLang="zh-CN" b="1">
                <a:ea typeface="宋体" pitchFamily="2" charset="-122"/>
              </a:endParaRPr>
            </a:p>
          </p:txBody>
        </p:sp>
        <p:sp>
          <p:nvSpPr>
            <p:cNvPr id="32794" name="Rectangle 20"/>
            <p:cNvSpPr>
              <a:spLocks noChangeArrowheads="1"/>
            </p:cNvSpPr>
            <p:nvPr/>
          </p:nvSpPr>
          <p:spPr bwMode="auto">
            <a:xfrm>
              <a:off x="2658" y="260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Symbol" pitchFamily="18" charset="2"/>
                  <a:ea typeface="宋体" pitchFamily="2" charset="-122"/>
                </a:rPr>
                <a:t>=</a:t>
              </a:r>
              <a:endParaRPr lang="en-US" altLang="zh-CN" b="1">
                <a:ea typeface="宋体" pitchFamily="2" charset="-122"/>
              </a:endParaRPr>
            </a:p>
          </p:txBody>
        </p:sp>
        <p:sp>
          <p:nvSpPr>
            <p:cNvPr id="32795" name="Rectangle 21"/>
            <p:cNvSpPr>
              <a:spLocks noChangeArrowheads="1"/>
            </p:cNvSpPr>
            <p:nvPr/>
          </p:nvSpPr>
          <p:spPr bwMode="auto">
            <a:xfrm>
              <a:off x="1922" y="260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Symbol" pitchFamily="18" charset="2"/>
                  <a:ea typeface="宋体" pitchFamily="2" charset="-122"/>
                </a:rPr>
                <a:t>+</a:t>
              </a:r>
              <a:endParaRPr lang="en-US" altLang="zh-CN" b="1">
                <a:ea typeface="宋体" pitchFamily="2" charset="-122"/>
              </a:endParaRPr>
            </a:p>
          </p:txBody>
        </p:sp>
        <p:sp>
          <p:nvSpPr>
            <p:cNvPr id="32796" name="Rectangle 22"/>
            <p:cNvSpPr>
              <a:spLocks noChangeArrowheads="1"/>
            </p:cNvSpPr>
            <p:nvPr/>
          </p:nvSpPr>
          <p:spPr bwMode="auto">
            <a:xfrm>
              <a:off x="1186" y="260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a:solidFill>
                    <a:srgbClr val="000000"/>
                  </a:solidFill>
                  <a:latin typeface="Symbol" pitchFamily="18" charset="2"/>
                  <a:ea typeface="宋体" pitchFamily="2" charset="-122"/>
                </a:rPr>
                <a:t>+</a:t>
              </a:r>
              <a:endParaRPr lang="en-US" altLang="zh-CN" b="1">
                <a:ea typeface="宋体" pitchFamily="2" charset="-122"/>
              </a:endParaRPr>
            </a:p>
          </p:txBody>
        </p:sp>
        <p:sp>
          <p:nvSpPr>
            <p:cNvPr id="32797" name="Rectangle 23"/>
            <p:cNvSpPr>
              <a:spLocks noChangeArrowheads="1"/>
            </p:cNvSpPr>
            <p:nvPr/>
          </p:nvSpPr>
          <p:spPr bwMode="auto">
            <a:xfrm>
              <a:off x="2469" y="2632"/>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itchFamily="18" charset="0"/>
                  <a:ea typeface="宋体" pitchFamily="2" charset="-122"/>
                </a:rPr>
                <a:t>t</a:t>
              </a:r>
              <a:endParaRPr lang="en-US" altLang="zh-CN" b="1">
                <a:ea typeface="宋体" pitchFamily="2" charset="-122"/>
              </a:endParaRPr>
            </a:p>
          </p:txBody>
        </p:sp>
        <p:sp>
          <p:nvSpPr>
            <p:cNvPr id="32798" name="Rectangle 24"/>
            <p:cNvSpPr>
              <a:spLocks noChangeArrowheads="1"/>
            </p:cNvSpPr>
            <p:nvPr/>
          </p:nvSpPr>
          <p:spPr bwMode="auto">
            <a:xfrm>
              <a:off x="2189" y="2632"/>
              <a:ext cx="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itchFamily="18" charset="0"/>
                  <a:ea typeface="宋体" pitchFamily="2" charset="-122"/>
                </a:rPr>
                <a:t>y</a:t>
              </a:r>
              <a:endParaRPr lang="en-US" altLang="zh-CN" b="1">
                <a:ea typeface="宋体" pitchFamily="2" charset="-122"/>
              </a:endParaRPr>
            </a:p>
          </p:txBody>
        </p:sp>
        <p:sp>
          <p:nvSpPr>
            <p:cNvPr id="32799" name="Rectangle 25"/>
            <p:cNvSpPr>
              <a:spLocks noChangeArrowheads="1"/>
            </p:cNvSpPr>
            <p:nvPr/>
          </p:nvSpPr>
          <p:spPr bwMode="auto">
            <a:xfrm>
              <a:off x="1746" y="2632"/>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itchFamily="18" charset="0"/>
                  <a:ea typeface="宋体" pitchFamily="2" charset="-122"/>
                </a:rPr>
                <a:t>t</a:t>
              </a:r>
              <a:endParaRPr lang="en-US" altLang="zh-CN" b="1">
                <a:ea typeface="宋体" pitchFamily="2" charset="-122"/>
              </a:endParaRPr>
            </a:p>
          </p:txBody>
        </p:sp>
        <p:sp>
          <p:nvSpPr>
            <p:cNvPr id="32800" name="Rectangle 26"/>
            <p:cNvSpPr>
              <a:spLocks noChangeArrowheads="1"/>
            </p:cNvSpPr>
            <p:nvPr/>
          </p:nvSpPr>
          <p:spPr bwMode="auto">
            <a:xfrm>
              <a:off x="1466" y="2632"/>
              <a:ext cx="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itchFamily="18" charset="0"/>
                  <a:ea typeface="宋体" pitchFamily="2" charset="-122"/>
                </a:rPr>
                <a:t>y</a:t>
              </a:r>
              <a:endParaRPr lang="en-US" altLang="zh-CN" b="1">
                <a:ea typeface="宋体" pitchFamily="2" charset="-122"/>
              </a:endParaRPr>
            </a:p>
          </p:txBody>
        </p:sp>
        <p:sp>
          <p:nvSpPr>
            <p:cNvPr id="32801" name="Rectangle 27"/>
            <p:cNvSpPr>
              <a:spLocks noChangeArrowheads="1"/>
            </p:cNvSpPr>
            <p:nvPr/>
          </p:nvSpPr>
          <p:spPr bwMode="auto">
            <a:xfrm>
              <a:off x="1010" y="2632"/>
              <a:ext cx="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itchFamily="18" charset="0"/>
                  <a:ea typeface="宋体" pitchFamily="2" charset="-122"/>
                </a:rPr>
                <a:t>t</a:t>
              </a:r>
              <a:endParaRPr lang="en-US" altLang="zh-CN" b="1">
                <a:ea typeface="宋体" pitchFamily="2" charset="-122"/>
              </a:endParaRPr>
            </a:p>
          </p:txBody>
        </p:sp>
        <p:sp>
          <p:nvSpPr>
            <p:cNvPr id="32802" name="Rectangle 28"/>
            <p:cNvSpPr>
              <a:spLocks noChangeArrowheads="1"/>
            </p:cNvSpPr>
            <p:nvPr/>
          </p:nvSpPr>
          <p:spPr bwMode="auto">
            <a:xfrm>
              <a:off x="730" y="2632"/>
              <a:ext cx="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600" b="1" i="1">
                  <a:solidFill>
                    <a:srgbClr val="000000"/>
                  </a:solidFill>
                  <a:latin typeface="Times New Roman" pitchFamily="18" charset="0"/>
                  <a:ea typeface="宋体" pitchFamily="2" charset="-122"/>
                </a:rPr>
                <a:t>y</a:t>
              </a:r>
              <a:endParaRPr lang="en-US" altLang="zh-CN" b="1">
                <a:ea typeface="宋体" pitchFamily="2" charset="-122"/>
              </a:endParaRPr>
            </a:p>
          </p:txBody>
        </p:sp>
        <p:sp>
          <p:nvSpPr>
            <p:cNvPr id="32803" name="Rectangle 29"/>
            <p:cNvSpPr>
              <a:spLocks noChangeArrowheads="1"/>
            </p:cNvSpPr>
            <p:nvPr/>
          </p:nvSpPr>
          <p:spPr bwMode="auto">
            <a:xfrm>
              <a:off x="2291" y="276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500" b="1" i="1">
                  <a:solidFill>
                    <a:srgbClr val="000000"/>
                  </a:solidFill>
                  <a:latin typeface="Times New Roman" pitchFamily="18" charset="0"/>
                  <a:ea typeface="宋体" pitchFamily="2" charset="-122"/>
                </a:rPr>
                <a:t>zi</a:t>
              </a:r>
              <a:endParaRPr lang="en-US" altLang="zh-CN" b="1">
                <a:ea typeface="宋体" pitchFamily="2" charset="-122"/>
              </a:endParaRPr>
            </a:p>
          </p:txBody>
        </p:sp>
        <p:sp>
          <p:nvSpPr>
            <p:cNvPr id="32804" name="Rectangle 30"/>
            <p:cNvSpPr>
              <a:spLocks noChangeArrowheads="1"/>
            </p:cNvSpPr>
            <p:nvPr/>
          </p:nvSpPr>
          <p:spPr bwMode="auto">
            <a:xfrm>
              <a:off x="1569" y="276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500" b="1" i="1">
                  <a:solidFill>
                    <a:srgbClr val="000000"/>
                  </a:solidFill>
                  <a:latin typeface="Times New Roman" pitchFamily="18" charset="0"/>
                  <a:ea typeface="宋体" pitchFamily="2" charset="-122"/>
                </a:rPr>
                <a:t>zi</a:t>
              </a:r>
              <a:endParaRPr lang="en-US" altLang="zh-CN" b="1">
                <a:ea typeface="宋体" pitchFamily="2" charset="-122"/>
              </a:endParaRPr>
            </a:p>
          </p:txBody>
        </p:sp>
        <p:sp>
          <p:nvSpPr>
            <p:cNvPr id="32805" name="Rectangle 31"/>
            <p:cNvSpPr>
              <a:spLocks noChangeArrowheads="1"/>
            </p:cNvSpPr>
            <p:nvPr/>
          </p:nvSpPr>
          <p:spPr bwMode="auto">
            <a:xfrm>
              <a:off x="833" y="276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1500" b="1" i="1">
                  <a:solidFill>
                    <a:srgbClr val="000000"/>
                  </a:solidFill>
                  <a:latin typeface="Times New Roman" pitchFamily="18" charset="0"/>
                  <a:ea typeface="宋体" pitchFamily="2" charset="-122"/>
                </a:rPr>
                <a:t>zi</a:t>
              </a:r>
              <a:endParaRPr lang="en-US" altLang="zh-CN" b="1">
                <a:ea typeface="宋体" pitchFamily="2" charset="-122"/>
              </a:endParaRPr>
            </a:p>
          </p:txBody>
        </p:sp>
      </p:grpSp>
      <p:sp>
        <p:nvSpPr>
          <p:cNvPr id="32779" name="Rectangle 32"/>
          <p:cNvSpPr>
            <a:spLocks noChangeArrowheads="1"/>
          </p:cNvSpPr>
          <p:nvPr/>
        </p:nvSpPr>
        <p:spPr bwMode="auto">
          <a:xfrm>
            <a:off x="250825" y="4221163"/>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zh-CN" altLang="en-US" sz="2600" b="1">
                <a:solidFill>
                  <a:srgbClr val="000000"/>
                </a:solidFill>
                <a:latin typeface="宋体" pitchFamily="2" charset="-122"/>
                <a:ea typeface="宋体" pitchFamily="2" charset="-122"/>
              </a:rPr>
              <a:t>解：</a:t>
            </a:r>
            <a:r>
              <a:rPr lang="en-US" altLang="zh-CN" sz="2600" b="1">
                <a:solidFill>
                  <a:srgbClr val="000000"/>
                </a:solidFill>
                <a:latin typeface="宋体" pitchFamily="2" charset="-122"/>
                <a:ea typeface="宋体" pitchFamily="2" charset="-122"/>
              </a:rPr>
              <a:t>1</a:t>
            </a:r>
            <a:r>
              <a:rPr lang="zh-CN" altLang="en-US" sz="2600" b="1">
                <a:solidFill>
                  <a:srgbClr val="000000"/>
                </a:solidFill>
                <a:latin typeface="宋体" pitchFamily="2" charset="-122"/>
                <a:ea typeface="宋体" pitchFamily="2" charset="-122"/>
              </a:rPr>
              <a:t>）</a:t>
            </a:r>
            <a:r>
              <a:rPr lang="zh-CN" altLang="en-US" sz="2600" b="1">
                <a:solidFill>
                  <a:srgbClr val="111111"/>
                </a:solidFill>
                <a:ea typeface="宋体" pitchFamily="2" charset="-122"/>
              </a:rPr>
              <a:t>求零输入响应</a:t>
            </a:r>
          </a:p>
        </p:txBody>
      </p:sp>
      <p:graphicFrame>
        <p:nvGraphicFramePr>
          <p:cNvPr id="32773" name="Object 33"/>
          <p:cNvGraphicFramePr>
            <a:graphicFrameLocks noChangeAspect="1"/>
          </p:cNvGraphicFramePr>
          <p:nvPr/>
        </p:nvGraphicFramePr>
        <p:xfrm>
          <a:off x="1258888" y="5445125"/>
          <a:ext cx="3008312" cy="523875"/>
        </p:xfrm>
        <a:graphic>
          <a:graphicData uri="http://schemas.openxmlformats.org/presentationml/2006/ole">
            <mc:AlternateContent xmlns:mc="http://schemas.openxmlformats.org/markup-compatibility/2006">
              <mc:Choice xmlns:v="urn:schemas-microsoft-com:vml" Requires="v">
                <p:oleObj spid="_x0000_s32837" name="Equation" r:id="rId9" imgW="1384300" imgH="241300" progId="Equation.3">
                  <p:embed/>
                </p:oleObj>
              </mc:Choice>
              <mc:Fallback>
                <p:oleObj name="Equation" r:id="rId9" imgW="1384300" imgH="2413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445125"/>
                        <a:ext cx="3008312" cy="52387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
        <p:nvSpPr>
          <p:cNvPr id="32780" name="Rectangle 35"/>
          <p:cNvSpPr>
            <a:spLocks noChangeArrowheads="1"/>
          </p:cNvSpPr>
          <p:nvPr/>
        </p:nvSpPr>
        <p:spPr bwMode="auto">
          <a:xfrm>
            <a:off x="539750" y="1628775"/>
            <a:ext cx="465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800" b="1">
                <a:solidFill>
                  <a:srgbClr val="001212"/>
                </a:solidFill>
                <a:latin typeface="宋体" pitchFamily="2" charset="-122"/>
                <a:ea typeface="宋体" pitchFamily="2" charset="-122"/>
              </a:rPr>
              <a:t>描述某</a:t>
            </a:r>
            <a:r>
              <a:rPr kumimoji="1" lang="en-US" altLang="zh-CN" sz="2800" b="1">
                <a:solidFill>
                  <a:srgbClr val="001212"/>
                </a:solidFill>
                <a:latin typeface="宋体" pitchFamily="2" charset="-122"/>
                <a:ea typeface="宋体" pitchFamily="2" charset="-122"/>
              </a:rPr>
              <a:t>LTI</a:t>
            </a:r>
            <a:r>
              <a:rPr kumimoji="1" lang="zh-CN" altLang="en-US" sz="2800" b="1">
                <a:solidFill>
                  <a:srgbClr val="001212"/>
                </a:solidFill>
                <a:latin typeface="宋体" pitchFamily="2" charset="-122"/>
                <a:ea typeface="宋体" pitchFamily="2" charset="-122"/>
              </a:rPr>
              <a:t>系统的微分方程为</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9" name="页脚占位符 2"/>
          <p:cNvSpPr>
            <a:spLocks noGrp="1"/>
          </p:cNvSpPr>
          <p:nvPr>
            <p:ph type="ftr" sz="quarter" idx="11"/>
          </p:nvPr>
        </p:nvSpPr>
        <p:spPr/>
        <p:txBody>
          <a:bodyPr/>
          <a:lstStyle/>
          <a:p>
            <a:pPr>
              <a:defRPr/>
            </a:pPr>
            <a:r>
              <a:rPr lang="zh-CN" altLang="en-US"/>
              <a:t>信号与系统</a:t>
            </a:r>
          </a:p>
        </p:txBody>
      </p:sp>
      <p:sp>
        <p:nvSpPr>
          <p:cNvPr id="338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70832992-48A6-4003-808F-E33675AC271E}" type="slidenum">
              <a:rPr lang="en-US" altLang="ko-KR">
                <a:solidFill>
                  <a:srgbClr val="003399"/>
                </a:solidFill>
                <a:latin typeface="-윤체L"/>
                <a:ea typeface="-윤체L"/>
                <a:cs typeface="-윤체L"/>
              </a:rPr>
              <a:pPr/>
              <a:t>48</a:t>
            </a:fld>
            <a:endParaRPr lang="en-US" altLang="ko-KR">
              <a:solidFill>
                <a:srgbClr val="003399"/>
              </a:solidFill>
              <a:latin typeface="-윤체L"/>
              <a:ea typeface="-윤체L"/>
              <a:cs typeface="-윤체L"/>
            </a:endParaRPr>
          </a:p>
        </p:txBody>
      </p:sp>
      <p:graphicFrame>
        <p:nvGraphicFramePr>
          <p:cNvPr id="33794" name="Object 2"/>
          <p:cNvGraphicFramePr>
            <a:graphicFrameLocks noChangeAspect="1"/>
          </p:cNvGraphicFramePr>
          <p:nvPr/>
        </p:nvGraphicFramePr>
        <p:xfrm>
          <a:off x="711200" y="3573463"/>
          <a:ext cx="6437313" cy="574675"/>
        </p:xfrm>
        <a:graphic>
          <a:graphicData uri="http://schemas.openxmlformats.org/presentationml/2006/ole">
            <mc:AlternateContent xmlns:mc="http://schemas.openxmlformats.org/markup-compatibility/2006">
              <mc:Choice xmlns:v="urn:schemas-microsoft-com:vml" Requires="v">
                <p:oleObj spid="_x0000_s33845" name="Equation" r:id="rId3" imgW="2705040" imgH="241200" progId="Equation.DSMT4">
                  <p:embed/>
                </p:oleObj>
              </mc:Choice>
              <mc:Fallback>
                <p:oleObj name="Equation" r:id="rId3" imgW="270504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3573463"/>
                        <a:ext cx="6437313" cy="574675"/>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5" name="Object 3"/>
          <p:cNvGraphicFramePr>
            <a:graphicFrameLocks noChangeAspect="1"/>
          </p:cNvGraphicFramePr>
          <p:nvPr/>
        </p:nvGraphicFramePr>
        <p:xfrm>
          <a:off x="1174750" y="4292600"/>
          <a:ext cx="2314575" cy="1116013"/>
        </p:xfrm>
        <a:graphic>
          <a:graphicData uri="http://schemas.openxmlformats.org/presentationml/2006/ole">
            <mc:AlternateContent xmlns:mc="http://schemas.openxmlformats.org/markup-compatibility/2006">
              <mc:Choice xmlns:v="urn:schemas-microsoft-com:vml" Requires="v">
                <p:oleObj spid="_x0000_s33846" name="Equation" r:id="rId5" imgW="1104840" imgH="533160" progId="Equation.DSMT4">
                  <p:embed/>
                </p:oleObj>
              </mc:Choice>
              <mc:Fallback>
                <p:oleObj name="Equation" r:id="rId5" imgW="1104840" imgH="5331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4750" y="4292600"/>
                        <a:ext cx="2314575" cy="1116013"/>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4"/>
          <p:cNvGraphicFramePr>
            <a:graphicFrameLocks noChangeAspect="1"/>
          </p:cNvGraphicFramePr>
          <p:nvPr/>
        </p:nvGraphicFramePr>
        <p:xfrm>
          <a:off x="4535488" y="4508500"/>
          <a:ext cx="2667000" cy="765175"/>
        </p:xfrm>
        <a:graphic>
          <a:graphicData uri="http://schemas.openxmlformats.org/presentationml/2006/ole">
            <mc:AlternateContent xmlns:mc="http://schemas.openxmlformats.org/markup-compatibility/2006">
              <mc:Choice xmlns:v="urn:schemas-microsoft-com:vml" Requires="v">
                <p:oleObj spid="_x0000_s33847" name="Equation" r:id="rId7" imgW="1371600" imgH="393480" progId="Equation.DSMT4">
                  <p:embed/>
                </p:oleObj>
              </mc:Choice>
              <mc:Fallback>
                <p:oleObj name="Equation" r:id="rId7" imgW="137160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5488" y="4508500"/>
                        <a:ext cx="2667000" cy="765175"/>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5"/>
          <p:cNvGraphicFramePr>
            <a:graphicFrameLocks noChangeAspect="1"/>
          </p:cNvGraphicFramePr>
          <p:nvPr/>
        </p:nvGraphicFramePr>
        <p:xfrm>
          <a:off x="1835150" y="5516563"/>
          <a:ext cx="3673475" cy="650875"/>
        </p:xfrm>
        <a:graphic>
          <a:graphicData uri="http://schemas.openxmlformats.org/presentationml/2006/ole">
            <mc:AlternateContent xmlns:mc="http://schemas.openxmlformats.org/markup-compatibility/2006">
              <mc:Choice xmlns:v="urn:schemas-microsoft-com:vml" Requires="v">
                <p:oleObj spid="_x0000_s33848" name="Equation" r:id="rId9" imgW="1574800" imgH="279400" progId="Equation.3">
                  <p:embed/>
                </p:oleObj>
              </mc:Choice>
              <mc:Fallback>
                <p:oleObj name="Equation" r:id="rId9" imgW="1574800" imgH="2794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5516563"/>
                        <a:ext cx="3673475" cy="650875"/>
                      </a:xfrm>
                      <a:prstGeom prst="rect">
                        <a:avLst/>
                      </a:prstGeom>
                      <a:noFill/>
                      <a:ln>
                        <a:noFill/>
                      </a:ln>
                      <a:effectLst/>
                      <a:extLst>
                        <a:ext uri="{909E8E84-426E-40DD-AFC4-6F175D3DCCD1}">
                          <a14:hiddenFill xmlns:a14="http://schemas.microsoft.com/office/drawing/2010/main">
                            <a:solidFill>
                              <a:srgbClr val="00FF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8" name="Object 7"/>
          <p:cNvGraphicFramePr>
            <a:graphicFrameLocks noChangeAspect="1"/>
          </p:cNvGraphicFramePr>
          <p:nvPr/>
        </p:nvGraphicFramePr>
        <p:xfrm>
          <a:off x="1420813" y="2924175"/>
          <a:ext cx="3725862" cy="606425"/>
        </p:xfrm>
        <a:graphic>
          <a:graphicData uri="http://schemas.openxmlformats.org/presentationml/2006/ole">
            <mc:AlternateContent xmlns:mc="http://schemas.openxmlformats.org/markup-compatibility/2006">
              <mc:Choice xmlns:v="urn:schemas-microsoft-com:vml" Requires="v">
                <p:oleObj spid="_x0000_s33849" name="Equation" r:id="rId11" imgW="1714320" imgH="279360" progId="Equation.DSMT4">
                  <p:embed/>
                </p:oleObj>
              </mc:Choice>
              <mc:Fallback>
                <p:oleObj name="Equation" r:id="rId11" imgW="1714320" imgH="27936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0813" y="2924175"/>
                        <a:ext cx="3725862" cy="606425"/>
                      </a:xfrm>
                      <a:prstGeom prst="rect">
                        <a:avLst/>
                      </a:prstGeom>
                      <a:noFill/>
                      <a:extLst>
                        <a:ext uri="{909E8E84-426E-40DD-AFC4-6F175D3DCCD1}">
                          <a14:hiddenFill xmlns:a14="http://schemas.microsoft.com/office/drawing/2010/main">
                            <a:solidFill>
                              <a:srgbClr val="00FFFF">
                                <a:alpha val="50000"/>
                              </a:srgbClr>
                            </a:solidFill>
                          </a14:hiddenFill>
                        </a:ext>
                      </a:extLst>
                    </p:spPr>
                  </p:pic>
                </p:oleObj>
              </mc:Fallback>
            </mc:AlternateContent>
          </a:graphicData>
        </a:graphic>
      </p:graphicFrame>
      <p:graphicFrame>
        <p:nvGraphicFramePr>
          <p:cNvPr id="33799" name="Object 8"/>
          <p:cNvGraphicFramePr>
            <a:graphicFrameLocks noChangeAspect="1"/>
          </p:cNvGraphicFramePr>
          <p:nvPr/>
        </p:nvGraphicFramePr>
        <p:xfrm>
          <a:off x="1749425" y="1341438"/>
          <a:ext cx="2513013" cy="1544637"/>
        </p:xfrm>
        <a:graphic>
          <a:graphicData uri="http://schemas.openxmlformats.org/presentationml/2006/ole">
            <mc:AlternateContent xmlns:mc="http://schemas.openxmlformats.org/markup-compatibility/2006">
              <mc:Choice xmlns:v="urn:schemas-microsoft-com:vml" Requires="v">
                <p:oleObj spid="_x0000_s33850" name="Equation" r:id="rId13" imgW="1155600" imgH="711000" progId="Equation.DSMT4">
                  <p:embed/>
                </p:oleObj>
              </mc:Choice>
              <mc:Fallback>
                <p:oleObj name="Equation" r:id="rId13" imgW="1155600" imgH="7110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9425" y="1341438"/>
                        <a:ext cx="2513013" cy="1544637"/>
                      </a:xfrm>
                      <a:prstGeom prst="rect">
                        <a:avLst/>
                      </a:prstGeom>
                      <a:noFill/>
                      <a:ln>
                        <a:noFill/>
                      </a:ln>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1" name="页脚占位符 2"/>
          <p:cNvSpPr>
            <a:spLocks noGrp="1"/>
          </p:cNvSpPr>
          <p:nvPr>
            <p:ph type="ftr" sz="quarter" idx="11"/>
          </p:nvPr>
        </p:nvSpPr>
        <p:spPr/>
        <p:txBody>
          <a:bodyPr/>
          <a:lstStyle/>
          <a:p>
            <a:pPr>
              <a:defRPr/>
            </a:pPr>
            <a:r>
              <a:rPr lang="zh-CN" altLang="en-US"/>
              <a:t>信号与系统</a:t>
            </a:r>
          </a:p>
        </p:txBody>
      </p:sp>
      <p:sp>
        <p:nvSpPr>
          <p:cNvPr id="348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1C35F0DD-8644-4F45-8B6F-545234208475}" type="slidenum">
              <a:rPr lang="en-US" altLang="ko-KR">
                <a:solidFill>
                  <a:srgbClr val="003399"/>
                </a:solidFill>
                <a:latin typeface="-윤체L"/>
                <a:ea typeface="-윤체L"/>
                <a:cs typeface="-윤체L"/>
              </a:rPr>
              <a:pPr/>
              <a:t>49</a:t>
            </a:fld>
            <a:endParaRPr lang="en-US" altLang="ko-KR">
              <a:solidFill>
                <a:srgbClr val="003399"/>
              </a:solidFill>
              <a:latin typeface="-윤체L"/>
              <a:ea typeface="-윤체L"/>
              <a:cs typeface="-윤체L"/>
            </a:endParaRPr>
          </a:p>
        </p:txBody>
      </p:sp>
      <p:graphicFrame>
        <p:nvGraphicFramePr>
          <p:cNvPr id="34818" name="Object 3"/>
          <p:cNvGraphicFramePr>
            <a:graphicFrameLocks noChangeAspect="1"/>
          </p:cNvGraphicFramePr>
          <p:nvPr/>
        </p:nvGraphicFramePr>
        <p:xfrm>
          <a:off x="523875" y="1773238"/>
          <a:ext cx="6613525" cy="638175"/>
        </p:xfrm>
        <a:graphic>
          <a:graphicData uri="http://schemas.openxmlformats.org/presentationml/2006/ole">
            <mc:AlternateContent xmlns:mc="http://schemas.openxmlformats.org/markup-compatibility/2006">
              <mc:Choice xmlns:v="urn:schemas-microsoft-com:vml" Requires="v">
                <p:oleObj spid="_x0000_s34871" name="Equation" r:id="rId3" imgW="2895480" imgH="279360" progId="Equation.DSMT4">
                  <p:embed/>
                </p:oleObj>
              </mc:Choice>
              <mc:Fallback>
                <p:oleObj name="Equation" r:id="rId3" imgW="2895480" imgH="2793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1773238"/>
                        <a:ext cx="6613525" cy="63817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34819" name="Object 4"/>
          <p:cNvGraphicFramePr>
            <a:graphicFrameLocks noChangeAspect="1"/>
          </p:cNvGraphicFramePr>
          <p:nvPr/>
        </p:nvGraphicFramePr>
        <p:xfrm>
          <a:off x="781050" y="2565400"/>
          <a:ext cx="3597275" cy="588963"/>
        </p:xfrm>
        <a:graphic>
          <a:graphicData uri="http://schemas.openxmlformats.org/presentationml/2006/ole">
            <mc:AlternateContent xmlns:mc="http://schemas.openxmlformats.org/markup-compatibility/2006">
              <mc:Choice xmlns:v="urn:schemas-microsoft-com:vml" Requires="v">
                <p:oleObj spid="_x0000_s34872" name="Equation" r:id="rId5" imgW="1473120" imgH="241200" progId="Equation.DSMT4">
                  <p:embed/>
                </p:oleObj>
              </mc:Choice>
              <mc:Fallback>
                <p:oleObj name="Equation" r:id="rId5" imgW="1473120" imgH="241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050" y="2565400"/>
                        <a:ext cx="3597275" cy="588963"/>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34820" name="Object 5"/>
          <p:cNvGraphicFramePr>
            <a:graphicFrameLocks noChangeAspect="1"/>
          </p:cNvGraphicFramePr>
          <p:nvPr/>
        </p:nvGraphicFramePr>
        <p:xfrm>
          <a:off x="762000" y="4005263"/>
          <a:ext cx="3560763" cy="992187"/>
        </p:xfrm>
        <a:graphic>
          <a:graphicData uri="http://schemas.openxmlformats.org/presentationml/2006/ole">
            <mc:AlternateContent xmlns:mc="http://schemas.openxmlformats.org/markup-compatibility/2006">
              <mc:Choice xmlns:v="urn:schemas-microsoft-com:vml" Requires="v">
                <p:oleObj spid="_x0000_s34873" name="Equation" r:id="rId7" imgW="1638000" imgH="457200" progId="Equation.DSMT4">
                  <p:embed/>
                </p:oleObj>
              </mc:Choice>
              <mc:Fallback>
                <p:oleObj name="Equation" r:id="rId7" imgW="16380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005263"/>
                        <a:ext cx="3560763" cy="992187"/>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
        <p:nvSpPr>
          <p:cNvPr id="34827" name="Rectangle 6"/>
          <p:cNvSpPr>
            <a:spLocks noChangeArrowheads="1"/>
          </p:cNvSpPr>
          <p:nvPr/>
        </p:nvSpPr>
        <p:spPr bwMode="auto">
          <a:xfrm>
            <a:off x="1403350" y="620713"/>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600" b="1">
                <a:solidFill>
                  <a:srgbClr val="FF0000"/>
                </a:solidFill>
                <a:latin typeface="宋体" pitchFamily="2" charset="-122"/>
                <a:ea typeface="宋体" pitchFamily="2" charset="-122"/>
              </a:rPr>
              <a:t>2</a:t>
            </a:r>
            <a:r>
              <a:rPr lang="zh-CN" altLang="en-US" sz="2600" b="1">
                <a:solidFill>
                  <a:srgbClr val="FF0000"/>
                </a:solidFill>
                <a:latin typeface="宋体" pitchFamily="2" charset="-122"/>
                <a:ea typeface="宋体" pitchFamily="2" charset="-122"/>
              </a:rPr>
              <a:t>）</a:t>
            </a:r>
            <a:r>
              <a:rPr lang="zh-CN" altLang="en-US" sz="2600" b="1">
                <a:solidFill>
                  <a:srgbClr val="FF0000"/>
                </a:solidFill>
                <a:ea typeface="宋体" pitchFamily="2" charset="-122"/>
              </a:rPr>
              <a:t>求零状态响应</a:t>
            </a:r>
          </a:p>
        </p:txBody>
      </p:sp>
      <p:graphicFrame>
        <p:nvGraphicFramePr>
          <p:cNvPr id="34821" name="Object 7"/>
          <p:cNvGraphicFramePr>
            <a:graphicFrameLocks noChangeAspect="1"/>
          </p:cNvGraphicFramePr>
          <p:nvPr/>
        </p:nvGraphicFramePr>
        <p:xfrm>
          <a:off x="782638" y="5105400"/>
          <a:ext cx="5629275" cy="992188"/>
        </p:xfrm>
        <a:graphic>
          <a:graphicData uri="http://schemas.openxmlformats.org/presentationml/2006/ole">
            <mc:AlternateContent xmlns:mc="http://schemas.openxmlformats.org/markup-compatibility/2006">
              <mc:Choice xmlns:v="urn:schemas-microsoft-com:vml" Requires="v">
                <p:oleObj spid="_x0000_s34874" name="Equation" r:id="rId9" imgW="2590560" imgH="457200" progId="Equation.DSMT4">
                  <p:embed/>
                </p:oleObj>
              </mc:Choice>
              <mc:Fallback>
                <p:oleObj name="Equation" r:id="rId9" imgW="2590560" imgH="457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638" y="5105400"/>
                        <a:ext cx="5629275" cy="992188"/>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34822" name="Object 8"/>
          <p:cNvGraphicFramePr>
            <a:graphicFrameLocks noChangeAspect="1"/>
          </p:cNvGraphicFramePr>
          <p:nvPr/>
        </p:nvGraphicFramePr>
        <p:xfrm>
          <a:off x="422275" y="3357563"/>
          <a:ext cx="7226300" cy="495300"/>
        </p:xfrm>
        <a:graphic>
          <a:graphicData uri="http://schemas.openxmlformats.org/presentationml/2006/ole">
            <mc:AlternateContent xmlns:mc="http://schemas.openxmlformats.org/markup-compatibility/2006">
              <mc:Choice xmlns:v="urn:schemas-microsoft-com:vml" Requires="v">
                <p:oleObj spid="_x0000_s34875" name="Equation" r:id="rId11" imgW="2958840" imgH="203040" progId="Equation.DSMT4">
                  <p:embed/>
                </p:oleObj>
              </mc:Choice>
              <mc:Fallback>
                <p:oleObj name="Equation" r:id="rId11" imgW="2958840" imgH="2030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5" y="3357563"/>
                        <a:ext cx="7226300" cy="49530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
        <p:nvSpPr>
          <p:cNvPr id="34828" name="Line 9"/>
          <p:cNvSpPr>
            <a:spLocks noChangeShapeType="1"/>
          </p:cNvSpPr>
          <p:nvPr/>
        </p:nvSpPr>
        <p:spPr bwMode="auto">
          <a:xfrm>
            <a:off x="4356100" y="4508500"/>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23" name="Object 10"/>
          <p:cNvGraphicFramePr>
            <a:graphicFrameLocks noChangeAspect="1"/>
          </p:cNvGraphicFramePr>
          <p:nvPr/>
        </p:nvGraphicFramePr>
        <p:xfrm>
          <a:off x="5651500" y="4292600"/>
          <a:ext cx="1008063" cy="504825"/>
        </p:xfrm>
        <a:graphic>
          <a:graphicData uri="http://schemas.openxmlformats.org/presentationml/2006/ole">
            <mc:AlternateContent xmlns:mc="http://schemas.openxmlformats.org/markup-compatibility/2006">
              <mc:Choice xmlns:v="urn:schemas-microsoft-com:vml" Requires="v">
                <p:oleObj spid="_x0000_s34876" name="Equation" r:id="rId13" imgW="355320" imgH="177480" progId="Equation.DSMT4">
                  <p:embed/>
                </p:oleObj>
              </mc:Choice>
              <mc:Fallback>
                <p:oleObj name="Equation" r:id="rId13" imgW="355320" imgH="17748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4292600"/>
                        <a:ext cx="10080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890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9266AC6F-EB19-47F0-9B84-28CDDB8A81CF}" type="slidenum">
              <a:rPr lang="en-US" altLang="ko-KR">
                <a:solidFill>
                  <a:srgbClr val="003399"/>
                </a:solidFill>
                <a:latin typeface="-윤체L"/>
                <a:ea typeface="-윤체L"/>
                <a:cs typeface="-윤체L"/>
              </a:rPr>
              <a:pPr/>
              <a:t>5</a:t>
            </a:fld>
            <a:endParaRPr lang="en-US" altLang="ko-KR">
              <a:solidFill>
                <a:srgbClr val="003399"/>
              </a:solidFill>
              <a:latin typeface="-윤체L"/>
              <a:ea typeface="-윤체L"/>
              <a:cs typeface="-윤체L"/>
            </a:endParaRPr>
          </a:p>
        </p:txBody>
      </p:sp>
      <p:sp>
        <p:nvSpPr>
          <p:cNvPr id="89093" name="Rectangle 2"/>
          <p:cNvSpPr>
            <a:spLocks noGrp="1" noChangeArrowheads="1"/>
          </p:cNvSpPr>
          <p:nvPr>
            <p:ph type="title"/>
          </p:nvPr>
        </p:nvSpPr>
        <p:spPr>
          <a:xfrm>
            <a:off x="1763713" y="404813"/>
            <a:ext cx="5754687" cy="639762"/>
          </a:xfrm>
        </p:spPr>
        <p:txBody>
          <a:bodyPr/>
          <a:lstStyle/>
          <a:p>
            <a:pPr algn="l" eaLnBrk="1" hangingPunct="1"/>
            <a:r>
              <a:rPr lang="zh-CN" altLang="en-US" sz="2800" smtClean="0">
                <a:solidFill>
                  <a:srgbClr val="FF0000"/>
                </a:solidFill>
              </a:rPr>
              <a:t>二、时域分析法</a:t>
            </a:r>
          </a:p>
        </p:txBody>
      </p:sp>
      <p:sp>
        <p:nvSpPr>
          <p:cNvPr id="89094" name="Text Box 3"/>
          <p:cNvSpPr txBox="1">
            <a:spLocks noChangeArrowheads="1"/>
          </p:cNvSpPr>
          <p:nvPr/>
        </p:nvSpPr>
        <p:spPr bwMode="auto">
          <a:xfrm>
            <a:off x="250825" y="1700213"/>
            <a:ext cx="856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时域法：不通过任何变换，直接</a:t>
            </a:r>
            <a:r>
              <a:rPr lang="zh-CN" altLang="en-US" sz="2400" b="1">
                <a:solidFill>
                  <a:srgbClr val="FF5050"/>
                </a:solidFill>
                <a:ea typeface="宋体" pitchFamily="2" charset="-122"/>
              </a:rPr>
              <a:t>求解</a:t>
            </a:r>
            <a:r>
              <a:rPr lang="zh-CN" altLang="en-US" sz="2400" b="1">
                <a:solidFill>
                  <a:srgbClr val="0000FF"/>
                </a:solidFill>
                <a:ea typeface="宋体" pitchFamily="2" charset="-122"/>
              </a:rPr>
              <a:t>系统的</a:t>
            </a:r>
            <a:r>
              <a:rPr lang="zh-CN" altLang="en-US" sz="2400" b="1">
                <a:solidFill>
                  <a:srgbClr val="FF5050"/>
                </a:solidFill>
                <a:ea typeface="宋体" pitchFamily="2" charset="-122"/>
              </a:rPr>
              <a:t>微分</a:t>
            </a:r>
            <a:r>
              <a:rPr lang="zh-CN" altLang="en-US" sz="2400" b="1">
                <a:solidFill>
                  <a:srgbClr val="0000FF"/>
                </a:solidFill>
                <a:ea typeface="宋体" pitchFamily="2" charset="-122"/>
              </a:rPr>
              <a:t>、积分</a:t>
            </a:r>
            <a:r>
              <a:rPr lang="zh-CN" altLang="en-US" sz="2400" b="1">
                <a:solidFill>
                  <a:srgbClr val="FF5050"/>
                </a:solidFill>
                <a:ea typeface="宋体" pitchFamily="2" charset="-122"/>
              </a:rPr>
              <a:t>方程</a:t>
            </a:r>
            <a:r>
              <a:rPr lang="zh-CN" altLang="en-US" sz="2400" b="1">
                <a:solidFill>
                  <a:srgbClr val="0000FF"/>
                </a:solidFill>
                <a:ea typeface="宋体" pitchFamily="2" charset="-122"/>
              </a:rPr>
              <a:t>。</a:t>
            </a:r>
          </a:p>
        </p:txBody>
      </p:sp>
      <p:sp>
        <p:nvSpPr>
          <p:cNvPr id="89095" name="Text Box 4"/>
          <p:cNvSpPr txBox="1">
            <a:spLocks noChangeArrowheads="1"/>
          </p:cNvSpPr>
          <p:nvPr/>
        </p:nvSpPr>
        <p:spPr bwMode="auto">
          <a:xfrm>
            <a:off x="250825" y="249237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系统的分析与计算全部在</a:t>
            </a:r>
            <a:r>
              <a:rPr lang="zh-CN" altLang="en-US" sz="2400" b="1">
                <a:solidFill>
                  <a:srgbClr val="FF5050"/>
                </a:solidFill>
                <a:ea typeface="宋体" pitchFamily="2" charset="-122"/>
              </a:rPr>
              <a:t>时域</a:t>
            </a:r>
            <a:r>
              <a:rPr lang="zh-CN" altLang="en-US" sz="2400" b="1">
                <a:solidFill>
                  <a:srgbClr val="0000FF"/>
                </a:solidFill>
                <a:ea typeface="宋体" pitchFamily="2" charset="-122"/>
              </a:rPr>
              <a:t>内进行。</a:t>
            </a:r>
          </a:p>
        </p:txBody>
      </p:sp>
      <p:sp>
        <p:nvSpPr>
          <p:cNvPr id="89096" name="Text Box 5"/>
          <p:cNvSpPr txBox="1">
            <a:spLocks noChangeArrowheads="1"/>
          </p:cNvSpPr>
          <p:nvPr/>
        </p:nvSpPr>
        <p:spPr bwMode="auto">
          <a:xfrm>
            <a:off x="250825" y="3357563"/>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时域分析法优点：直观，物理概念清楚，是学习各种变换域分析方法的基础。</a:t>
            </a:r>
          </a:p>
        </p:txBody>
      </p:sp>
      <p:sp>
        <p:nvSpPr>
          <p:cNvPr id="89097" name="Text Box 6"/>
          <p:cNvSpPr txBox="1">
            <a:spLocks noChangeArrowheads="1"/>
          </p:cNvSpPr>
          <p:nvPr/>
        </p:nvSpPr>
        <p:spPr bwMode="auto">
          <a:xfrm>
            <a:off x="250825" y="4581525"/>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目前计算机技术的发展，各种算法软件的开发，使这一经典的方法</a:t>
            </a:r>
            <a:r>
              <a:rPr lang="zh-CN" altLang="en-US" sz="2400" b="1">
                <a:solidFill>
                  <a:srgbClr val="FF5050"/>
                </a:solidFill>
                <a:ea typeface="宋体" pitchFamily="2" charset="-122"/>
              </a:rPr>
              <a:t>重新</a:t>
            </a:r>
            <a:r>
              <a:rPr lang="zh-CN" altLang="en-US" sz="2400" b="1">
                <a:solidFill>
                  <a:srgbClr val="0000FF"/>
                </a:solidFill>
                <a:ea typeface="宋体" pitchFamily="2" charset="-122"/>
              </a:rPr>
              <a:t>得到广泛的关注和应用。</a:t>
            </a:r>
          </a:p>
        </p:txBody>
      </p:sp>
    </p:spTree>
  </p:cSld>
  <p:clrMapOvr>
    <a:masterClrMapping/>
  </p:clrMapOvr>
  <p:transition advTm="32"/>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1" name="页脚占位符 2"/>
          <p:cNvSpPr>
            <a:spLocks noGrp="1"/>
          </p:cNvSpPr>
          <p:nvPr>
            <p:ph type="ftr" sz="quarter" idx="11"/>
          </p:nvPr>
        </p:nvSpPr>
        <p:spPr/>
        <p:txBody>
          <a:bodyPr/>
          <a:lstStyle/>
          <a:p>
            <a:pPr>
              <a:defRPr/>
            </a:pPr>
            <a:r>
              <a:rPr lang="zh-CN" altLang="en-US"/>
              <a:t>信号与系统</a:t>
            </a:r>
          </a:p>
        </p:txBody>
      </p:sp>
      <p:sp>
        <p:nvSpPr>
          <p:cNvPr id="35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C60F63E-43B6-41AD-B747-D926E73C3E20}" type="slidenum">
              <a:rPr lang="en-US" altLang="ko-KR">
                <a:solidFill>
                  <a:srgbClr val="003399"/>
                </a:solidFill>
                <a:latin typeface="-윤체L"/>
                <a:ea typeface="-윤체L"/>
                <a:cs typeface="-윤체L"/>
              </a:rPr>
              <a:pPr/>
              <a:t>50</a:t>
            </a:fld>
            <a:endParaRPr lang="en-US" altLang="ko-KR">
              <a:solidFill>
                <a:srgbClr val="003399"/>
              </a:solidFill>
              <a:latin typeface="-윤체L"/>
              <a:ea typeface="-윤체L"/>
              <a:cs typeface="-윤체L"/>
            </a:endParaRPr>
          </a:p>
        </p:txBody>
      </p:sp>
      <p:graphicFrame>
        <p:nvGraphicFramePr>
          <p:cNvPr id="35842" name="Object 3"/>
          <p:cNvGraphicFramePr>
            <a:graphicFrameLocks noChangeAspect="1"/>
          </p:cNvGraphicFramePr>
          <p:nvPr/>
        </p:nvGraphicFramePr>
        <p:xfrm>
          <a:off x="539750" y="3213100"/>
          <a:ext cx="7867650" cy="604838"/>
        </p:xfrm>
        <a:graphic>
          <a:graphicData uri="http://schemas.openxmlformats.org/presentationml/2006/ole">
            <mc:AlternateContent xmlns:mc="http://schemas.openxmlformats.org/markup-compatibility/2006">
              <mc:Choice xmlns:v="urn:schemas-microsoft-com:vml" Requires="v">
                <p:oleObj spid="_x0000_s35909" name="Equation" r:id="rId3" imgW="3619440" imgH="279360" progId="Equation.DSMT4">
                  <p:embed/>
                </p:oleObj>
              </mc:Choice>
              <mc:Fallback>
                <p:oleObj name="Equation" r:id="rId3" imgW="3619440" imgH="2793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13100"/>
                        <a:ext cx="7867650" cy="604838"/>
                      </a:xfrm>
                      <a:prstGeom prst="rect">
                        <a:avLst/>
                      </a:prstGeom>
                      <a:noFill/>
                      <a:extLst>
                        <a:ext uri="{909E8E84-426E-40DD-AFC4-6F175D3DCCD1}">
                          <a14:hiddenFill xmlns:a14="http://schemas.microsoft.com/office/drawing/2010/main">
                            <a:solidFill>
                              <a:srgbClr val="00FFFF">
                                <a:alpha val="50000"/>
                              </a:srgbClr>
                            </a:solidFill>
                          </a14:hiddenFill>
                        </a:ext>
                      </a:extLst>
                    </p:spPr>
                  </p:pic>
                </p:oleObj>
              </mc:Fallback>
            </mc:AlternateContent>
          </a:graphicData>
        </a:graphic>
      </p:graphicFrame>
      <p:graphicFrame>
        <p:nvGraphicFramePr>
          <p:cNvPr id="35843" name="Object 4"/>
          <p:cNvGraphicFramePr>
            <a:graphicFrameLocks noChangeAspect="1"/>
          </p:cNvGraphicFramePr>
          <p:nvPr/>
        </p:nvGraphicFramePr>
        <p:xfrm>
          <a:off x="1692275" y="5589588"/>
          <a:ext cx="4665663" cy="604837"/>
        </p:xfrm>
        <a:graphic>
          <a:graphicData uri="http://schemas.openxmlformats.org/presentationml/2006/ole">
            <mc:AlternateContent xmlns:mc="http://schemas.openxmlformats.org/markup-compatibility/2006">
              <mc:Choice xmlns:v="urn:schemas-microsoft-com:vml" Requires="v">
                <p:oleObj spid="_x0000_s35910" name="Equation" r:id="rId5" imgW="2145960" imgH="279360" progId="Equation.DSMT4">
                  <p:embed/>
                </p:oleObj>
              </mc:Choice>
              <mc:Fallback>
                <p:oleObj name="Equation" r:id="rId5" imgW="2145960" imgH="2793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589588"/>
                        <a:ext cx="4665663" cy="604837"/>
                      </a:xfrm>
                      <a:prstGeom prst="rect">
                        <a:avLst/>
                      </a:prstGeom>
                      <a:noFill/>
                      <a:extLst>
                        <a:ext uri="{909E8E84-426E-40DD-AFC4-6F175D3DCCD1}">
                          <a14:hiddenFill xmlns:a14="http://schemas.microsoft.com/office/drawing/2010/main">
                            <a:solidFill>
                              <a:srgbClr val="00FFFF">
                                <a:alpha val="50000"/>
                              </a:srgbClr>
                            </a:solidFill>
                          </a14:hiddenFill>
                        </a:ext>
                      </a:extLst>
                    </p:spPr>
                  </p:pic>
                </p:oleObj>
              </mc:Fallback>
            </mc:AlternateContent>
          </a:graphicData>
        </a:graphic>
      </p:graphicFrame>
      <p:graphicFrame>
        <p:nvGraphicFramePr>
          <p:cNvPr id="35844" name="Object 5"/>
          <p:cNvGraphicFramePr>
            <a:graphicFrameLocks noChangeAspect="1"/>
          </p:cNvGraphicFramePr>
          <p:nvPr/>
        </p:nvGraphicFramePr>
        <p:xfrm>
          <a:off x="827088" y="2205038"/>
          <a:ext cx="5899150" cy="581025"/>
        </p:xfrm>
        <a:graphic>
          <a:graphicData uri="http://schemas.openxmlformats.org/presentationml/2006/ole">
            <mc:AlternateContent xmlns:mc="http://schemas.openxmlformats.org/markup-compatibility/2006">
              <mc:Choice xmlns:v="urn:schemas-microsoft-com:vml" Requires="v">
                <p:oleObj spid="_x0000_s35911" name="Equation" r:id="rId7" imgW="2831760" imgH="279360" progId="Equation.DSMT4">
                  <p:embed/>
                </p:oleObj>
              </mc:Choice>
              <mc:Fallback>
                <p:oleObj name="Equation" r:id="rId7" imgW="2831760" imgH="2793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205038"/>
                        <a:ext cx="5899150" cy="581025"/>
                      </a:xfrm>
                      <a:prstGeom prst="rect">
                        <a:avLst/>
                      </a:prstGeom>
                      <a:noFill/>
                      <a:extLst>
                        <a:ext uri="{909E8E84-426E-40DD-AFC4-6F175D3DCCD1}">
                          <a14:hiddenFill xmlns:a14="http://schemas.microsoft.com/office/drawing/2010/main">
                            <a:solidFill>
                              <a:srgbClr val="FFCC99">
                                <a:alpha val="50000"/>
                              </a:srgbClr>
                            </a:solidFill>
                          </a14:hiddenFill>
                        </a:ext>
                      </a:extLst>
                    </p:spPr>
                  </p:pic>
                </p:oleObj>
              </mc:Fallback>
            </mc:AlternateContent>
          </a:graphicData>
        </a:graphic>
      </p:graphicFrame>
      <p:graphicFrame>
        <p:nvGraphicFramePr>
          <p:cNvPr id="35845" name="Object 6"/>
          <p:cNvGraphicFramePr>
            <a:graphicFrameLocks noChangeAspect="1"/>
          </p:cNvGraphicFramePr>
          <p:nvPr/>
        </p:nvGraphicFramePr>
        <p:xfrm>
          <a:off x="528638" y="4076700"/>
          <a:ext cx="6889750" cy="493713"/>
        </p:xfrm>
        <a:graphic>
          <a:graphicData uri="http://schemas.openxmlformats.org/presentationml/2006/ole">
            <mc:AlternateContent xmlns:mc="http://schemas.openxmlformats.org/markup-compatibility/2006">
              <mc:Choice xmlns:v="urn:schemas-microsoft-com:vml" Requires="v">
                <p:oleObj spid="_x0000_s35912" name="Equation" r:id="rId9" imgW="3174840" imgH="228600" progId="Equation.DSMT4">
                  <p:embed/>
                </p:oleObj>
              </mc:Choice>
              <mc:Fallback>
                <p:oleObj name="Equation" r:id="rId9" imgW="317484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8" y="4076700"/>
                        <a:ext cx="6889750" cy="493713"/>
                      </a:xfrm>
                      <a:prstGeom prst="rect">
                        <a:avLst/>
                      </a:prstGeom>
                      <a:noFill/>
                      <a:extLst>
                        <a:ext uri="{909E8E84-426E-40DD-AFC4-6F175D3DCCD1}">
                          <a14:hiddenFill xmlns:a14="http://schemas.microsoft.com/office/drawing/2010/main">
                            <a:solidFill>
                              <a:srgbClr val="FFCC99">
                                <a:alpha val="50000"/>
                              </a:srgbClr>
                            </a:solidFill>
                          </a14:hiddenFill>
                        </a:ext>
                      </a:extLst>
                    </p:spPr>
                  </p:pic>
                </p:oleObj>
              </mc:Fallback>
            </mc:AlternateContent>
          </a:graphicData>
        </a:graphic>
      </p:graphicFrame>
      <p:graphicFrame>
        <p:nvGraphicFramePr>
          <p:cNvPr id="35846" name="Object 7"/>
          <p:cNvGraphicFramePr>
            <a:graphicFrameLocks noChangeAspect="1"/>
          </p:cNvGraphicFramePr>
          <p:nvPr/>
        </p:nvGraphicFramePr>
        <p:xfrm>
          <a:off x="2555875" y="4724400"/>
          <a:ext cx="2479675" cy="384175"/>
        </p:xfrm>
        <a:graphic>
          <a:graphicData uri="http://schemas.openxmlformats.org/presentationml/2006/ole">
            <mc:AlternateContent xmlns:mc="http://schemas.openxmlformats.org/markup-compatibility/2006">
              <mc:Choice xmlns:v="urn:schemas-microsoft-com:vml" Requires="v">
                <p:oleObj spid="_x0000_s35913" name="Equation" r:id="rId11" imgW="1143000" imgH="177480" progId="Equation.DSMT4">
                  <p:embed/>
                </p:oleObj>
              </mc:Choice>
              <mc:Fallback>
                <p:oleObj name="Equation" r:id="rId11" imgW="1143000" imgH="17748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4724400"/>
                        <a:ext cx="2479675" cy="384175"/>
                      </a:xfrm>
                      <a:prstGeom prst="rect">
                        <a:avLst/>
                      </a:prstGeom>
                      <a:noFill/>
                      <a:extLst>
                        <a:ext uri="{909E8E84-426E-40DD-AFC4-6F175D3DCCD1}">
                          <a14:hiddenFill xmlns:a14="http://schemas.microsoft.com/office/drawing/2010/main">
                            <a:solidFill>
                              <a:srgbClr val="FFCC99">
                                <a:alpha val="50000"/>
                              </a:srgbClr>
                            </a:solidFill>
                          </a14:hiddenFill>
                        </a:ext>
                      </a:extLst>
                    </p:spPr>
                  </p:pic>
                </p:oleObj>
              </mc:Fallback>
            </mc:AlternateContent>
          </a:graphicData>
        </a:graphic>
      </p:graphicFrame>
      <p:graphicFrame>
        <p:nvGraphicFramePr>
          <p:cNvPr id="35847" name="Object 8"/>
          <p:cNvGraphicFramePr>
            <a:graphicFrameLocks noChangeAspect="1"/>
          </p:cNvGraphicFramePr>
          <p:nvPr/>
        </p:nvGraphicFramePr>
        <p:xfrm>
          <a:off x="3419475" y="5157788"/>
          <a:ext cx="1158875" cy="439737"/>
        </p:xfrm>
        <a:graphic>
          <a:graphicData uri="http://schemas.openxmlformats.org/presentationml/2006/ole">
            <mc:AlternateContent xmlns:mc="http://schemas.openxmlformats.org/markup-compatibility/2006">
              <mc:Choice xmlns:v="urn:schemas-microsoft-com:vml" Requires="v">
                <p:oleObj spid="_x0000_s35914" name="Equation" r:id="rId13" imgW="533160" imgH="203040" progId="Equation.DSMT4">
                  <p:embed/>
                </p:oleObj>
              </mc:Choice>
              <mc:Fallback>
                <p:oleObj name="Equation" r:id="rId13" imgW="533160" imgH="20304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475" y="5157788"/>
                        <a:ext cx="1158875" cy="439737"/>
                      </a:xfrm>
                      <a:prstGeom prst="rect">
                        <a:avLst/>
                      </a:prstGeom>
                      <a:noFill/>
                      <a:extLst>
                        <a:ext uri="{909E8E84-426E-40DD-AFC4-6F175D3DCCD1}">
                          <a14:hiddenFill xmlns:a14="http://schemas.microsoft.com/office/drawing/2010/main">
                            <a:solidFill>
                              <a:srgbClr val="00FFFF">
                                <a:alpha val="50000"/>
                              </a:srgbClr>
                            </a:solidFill>
                          </a14:hiddenFill>
                        </a:ext>
                      </a:extLst>
                    </p:spPr>
                  </p:pic>
                </p:oleObj>
              </mc:Fallback>
            </mc:AlternateContent>
          </a:graphicData>
        </a:graphic>
      </p:graphicFrame>
      <p:graphicFrame>
        <p:nvGraphicFramePr>
          <p:cNvPr id="35848" name="Object 9"/>
          <p:cNvGraphicFramePr>
            <a:graphicFrameLocks noChangeAspect="1"/>
          </p:cNvGraphicFramePr>
          <p:nvPr/>
        </p:nvGraphicFramePr>
        <p:xfrm>
          <a:off x="1116013" y="1557338"/>
          <a:ext cx="3838575" cy="522287"/>
        </p:xfrm>
        <a:graphic>
          <a:graphicData uri="http://schemas.openxmlformats.org/presentationml/2006/ole">
            <mc:AlternateContent xmlns:mc="http://schemas.openxmlformats.org/markup-compatibility/2006">
              <mc:Choice xmlns:v="urn:schemas-microsoft-com:vml" Requires="v">
                <p:oleObj spid="_x0000_s35915" name="Equation" r:id="rId15" imgW="1765080" imgH="241200" progId="Equation.DSMT4">
                  <p:embed/>
                </p:oleObj>
              </mc:Choice>
              <mc:Fallback>
                <p:oleObj name="Equation" r:id="rId15" imgW="1765080" imgH="2412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6013" y="1557338"/>
                        <a:ext cx="3838575" cy="522287"/>
                      </a:xfrm>
                      <a:prstGeom prst="rect">
                        <a:avLst/>
                      </a:prstGeom>
                      <a:noFill/>
                      <a:extLst>
                        <a:ext uri="{909E8E84-426E-40DD-AFC4-6F175D3DCCD1}">
                          <a14:hiddenFill xmlns:a14="http://schemas.microsoft.com/office/drawing/2010/main">
                            <a:solidFill>
                              <a:srgbClr val="00FFFF">
                                <a:alpha val="50000"/>
                              </a:srgbClr>
                            </a:solidFill>
                          </a14:hiddenFill>
                        </a:ext>
                      </a:extLst>
                    </p:spPr>
                  </p:pic>
                </p:oleObj>
              </mc:Fallback>
            </mc:AlternateContent>
          </a:graphicData>
        </a:graphic>
      </p:graphicFrame>
      <p:graphicFrame>
        <p:nvGraphicFramePr>
          <p:cNvPr id="35849" name="Object 10"/>
          <p:cNvGraphicFramePr>
            <a:graphicFrameLocks noChangeAspect="1"/>
          </p:cNvGraphicFramePr>
          <p:nvPr/>
        </p:nvGraphicFramePr>
        <p:xfrm>
          <a:off x="958850" y="2708275"/>
          <a:ext cx="1214438" cy="439738"/>
        </p:xfrm>
        <a:graphic>
          <a:graphicData uri="http://schemas.openxmlformats.org/presentationml/2006/ole">
            <mc:AlternateContent xmlns:mc="http://schemas.openxmlformats.org/markup-compatibility/2006">
              <mc:Choice xmlns:v="urn:schemas-microsoft-com:vml" Requires="v">
                <p:oleObj spid="_x0000_s35916" name="Equation" r:id="rId17" imgW="558720" imgH="203040" progId="Equation.DSMT4">
                  <p:embed/>
                </p:oleObj>
              </mc:Choice>
              <mc:Fallback>
                <p:oleObj name="Equation" r:id="rId17" imgW="558720" imgH="20304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8850" y="2708275"/>
                        <a:ext cx="1214438" cy="439738"/>
                      </a:xfrm>
                      <a:prstGeom prst="rect">
                        <a:avLst/>
                      </a:prstGeom>
                      <a:noFill/>
                      <a:extLst>
                        <a:ext uri="{909E8E84-426E-40DD-AFC4-6F175D3DCCD1}">
                          <a14:hiddenFill xmlns:a14="http://schemas.microsoft.com/office/drawing/2010/main">
                            <a:solidFill>
                              <a:srgbClr val="00FF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9" name="页脚占位符 2"/>
          <p:cNvSpPr>
            <a:spLocks noGrp="1"/>
          </p:cNvSpPr>
          <p:nvPr>
            <p:ph type="ftr" sz="quarter" idx="11"/>
          </p:nvPr>
        </p:nvSpPr>
        <p:spPr/>
        <p:txBody>
          <a:bodyPr/>
          <a:lstStyle/>
          <a:p>
            <a:pPr>
              <a:defRPr/>
            </a:pPr>
            <a:r>
              <a:rPr lang="zh-CN" altLang="en-US"/>
              <a:t>信号与系统</a:t>
            </a:r>
          </a:p>
        </p:txBody>
      </p:sp>
      <p:sp>
        <p:nvSpPr>
          <p:cNvPr id="368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DCE211A8-C040-4E51-A3C2-BA09CDD29A77}" type="slidenum">
              <a:rPr lang="en-US" altLang="ko-KR">
                <a:solidFill>
                  <a:srgbClr val="003399"/>
                </a:solidFill>
                <a:latin typeface="-윤체L"/>
                <a:ea typeface="-윤체L"/>
                <a:cs typeface="-윤체L"/>
              </a:rPr>
              <a:pPr/>
              <a:t>51</a:t>
            </a:fld>
            <a:endParaRPr lang="en-US" altLang="ko-KR">
              <a:solidFill>
                <a:srgbClr val="003399"/>
              </a:solidFill>
              <a:latin typeface="-윤체L"/>
              <a:ea typeface="-윤체L"/>
              <a:cs typeface="-윤체L"/>
            </a:endParaRPr>
          </a:p>
        </p:txBody>
      </p:sp>
      <p:graphicFrame>
        <p:nvGraphicFramePr>
          <p:cNvPr id="36866" name="Object 3"/>
          <p:cNvGraphicFramePr>
            <a:graphicFrameLocks noChangeAspect="1"/>
          </p:cNvGraphicFramePr>
          <p:nvPr/>
        </p:nvGraphicFramePr>
        <p:xfrm>
          <a:off x="755650" y="2349500"/>
          <a:ext cx="3841750" cy="1250950"/>
        </p:xfrm>
        <a:graphic>
          <a:graphicData uri="http://schemas.openxmlformats.org/presentationml/2006/ole">
            <mc:AlternateContent xmlns:mc="http://schemas.openxmlformats.org/markup-compatibility/2006">
              <mc:Choice xmlns:v="urn:schemas-microsoft-com:vml" Requires="v">
                <p:oleObj spid="_x0000_s36917" name="Equation" r:id="rId3" imgW="1485720" imgH="482400" progId="Equation.DSMT4">
                  <p:embed/>
                </p:oleObj>
              </mc:Choice>
              <mc:Fallback>
                <p:oleObj name="Equation" r:id="rId3" imgW="148572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349500"/>
                        <a:ext cx="3841750" cy="125095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36867" name="Object 4"/>
          <p:cNvGraphicFramePr>
            <a:graphicFrameLocks noChangeAspect="1"/>
          </p:cNvGraphicFramePr>
          <p:nvPr/>
        </p:nvGraphicFramePr>
        <p:xfrm>
          <a:off x="5148263" y="2565400"/>
          <a:ext cx="3097212" cy="850900"/>
        </p:xfrm>
        <a:graphic>
          <a:graphicData uri="http://schemas.openxmlformats.org/presentationml/2006/ole">
            <mc:AlternateContent xmlns:mc="http://schemas.openxmlformats.org/markup-compatibility/2006">
              <mc:Choice xmlns:v="urn:schemas-microsoft-com:vml" Requires="v">
                <p:oleObj spid="_x0000_s36918" name="Equation" r:id="rId5" imgW="1435100" imgH="393700" progId="Equation.3">
                  <p:embed/>
                </p:oleObj>
              </mc:Choice>
              <mc:Fallback>
                <p:oleObj name="Equation" r:id="rId5" imgW="14351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565400"/>
                        <a:ext cx="3097212" cy="85090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36868" name="Object 5"/>
          <p:cNvGraphicFramePr>
            <a:graphicFrameLocks noChangeAspect="1"/>
          </p:cNvGraphicFramePr>
          <p:nvPr/>
        </p:nvGraphicFramePr>
        <p:xfrm>
          <a:off x="1042988" y="3860800"/>
          <a:ext cx="4824412" cy="666750"/>
        </p:xfrm>
        <a:graphic>
          <a:graphicData uri="http://schemas.openxmlformats.org/presentationml/2006/ole">
            <mc:AlternateContent xmlns:mc="http://schemas.openxmlformats.org/markup-compatibility/2006">
              <mc:Choice xmlns:v="urn:schemas-microsoft-com:vml" Requires="v">
                <p:oleObj spid="_x0000_s36919" name="Equation" r:id="rId7" imgW="2019300" imgH="279400" progId="Equation.3">
                  <p:embed/>
                </p:oleObj>
              </mc:Choice>
              <mc:Fallback>
                <p:oleObj name="Equation" r:id="rId7" imgW="2019300" imgH="279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860800"/>
                        <a:ext cx="4824412" cy="66675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36869" name="Object 6"/>
          <p:cNvGraphicFramePr>
            <a:graphicFrameLocks noChangeAspect="1"/>
          </p:cNvGraphicFramePr>
          <p:nvPr/>
        </p:nvGraphicFramePr>
        <p:xfrm>
          <a:off x="539750" y="5445125"/>
          <a:ext cx="6207125" cy="646113"/>
        </p:xfrm>
        <a:graphic>
          <a:graphicData uri="http://schemas.openxmlformats.org/presentationml/2006/ole">
            <mc:AlternateContent xmlns:mc="http://schemas.openxmlformats.org/markup-compatibility/2006">
              <mc:Choice xmlns:v="urn:schemas-microsoft-com:vml" Requires="v">
                <p:oleObj spid="_x0000_s36920" name="Equation" r:id="rId9" imgW="2679700" imgH="279400" progId="Equation.3">
                  <p:embed/>
                </p:oleObj>
              </mc:Choice>
              <mc:Fallback>
                <p:oleObj name="Equation" r:id="rId9" imgW="2679700" imgH="2794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5445125"/>
                        <a:ext cx="6207125" cy="646113"/>
                      </a:xfrm>
                      <a:prstGeom prst="rect">
                        <a:avLst/>
                      </a:prstGeom>
                      <a:noFill/>
                      <a:extLst>
                        <a:ext uri="{909E8E84-426E-40DD-AFC4-6F175D3DCCD1}">
                          <a14:hiddenFill xmlns:a14="http://schemas.microsoft.com/office/drawing/2010/main">
                            <a:solidFill>
                              <a:srgbClr val="00FFFF">
                                <a:alpha val="50999"/>
                              </a:srgbClr>
                            </a:solidFill>
                          </a14:hiddenFill>
                        </a:ext>
                      </a:extLst>
                    </p:spPr>
                  </p:pic>
                </p:oleObj>
              </mc:Fallback>
            </mc:AlternateContent>
          </a:graphicData>
        </a:graphic>
      </p:graphicFrame>
      <p:graphicFrame>
        <p:nvGraphicFramePr>
          <p:cNvPr id="36870" name="Object 7"/>
          <p:cNvGraphicFramePr>
            <a:graphicFrameLocks noChangeAspect="1"/>
          </p:cNvGraphicFramePr>
          <p:nvPr/>
        </p:nvGraphicFramePr>
        <p:xfrm>
          <a:off x="657225" y="1700213"/>
          <a:ext cx="7486650" cy="496887"/>
        </p:xfrm>
        <a:graphic>
          <a:graphicData uri="http://schemas.openxmlformats.org/presentationml/2006/ole">
            <mc:AlternateContent xmlns:mc="http://schemas.openxmlformats.org/markup-compatibility/2006">
              <mc:Choice xmlns:v="urn:schemas-microsoft-com:vml" Requires="v">
                <p:oleObj spid="_x0000_s36921" name="Equation" r:id="rId11" imgW="3441600" imgH="228600" progId="Equation.DSMT4">
                  <p:embed/>
                </p:oleObj>
              </mc:Choice>
              <mc:Fallback>
                <p:oleObj name="Equation" r:id="rId11" imgW="344160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225" y="1700213"/>
                        <a:ext cx="7486650" cy="496887"/>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36871" name="Object 8"/>
          <p:cNvGraphicFramePr>
            <a:graphicFrameLocks noChangeAspect="1"/>
          </p:cNvGraphicFramePr>
          <p:nvPr/>
        </p:nvGraphicFramePr>
        <p:xfrm>
          <a:off x="1187450" y="4581525"/>
          <a:ext cx="4679950" cy="752475"/>
        </p:xfrm>
        <a:graphic>
          <a:graphicData uri="http://schemas.openxmlformats.org/presentationml/2006/ole">
            <mc:AlternateContent xmlns:mc="http://schemas.openxmlformats.org/markup-compatibility/2006">
              <mc:Choice xmlns:v="urn:schemas-microsoft-com:vml" Requires="v">
                <p:oleObj spid="_x0000_s36922" name="Equation" r:id="rId13" imgW="1739880" imgH="279360" progId="Equation.DSMT4">
                  <p:embed/>
                </p:oleObj>
              </mc:Choice>
              <mc:Fallback>
                <p:oleObj name="Equation" r:id="rId13" imgW="1739880" imgH="27936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4581525"/>
                        <a:ext cx="4679950" cy="752475"/>
                      </a:xfrm>
                      <a:prstGeom prst="rect">
                        <a:avLst/>
                      </a:prstGeom>
                      <a:noFill/>
                      <a:ln>
                        <a:noFill/>
                      </a:ln>
                      <a:effectLst/>
                      <a:extLst>
                        <a:ext uri="{909E8E84-426E-40DD-AFC4-6F175D3DCCD1}">
                          <a14:hiddenFill xmlns:a14="http://schemas.microsoft.com/office/drawing/2010/main">
                            <a:solidFill>
                              <a:srgbClr val="00FF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378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DDFA4192-F7C0-4248-8520-F7D5EEDF2F32}" type="slidenum">
              <a:rPr lang="en-US" altLang="ko-KR">
                <a:solidFill>
                  <a:srgbClr val="003399"/>
                </a:solidFill>
                <a:latin typeface="-윤체L"/>
                <a:ea typeface="-윤체L"/>
                <a:cs typeface="-윤체L"/>
              </a:rPr>
              <a:pPr/>
              <a:t>52</a:t>
            </a:fld>
            <a:endParaRPr lang="en-US" altLang="ko-KR">
              <a:solidFill>
                <a:srgbClr val="003399"/>
              </a:solidFill>
              <a:latin typeface="-윤체L"/>
              <a:ea typeface="-윤체L"/>
              <a:cs typeface="-윤체L"/>
            </a:endParaRPr>
          </a:p>
        </p:txBody>
      </p:sp>
      <p:sp>
        <p:nvSpPr>
          <p:cNvPr id="37895" name="Rectangle 2"/>
          <p:cNvSpPr>
            <a:spLocks noGrp="1" noChangeArrowheads="1"/>
          </p:cNvSpPr>
          <p:nvPr>
            <p:ph type="body" idx="1"/>
          </p:nvPr>
        </p:nvSpPr>
        <p:spPr>
          <a:xfrm>
            <a:off x="1331913" y="476250"/>
            <a:ext cx="5029200" cy="609600"/>
          </a:xfrm>
        </p:spPr>
        <p:txBody>
          <a:bodyPr/>
          <a:lstStyle/>
          <a:p>
            <a:pPr algn="just" eaLnBrk="1" hangingPunct="1">
              <a:buFont typeface="Wingdings" pitchFamily="2" charset="2"/>
              <a:buNone/>
            </a:pPr>
            <a:r>
              <a:rPr lang="en-US" altLang="zh-CN" smtClean="0">
                <a:solidFill>
                  <a:srgbClr val="FF0000"/>
                </a:solidFill>
                <a:ea typeface="华文细黑" pitchFamily="2" charset="-122"/>
              </a:rPr>
              <a:t>5.</a:t>
            </a:r>
            <a:r>
              <a:rPr lang="zh-CN" altLang="en-US" smtClean="0">
                <a:solidFill>
                  <a:srgbClr val="FF0000"/>
                </a:solidFill>
                <a:ea typeface="华文细黑" pitchFamily="2" charset="-122"/>
              </a:rPr>
              <a:t>瞬态响应和稳态响应</a:t>
            </a:r>
            <a:endParaRPr lang="zh-CN" altLang="en-US" sz="2000" smtClean="0">
              <a:solidFill>
                <a:srgbClr val="FF0000"/>
              </a:solidFill>
              <a:latin typeface="宋体" pitchFamily="2" charset="-122"/>
            </a:endParaRPr>
          </a:p>
          <a:p>
            <a:pPr algn="just" eaLnBrk="1" hangingPunct="1"/>
            <a:endParaRPr lang="zh-CN" altLang="en-US" sz="2000" smtClean="0">
              <a:solidFill>
                <a:srgbClr val="FF0000"/>
              </a:solidFill>
              <a:latin typeface="宋体" pitchFamily="2" charset="-122"/>
            </a:endParaRPr>
          </a:p>
        </p:txBody>
      </p:sp>
      <p:graphicFrame>
        <p:nvGraphicFramePr>
          <p:cNvPr id="37890" name="Object 3"/>
          <p:cNvGraphicFramePr>
            <a:graphicFrameLocks noChangeAspect="1"/>
          </p:cNvGraphicFramePr>
          <p:nvPr/>
        </p:nvGraphicFramePr>
        <p:xfrm>
          <a:off x="1084263" y="2349500"/>
          <a:ext cx="7075487" cy="1165225"/>
        </p:xfrm>
        <a:graphic>
          <a:graphicData uri="http://schemas.openxmlformats.org/presentationml/2006/ole">
            <mc:AlternateContent xmlns:mc="http://schemas.openxmlformats.org/markup-compatibility/2006">
              <mc:Choice xmlns:v="urn:schemas-microsoft-com:vml" Requires="v">
                <p:oleObj spid="_x0000_s37910" name="Equation" r:id="rId3" imgW="2730240" imgH="457200" progId="Equation.DSMT4">
                  <p:embed/>
                </p:oleObj>
              </mc:Choice>
              <mc:Fallback>
                <p:oleObj name="Equation" r:id="rId3" imgW="273024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263" y="2349500"/>
                        <a:ext cx="7075487" cy="116522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37891" name="Object 4"/>
          <p:cNvGraphicFramePr>
            <a:graphicFrameLocks noChangeAspect="1"/>
          </p:cNvGraphicFramePr>
          <p:nvPr/>
        </p:nvGraphicFramePr>
        <p:xfrm>
          <a:off x="1230313" y="4221163"/>
          <a:ext cx="6916737" cy="1049337"/>
        </p:xfrm>
        <a:graphic>
          <a:graphicData uri="http://schemas.openxmlformats.org/presentationml/2006/ole">
            <mc:AlternateContent xmlns:mc="http://schemas.openxmlformats.org/markup-compatibility/2006">
              <mc:Choice xmlns:v="urn:schemas-microsoft-com:vml" Requires="v">
                <p:oleObj spid="_x0000_s37911" name="Equation" r:id="rId5" imgW="2958840" imgH="457200" progId="Equation.DSMT4">
                  <p:embed/>
                </p:oleObj>
              </mc:Choice>
              <mc:Fallback>
                <p:oleObj name="Equation" r:id="rId5" imgW="2958840" imgH="457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0313" y="4221163"/>
                        <a:ext cx="6916737" cy="1049337"/>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389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F5EB26AD-4E4E-4D10-90C1-9B65A3CC023D}" type="slidenum">
              <a:rPr lang="en-US" altLang="ko-KR">
                <a:solidFill>
                  <a:srgbClr val="003399"/>
                </a:solidFill>
                <a:latin typeface="-윤체L"/>
                <a:ea typeface="-윤체L"/>
                <a:cs typeface="-윤체L"/>
              </a:rPr>
              <a:pPr/>
              <a:t>53</a:t>
            </a:fld>
            <a:endParaRPr lang="en-US" altLang="ko-KR">
              <a:solidFill>
                <a:srgbClr val="003399"/>
              </a:solidFill>
              <a:latin typeface="-윤체L"/>
              <a:ea typeface="-윤체L"/>
              <a:cs typeface="-윤체L"/>
            </a:endParaRPr>
          </a:p>
        </p:txBody>
      </p:sp>
      <p:sp>
        <p:nvSpPr>
          <p:cNvPr id="38919" name="Rectangle 2"/>
          <p:cNvSpPr>
            <a:spLocks noGrp="1" noChangeArrowheads="1"/>
          </p:cNvSpPr>
          <p:nvPr>
            <p:ph type="body" idx="1"/>
          </p:nvPr>
        </p:nvSpPr>
        <p:spPr>
          <a:xfrm>
            <a:off x="684213" y="1557338"/>
            <a:ext cx="5110162" cy="554037"/>
          </a:xfrm>
        </p:spPr>
        <p:txBody>
          <a:bodyPr/>
          <a:lstStyle/>
          <a:p>
            <a:pPr algn="just" eaLnBrk="1" hangingPunct="1">
              <a:lnSpc>
                <a:spcPct val="90000"/>
              </a:lnSpc>
              <a:buFont typeface="Wingdings" pitchFamily="2" charset="2"/>
              <a:buNone/>
            </a:pPr>
            <a:r>
              <a:rPr lang="en-US" altLang="zh-CN" smtClean="0">
                <a:ea typeface="华文细黑" pitchFamily="2" charset="-122"/>
              </a:rPr>
              <a:t>6.</a:t>
            </a:r>
            <a:r>
              <a:rPr lang="zh-CN" altLang="en-US" smtClean="0">
                <a:ea typeface="华文细黑" pitchFamily="2" charset="-122"/>
              </a:rPr>
              <a:t>系统的线性时不变性</a:t>
            </a:r>
            <a:r>
              <a:rPr lang="zh-CN" altLang="en-US" sz="2400" smtClean="0">
                <a:latin typeface="宋体" pitchFamily="2" charset="-122"/>
              </a:rPr>
              <a:t>     </a:t>
            </a:r>
            <a:r>
              <a:rPr lang="zh-CN" altLang="en-US" sz="2000" smtClean="0">
                <a:latin typeface="宋体" pitchFamily="2" charset="-122"/>
              </a:rPr>
              <a:t> </a:t>
            </a:r>
          </a:p>
          <a:p>
            <a:pPr algn="just" eaLnBrk="1" hangingPunct="1">
              <a:lnSpc>
                <a:spcPct val="90000"/>
              </a:lnSpc>
            </a:pPr>
            <a:endParaRPr lang="zh-CN" altLang="en-US" sz="2000" smtClean="0">
              <a:latin typeface="宋体" pitchFamily="2" charset="-122"/>
            </a:endParaRPr>
          </a:p>
        </p:txBody>
      </p:sp>
      <p:graphicFrame>
        <p:nvGraphicFramePr>
          <p:cNvPr id="38914" name="Object 3"/>
          <p:cNvGraphicFramePr>
            <a:graphicFrameLocks noChangeAspect="1"/>
          </p:cNvGraphicFramePr>
          <p:nvPr/>
        </p:nvGraphicFramePr>
        <p:xfrm>
          <a:off x="990600" y="2276475"/>
          <a:ext cx="7192963" cy="1389063"/>
        </p:xfrm>
        <a:graphic>
          <a:graphicData uri="http://schemas.openxmlformats.org/presentationml/2006/ole">
            <mc:AlternateContent xmlns:mc="http://schemas.openxmlformats.org/markup-compatibility/2006">
              <mc:Choice xmlns:v="urn:schemas-microsoft-com:vml" Requires="v">
                <p:oleObj spid="_x0000_s38934" name="Equation" r:id="rId3" imgW="3441600" imgH="672840" progId="Equation.DSMT4">
                  <p:embed/>
                </p:oleObj>
              </mc:Choice>
              <mc:Fallback>
                <p:oleObj name="Equation" r:id="rId3" imgW="3441600" imgH="6728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76475"/>
                        <a:ext cx="7192963" cy="1389063"/>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38915" name="Object 4"/>
          <p:cNvGraphicFramePr>
            <a:graphicFrameLocks noChangeAspect="1"/>
          </p:cNvGraphicFramePr>
          <p:nvPr/>
        </p:nvGraphicFramePr>
        <p:xfrm>
          <a:off x="1000125" y="3789363"/>
          <a:ext cx="7064375" cy="2114550"/>
        </p:xfrm>
        <a:graphic>
          <a:graphicData uri="http://schemas.openxmlformats.org/presentationml/2006/ole">
            <mc:AlternateContent xmlns:mc="http://schemas.openxmlformats.org/markup-compatibility/2006">
              <mc:Choice xmlns:v="urn:schemas-microsoft-com:vml" Requires="v">
                <p:oleObj spid="_x0000_s38935" name="Equation" r:id="rId5" imgW="3098520" imgH="939600" progId="Equation.DSMT4">
                  <p:embed/>
                </p:oleObj>
              </mc:Choice>
              <mc:Fallback>
                <p:oleObj name="Equation" r:id="rId5" imgW="3098520" imgH="939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3789363"/>
                        <a:ext cx="7064375" cy="211455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1034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7D76012B-1395-4499-8F99-AC255968D487}" type="slidenum">
              <a:rPr lang="en-US" altLang="ko-KR">
                <a:solidFill>
                  <a:srgbClr val="003399"/>
                </a:solidFill>
                <a:latin typeface="-윤체L"/>
                <a:ea typeface="-윤체L"/>
                <a:cs typeface="-윤체L"/>
              </a:rPr>
              <a:pPr/>
              <a:t>54</a:t>
            </a:fld>
            <a:endParaRPr lang="en-US" altLang="ko-KR">
              <a:solidFill>
                <a:srgbClr val="003399"/>
              </a:solidFill>
              <a:latin typeface="-윤체L"/>
              <a:ea typeface="-윤체L"/>
              <a:cs typeface="-윤체L"/>
            </a:endParaRPr>
          </a:p>
        </p:txBody>
      </p:sp>
      <p:sp>
        <p:nvSpPr>
          <p:cNvPr id="103429" name="Rectangle 2"/>
          <p:cNvSpPr>
            <a:spLocks noGrp="1" noChangeArrowheads="1"/>
          </p:cNvSpPr>
          <p:nvPr>
            <p:ph type="body" idx="1"/>
          </p:nvPr>
        </p:nvSpPr>
        <p:spPr>
          <a:xfrm>
            <a:off x="395288" y="2205038"/>
            <a:ext cx="8077200" cy="3276600"/>
          </a:xfrm>
        </p:spPr>
        <p:txBody>
          <a:bodyPr/>
          <a:lstStyle/>
          <a:p>
            <a:pPr algn="ctr" eaLnBrk="1" hangingPunct="1">
              <a:buFont typeface="Wingdings" pitchFamily="2" charset="2"/>
              <a:buNone/>
            </a:pPr>
            <a:r>
              <a:rPr lang="zh-CN" altLang="en-US" sz="6000" smtClean="0">
                <a:solidFill>
                  <a:srgbClr val="0000FF"/>
                </a:solidFill>
                <a:ea typeface="华文细黑" pitchFamily="2" charset="-122"/>
              </a:rPr>
              <a:t>第五节</a:t>
            </a:r>
          </a:p>
          <a:p>
            <a:pPr algn="ctr" eaLnBrk="1" hangingPunct="1">
              <a:buFont typeface="Wingdings" pitchFamily="2" charset="2"/>
              <a:buNone/>
            </a:pPr>
            <a:r>
              <a:rPr lang="zh-CN" altLang="en-US" sz="6000" smtClean="0">
                <a:solidFill>
                  <a:srgbClr val="0000FF"/>
                </a:solidFill>
                <a:latin typeface="宋体" pitchFamily="2" charset="-122"/>
              </a:rPr>
              <a:t>冲激响应与阶跃响应      </a:t>
            </a:r>
          </a:p>
          <a:p>
            <a:pPr algn="just" eaLnBrk="1" hangingPunct="1">
              <a:buFont typeface="Wingdings" pitchFamily="2" charset="2"/>
              <a:buNone/>
            </a:pPr>
            <a:endParaRPr lang="zh-CN" altLang="en-US" sz="6000" smtClean="0">
              <a:solidFill>
                <a:srgbClr val="0000FF"/>
              </a:solidFill>
              <a:latin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399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FBA86DD-8D3E-42C5-99F4-5273E413832C}" type="slidenum">
              <a:rPr lang="en-US" altLang="ko-KR">
                <a:solidFill>
                  <a:srgbClr val="003399"/>
                </a:solidFill>
                <a:latin typeface="-윤체L"/>
                <a:ea typeface="-윤체L"/>
                <a:cs typeface="-윤체L"/>
              </a:rPr>
              <a:pPr/>
              <a:t>55</a:t>
            </a:fld>
            <a:endParaRPr lang="en-US" altLang="ko-KR">
              <a:solidFill>
                <a:srgbClr val="003399"/>
              </a:solidFill>
              <a:latin typeface="-윤체L"/>
              <a:ea typeface="-윤체L"/>
              <a:cs typeface="-윤체L"/>
            </a:endParaRPr>
          </a:p>
        </p:txBody>
      </p:sp>
      <p:sp>
        <p:nvSpPr>
          <p:cNvPr id="39943" name="Rectangle 2"/>
          <p:cNvSpPr>
            <a:spLocks noGrp="1" noChangeArrowheads="1"/>
          </p:cNvSpPr>
          <p:nvPr>
            <p:ph type="body" idx="1"/>
          </p:nvPr>
        </p:nvSpPr>
        <p:spPr>
          <a:xfrm>
            <a:off x="684213" y="1484313"/>
            <a:ext cx="4678362" cy="625475"/>
          </a:xfrm>
        </p:spPr>
        <p:txBody>
          <a:bodyPr/>
          <a:lstStyle/>
          <a:p>
            <a:pPr algn="just" eaLnBrk="1" hangingPunct="1">
              <a:buFont typeface="Wingdings" pitchFamily="2" charset="2"/>
              <a:buNone/>
            </a:pPr>
            <a:r>
              <a:rPr lang="en-US" altLang="zh-CN" smtClean="0">
                <a:ea typeface="华文细黑" pitchFamily="2" charset="-122"/>
              </a:rPr>
              <a:t>1.</a:t>
            </a:r>
            <a:r>
              <a:rPr lang="zh-CN" altLang="en-US" smtClean="0">
                <a:ea typeface="华文细黑" pitchFamily="2" charset="-122"/>
              </a:rPr>
              <a:t>冲激响应</a:t>
            </a:r>
            <a:endParaRPr lang="zh-CN" altLang="en-US" smtClean="0">
              <a:latin typeface="宋体" pitchFamily="2" charset="-122"/>
            </a:endParaRPr>
          </a:p>
        </p:txBody>
      </p:sp>
      <p:graphicFrame>
        <p:nvGraphicFramePr>
          <p:cNvPr id="39938" name="Object 3"/>
          <p:cNvGraphicFramePr>
            <a:graphicFrameLocks noChangeAspect="1"/>
          </p:cNvGraphicFramePr>
          <p:nvPr/>
        </p:nvGraphicFramePr>
        <p:xfrm>
          <a:off x="1189038" y="2276475"/>
          <a:ext cx="7124700" cy="522288"/>
        </p:xfrm>
        <a:graphic>
          <a:graphicData uri="http://schemas.openxmlformats.org/presentationml/2006/ole">
            <mc:AlternateContent xmlns:mc="http://schemas.openxmlformats.org/markup-compatibility/2006">
              <mc:Choice xmlns:v="urn:schemas-microsoft-com:vml" Requires="v">
                <p:oleObj spid="_x0000_s39958" name="Equation" r:id="rId3" imgW="3238200" imgH="241200" progId="Equation.DSMT4">
                  <p:embed/>
                </p:oleObj>
              </mc:Choice>
              <mc:Fallback>
                <p:oleObj name="Equation" r:id="rId3" imgW="323820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2276475"/>
                        <a:ext cx="7124700" cy="522288"/>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39939" name="Object 4"/>
          <p:cNvGraphicFramePr>
            <a:graphicFrameLocks noChangeAspect="1"/>
          </p:cNvGraphicFramePr>
          <p:nvPr/>
        </p:nvGraphicFramePr>
        <p:xfrm>
          <a:off x="1039813" y="3284538"/>
          <a:ext cx="7516812" cy="2805112"/>
        </p:xfrm>
        <a:graphic>
          <a:graphicData uri="http://schemas.openxmlformats.org/presentationml/2006/ole">
            <mc:AlternateContent xmlns:mc="http://schemas.openxmlformats.org/markup-compatibility/2006">
              <mc:Choice xmlns:v="urn:schemas-microsoft-com:vml" Requires="v">
                <p:oleObj spid="_x0000_s39959" name="Equation" r:id="rId5" imgW="3568680" imgH="1346040" progId="Equation.DSMT4">
                  <p:embed/>
                </p:oleObj>
              </mc:Choice>
              <mc:Fallback>
                <p:oleObj name="Equation" r:id="rId5" imgW="3568680" imgH="1346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813" y="3284538"/>
                        <a:ext cx="7516812" cy="2805112"/>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409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031FBBA8-6C3F-47DB-A2B0-A6E3BDE365F6}" type="slidenum">
              <a:rPr lang="en-US" altLang="ko-KR">
                <a:solidFill>
                  <a:srgbClr val="003399"/>
                </a:solidFill>
                <a:latin typeface="-윤체L"/>
                <a:ea typeface="-윤체L"/>
                <a:cs typeface="-윤체L"/>
              </a:rPr>
              <a:pPr/>
              <a:t>56</a:t>
            </a:fld>
            <a:endParaRPr lang="en-US" altLang="ko-KR">
              <a:solidFill>
                <a:srgbClr val="003399"/>
              </a:solidFill>
              <a:latin typeface="-윤체L"/>
              <a:ea typeface="-윤체L"/>
              <a:cs typeface="-윤체L"/>
            </a:endParaRPr>
          </a:p>
        </p:txBody>
      </p:sp>
      <p:sp>
        <p:nvSpPr>
          <p:cNvPr id="40969" name="Rectangle 2"/>
          <p:cNvSpPr>
            <a:spLocks noGrp="1" noChangeArrowheads="1"/>
          </p:cNvSpPr>
          <p:nvPr>
            <p:ph type="body" idx="1"/>
          </p:nvPr>
        </p:nvSpPr>
        <p:spPr>
          <a:xfrm>
            <a:off x="1476375" y="549275"/>
            <a:ext cx="4606925" cy="625475"/>
          </a:xfrm>
        </p:spPr>
        <p:txBody>
          <a:bodyPr/>
          <a:lstStyle/>
          <a:p>
            <a:pPr algn="just" eaLnBrk="1" hangingPunct="1">
              <a:buFont typeface="Wingdings" pitchFamily="2" charset="2"/>
              <a:buNone/>
            </a:pPr>
            <a:r>
              <a:rPr lang="en-US" altLang="zh-CN" smtClean="0">
                <a:solidFill>
                  <a:srgbClr val="FF0000"/>
                </a:solidFill>
                <a:ea typeface="华文细黑" pitchFamily="2" charset="-122"/>
              </a:rPr>
              <a:t>2.</a:t>
            </a:r>
            <a:r>
              <a:rPr lang="zh-CN" altLang="en-US" smtClean="0">
                <a:solidFill>
                  <a:srgbClr val="FF0000"/>
                </a:solidFill>
                <a:ea typeface="华文细黑" pitchFamily="2" charset="-122"/>
              </a:rPr>
              <a:t>冲激响应求解</a:t>
            </a:r>
            <a:r>
              <a:rPr lang="zh-CN" altLang="en-US" smtClean="0">
                <a:solidFill>
                  <a:srgbClr val="FF0000"/>
                </a:solidFill>
                <a:latin typeface="宋体" pitchFamily="2" charset="-122"/>
              </a:rPr>
              <a:t> </a:t>
            </a:r>
          </a:p>
        </p:txBody>
      </p:sp>
      <p:graphicFrame>
        <p:nvGraphicFramePr>
          <p:cNvPr id="40962" name="Object 3"/>
          <p:cNvGraphicFramePr>
            <a:graphicFrameLocks noChangeAspect="1"/>
          </p:cNvGraphicFramePr>
          <p:nvPr/>
        </p:nvGraphicFramePr>
        <p:xfrm>
          <a:off x="1277938" y="2349500"/>
          <a:ext cx="5957887" cy="1419225"/>
        </p:xfrm>
        <a:graphic>
          <a:graphicData uri="http://schemas.openxmlformats.org/presentationml/2006/ole">
            <mc:AlternateContent xmlns:mc="http://schemas.openxmlformats.org/markup-compatibility/2006">
              <mc:Choice xmlns:v="urn:schemas-microsoft-com:vml" Requires="v">
                <p:oleObj spid="_x0000_s40998" name="Equation" r:id="rId3" imgW="2831760" imgH="685800" progId="Equation.DSMT4">
                  <p:embed/>
                </p:oleObj>
              </mc:Choice>
              <mc:Fallback>
                <p:oleObj name="Equation" r:id="rId3" imgW="2831760"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2349500"/>
                        <a:ext cx="5957887" cy="1419225"/>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graphicFrame>
        <p:nvGraphicFramePr>
          <p:cNvPr id="40963" name="Object 4"/>
          <p:cNvGraphicFramePr>
            <a:graphicFrameLocks noChangeAspect="1"/>
          </p:cNvGraphicFramePr>
          <p:nvPr/>
        </p:nvGraphicFramePr>
        <p:xfrm>
          <a:off x="1163638" y="4868863"/>
          <a:ext cx="7615237" cy="1030287"/>
        </p:xfrm>
        <a:graphic>
          <a:graphicData uri="http://schemas.openxmlformats.org/presentationml/2006/ole">
            <mc:AlternateContent xmlns:mc="http://schemas.openxmlformats.org/markup-compatibility/2006">
              <mc:Choice xmlns:v="urn:schemas-microsoft-com:vml" Requires="v">
                <p:oleObj spid="_x0000_s40999" name="Equation" r:id="rId5" imgW="3517560" imgH="482400" progId="Equation.DSMT4">
                  <p:embed/>
                </p:oleObj>
              </mc:Choice>
              <mc:Fallback>
                <p:oleObj name="Equation" r:id="rId5" imgW="3517560" imgH="482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638" y="4868863"/>
                        <a:ext cx="7615237" cy="1030287"/>
                      </a:xfrm>
                      <a:prstGeom prst="rect">
                        <a:avLst/>
                      </a:prstGeom>
                      <a:noFill/>
                      <a:extLst>
                        <a:ext uri="{909E8E84-426E-40DD-AFC4-6F175D3DCCD1}">
                          <a14:hiddenFill xmlns:a14="http://schemas.microsoft.com/office/drawing/2010/main">
                            <a:solidFill>
                              <a:srgbClr val="CC99FF"/>
                            </a:solidFill>
                          </a14:hiddenFill>
                        </a:ext>
                      </a:extLst>
                    </p:spPr>
                  </p:pic>
                </p:oleObj>
              </mc:Fallback>
            </mc:AlternateContent>
          </a:graphicData>
        </a:graphic>
      </p:graphicFrame>
      <p:graphicFrame>
        <p:nvGraphicFramePr>
          <p:cNvPr id="40964" name="Object 6"/>
          <p:cNvGraphicFramePr>
            <a:graphicFrameLocks noChangeAspect="1"/>
          </p:cNvGraphicFramePr>
          <p:nvPr/>
        </p:nvGraphicFramePr>
        <p:xfrm>
          <a:off x="1049338" y="1760538"/>
          <a:ext cx="7477125" cy="473075"/>
        </p:xfrm>
        <a:graphic>
          <a:graphicData uri="http://schemas.openxmlformats.org/presentationml/2006/ole">
            <mc:AlternateContent xmlns:mc="http://schemas.openxmlformats.org/markup-compatibility/2006">
              <mc:Choice xmlns:v="urn:schemas-microsoft-com:vml" Requires="v">
                <p:oleObj spid="_x0000_s41000" name="Equation" r:id="rId7" imgW="3555720" imgH="228600" progId="Equation.DSMT4">
                  <p:embed/>
                </p:oleObj>
              </mc:Choice>
              <mc:Fallback>
                <p:oleObj name="Equation" r:id="rId7" imgW="355572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9338" y="1760538"/>
                        <a:ext cx="7477125" cy="473075"/>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graphicFrame>
        <p:nvGraphicFramePr>
          <p:cNvPr id="40965" name="Object 7"/>
          <p:cNvGraphicFramePr>
            <a:graphicFrameLocks noChangeAspect="1"/>
          </p:cNvGraphicFramePr>
          <p:nvPr/>
        </p:nvGraphicFramePr>
        <p:xfrm>
          <a:off x="1265238" y="4005263"/>
          <a:ext cx="7102475" cy="500062"/>
        </p:xfrm>
        <a:graphic>
          <a:graphicData uri="http://schemas.openxmlformats.org/presentationml/2006/ole">
            <mc:AlternateContent xmlns:mc="http://schemas.openxmlformats.org/markup-compatibility/2006">
              <mc:Choice xmlns:v="urn:schemas-microsoft-com:vml" Requires="v">
                <p:oleObj spid="_x0000_s41001" name="Equation" r:id="rId9" imgW="3377880" imgH="241200" progId="Equation.DSMT4">
                  <p:embed/>
                </p:oleObj>
              </mc:Choice>
              <mc:Fallback>
                <p:oleObj name="Equation" r:id="rId9" imgW="3377880" imgH="241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5238" y="4005263"/>
                        <a:ext cx="7102475" cy="500062"/>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419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E26A68E1-B4A5-4446-9A56-5B129AAEDB2A}" type="slidenum">
              <a:rPr lang="en-US" altLang="ko-KR">
                <a:solidFill>
                  <a:srgbClr val="003399"/>
                </a:solidFill>
                <a:latin typeface="-윤체L"/>
                <a:ea typeface="-윤체L"/>
                <a:cs typeface="-윤체L"/>
              </a:rPr>
              <a:pPr/>
              <a:t>57</a:t>
            </a:fld>
            <a:endParaRPr lang="en-US" altLang="ko-KR">
              <a:solidFill>
                <a:srgbClr val="003399"/>
              </a:solidFill>
              <a:latin typeface="-윤체L"/>
              <a:ea typeface="-윤체L"/>
              <a:cs typeface="-윤체L"/>
            </a:endParaRPr>
          </a:p>
        </p:txBody>
      </p:sp>
      <p:graphicFrame>
        <p:nvGraphicFramePr>
          <p:cNvPr id="41986" name="Object 2"/>
          <p:cNvGraphicFramePr>
            <a:graphicFrameLocks noChangeAspect="1"/>
          </p:cNvGraphicFramePr>
          <p:nvPr/>
        </p:nvGraphicFramePr>
        <p:xfrm>
          <a:off x="987425" y="1628775"/>
          <a:ext cx="7040563" cy="522288"/>
        </p:xfrm>
        <a:graphic>
          <a:graphicData uri="http://schemas.openxmlformats.org/presentationml/2006/ole">
            <mc:AlternateContent xmlns:mc="http://schemas.openxmlformats.org/markup-compatibility/2006">
              <mc:Choice xmlns:v="urn:schemas-microsoft-com:vml" Requires="v">
                <p:oleObj spid="_x0000_s42014" name="Equation" r:id="rId3" imgW="3200400" imgH="241200" progId="Equation.DSMT4">
                  <p:embed/>
                </p:oleObj>
              </mc:Choice>
              <mc:Fallback>
                <p:oleObj name="Equation" r:id="rId3" imgW="320040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1628775"/>
                        <a:ext cx="7040563" cy="522288"/>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1579563" y="4797425"/>
          <a:ext cx="4903787" cy="1298575"/>
        </p:xfrm>
        <a:graphic>
          <a:graphicData uri="http://schemas.openxmlformats.org/presentationml/2006/ole">
            <mc:AlternateContent xmlns:mc="http://schemas.openxmlformats.org/markup-compatibility/2006">
              <mc:Choice xmlns:v="urn:schemas-microsoft-com:vml" Requires="v">
                <p:oleObj spid="_x0000_s42015" name="Equation" r:id="rId5" imgW="2361960" imgH="634680" progId="Equation.DSMT4">
                  <p:embed/>
                </p:oleObj>
              </mc:Choice>
              <mc:Fallback>
                <p:oleObj name="Equation" r:id="rId5" imgW="2361960" imgH="6346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9563" y="4797425"/>
                        <a:ext cx="4903787" cy="1298575"/>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1266825" y="2205038"/>
          <a:ext cx="6897688" cy="2614612"/>
        </p:xfrm>
        <a:graphic>
          <a:graphicData uri="http://schemas.openxmlformats.org/presentationml/2006/ole">
            <mc:AlternateContent xmlns:mc="http://schemas.openxmlformats.org/markup-compatibility/2006">
              <mc:Choice xmlns:v="urn:schemas-microsoft-com:vml" Requires="v">
                <p:oleObj spid="_x0000_s42016" name="Equation" r:id="rId7" imgW="3517560" imgH="1346040" progId="Equation.DSMT4">
                  <p:embed/>
                </p:oleObj>
              </mc:Choice>
              <mc:Fallback>
                <p:oleObj name="Equation" r:id="rId7" imgW="3517560" imgH="1346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6825" y="2205038"/>
                        <a:ext cx="6897688" cy="2614612"/>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41992" name="Rectangle 6"/>
          <p:cNvSpPr>
            <a:spLocks noGrp="1" noRot="1" noChangeArrowheads="1"/>
          </p:cNvSpPr>
          <p:nvPr>
            <p:ph type="body" idx="1"/>
          </p:nvPr>
        </p:nvSpPr>
        <p:spPr>
          <a:xfrm>
            <a:off x="1258888" y="620713"/>
            <a:ext cx="4606925" cy="625475"/>
          </a:xfrm>
          <a:noFill/>
        </p:spPr>
        <p:txBody>
          <a:bodyPr/>
          <a:lstStyle/>
          <a:p>
            <a:pPr algn="just" eaLnBrk="1" hangingPunct="1">
              <a:buFont typeface="Wingdings" pitchFamily="2" charset="2"/>
              <a:buNone/>
            </a:pPr>
            <a:r>
              <a:rPr lang="en-US" altLang="zh-CN" smtClean="0">
                <a:solidFill>
                  <a:srgbClr val="FF0000"/>
                </a:solidFill>
                <a:ea typeface="华文细黑" pitchFamily="2" charset="-122"/>
              </a:rPr>
              <a:t>3.</a:t>
            </a:r>
            <a:r>
              <a:rPr lang="zh-CN" altLang="en-US" smtClean="0">
                <a:solidFill>
                  <a:srgbClr val="FF0000"/>
                </a:solidFill>
                <a:ea typeface="华文细黑" pitchFamily="2" charset="-122"/>
              </a:rPr>
              <a:t>阶跃响应</a:t>
            </a:r>
            <a:r>
              <a:rPr lang="zh-CN" altLang="en-US" smtClean="0">
                <a:solidFill>
                  <a:srgbClr val="FF0000"/>
                </a:solidFill>
                <a:latin typeface="宋体" pitchFamily="2" charset="-122"/>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58" name="页脚占位符 4"/>
          <p:cNvSpPr>
            <a:spLocks noGrp="1"/>
          </p:cNvSpPr>
          <p:nvPr>
            <p:ph type="ftr" sz="quarter" idx="11"/>
          </p:nvPr>
        </p:nvSpPr>
        <p:spPr/>
        <p:txBody>
          <a:bodyPr/>
          <a:lstStyle/>
          <a:p>
            <a:pPr>
              <a:defRPr/>
            </a:pPr>
            <a:r>
              <a:rPr lang="zh-CN" altLang="en-US"/>
              <a:t>信号与系统</a:t>
            </a:r>
          </a:p>
        </p:txBody>
      </p:sp>
      <p:sp>
        <p:nvSpPr>
          <p:cNvPr id="43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1D1243AF-BC21-4C1B-B26F-5526CC81FCA8}" type="slidenum">
              <a:rPr lang="en-US" altLang="ko-KR">
                <a:solidFill>
                  <a:srgbClr val="003399"/>
                </a:solidFill>
                <a:latin typeface="-윤체L"/>
                <a:ea typeface="-윤체L"/>
                <a:cs typeface="-윤체L"/>
              </a:rPr>
              <a:pPr/>
              <a:t>58</a:t>
            </a:fld>
            <a:endParaRPr lang="en-US" altLang="ko-KR">
              <a:solidFill>
                <a:srgbClr val="003399"/>
              </a:solidFill>
              <a:latin typeface="-윤체L"/>
              <a:ea typeface="-윤체L"/>
              <a:cs typeface="-윤체L"/>
            </a:endParaRPr>
          </a:p>
        </p:txBody>
      </p:sp>
      <p:sp>
        <p:nvSpPr>
          <p:cNvPr id="43028" name="Rectangle 2"/>
          <p:cNvSpPr>
            <a:spLocks noGrp="1" noChangeArrowheads="1"/>
          </p:cNvSpPr>
          <p:nvPr>
            <p:ph type="body" idx="1"/>
          </p:nvPr>
        </p:nvSpPr>
        <p:spPr>
          <a:xfrm>
            <a:off x="1187450" y="476250"/>
            <a:ext cx="3276600" cy="685800"/>
          </a:xfrm>
        </p:spPr>
        <p:txBody>
          <a:bodyPr/>
          <a:lstStyle/>
          <a:p>
            <a:pPr eaLnBrk="1" hangingPunct="1">
              <a:buFont typeface="Wingdings" pitchFamily="2" charset="2"/>
              <a:buNone/>
            </a:pPr>
            <a:r>
              <a:rPr lang="zh-CN" altLang="en-US" sz="3200" smtClean="0">
                <a:solidFill>
                  <a:srgbClr val="FF0000"/>
                </a:solidFill>
                <a:latin typeface="华文细黑" pitchFamily="2" charset="-122"/>
                <a:ea typeface="华文细黑" pitchFamily="2" charset="-122"/>
              </a:rPr>
              <a:t>举例</a:t>
            </a:r>
            <a:r>
              <a:rPr lang="en-US" altLang="zh-CN" sz="3200" smtClean="0">
                <a:solidFill>
                  <a:srgbClr val="FF0000"/>
                </a:solidFill>
                <a:latin typeface="华文细黑" pitchFamily="2" charset="-122"/>
                <a:ea typeface="华文细黑" pitchFamily="2" charset="-122"/>
              </a:rPr>
              <a:t>2.9</a:t>
            </a:r>
            <a:r>
              <a:rPr lang="zh-CN" altLang="en-US" sz="3200" smtClean="0">
                <a:solidFill>
                  <a:srgbClr val="FF0000"/>
                </a:solidFill>
                <a:latin typeface="华文细黑" pitchFamily="2" charset="-122"/>
                <a:ea typeface="华文细黑" pitchFamily="2" charset="-122"/>
              </a:rPr>
              <a:t>：</a:t>
            </a:r>
            <a:endParaRPr lang="zh-CN" altLang="en-US" smtClean="0">
              <a:solidFill>
                <a:srgbClr val="FF0000"/>
              </a:solidFill>
              <a:latin typeface="宋体" pitchFamily="2" charset="-122"/>
            </a:endParaRPr>
          </a:p>
        </p:txBody>
      </p:sp>
      <p:graphicFrame>
        <p:nvGraphicFramePr>
          <p:cNvPr id="43010" name="Object 3"/>
          <p:cNvGraphicFramePr>
            <a:graphicFrameLocks noChangeAspect="1"/>
          </p:cNvGraphicFramePr>
          <p:nvPr/>
        </p:nvGraphicFramePr>
        <p:xfrm>
          <a:off x="838200" y="5105400"/>
          <a:ext cx="7064375" cy="946150"/>
        </p:xfrm>
        <a:graphic>
          <a:graphicData uri="http://schemas.openxmlformats.org/presentationml/2006/ole">
            <mc:AlternateContent xmlns:mc="http://schemas.openxmlformats.org/markup-compatibility/2006">
              <mc:Choice xmlns:v="urn:schemas-microsoft-com:vml" Requires="v">
                <p:oleObj spid="_x0000_s43173" name="Equation" r:id="rId3" imgW="3086100" imgH="419100" progId="Equation.3">
                  <p:embed/>
                </p:oleObj>
              </mc:Choice>
              <mc:Fallback>
                <p:oleObj name="Equation" r:id="rId3" imgW="30861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105400"/>
                        <a:ext cx="7064375" cy="94615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
        <p:nvSpPr>
          <p:cNvPr id="43029" name="Rectangle 5"/>
          <p:cNvSpPr>
            <a:spLocks noChangeArrowheads="1"/>
          </p:cNvSpPr>
          <p:nvPr/>
        </p:nvSpPr>
        <p:spPr bwMode="auto">
          <a:xfrm>
            <a:off x="304800" y="44958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Clr>
                <a:schemeClr val="hlink"/>
              </a:buClr>
              <a:buSzPct val="70000"/>
              <a:buFont typeface="Wingdings" pitchFamily="2" charset="2"/>
              <a:buNone/>
            </a:pPr>
            <a:r>
              <a:rPr lang="zh-CN" altLang="en-US" sz="2800" b="1">
                <a:solidFill>
                  <a:srgbClr val="003366"/>
                </a:solidFill>
                <a:latin typeface="宋体" pitchFamily="2" charset="-122"/>
                <a:ea typeface="宋体" pitchFamily="2" charset="-122"/>
              </a:rPr>
              <a:t>解：系统的微分方程为：</a:t>
            </a:r>
          </a:p>
        </p:txBody>
      </p:sp>
      <p:grpSp>
        <p:nvGrpSpPr>
          <p:cNvPr id="43030" name="Group 6"/>
          <p:cNvGrpSpPr>
            <a:grpSpLocks/>
          </p:cNvGrpSpPr>
          <p:nvPr/>
        </p:nvGrpSpPr>
        <p:grpSpPr bwMode="auto">
          <a:xfrm>
            <a:off x="468313" y="2492375"/>
            <a:ext cx="6858000" cy="2327275"/>
            <a:chOff x="144" y="1488"/>
            <a:chExt cx="4080" cy="1466"/>
          </a:xfrm>
        </p:grpSpPr>
        <p:sp>
          <p:nvSpPr>
            <p:cNvPr id="43032" name="Rectangle 7"/>
            <p:cNvSpPr>
              <a:spLocks noChangeArrowheads="1"/>
            </p:cNvSpPr>
            <p:nvPr/>
          </p:nvSpPr>
          <p:spPr bwMode="auto">
            <a:xfrm>
              <a:off x="1887" y="1488"/>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43033" name="Rectangle 8"/>
            <p:cNvSpPr>
              <a:spLocks noChangeArrowheads="1"/>
            </p:cNvSpPr>
            <p:nvPr/>
          </p:nvSpPr>
          <p:spPr bwMode="auto">
            <a:xfrm>
              <a:off x="2082" y="1488"/>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43034" name="Rectangle 9"/>
            <p:cNvSpPr>
              <a:spLocks noChangeArrowheads="1"/>
            </p:cNvSpPr>
            <p:nvPr/>
          </p:nvSpPr>
          <p:spPr bwMode="auto">
            <a:xfrm>
              <a:off x="2449" y="1495"/>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graphicFrame>
          <p:nvGraphicFramePr>
            <p:cNvPr id="43011" name="Object 10"/>
            <p:cNvGraphicFramePr>
              <a:graphicFrameLocks noChangeAspect="1"/>
            </p:cNvGraphicFramePr>
            <p:nvPr/>
          </p:nvGraphicFramePr>
          <p:xfrm>
            <a:off x="2335" y="1495"/>
            <a:ext cx="626" cy="219"/>
          </p:xfrm>
          <a:graphic>
            <a:graphicData uri="http://schemas.openxmlformats.org/presentationml/2006/ole">
              <mc:AlternateContent xmlns:mc="http://schemas.openxmlformats.org/markup-compatibility/2006">
                <mc:Choice xmlns:v="urn:schemas-microsoft-com:vml" Requires="v">
                  <p:oleObj spid="_x0000_s43174" name="Equation" r:id="rId5" imgW="507960" imgH="215640" progId="Equation.3">
                    <p:embed/>
                  </p:oleObj>
                </mc:Choice>
                <mc:Fallback>
                  <p:oleObj name="Equation" r:id="rId5" imgW="507960" imgH="2156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5" y="1495"/>
                          <a:ext cx="626"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35" name="Group 11"/>
            <p:cNvGrpSpPr>
              <a:grpSpLocks/>
            </p:cNvGrpSpPr>
            <p:nvPr/>
          </p:nvGrpSpPr>
          <p:grpSpPr bwMode="auto">
            <a:xfrm>
              <a:off x="144" y="1536"/>
              <a:ext cx="4080" cy="1418"/>
              <a:chOff x="288" y="1539"/>
              <a:chExt cx="4080" cy="1418"/>
            </a:xfrm>
          </p:grpSpPr>
          <p:sp>
            <p:nvSpPr>
              <p:cNvPr id="43036" name="Rectangle 12"/>
              <p:cNvSpPr>
                <a:spLocks noChangeArrowheads="1"/>
              </p:cNvSpPr>
              <p:nvPr/>
            </p:nvSpPr>
            <p:spPr bwMode="auto">
              <a:xfrm>
                <a:off x="1569" y="2098"/>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43037" name="Rectangle 13"/>
              <p:cNvSpPr>
                <a:spLocks noChangeArrowheads="1"/>
              </p:cNvSpPr>
              <p:nvPr/>
            </p:nvSpPr>
            <p:spPr bwMode="auto">
              <a:xfrm>
                <a:off x="1753" y="2098"/>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43038" name="Rectangle 14"/>
              <p:cNvSpPr>
                <a:spLocks noChangeArrowheads="1"/>
              </p:cNvSpPr>
              <p:nvPr/>
            </p:nvSpPr>
            <p:spPr bwMode="auto">
              <a:xfrm>
                <a:off x="1949" y="2098"/>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43039" name="Rectangle 15"/>
              <p:cNvSpPr>
                <a:spLocks noChangeArrowheads="1"/>
              </p:cNvSpPr>
              <p:nvPr/>
            </p:nvSpPr>
            <p:spPr bwMode="auto">
              <a:xfrm>
                <a:off x="2143" y="2098"/>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43040" name="Rectangle 16"/>
              <p:cNvSpPr>
                <a:spLocks noChangeArrowheads="1"/>
              </p:cNvSpPr>
              <p:nvPr/>
            </p:nvSpPr>
            <p:spPr bwMode="auto">
              <a:xfrm>
                <a:off x="1179" y="2399"/>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43041" name="Rectangle 17"/>
              <p:cNvSpPr>
                <a:spLocks noChangeArrowheads="1"/>
              </p:cNvSpPr>
              <p:nvPr/>
            </p:nvSpPr>
            <p:spPr bwMode="auto">
              <a:xfrm>
                <a:off x="1949" y="2399"/>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43042" name="Rectangle 18"/>
              <p:cNvSpPr>
                <a:spLocks noChangeArrowheads="1"/>
              </p:cNvSpPr>
              <p:nvPr/>
            </p:nvSpPr>
            <p:spPr bwMode="auto">
              <a:xfrm>
                <a:off x="2328" y="2399"/>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sp>
            <p:nvSpPr>
              <p:cNvPr id="43043" name="Rectangle 19"/>
              <p:cNvSpPr>
                <a:spLocks noChangeArrowheads="1"/>
              </p:cNvSpPr>
              <p:nvPr/>
            </p:nvSpPr>
            <p:spPr bwMode="auto">
              <a:xfrm>
                <a:off x="789" y="2698"/>
                <a:ext cx="1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000000"/>
                    </a:solidFill>
                    <a:latin typeface="宋体" pitchFamily="2" charset="-122"/>
                    <a:ea typeface="宋体" pitchFamily="2" charset="-122"/>
                  </a:rPr>
                  <a:t> </a:t>
                </a:r>
                <a:endParaRPr lang="zh-CN" altLang="en-US" b="1">
                  <a:ea typeface="宋体" pitchFamily="2" charset="-122"/>
                </a:endParaRPr>
              </a:p>
            </p:txBody>
          </p:sp>
          <p:graphicFrame>
            <p:nvGraphicFramePr>
              <p:cNvPr id="43012" name="Object 20"/>
              <p:cNvGraphicFramePr>
                <a:graphicFrameLocks noChangeAspect="1"/>
              </p:cNvGraphicFramePr>
              <p:nvPr/>
            </p:nvGraphicFramePr>
            <p:xfrm>
              <a:off x="288" y="2165"/>
              <a:ext cx="682" cy="229"/>
            </p:xfrm>
            <a:graphic>
              <a:graphicData uri="http://schemas.openxmlformats.org/presentationml/2006/ole">
                <mc:AlternateContent xmlns:mc="http://schemas.openxmlformats.org/markup-compatibility/2006">
                  <mc:Choice xmlns:v="urn:schemas-microsoft-com:vml" Requires="v">
                    <p:oleObj spid="_x0000_s43175" name="Equation" r:id="rId7" imgW="596880" imgH="203040" progId="Equation.3">
                      <p:embed/>
                    </p:oleObj>
                  </mc:Choice>
                  <mc:Fallback>
                    <p:oleObj name="Equation" r:id="rId7" imgW="596880" imgH="20304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2165"/>
                            <a:ext cx="682"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4" name="Oval 21"/>
              <p:cNvSpPr>
                <a:spLocks noChangeArrowheads="1"/>
              </p:cNvSpPr>
              <p:nvPr/>
            </p:nvSpPr>
            <p:spPr bwMode="auto">
              <a:xfrm>
                <a:off x="1008" y="2160"/>
                <a:ext cx="144" cy="17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45" name="Line 22"/>
              <p:cNvSpPr>
                <a:spLocks noChangeShapeType="1"/>
              </p:cNvSpPr>
              <p:nvPr/>
            </p:nvSpPr>
            <p:spPr bwMode="auto">
              <a:xfrm>
                <a:off x="1084" y="1763"/>
                <a:ext cx="0" cy="9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46" name="Line 23"/>
              <p:cNvSpPr>
                <a:spLocks noChangeShapeType="1"/>
              </p:cNvSpPr>
              <p:nvPr/>
            </p:nvSpPr>
            <p:spPr bwMode="auto">
              <a:xfrm>
                <a:off x="1084" y="1763"/>
                <a:ext cx="682"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43013" name="Object 24"/>
              <p:cNvGraphicFramePr>
                <a:graphicFrameLocks noChangeAspect="1"/>
              </p:cNvGraphicFramePr>
              <p:nvPr/>
            </p:nvGraphicFramePr>
            <p:xfrm>
              <a:off x="914" y="1986"/>
              <a:ext cx="200" cy="158"/>
            </p:xfrm>
            <a:graphic>
              <a:graphicData uri="http://schemas.openxmlformats.org/presentationml/2006/ole">
                <mc:AlternateContent xmlns:mc="http://schemas.openxmlformats.org/markup-compatibility/2006">
                  <mc:Choice xmlns:v="urn:schemas-microsoft-com:vml" Requires="v">
                    <p:oleObj spid="_x0000_s43176" name="Equation" r:id="rId9" imgW="139680" imgH="139680" progId="Equation.3">
                      <p:embed/>
                    </p:oleObj>
                  </mc:Choice>
                  <mc:Fallback>
                    <p:oleObj name="Equation" r:id="rId9" imgW="139680" imgH="13968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 y="1986"/>
                            <a:ext cx="200"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25"/>
              <p:cNvGraphicFramePr>
                <a:graphicFrameLocks noChangeAspect="1"/>
              </p:cNvGraphicFramePr>
              <p:nvPr/>
            </p:nvGraphicFramePr>
            <p:xfrm>
              <a:off x="922" y="2379"/>
              <a:ext cx="182" cy="86"/>
            </p:xfrm>
            <a:graphic>
              <a:graphicData uri="http://schemas.openxmlformats.org/presentationml/2006/ole">
                <mc:AlternateContent xmlns:mc="http://schemas.openxmlformats.org/markup-compatibility/2006">
                  <mc:Choice xmlns:v="urn:schemas-microsoft-com:vml" Requires="v">
                    <p:oleObj spid="_x0000_s43177" name="Equation" r:id="rId11" imgW="126720" imgH="75960" progId="Equation.3">
                      <p:embed/>
                    </p:oleObj>
                  </mc:Choice>
                  <mc:Fallback>
                    <p:oleObj name="Equation" r:id="rId11" imgW="126720" imgH="7596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2" y="2379"/>
                            <a:ext cx="182" cy="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26"/>
              <p:cNvGraphicFramePr>
                <a:graphicFrameLocks noChangeAspect="1"/>
              </p:cNvGraphicFramePr>
              <p:nvPr/>
            </p:nvGraphicFramePr>
            <p:xfrm>
              <a:off x="1255" y="2388"/>
              <a:ext cx="682" cy="230"/>
            </p:xfrm>
            <a:graphic>
              <a:graphicData uri="http://schemas.openxmlformats.org/presentationml/2006/ole">
                <mc:AlternateContent xmlns:mc="http://schemas.openxmlformats.org/markup-compatibility/2006">
                  <mc:Choice xmlns:v="urn:schemas-microsoft-com:vml" Requires="v">
                    <p:oleObj spid="_x0000_s43178" name="Equation" r:id="rId13" imgW="596880" imgH="203040" progId="Equation.3">
                      <p:embed/>
                    </p:oleObj>
                  </mc:Choice>
                  <mc:Fallback>
                    <p:oleObj name="Equation" r:id="rId13" imgW="596880" imgH="20304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5" y="2388"/>
                            <a:ext cx="68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7" name="Line 27"/>
              <p:cNvSpPr>
                <a:spLocks noChangeShapeType="1"/>
              </p:cNvSpPr>
              <p:nvPr/>
            </p:nvSpPr>
            <p:spPr bwMode="auto">
              <a:xfrm>
                <a:off x="1994" y="1897"/>
                <a:ext cx="0" cy="848"/>
              </a:xfrm>
              <a:prstGeom prst="line">
                <a:avLst/>
              </a:prstGeom>
              <a:noFill/>
              <a:ln w="2857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3048" name="Line 28"/>
              <p:cNvSpPr>
                <a:spLocks noChangeShapeType="1"/>
              </p:cNvSpPr>
              <p:nvPr/>
            </p:nvSpPr>
            <p:spPr bwMode="auto">
              <a:xfrm flipH="1">
                <a:off x="1823" y="1763"/>
                <a:ext cx="342" cy="1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49" name="Freeform 29"/>
              <p:cNvSpPr>
                <a:spLocks/>
              </p:cNvSpPr>
              <p:nvPr/>
            </p:nvSpPr>
            <p:spPr bwMode="auto">
              <a:xfrm>
                <a:off x="1937" y="1629"/>
                <a:ext cx="332" cy="268"/>
              </a:xfrm>
              <a:custGeom>
                <a:avLst/>
                <a:gdLst>
                  <a:gd name="T0" fmla="*/ 280 w 280"/>
                  <a:gd name="T1" fmla="*/ 288 h 288"/>
                  <a:gd name="T2" fmla="*/ 40 w 280"/>
                  <a:gd name="T3" fmla="*/ 144 h 288"/>
                  <a:gd name="T4" fmla="*/ 40 w 280"/>
                  <a:gd name="T5" fmla="*/ 0 h 288"/>
                  <a:gd name="T6" fmla="*/ 0 60000 65536"/>
                  <a:gd name="T7" fmla="*/ 0 60000 65536"/>
                  <a:gd name="T8" fmla="*/ 0 60000 65536"/>
                  <a:gd name="T9" fmla="*/ 0 w 280"/>
                  <a:gd name="T10" fmla="*/ 0 h 288"/>
                  <a:gd name="T11" fmla="*/ 280 w 280"/>
                  <a:gd name="T12" fmla="*/ 288 h 288"/>
                </a:gdLst>
                <a:ahLst/>
                <a:cxnLst>
                  <a:cxn ang="T6">
                    <a:pos x="T0" y="T1"/>
                  </a:cxn>
                  <a:cxn ang="T7">
                    <a:pos x="T2" y="T3"/>
                  </a:cxn>
                  <a:cxn ang="T8">
                    <a:pos x="T4" y="T5"/>
                  </a:cxn>
                </a:cxnLst>
                <a:rect l="T9" t="T10" r="T11" b="T12"/>
                <a:pathLst>
                  <a:path w="280" h="288">
                    <a:moveTo>
                      <a:pt x="280" y="288"/>
                    </a:moveTo>
                    <a:cubicBezTo>
                      <a:pt x="180" y="240"/>
                      <a:pt x="80" y="192"/>
                      <a:pt x="40" y="144"/>
                    </a:cubicBezTo>
                    <a:cubicBezTo>
                      <a:pt x="0" y="96"/>
                      <a:pt x="20" y="48"/>
                      <a:pt x="40"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aphicFrame>
            <p:nvGraphicFramePr>
              <p:cNvPr id="43016" name="Object 30"/>
              <p:cNvGraphicFramePr>
                <a:graphicFrameLocks noChangeAspect="1"/>
              </p:cNvGraphicFramePr>
              <p:nvPr/>
            </p:nvGraphicFramePr>
            <p:xfrm>
              <a:off x="1851" y="1941"/>
              <a:ext cx="128" cy="187"/>
            </p:xfrm>
            <a:graphic>
              <a:graphicData uri="http://schemas.openxmlformats.org/presentationml/2006/ole">
                <mc:AlternateContent xmlns:mc="http://schemas.openxmlformats.org/markup-compatibility/2006">
                  <mc:Choice xmlns:v="urn:schemas-microsoft-com:vml" Requires="v">
                    <p:oleObj spid="_x0000_s43179" name="Equation" r:id="rId15" imgW="88560" imgH="164880" progId="Equation.3">
                      <p:embed/>
                    </p:oleObj>
                  </mc:Choice>
                  <mc:Fallback>
                    <p:oleObj name="Equation" r:id="rId15" imgW="88560" imgH="164880"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51" y="1941"/>
                            <a:ext cx="128"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31"/>
              <p:cNvGraphicFramePr>
                <a:graphicFrameLocks noChangeAspect="1"/>
              </p:cNvGraphicFramePr>
              <p:nvPr/>
            </p:nvGraphicFramePr>
            <p:xfrm>
              <a:off x="1539" y="1539"/>
              <a:ext cx="182" cy="187"/>
            </p:xfrm>
            <a:graphic>
              <a:graphicData uri="http://schemas.openxmlformats.org/presentationml/2006/ole">
                <mc:AlternateContent xmlns:mc="http://schemas.openxmlformats.org/markup-compatibility/2006">
                  <mc:Choice xmlns:v="urn:schemas-microsoft-com:vml" Requires="v">
                    <p:oleObj spid="_x0000_s43180" name="Equation" r:id="rId17" imgW="126720" imgH="164880" progId="Equation.3">
                      <p:embed/>
                    </p:oleObj>
                  </mc:Choice>
                  <mc:Fallback>
                    <p:oleObj name="Equation" r:id="rId17" imgW="126720" imgH="164880"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9" y="1539"/>
                            <a:ext cx="182"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50" name="Line 32"/>
              <p:cNvSpPr>
                <a:spLocks noChangeShapeType="1"/>
              </p:cNvSpPr>
              <p:nvPr/>
            </p:nvSpPr>
            <p:spPr bwMode="auto">
              <a:xfrm>
                <a:off x="1084" y="2745"/>
                <a:ext cx="250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51" name="Line 33"/>
              <p:cNvSpPr>
                <a:spLocks noChangeShapeType="1"/>
              </p:cNvSpPr>
              <p:nvPr/>
            </p:nvSpPr>
            <p:spPr bwMode="auto">
              <a:xfrm>
                <a:off x="2165" y="1763"/>
                <a:ext cx="2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3052" name="Line 34"/>
              <p:cNvSpPr>
                <a:spLocks noChangeShapeType="1"/>
              </p:cNvSpPr>
              <p:nvPr/>
            </p:nvSpPr>
            <p:spPr bwMode="auto">
              <a:xfrm>
                <a:off x="2221" y="1763"/>
                <a:ext cx="342"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53" name="Rectangle 35"/>
              <p:cNvSpPr>
                <a:spLocks noChangeArrowheads="1"/>
              </p:cNvSpPr>
              <p:nvPr/>
            </p:nvSpPr>
            <p:spPr bwMode="auto">
              <a:xfrm>
                <a:off x="2563" y="1718"/>
                <a:ext cx="284" cy="8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54" name="Line 36"/>
              <p:cNvSpPr>
                <a:spLocks noChangeShapeType="1"/>
              </p:cNvSpPr>
              <p:nvPr/>
            </p:nvSpPr>
            <p:spPr bwMode="auto">
              <a:xfrm>
                <a:off x="2847" y="1763"/>
                <a:ext cx="73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55" name="Line 37"/>
              <p:cNvSpPr>
                <a:spLocks noChangeShapeType="1"/>
              </p:cNvSpPr>
              <p:nvPr/>
            </p:nvSpPr>
            <p:spPr bwMode="auto">
              <a:xfrm>
                <a:off x="3017" y="1763"/>
                <a:ext cx="0" cy="2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3056" name="Line 38"/>
              <p:cNvSpPr>
                <a:spLocks noChangeShapeType="1"/>
              </p:cNvSpPr>
              <p:nvPr/>
            </p:nvSpPr>
            <p:spPr bwMode="auto">
              <a:xfrm>
                <a:off x="3017" y="1763"/>
                <a:ext cx="0" cy="536"/>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57" name="Line 39"/>
              <p:cNvSpPr>
                <a:spLocks noChangeShapeType="1"/>
              </p:cNvSpPr>
              <p:nvPr/>
            </p:nvSpPr>
            <p:spPr bwMode="auto">
              <a:xfrm>
                <a:off x="2904" y="2299"/>
                <a:ext cx="22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58" name="Line 40"/>
              <p:cNvSpPr>
                <a:spLocks noChangeShapeType="1"/>
              </p:cNvSpPr>
              <p:nvPr/>
            </p:nvSpPr>
            <p:spPr bwMode="auto">
              <a:xfrm>
                <a:off x="2904" y="2388"/>
                <a:ext cx="22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59" name="Line 41"/>
              <p:cNvSpPr>
                <a:spLocks noChangeShapeType="1"/>
              </p:cNvSpPr>
              <p:nvPr/>
            </p:nvSpPr>
            <p:spPr bwMode="auto">
              <a:xfrm>
                <a:off x="3017" y="2388"/>
                <a:ext cx="0" cy="357"/>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3060" name="Line 42"/>
              <p:cNvSpPr>
                <a:spLocks noChangeShapeType="1"/>
              </p:cNvSpPr>
              <p:nvPr/>
            </p:nvSpPr>
            <p:spPr bwMode="auto">
              <a:xfrm>
                <a:off x="3586" y="1763"/>
                <a:ext cx="0" cy="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3061" name="Freeform 43"/>
              <p:cNvSpPr>
                <a:spLocks/>
              </p:cNvSpPr>
              <p:nvPr/>
            </p:nvSpPr>
            <p:spPr bwMode="auto">
              <a:xfrm>
                <a:off x="3472" y="1986"/>
                <a:ext cx="114" cy="268"/>
              </a:xfrm>
              <a:custGeom>
                <a:avLst/>
                <a:gdLst>
                  <a:gd name="T0" fmla="*/ 96 w 96"/>
                  <a:gd name="T1" fmla="*/ 0 h 288"/>
                  <a:gd name="T2" fmla="*/ 0 w 96"/>
                  <a:gd name="T3" fmla="*/ 48 h 288"/>
                  <a:gd name="T4" fmla="*/ 96 w 96"/>
                  <a:gd name="T5" fmla="*/ 96 h 288"/>
                  <a:gd name="T6" fmla="*/ 0 w 96"/>
                  <a:gd name="T7" fmla="*/ 144 h 288"/>
                  <a:gd name="T8" fmla="*/ 96 w 96"/>
                  <a:gd name="T9" fmla="*/ 192 h 288"/>
                  <a:gd name="T10" fmla="*/ 0 w 96"/>
                  <a:gd name="T11" fmla="*/ 240 h 288"/>
                  <a:gd name="T12" fmla="*/ 96 w 96"/>
                  <a:gd name="T13" fmla="*/ 288 h 288"/>
                  <a:gd name="T14" fmla="*/ 0 60000 65536"/>
                  <a:gd name="T15" fmla="*/ 0 60000 65536"/>
                  <a:gd name="T16" fmla="*/ 0 60000 65536"/>
                  <a:gd name="T17" fmla="*/ 0 60000 65536"/>
                  <a:gd name="T18" fmla="*/ 0 60000 65536"/>
                  <a:gd name="T19" fmla="*/ 0 60000 65536"/>
                  <a:gd name="T20" fmla="*/ 0 60000 65536"/>
                  <a:gd name="T21" fmla="*/ 0 w 96"/>
                  <a:gd name="T22" fmla="*/ 0 h 288"/>
                  <a:gd name="T23" fmla="*/ 96 w 96"/>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288">
                    <a:moveTo>
                      <a:pt x="96" y="0"/>
                    </a:moveTo>
                    <a:cubicBezTo>
                      <a:pt x="48" y="16"/>
                      <a:pt x="0" y="32"/>
                      <a:pt x="0" y="48"/>
                    </a:cubicBezTo>
                    <a:cubicBezTo>
                      <a:pt x="0" y="64"/>
                      <a:pt x="96" y="80"/>
                      <a:pt x="96" y="96"/>
                    </a:cubicBezTo>
                    <a:cubicBezTo>
                      <a:pt x="96" y="112"/>
                      <a:pt x="0" y="128"/>
                      <a:pt x="0" y="144"/>
                    </a:cubicBezTo>
                    <a:cubicBezTo>
                      <a:pt x="0" y="160"/>
                      <a:pt x="96" y="176"/>
                      <a:pt x="96" y="192"/>
                    </a:cubicBezTo>
                    <a:cubicBezTo>
                      <a:pt x="96" y="208"/>
                      <a:pt x="0" y="224"/>
                      <a:pt x="0" y="240"/>
                    </a:cubicBezTo>
                    <a:cubicBezTo>
                      <a:pt x="0" y="256"/>
                      <a:pt x="80" y="280"/>
                      <a:pt x="96" y="288"/>
                    </a:cubicBezTo>
                  </a:path>
                </a:pathLst>
              </a:custGeom>
              <a:noFill/>
              <a:ln w="28575">
                <a:solidFill>
                  <a:srgbClr val="FFCC66"/>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3062" name="Line 44"/>
              <p:cNvSpPr>
                <a:spLocks noChangeShapeType="1"/>
              </p:cNvSpPr>
              <p:nvPr/>
            </p:nvSpPr>
            <p:spPr bwMode="auto">
              <a:xfrm>
                <a:off x="3586" y="1763"/>
                <a:ext cx="0" cy="2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63" name="Line 45"/>
              <p:cNvSpPr>
                <a:spLocks noChangeShapeType="1"/>
              </p:cNvSpPr>
              <p:nvPr/>
            </p:nvSpPr>
            <p:spPr bwMode="auto">
              <a:xfrm>
                <a:off x="3586" y="2567"/>
                <a:ext cx="0" cy="178"/>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3064" name="Line 46"/>
              <p:cNvSpPr>
                <a:spLocks noChangeShapeType="1"/>
              </p:cNvSpPr>
              <p:nvPr/>
            </p:nvSpPr>
            <p:spPr bwMode="auto">
              <a:xfrm>
                <a:off x="3586" y="2254"/>
                <a:ext cx="0" cy="1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3065" name="Rectangle 47"/>
              <p:cNvSpPr>
                <a:spLocks noChangeArrowheads="1"/>
              </p:cNvSpPr>
              <p:nvPr/>
            </p:nvSpPr>
            <p:spPr bwMode="auto">
              <a:xfrm>
                <a:off x="3529" y="2388"/>
                <a:ext cx="114" cy="17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43018" name="Object 48"/>
              <p:cNvGraphicFramePr>
                <a:graphicFrameLocks noChangeAspect="1"/>
              </p:cNvGraphicFramePr>
              <p:nvPr/>
            </p:nvGraphicFramePr>
            <p:xfrm>
              <a:off x="2392" y="2254"/>
              <a:ext cx="469" cy="161"/>
            </p:xfrm>
            <a:graphic>
              <a:graphicData uri="http://schemas.openxmlformats.org/presentationml/2006/ole">
                <mc:AlternateContent xmlns:mc="http://schemas.openxmlformats.org/markup-compatibility/2006">
                  <mc:Choice xmlns:v="urn:schemas-microsoft-com:vml" Requires="v">
                    <p:oleObj spid="_x0000_s43181" name="Equation" r:id="rId19" imgW="469800" imgH="177480" progId="Equation.3">
                      <p:embed/>
                    </p:oleObj>
                  </mc:Choice>
                  <mc:Fallback>
                    <p:oleObj name="Equation" r:id="rId19" imgW="469800" imgH="177480" progId="Equation.3">
                      <p:embed/>
                      <p:pic>
                        <p:nvPicPr>
                          <p:cNvPr id="0" name="Object 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92" y="2254"/>
                            <a:ext cx="469"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9" name="Object 49"/>
              <p:cNvGraphicFramePr>
                <a:graphicFrameLocks noChangeAspect="1"/>
              </p:cNvGraphicFramePr>
              <p:nvPr/>
            </p:nvGraphicFramePr>
            <p:xfrm>
              <a:off x="3074" y="1807"/>
              <a:ext cx="292" cy="251"/>
            </p:xfrm>
            <a:graphic>
              <a:graphicData uri="http://schemas.openxmlformats.org/presentationml/2006/ole">
                <mc:AlternateContent xmlns:mc="http://schemas.openxmlformats.org/markup-compatibility/2006">
                  <mc:Choice xmlns:v="urn:schemas-microsoft-com:vml" Requires="v">
                    <p:oleObj spid="_x0000_s43182" name="Equation" r:id="rId21" imgW="291960" imgH="228600" progId="Equation.3">
                      <p:embed/>
                    </p:oleObj>
                  </mc:Choice>
                  <mc:Fallback>
                    <p:oleObj name="Equation" r:id="rId21" imgW="291960" imgH="228600" progId="Equation.3">
                      <p:embed/>
                      <p:pic>
                        <p:nvPicPr>
                          <p:cNvPr id="0" name="Object 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74" y="1807"/>
                            <a:ext cx="29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50"/>
              <p:cNvGraphicFramePr>
                <a:graphicFrameLocks noChangeAspect="1"/>
              </p:cNvGraphicFramePr>
              <p:nvPr/>
            </p:nvGraphicFramePr>
            <p:xfrm>
              <a:off x="3700" y="1941"/>
              <a:ext cx="568" cy="370"/>
            </p:xfrm>
            <a:graphic>
              <a:graphicData uri="http://schemas.openxmlformats.org/presentationml/2006/ole">
                <mc:AlternateContent xmlns:mc="http://schemas.openxmlformats.org/markup-compatibility/2006">
                  <mc:Choice xmlns:v="urn:schemas-microsoft-com:vml" Requires="v">
                    <p:oleObj spid="_x0000_s43183" name="Equation" r:id="rId23" imgW="545760" imgH="393480" progId="Equation.3">
                      <p:embed/>
                    </p:oleObj>
                  </mc:Choice>
                  <mc:Fallback>
                    <p:oleObj name="Equation" r:id="rId23" imgW="545760" imgH="393480" progId="Equation.3">
                      <p:embed/>
                      <p:pic>
                        <p:nvPicPr>
                          <p:cNvPr id="0" name="Object 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00" y="1941"/>
                            <a:ext cx="568"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51"/>
              <p:cNvGraphicFramePr>
                <a:graphicFrameLocks noChangeAspect="1"/>
              </p:cNvGraphicFramePr>
              <p:nvPr/>
            </p:nvGraphicFramePr>
            <p:xfrm>
              <a:off x="3643" y="1718"/>
              <a:ext cx="347" cy="221"/>
            </p:xfrm>
            <a:graphic>
              <a:graphicData uri="http://schemas.openxmlformats.org/presentationml/2006/ole">
                <mc:AlternateContent xmlns:mc="http://schemas.openxmlformats.org/markup-compatibility/2006">
                  <mc:Choice xmlns:v="urn:schemas-microsoft-com:vml" Requires="v">
                    <p:oleObj spid="_x0000_s43184" name="Equation" r:id="rId25" imgW="304560" imgH="215640" progId="Equation.3">
                      <p:embed/>
                    </p:oleObj>
                  </mc:Choice>
                  <mc:Fallback>
                    <p:oleObj name="Equation" r:id="rId25" imgW="304560" imgH="215640" progId="Equation.3">
                      <p:embed/>
                      <p:pic>
                        <p:nvPicPr>
                          <p:cNvPr id="0" name="Object 5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43" y="1718"/>
                            <a:ext cx="347"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2" name="Object 52"/>
              <p:cNvGraphicFramePr>
                <a:graphicFrameLocks noChangeAspect="1"/>
              </p:cNvGraphicFramePr>
              <p:nvPr/>
            </p:nvGraphicFramePr>
            <p:xfrm>
              <a:off x="3700" y="2299"/>
              <a:ext cx="668" cy="400"/>
            </p:xfrm>
            <a:graphic>
              <a:graphicData uri="http://schemas.openxmlformats.org/presentationml/2006/ole">
                <mc:AlternateContent xmlns:mc="http://schemas.openxmlformats.org/markup-compatibility/2006">
                  <mc:Choice xmlns:v="urn:schemas-microsoft-com:vml" Requires="v">
                    <p:oleObj spid="_x0000_s43185" name="Equation" r:id="rId27" imgW="596880" imgH="393480" progId="Equation.3">
                      <p:embed/>
                    </p:oleObj>
                  </mc:Choice>
                  <mc:Fallback>
                    <p:oleObj name="Equation" r:id="rId27" imgW="596880" imgH="393480" progId="Equation.3">
                      <p:embed/>
                      <p:pic>
                        <p:nvPicPr>
                          <p:cNvPr id="0" name="Object 5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00" y="2299"/>
                            <a:ext cx="668"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3" name="Object 53"/>
              <p:cNvGraphicFramePr>
                <a:graphicFrameLocks noChangeAspect="1"/>
              </p:cNvGraphicFramePr>
              <p:nvPr/>
            </p:nvGraphicFramePr>
            <p:xfrm>
              <a:off x="2246" y="1821"/>
              <a:ext cx="242" cy="224"/>
            </p:xfrm>
            <a:graphic>
              <a:graphicData uri="http://schemas.openxmlformats.org/presentationml/2006/ole">
                <mc:AlternateContent xmlns:mc="http://schemas.openxmlformats.org/markup-compatibility/2006">
                  <mc:Choice xmlns:v="urn:schemas-microsoft-com:vml" Requires="v">
                    <p:oleObj spid="_x0000_s43186" name="Equation" r:id="rId29" imgW="241200" imgH="203040" progId="Equation.3">
                      <p:embed/>
                    </p:oleObj>
                  </mc:Choice>
                  <mc:Fallback>
                    <p:oleObj name="Equation" r:id="rId29" imgW="241200" imgH="203040" progId="Equation.3">
                      <p:embed/>
                      <p:pic>
                        <p:nvPicPr>
                          <p:cNvPr id="0" name="Object 5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46" y="1821"/>
                            <a:ext cx="24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4" name="Object 54"/>
              <p:cNvGraphicFramePr>
                <a:graphicFrameLocks noChangeAspect="1"/>
              </p:cNvGraphicFramePr>
              <p:nvPr/>
            </p:nvGraphicFramePr>
            <p:xfrm>
              <a:off x="2051" y="1539"/>
              <a:ext cx="224" cy="217"/>
            </p:xfrm>
            <a:graphic>
              <a:graphicData uri="http://schemas.openxmlformats.org/presentationml/2006/ole">
                <mc:AlternateContent xmlns:mc="http://schemas.openxmlformats.org/markup-compatibility/2006">
                  <mc:Choice xmlns:v="urn:schemas-microsoft-com:vml" Requires="v">
                    <p:oleObj spid="_x0000_s43187" name="Equation" r:id="rId31" imgW="114120" imgH="139680" progId="Equation.3">
                      <p:embed/>
                    </p:oleObj>
                  </mc:Choice>
                  <mc:Fallback>
                    <p:oleObj name="Equation" r:id="rId31" imgW="114120" imgH="139680" progId="Equation.3">
                      <p:embed/>
                      <p:pic>
                        <p:nvPicPr>
                          <p:cNvPr id="0" name="Object 5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051" y="1539"/>
                            <a:ext cx="22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66" name="AutoShape 55"/>
              <p:cNvSpPr>
                <a:spLocks noChangeArrowheads="1"/>
              </p:cNvSpPr>
              <p:nvPr/>
            </p:nvSpPr>
            <p:spPr bwMode="auto">
              <a:xfrm>
                <a:off x="2278" y="2031"/>
                <a:ext cx="512" cy="134"/>
              </a:xfrm>
              <a:prstGeom prst="curvedDownArrow">
                <a:avLst>
                  <a:gd name="adj1" fmla="val 76418"/>
                  <a:gd name="adj2" fmla="val 152836"/>
                  <a:gd name="adj3" fmla="val 33333"/>
                </a:avLst>
              </a:prstGeom>
              <a:solidFill>
                <a:srgbClr val="FF00FF"/>
              </a:solidFill>
              <a:ln w="9525">
                <a:solidFill>
                  <a:srgbClr val="FF3300"/>
                </a:solidFill>
                <a:miter lim="800000"/>
                <a:headEnd/>
                <a:tailEnd/>
              </a:ln>
            </p:spPr>
            <p:txBody>
              <a:bodyPr wrap="none" anchor="ctr"/>
              <a:lstStyle/>
              <a:p>
                <a:endParaRPr lang="zh-CN" altLang="en-US"/>
              </a:p>
            </p:txBody>
          </p:sp>
          <p:sp>
            <p:nvSpPr>
              <p:cNvPr id="43067" name="Oval 56"/>
              <p:cNvSpPr>
                <a:spLocks noChangeArrowheads="1"/>
              </p:cNvSpPr>
              <p:nvPr/>
            </p:nvSpPr>
            <p:spPr bwMode="auto">
              <a:xfrm>
                <a:off x="1920" y="2208"/>
                <a:ext cx="144" cy="17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43031" name="Rectangle 57"/>
          <p:cNvSpPr>
            <a:spLocks noChangeArrowheads="1"/>
          </p:cNvSpPr>
          <p:nvPr/>
        </p:nvSpPr>
        <p:spPr bwMode="auto">
          <a:xfrm>
            <a:off x="304800" y="16002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Clr>
                <a:schemeClr val="hlink"/>
              </a:buClr>
              <a:buSzPct val="70000"/>
              <a:buFont typeface="Wingdings" pitchFamily="2" charset="2"/>
              <a:buNone/>
            </a:pPr>
            <a:r>
              <a:rPr lang="zh-CN" altLang="en-US" sz="2800" b="1">
                <a:solidFill>
                  <a:srgbClr val="003366"/>
                </a:solidFill>
                <a:latin typeface="宋体" pitchFamily="2" charset="-122"/>
                <a:ea typeface="宋体" pitchFamily="2" charset="-122"/>
              </a:rPr>
              <a:t>求例</a:t>
            </a:r>
            <a:r>
              <a:rPr lang="en-US" altLang="zh-CN" sz="2800" b="1">
                <a:solidFill>
                  <a:srgbClr val="003366"/>
                </a:solidFill>
                <a:latin typeface="宋体" pitchFamily="2" charset="-122"/>
                <a:ea typeface="宋体" pitchFamily="2" charset="-122"/>
              </a:rPr>
              <a:t>2.5</a:t>
            </a:r>
            <a:r>
              <a:rPr lang="zh-CN" altLang="en-US" sz="2800" b="1">
                <a:solidFill>
                  <a:srgbClr val="003366"/>
                </a:solidFill>
                <a:latin typeface="宋体" pitchFamily="2" charset="-122"/>
                <a:ea typeface="宋体" pitchFamily="2" charset="-122"/>
              </a:rPr>
              <a:t>中系统的电流</a:t>
            </a:r>
            <a:r>
              <a:rPr lang="en-US" altLang="zh-CN" sz="2800" b="1">
                <a:solidFill>
                  <a:srgbClr val="003366"/>
                </a:solidFill>
                <a:latin typeface="宋体" pitchFamily="2" charset="-122"/>
                <a:ea typeface="宋体" pitchFamily="2" charset="-122"/>
              </a:rPr>
              <a:t>i(t)</a:t>
            </a:r>
            <a:r>
              <a:rPr lang="zh-CN" altLang="en-US" sz="2800" b="1">
                <a:solidFill>
                  <a:srgbClr val="003366"/>
                </a:solidFill>
                <a:latin typeface="宋体" pitchFamily="2" charset="-122"/>
                <a:ea typeface="宋体" pitchFamily="2" charset="-122"/>
              </a:rPr>
              <a:t>对激励</a:t>
            </a:r>
            <a:r>
              <a:rPr lang="en-US" altLang="zh-CN" sz="2800" b="1">
                <a:solidFill>
                  <a:srgbClr val="003366"/>
                </a:solidFill>
                <a:latin typeface="宋体" pitchFamily="2" charset="-122"/>
                <a:ea typeface="宋体" pitchFamily="2" charset="-122"/>
              </a:rPr>
              <a:t>e(t)=</a:t>
            </a:r>
            <a:r>
              <a:rPr lang="en-US" altLang="zh-CN" sz="2800" b="1">
                <a:solidFill>
                  <a:srgbClr val="003366"/>
                </a:solidFill>
                <a:latin typeface="宋体" pitchFamily="2" charset="-122"/>
                <a:ea typeface="宋体" pitchFamily="2" charset="-122"/>
                <a:sym typeface="Symbol" pitchFamily="18" charset="2"/>
              </a:rPr>
              <a:t>(t)</a:t>
            </a:r>
            <a:r>
              <a:rPr lang="zh-CN" altLang="en-US" sz="2800" b="1">
                <a:solidFill>
                  <a:srgbClr val="003366"/>
                </a:solidFill>
                <a:latin typeface="宋体" pitchFamily="2" charset="-122"/>
                <a:ea typeface="宋体" pitchFamily="2" charset="-122"/>
                <a:sym typeface="Symbol" pitchFamily="18" charset="2"/>
              </a:rPr>
              <a:t>的</a:t>
            </a:r>
            <a:r>
              <a:rPr lang="zh-CN" altLang="en-US" sz="2800" b="1">
                <a:solidFill>
                  <a:srgbClr val="003366"/>
                </a:solidFill>
                <a:latin typeface="宋体" pitchFamily="2" charset="-122"/>
                <a:ea typeface="宋体" pitchFamily="2" charset="-122"/>
              </a:rPr>
              <a:t>冲激电流响应</a:t>
            </a:r>
            <a:r>
              <a:rPr lang="en-US" altLang="zh-CN" sz="2800" b="1">
                <a:solidFill>
                  <a:srgbClr val="003366"/>
                </a:solidFill>
                <a:latin typeface="宋体" pitchFamily="2" charset="-122"/>
                <a:ea typeface="宋体" pitchFamily="2" charset="-122"/>
              </a:rPr>
              <a:t>h(t)</a:t>
            </a:r>
            <a:r>
              <a:rPr lang="zh-CN" altLang="en-US" sz="2800" b="1">
                <a:solidFill>
                  <a:srgbClr val="003366"/>
                </a:solidFill>
                <a:latin typeface="宋体" pitchFamily="2" charset="-122"/>
                <a:ea typeface="宋体" pitchFamily="2" charset="-122"/>
              </a:rPr>
              <a:t>和阶跃响应</a:t>
            </a:r>
            <a:r>
              <a:rPr lang="en-US" altLang="zh-CN" sz="2800" b="1">
                <a:solidFill>
                  <a:srgbClr val="003366"/>
                </a:solidFill>
                <a:latin typeface="宋体" pitchFamily="2" charset="-122"/>
                <a:ea typeface="宋体" pitchFamily="2" charset="-122"/>
              </a:rPr>
              <a:t>g(t).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440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D44F4D5D-4F93-447B-9F0C-E792A324EDE8}" type="slidenum">
              <a:rPr lang="en-US" altLang="ko-KR">
                <a:solidFill>
                  <a:srgbClr val="003399"/>
                </a:solidFill>
                <a:latin typeface="-윤체L"/>
                <a:ea typeface="-윤체L"/>
                <a:cs typeface="-윤체L"/>
              </a:rPr>
              <a:pPr/>
              <a:t>59</a:t>
            </a:fld>
            <a:endParaRPr lang="en-US" altLang="ko-KR">
              <a:solidFill>
                <a:srgbClr val="003399"/>
              </a:solidFill>
              <a:latin typeface="-윤체L"/>
              <a:ea typeface="-윤체L"/>
              <a:cs typeface="-윤체L"/>
            </a:endParaRPr>
          </a:p>
        </p:txBody>
      </p:sp>
      <p:sp>
        <p:nvSpPr>
          <p:cNvPr id="44040" name="Rectangle 3"/>
          <p:cNvSpPr>
            <a:spLocks noChangeArrowheads="1"/>
          </p:cNvSpPr>
          <p:nvPr/>
        </p:nvSpPr>
        <p:spPr bwMode="auto">
          <a:xfrm>
            <a:off x="755650" y="5084763"/>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Clr>
                <a:schemeClr val="hlink"/>
              </a:buClr>
              <a:buSzPct val="70000"/>
              <a:buFont typeface="Wingdings" pitchFamily="2" charset="2"/>
              <a:buNone/>
            </a:pPr>
            <a:r>
              <a:rPr lang="zh-CN" altLang="en-US" sz="2800" b="1">
                <a:solidFill>
                  <a:srgbClr val="003366"/>
                </a:solidFill>
                <a:latin typeface="宋体" pitchFamily="2" charset="-122"/>
                <a:ea typeface="宋体" pitchFamily="2" charset="-122"/>
              </a:rPr>
              <a:t>它的齐次解形式为：</a:t>
            </a:r>
          </a:p>
        </p:txBody>
      </p:sp>
      <p:graphicFrame>
        <p:nvGraphicFramePr>
          <p:cNvPr id="44034" name="Object 4"/>
          <p:cNvGraphicFramePr>
            <a:graphicFrameLocks noChangeAspect="1"/>
          </p:cNvGraphicFramePr>
          <p:nvPr/>
        </p:nvGraphicFramePr>
        <p:xfrm>
          <a:off x="612775" y="2852738"/>
          <a:ext cx="7294563" cy="2409825"/>
        </p:xfrm>
        <a:graphic>
          <a:graphicData uri="http://schemas.openxmlformats.org/presentationml/2006/ole">
            <mc:AlternateContent xmlns:mc="http://schemas.openxmlformats.org/markup-compatibility/2006">
              <mc:Choice xmlns:v="urn:schemas-microsoft-com:vml" Requires="v">
                <p:oleObj spid="_x0000_s44063" name="Equation" r:id="rId3" imgW="3187440" imgH="1066680" progId="Equation.DSMT4">
                  <p:embed/>
                </p:oleObj>
              </mc:Choice>
              <mc:Fallback>
                <p:oleObj name="Equation" r:id="rId3" imgW="3187440" imgH="10666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2852738"/>
                        <a:ext cx="7294563" cy="240982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44035" name="Object 5"/>
          <p:cNvGraphicFramePr>
            <a:graphicFrameLocks noChangeAspect="1"/>
          </p:cNvGraphicFramePr>
          <p:nvPr/>
        </p:nvGraphicFramePr>
        <p:xfrm>
          <a:off x="592138" y="4638675"/>
          <a:ext cx="5746750" cy="576263"/>
        </p:xfrm>
        <a:graphic>
          <a:graphicData uri="http://schemas.openxmlformats.org/presentationml/2006/ole">
            <mc:AlternateContent xmlns:mc="http://schemas.openxmlformats.org/markup-compatibility/2006">
              <mc:Choice xmlns:v="urn:schemas-microsoft-com:vml" Requires="v">
                <p:oleObj spid="_x0000_s44064" name="Equation" r:id="rId5" imgW="2374560" imgH="241200" progId="Equation.DSMT4">
                  <p:embed/>
                </p:oleObj>
              </mc:Choice>
              <mc:Fallback>
                <p:oleObj name="Equation" r:id="rId5" imgW="237456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138" y="4638675"/>
                        <a:ext cx="5746750" cy="576263"/>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44036" name="Object 6"/>
          <p:cNvGraphicFramePr>
            <a:graphicFrameLocks noChangeAspect="1"/>
          </p:cNvGraphicFramePr>
          <p:nvPr/>
        </p:nvGraphicFramePr>
        <p:xfrm>
          <a:off x="1833563" y="5562600"/>
          <a:ext cx="4330700" cy="744538"/>
        </p:xfrm>
        <a:graphic>
          <a:graphicData uri="http://schemas.openxmlformats.org/presentationml/2006/ole">
            <mc:AlternateContent xmlns:mc="http://schemas.openxmlformats.org/markup-compatibility/2006">
              <mc:Choice xmlns:v="urn:schemas-microsoft-com:vml" Requires="v">
                <p:oleObj spid="_x0000_s44065" name="Equation" r:id="rId7" imgW="1892160" imgH="330120" progId="Equation.DSMT4">
                  <p:embed/>
                </p:oleObj>
              </mc:Choice>
              <mc:Fallback>
                <p:oleObj name="Equation" r:id="rId7" imgW="1892160" imgH="33012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3563" y="5562600"/>
                        <a:ext cx="4330700" cy="744538"/>
                      </a:xfrm>
                      <a:prstGeom prst="rect">
                        <a:avLst/>
                      </a:prstGeom>
                      <a:noFill/>
                      <a:extLst>
                        <a:ext uri="{909E8E84-426E-40DD-AFC4-6F175D3DCCD1}">
                          <a14:hiddenFill xmlns:a14="http://schemas.microsoft.com/office/drawing/2010/main">
                            <a:solidFill>
                              <a:srgbClr val="00FFFF">
                                <a:alpha val="50000"/>
                              </a:srgbClr>
                            </a:solidFill>
                          </a14:hiddenFill>
                        </a:ext>
                      </a:extLst>
                    </p:spPr>
                  </p:pic>
                </p:oleObj>
              </mc:Fallback>
            </mc:AlternateContent>
          </a:graphicData>
        </a:graphic>
      </p:graphicFrame>
      <p:sp>
        <p:nvSpPr>
          <p:cNvPr id="44041" name="Rectangle 7"/>
          <p:cNvSpPr>
            <a:spLocks noChangeArrowheads="1"/>
          </p:cNvSpPr>
          <p:nvPr/>
        </p:nvSpPr>
        <p:spPr bwMode="auto">
          <a:xfrm>
            <a:off x="611188" y="1628775"/>
            <a:ext cx="748982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Clr>
                <a:schemeClr val="hlink"/>
              </a:buClr>
              <a:buSzPct val="70000"/>
              <a:buFont typeface="Wingdings" pitchFamily="2" charset="2"/>
              <a:buNone/>
            </a:pPr>
            <a:r>
              <a:rPr lang="zh-CN" altLang="en-US" sz="2800" b="1">
                <a:solidFill>
                  <a:srgbClr val="003366"/>
                </a:solidFill>
                <a:latin typeface="宋体" pitchFamily="2" charset="-122"/>
                <a:ea typeface="宋体" pitchFamily="2" charset="-122"/>
              </a:rPr>
              <a:t>求</a:t>
            </a:r>
            <a:r>
              <a:rPr lang="zh-CN" altLang="en-US" sz="2800" b="1">
                <a:solidFill>
                  <a:srgbClr val="FF0000"/>
                </a:solidFill>
                <a:latin typeface="宋体" pitchFamily="2" charset="-122"/>
                <a:ea typeface="宋体" pitchFamily="2" charset="-122"/>
              </a:rPr>
              <a:t>系统的冲激响应</a:t>
            </a:r>
            <a:r>
              <a:rPr lang="en-US" altLang="zh-CN" sz="2800" b="1">
                <a:solidFill>
                  <a:srgbClr val="FF0000"/>
                </a:solidFill>
                <a:latin typeface="宋体" pitchFamily="2" charset="-122"/>
                <a:ea typeface="宋体" pitchFamily="2" charset="-122"/>
              </a:rPr>
              <a:t>h(t)</a:t>
            </a:r>
          </a:p>
          <a:p>
            <a:pPr eaLnBrk="1" hangingPunct="1">
              <a:spcBef>
                <a:spcPct val="50000"/>
              </a:spcBef>
              <a:buClr>
                <a:schemeClr val="hlink"/>
              </a:buClr>
              <a:buSzPct val="70000"/>
              <a:buFont typeface="Wingdings" pitchFamily="2" charset="2"/>
              <a:buNone/>
            </a:pPr>
            <a:r>
              <a:rPr lang="zh-CN" altLang="en-US" sz="2800" b="1">
                <a:solidFill>
                  <a:srgbClr val="003366"/>
                </a:solidFill>
                <a:latin typeface="宋体" pitchFamily="2" charset="-122"/>
                <a:ea typeface="宋体" pitchFamily="2" charset="-122"/>
              </a:rPr>
              <a:t>其满足上方程：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901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1C7B2D58-B38C-43F1-878D-C13DB85013EC}" type="slidenum">
              <a:rPr lang="en-US" altLang="ko-KR">
                <a:solidFill>
                  <a:srgbClr val="003399"/>
                </a:solidFill>
                <a:latin typeface="-윤체L"/>
                <a:ea typeface="-윤체L"/>
                <a:cs typeface="-윤체L"/>
              </a:rPr>
              <a:pPr/>
              <a:t>6</a:t>
            </a:fld>
            <a:endParaRPr lang="en-US" altLang="ko-KR">
              <a:solidFill>
                <a:srgbClr val="003399"/>
              </a:solidFill>
              <a:latin typeface="-윤체L"/>
              <a:ea typeface="-윤체L"/>
              <a:cs typeface="-윤체L"/>
            </a:endParaRPr>
          </a:p>
        </p:txBody>
      </p:sp>
      <p:sp>
        <p:nvSpPr>
          <p:cNvPr id="90117" name="Rectangle 2"/>
          <p:cNvSpPr>
            <a:spLocks noGrp="1" noChangeArrowheads="1"/>
          </p:cNvSpPr>
          <p:nvPr>
            <p:ph type="title"/>
          </p:nvPr>
        </p:nvSpPr>
        <p:spPr>
          <a:xfrm>
            <a:off x="1619250" y="333375"/>
            <a:ext cx="5754688" cy="639763"/>
          </a:xfrm>
        </p:spPr>
        <p:txBody>
          <a:bodyPr/>
          <a:lstStyle/>
          <a:p>
            <a:pPr algn="l" eaLnBrk="1" hangingPunct="1"/>
            <a:r>
              <a:rPr lang="zh-CN" altLang="en-US" sz="2800" smtClean="0">
                <a:solidFill>
                  <a:srgbClr val="FF0000"/>
                </a:solidFill>
              </a:rPr>
              <a:t>三、时域分析法手段</a:t>
            </a:r>
          </a:p>
        </p:txBody>
      </p:sp>
      <p:sp>
        <p:nvSpPr>
          <p:cNvPr id="90118" name="Text Box 3"/>
          <p:cNvSpPr txBox="1">
            <a:spLocks noChangeArrowheads="1"/>
          </p:cNvSpPr>
          <p:nvPr/>
        </p:nvSpPr>
        <p:spPr bwMode="auto">
          <a:xfrm>
            <a:off x="381000" y="1828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时域分析法有两种：</a:t>
            </a:r>
          </a:p>
        </p:txBody>
      </p:sp>
      <p:sp>
        <p:nvSpPr>
          <p:cNvPr id="90119" name="Rectangle 4"/>
          <p:cNvSpPr>
            <a:spLocks noChangeArrowheads="1"/>
          </p:cNvSpPr>
          <p:nvPr/>
        </p:nvSpPr>
        <p:spPr bwMode="auto">
          <a:xfrm>
            <a:off x="395288" y="2565400"/>
            <a:ext cx="4579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buFontTx/>
              <a:buChar char="•"/>
            </a:pPr>
            <a:r>
              <a:rPr lang="zh-CN" altLang="en-US" sz="2400" b="1">
                <a:solidFill>
                  <a:srgbClr val="0000FF"/>
                </a:solidFill>
                <a:ea typeface="宋体" pitchFamily="2" charset="-122"/>
              </a:rPr>
              <a:t>一种</a:t>
            </a:r>
            <a:r>
              <a:rPr lang="zh-CN" altLang="en-US" sz="2400" b="1">
                <a:solidFill>
                  <a:srgbClr val="FF5050"/>
                </a:solidFill>
                <a:ea typeface="宋体" pitchFamily="2" charset="-122"/>
              </a:rPr>
              <a:t>经典法</a:t>
            </a:r>
            <a:r>
              <a:rPr lang="zh-CN" altLang="en-US" sz="2400" b="1">
                <a:solidFill>
                  <a:srgbClr val="0000FF"/>
                </a:solidFill>
                <a:ea typeface="宋体" pitchFamily="2" charset="-122"/>
              </a:rPr>
              <a:t>直接求解微分方程；</a:t>
            </a:r>
          </a:p>
        </p:txBody>
      </p:sp>
      <p:sp>
        <p:nvSpPr>
          <p:cNvPr id="90120" name="Rectangle 5"/>
          <p:cNvSpPr>
            <a:spLocks noChangeArrowheads="1"/>
          </p:cNvSpPr>
          <p:nvPr/>
        </p:nvSpPr>
        <p:spPr bwMode="auto">
          <a:xfrm>
            <a:off x="381000" y="3505200"/>
            <a:ext cx="8067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Tx/>
              <a:buChar char="•"/>
            </a:pPr>
            <a:r>
              <a:rPr lang="zh-CN" altLang="en-US" sz="2400" b="1">
                <a:solidFill>
                  <a:srgbClr val="0000FF"/>
                </a:solidFill>
                <a:ea typeface="宋体" pitchFamily="2" charset="-122"/>
              </a:rPr>
              <a:t>另一种是</a:t>
            </a:r>
            <a:r>
              <a:rPr lang="zh-CN" altLang="en-US" sz="2400" b="1">
                <a:solidFill>
                  <a:srgbClr val="FF5050"/>
                </a:solidFill>
                <a:ea typeface="宋体" pitchFamily="2" charset="-122"/>
              </a:rPr>
              <a:t>卷积法</a:t>
            </a:r>
            <a:r>
              <a:rPr lang="zh-CN" altLang="en-US" sz="2400" b="1">
                <a:solidFill>
                  <a:srgbClr val="0000FF"/>
                </a:solidFill>
                <a:ea typeface="宋体" pitchFamily="2" charset="-122"/>
              </a:rPr>
              <a:t>；即已知系统的单位冲激响应，将冲激响应与输入激励信号进行卷积积分。</a:t>
            </a:r>
          </a:p>
        </p:txBody>
      </p:sp>
    </p:spTree>
  </p:cSld>
  <p:clrMapOvr>
    <a:masterClrMapping/>
  </p:clrMapOvr>
  <p:transition advTm="312"/>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450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A69540C8-6B4F-4D38-9F91-B31FD834052F}" type="slidenum">
              <a:rPr lang="en-US" altLang="ko-KR">
                <a:solidFill>
                  <a:srgbClr val="003399"/>
                </a:solidFill>
                <a:latin typeface="-윤체L"/>
                <a:ea typeface="-윤체L"/>
                <a:cs typeface="-윤체L"/>
              </a:rPr>
              <a:pPr/>
              <a:t>60</a:t>
            </a:fld>
            <a:endParaRPr lang="en-US" altLang="ko-KR">
              <a:solidFill>
                <a:srgbClr val="003399"/>
              </a:solidFill>
              <a:latin typeface="-윤체L"/>
              <a:ea typeface="-윤체L"/>
              <a:cs typeface="-윤체L"/>
            </a:endParaRPr>
          </a:p>
        </p:txBody>
      </p:sp>
      <p:graphicFrame>
        <p:nvGraphicFramePr>
          <p:cNvPr id="45058" name="Object 2"/>
          <p:cNvGraphicFramePr>
            <a:graphicFrameLocks noChangeAspect="1"/>
          </p:cNvGraphicFramePr>
          <p:nvPr/>
        </p:nvGraphicFramePr>
        <p:xfrm>
          <a:off x="273050" y="2852738"/>
          <a:ext cx="6921500" cy="1747837"/>
        </p:xfrm>
        <a:graphic>
          <a:graphicData uri="http://schemas.openxmlformats.org/presentationml/2006/ole">
            <mc:AlternateContent xmlns:mc="http://schemas.openxmlformats.org/markup-compatibility/2006">
              <mc:Choice xmlns:v="urn:schemas-microsoft-com:vml" Requires="v">
                <p:oleObj spid="_x0000_s45078" name="Equation" r:id="rId3" imgW="2882880" imgH="736560" progId="Equation.DSMT4">
                  <p:embed/>
                </p:oleObj>
              </mc:Choice>
              <mc:Fallback>
                <p:oleObj name="Equation" r:id="rId3" imgW="2882880" imgH="736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50" y="2852738"/>
                        <a:ext cx="6921500" cy="1747837"/>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
        <p:nvSpPr>
          <p:cNvPr id="45063" name="Rectangle 4"/>
          <p:cNvSpPr>
            <a:spLocks noChangeArrowheads="1"/>
          </p:cNvSpPr>
          <p:nvPr/>
        </p:nvSpPr>
        <p:spPr bwMode="auto">
          <a:xfrm>
            <a:off x="250825" y="1700213"/>
            <a:ext cx="84978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Clr>
                <a:schemeClr val="hlink"/>
              </a:buClr>
              <a:buSzPct val="70000"/>
              <a:buFont typeface="Wingdings" pitchFamily="2" charset="2"/>
              <a:buNone/>
            </a:pPr>
            <a:r>
              <a:rPr lang="zh-CN" altLang="en-US" sz="2800" b="1">
                <a:solidFill>
                  <a:srgbClr val="003366"/>
                </a:solidFill>
                <a:latin typeface="宋体" pitchFamily="2" charset="-122"/>
                <a:ea typeface="宋体" pitchFamily="2" charset="-122"/>
              </a:rPr>
              <a:t>    利用</a:t>
            </a:r>
            <a:r>
              <a:rPr lang="zh-CN" altLang="en-US" sz="2800" b="1">
                <a:solidFill>
                  <a:srgbClr val="FF0000"/>
                </a:solidFill>
                <a:latin typeface="宋体" pitchFamily="2" charset="-122"/>
                <a:ea typeface="宋体" pitchFamily="2" charset="-122"/>
              </a:rPr>
              <a:t>冲激函数匹配法求</a:t>
            </a:r>
            <a:r>
              <a:rPr lang="en-US" altLang="zh-CN" sz="2800" b="1">
                <a:solidFill>
                  <a:srgbClr val="FF0000"/>
                </a:solidFill>
                <a:latin typeface="宋体" pitchFamily="2" charset="-122"/>
                <a:ea typeface="宋体" pitchFamily="2" charset="-122"/>
              </a:rPr>
              <a:t>h(0+)</a:t>
            </a:r>
            <a:r>
              <a:rPr lang="zh-CN" altLang="en-US" sz="2800" b="1">
                <a:solidFill>
                  <a:srgbClr val="FF0000"/>
                </a:solidFill>
                <a:latin typeface="宋体" pitchFamily="2" charset="-122"/>
                <a:ea typeface="宋体" pitchFamily="2" charset="-122"/>
              </a:rPr>
              <a:t>及其导数</a:t>
            </a:r>
            <a:r>
              <a:rPr lang="en-US" altLang="zh-CN" sz="2800" b="1">
                <a:solidFill>
                  <a:srgbClr val="FF0000"/>
                </a:solidFill>
                <a:latin typeface="宋体" pitchFamily="2" charset="-122"/>
                <a:ea typeface="宋体" pitchFamily="2" charset="-122"/>
              </a:rPr>
              <a:t>h</a:t>
            </a:r>
            <a:r>
              <a:rPr lang="en-US" altLang="zh-CN" sz="2800" b="1">
                <a:solidFill>
                  <a:srgbClr val="FF0000"/>
                </a:solidFill>
                <a:latin typeface="宋体" pitchFamily="2" charset="-122"/>
                <a:ea typeface="宋体" pitchFamily="2" charset="-122"/>
                <a:sym typeface="Symbol" pitchFamily="18" charset="2"/>
              </a:rPr>
              <a:t>(0</a:t>
            </a:r>
            <a:r>
              <a:rPr lang="en-US" altLang="zh-CN" sz="2800" b="1">
                <a:solidFill>
                  <a:srgbClr val="FF0000"/>
                </a:solidFill>
                <a:latin typeface="宋体" pitchFamily="2" charset="-122"/>
                <a:ea typeface="宋体" pitchFamily="2" charset="-122"/>
              </a:rPr>
              <a:t>+)</a:t>
            </a:r>
            <a:r>
              <a:rPr lang="zh-CN" altLang="en-US" sz="2800" b="1">
                <a:solidFill>
                  <a:srgbClr val="FF0000"/>
                </a:solidFill>
                <a:latin typeface="宋体" pitchFamily="2" charset="-122"/>
                <a:ea typeface="宋体" pitchFamily="2" charset="-122"/>
              </a:rPr>
              <a:t>。</a:t>
            </a:r>
            <a:r>
              <a:rPr lang="zh-CN" altLang="en-US" sz="2800" b="1">
                <a:solidFill>
                  <a:srgbClr val="003366"/>
                </a:solidFill>
                <a:latin typeface="宋体" pitchFamily="2" charset="-122"/>
                <a:ea typeface="宋体" pitchFamily="2" charset="-122"/>
              </a:rPr>
              <a:t>由于方程右端自由项</a:t>
            </a:r>
            <a:r>
              <a:rPr lang="zh-CN" altLang="en-US" sz="2800" b="1">
                <a:solidFill>
                  <a:srgbClr val="003366"/>
                </a:solidFill>
                <a:latin typeface="宋体" pitchFamily="2" charset="-122"/>
                <a:ea typeface="宋体" pitchFamily="2" charset="-122"/>
                <a:sym typeface="Symbol" pitchFamily="18" charset="2"/>
              </a:rPr>
              <a:t></a:t>
            </a:r>
            <a:r>
              <a:rPr lang="en-US" altLang="zh-CN" sz="2800" b="1">
                <a:solidFill>
                  <a:srgbClr val="003366"/>
                </a:solidFill>
                <a:latin typeface="宋体" pitchFamily="2" charset="-122"/>
                <a:ea typeface="宋体" pitchFamily="2" charset="-122"/>
                <a:sym typeface="Symbol" pitchFamily="18" charset="2"/>
              </a:rPr>
              <a:t>(t)</a:t>
            </a:r>
            <a:r>
              <a:rPr lang="zh-CN" altLang="en-US" sz="2800" b="1">
                <a:solidFill>
                  <a:srgbClr val="003366"/>
                </a:solidFill>
                <a:latin typeface="宋体" pitchFamily="2" charset="-122"/>
                <a:ea typeface="宋体" pitchFamily="2" charset="-122"/>
                <a:sym typeface="Symbol" pitchFamily="18" charset="2"/>
              </a:rPr>
              <a:t>的最高阶导数为</a:t>
            </a:r>
            <a:r>
              <a:rPr lang="en-US" altLang="zh-CN" sz="2800" b="1">
                <a:solidFill>
                  <a:srgbClr val="003366"/>
                </a:solidFill>
                <a:latin typeface="宋体" pitchFamily="2" charset="-122"/>
                <a:ea typeface="宋体" pitchFamily="2" charset="-122"/>
                <a:sym typeface="Symbol" pitchFamily="18" charset="2"/>
              </a:rPr>
              <a:t>(t)</a:t>
            </a:r>
          </a:p>
        </p:txBody>
      </p:sp>
      <p:graphicFrame>
        <p:nvGraphicFramePr>
          <p:cNvPr id="45059" name="Object 5"/>
          <p:cNvGraphicFramePr>
            <a:graphicFrameLocks noChangeAspect="1"/>
          </p:cNvGraphicFramePr>
          <p:nvPr/>
        </p:nvGraphicFramePr>
        <p:xfrm>
          <a:off x="596900" y="4603750"/>
          <a:ext cx="6492875" cy="1716088"/>
        </p:xfrm>
        <a:graphic>
          <a:graphicData uri="http://schemas.openxmlformats.org/presentationml/2006/ole">
            <mc:AlternateContent xmlns:mc="http://schemas.openxmlformats.org/markup-compatibility/2006">
              <mc:Choice xmlns:v="urn:schemas-microsoft-com:vml" Requires="v">
                <p:oleObj spid="_x0000_s45079" name="Equation" r:id="rId5" imgW="2705040" imgH="723600" progId="Equation.DSMT4">
                  <p:embed/>
                </p:oleObj>
              </mc:Choice>
              <mc:Fallback>
                <p:oleObj name="Equation" r:id="rId5" imgW="2705040" imgH="723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900" y="4603750"/>
                        <a:ext cx="6492875" cy="1716088"/>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460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87C7E0C2-3EDE-4018-8CBD-0B685A44FF89}" type="slidenum">
              <a:rPr lang="en-US" altLang="ko-KR">
                <a:solidFill>
                  <a:srgbClr val="003399"/>
                </a:solidFill>
                <a:latin typeface="-윤체L"/>
                <a:ea typeface="-윤체L"/>
                <a:cs typeface="-윤체L"/>
              </a:rPr>
              <a:pPr/>
              <a:t>61</a:t>
            </a:fld>
            <a:endParaRPr lang="en-US" altLang="ko-KR">
              <a:solidFill>
                <a:srgbClr val="003399"/>
              </a:solidFill>
              <a:latin typeface="-윤체L"/>
              <a:ea typeface="-윤체L"/>
              <a:cs typeface="-윤체L"/>
            </a:endParaRPr>
          </a:p>
        </p:txBody>
      </p:sp>
      <p:graphicFrame>
        <p:nvGraphicFramePr>
          <p:cNvPr id="46082" name="Object 2"/>
          <p:cNvGraphicFramePr>
            <a:graphicFrameLocks noChangeAspect="1"/>
          </p:cNvGraphicFramePr>
          <p:nvPr/>
        </p:nvGraphicFramePr>
        <p:xfrm>
          <a:off x="1157288" y="1557338"/>
          <a:ext cx="4740275" cy="1055687"/>
        </p:xfrm>
        <a:graphic>
          <a:graphicData uri="http://schemas.openxmlformats.org/presentationml/2006/ole">
            <mc:AlternateContent xmlns:mc="http://schemas.openxmlformats.org/markup-compatibility/2006">
              <mc:Choice xmlns:v="urn:schemas-microsoft-com:vml" Requires="v">
                <p:oleObj spid="_x0000_s46125" name="Equation" r:id="rId3" imgW="2031840" imgH="457200" progId="Equation.DSMT4">
                  <p:embed/>
                </p:oleObj>
              </mc:Choice>
              <mc:Fallback>
                <p:oleObj name="Equation" r:id="rId3" imgW="203184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288" y="1557338"/>
                        <a:ext cx="4740275" cy="1055687"/>
                      </a:xfrm>
                      <a:prstGeom prst="rect">
                        <a:avLst/>
                      </a:prstGeom>
                      <a:noFill/>
                      <a:extLst>
                        <a:ext uri="{909E8E84-426E-40DD-AFC4-6F175D3DCCD1}">
                          <a14:hiddenFill xmlns:a14="http://schemas.microsoft.com/office/drawing/2010/main">
                            <a:solidFill>
                              <a:srgbClr val="FFFF00">
                                <a:alpha val="50000"/>
                              </a:srgbClr>
                            </a:solidFill>
                          </a14:hiddenFill>
                        </a:ext>
                      </a:extLst>
                    </p:spPr>
                  </p:pic>
                </p:oleObj>
              </mc:Fallback>
            </mc:AlternateContent>
          </a:graphicData>
        </a:graphic>
      </p:graphicFrame>
      <p:graphicFrame>
        <p:nvGraphicFramePr>
          <p:cNvPr id="46083" name="Object 3"/>
          <p:cNvGraphicFramePr>
            <a:graphicFrameLocks noChangeAspect="1"/>
          </p:cNvGraphicFramePr>
          <p:nvPr/>
        </p:nvGraphicFramePr>
        <p:xfrm>
          <a:off x="1042988" y="2586038"/>
          <a:ext cx="4608512" cy="1270000"/>
        </p:xfrm>
        <a:graphic>
          <a:graphicData uri="http://schemas.openxmlformats.org/presentationml/2006/ole">
            <mc:AlternateContent xmlns:mc="http://schemas.openxmlformats.org/markup-compatibility/2006">
              <mc:Choice xmlns:v="urn:schemas-microsoft-com:vml" Requires="v">
                <p:oleObj spid="_x0000_s46126" name="Equation" r:id="rId5" imgW="2273040" imgH="634680" progId="Equation.DSMT4">
                  <p:embed/>
                </p:oleObj>
              </mc:Choice>
              <mc:Fallback>
                <p:oleObj name="Equation" r:id="rId5" imgW="2273040" imgH="6346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586038"/>
                        <a:ext cx="4608512" cy="127000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46084" name="Object 5"/>
          <p:cNvGraphicFramePr>
            <a:graphicFrameLocks noChangeAspect="1"/>
          </p:cNvGraphicFramePr>
          <p:nvPr/>
        </p:nvGraphicFramePr>
        <p:xfrm>
          <a:off x="930275" y="3716338"/>
          <a:ext cx="5697538" cy="1439862"/>
        </p:xfrm>
        <a:graphic>
          <a:graphicData uri="http://schemas.openxmlformats.org/presentationml/2006/ole">
            <mc:AlternateContent xmlns:mc="http://schemas.openxmlformats.org/markup-compatibility/2006">
              <mc:Choice xmlns:v="urn:schemas-microsoft-com:vml" Requires="v">
                <p:oleObj spid="_x0000_s46127" name="Equation" r:id="rId7" imgW="2882880" imgH="736560" progId="Equation.DSMT4">
                  <p:embed/>
                </p:oleObj>
              </mc:Choice>
              <mc:Fallback>
                <p:oleObj name="Equation" r:id="rId7" imgW="2882880" imgH="7365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275" y="3716338"/>
                        <a:ext cx="5697538" cy="1439862"/>
                      </a:xfrm>
                      <a:prstGeom prst="rect">
                        <a:avLst/>
                      </a:prstGeom>
                      <a:noFill/>
                      <a:extLst>
                        <a:ext uri="{909E8E84-426E-40DD-AFC4-6F175D3DCCD1}">
                          <a14:hiddenFill xmlns:a14="http://schemas.microsoft.com/office/drawing/2010/main">
                            <a:solidFill>
                              <a:srgbClr val="CCFFFF">
                                <a:alpha val="52000"/>
                              </a:srgbClr>
                            </a:solidFill>
                          </a14:hiddenFill>
                        </a:ext>
                      </a:extLst>
                    </p:spPr>
                  </p:pic>
                </p:oleObj>
              </mc:Fallback>
            </mc:AlternateContent>
          </a:graphicData>
        </a:graphic>
      </p:graphicFrame>
      <p:graphicFrame>
        <p:nvGraphicFramePr>
          <p:cNvPr id="46085" name="Object 6"/>
          <p:cNvGraphicFramePr>
            <a:graphicFrameLocks noChangeAspect="1"/>
          </p:cNvGraphicFramePr>
          <p:nvPr/>
        </p:nvGraphicFramePr>
        <p:xfrm>
          <a:off x="958850" y="5084763"/>
          <a:ext cx="5427663" cy="425450"/>
        </p:xfrm>
        <a:graphic>
          <a:graphicData uri="http://schemas.openxmlformats.org/presentationml/2006/ole">
            <mc:AlternateContent xmlns:mc="http://schemas.openxmlformats.org/markup-compatibility/2006">
              <mc:Choice xmlns:v="urn:schemas-microsoft-com:vml" Requires="v">
                <p:oleObj spid="_x0000_s46128" name="Equation" r:id="rId9" imgW="2730240" imgH="215640" progId="Equation.DSMT4">
                  <p:embed/>
                </p:oleObj>
              </mc:Choice>
              <mc:Fallback>
                <p:oleObj name="Equation" r:id="rId9" imgW="2730240" imgH="215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8850" y="5084763"/>
                        <a:ext cx="5427663" cy="425450"/>
                      </a:xfrm>
                      <a:prstGeom prst="rect">
                        <a:avLst/>
                      </a:prstGeom>
                      <a:noFill/>
                      <a:extLst>
                        <a:ext uri="{909E8E84-426E-40DD-AFC4-6F175D3DCCD1}">
                          <a14:hiddenFill xmlns:a14="http://schemas.microsoft.com/office/drawing/2010/main">
                            <a:solidFill>
                              <a:srgbClr val="CC99FF">
                                <a:alpha val="50000"/>
                              </a:srgbClr>
                            </a:solidFill>
                          </a14:hiddenFill>
                        </a:ext>
                      </a:extLst>
                    </p:spPr>
                  </p:pic>
                </p:oleObj>
              </mc:Fallback>
            </mc:AlternateContent>
          </a:graphicData>
        </a:graphic>
      </p:graphicFrame>
      <p:graphicFrame>
        <p:nvGraphicFramePr>
          <p:cNvPr id="46086" name="Object 7"/>
          <p:cNvGraphicFramePr>
            <a:graphicFrameLocks noChangeAspect="1"/>
          </p:cNvGraphicFramePr>
          <p:nvPr/>
        </p:nvGraphicFramePr>
        <p:xfrm>
          <a:off x="996950" y="5445125"/>
          <a:ext cx="4487863" cy="806450"/>
        </p:xfrm>
        <a:graphic>
          <a:graphicData uri="http://schemas.openxmlformats.org/presentationml/2006/ole">
            <mc:AlternateContent xmlns:mc="http://schemas.openxmlformats.org/markup-compatibility/2006">
              <mc:Choice xmlns:v="urn:schemas-microsoft-com:vml" Requires="v">
                <p:oleObj spid="_x0000_s46129" name="Equation" r:id="rId11" imgW="2374560" imgH="431640" progId="Equation.DSMT4">
                  <p:embed/>
                </p:oleObj>
              </mc:Choice>
              <mc:Fallback>
                <p:oleObj name="Equation" r:id="rId11" imgW="2374560" imgH="4316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6950" y="5445125"/>
                        <a:ext cx="4487863" cy="806450"/>
                      </a:xfrm>
                      <a:prstGeom prst="rect">
                        <a:avLst/>
                      </a:prstGeom>
                      <a:noFill/>
                      <a:extLst>
                        <a:ext uri="{909E8E84-426E-40DD-AFC4-6F175D3DCCD1}">
                          <a14:hiddenFill xmlns:a14="http://schemas.microsoft.com/office/drawing/2010/main">
                            <a:solidFill>
                              <a:srgbClr val="00FFFF">
                                <a:alpha val="48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471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731B76E0-B509-44D8-B3B8-FCDE023A7E3E}" type="slidenum">
              <a:rPr lang="en-US" altLang="ko-KR">
                <a:solidFill>
                  <a:srgbClr val="003399"/>
                </a:solidFill>
                <a:latin typeface="-윤체L"/>
                <a:ea typeface="-윤체L"/>
                <a:cs typeface="-윤체L"/>
              </a:rPr>
              <a:pPr/>
              <a:t>62</a:t>
            </a:fld>
            <a:endParaRPr lang="en-US" altLang="ko-KR">
              <a:solidFill>
                <a:srgbClr val="003399"/>
              </a:solidFill>
              <a:latin typeface="-윤체L"/>
              <a:ea typeface="-윤체L"/>
              <a:cs typeface="-윤체L"/>
            </a:endParaRPr>
          </a:p>
        </p:txBody>
      </p:sp>
      <p:graphicFrame>
        <p:nvGraphicFramePr>
          <p:cNvPr id="47106" name="Object 2"/>
          <p:cNvGraphicFramePr>
            <a:graphicFrameLocks noChangeAspect="1"/>
          </p:cNvGraphicFramePr>
          <p:nvPr/>
        </p:nvGraphicFramePr>
        <p:xfrm>
          <a:off x="555625" y="1989138"/>
          <a:ext cx="2459038" cy="714375"/>
        </p:xfrm>
        <a:graphic>
          <a:graphicData uri="http://schemas.openxmlformats.org/presentationml/2006/ole">
            <mc:AlternateContent xmlns:mc="http://schemas.openxmlformats.org/markup-compatibility/2006">
              <mc:Choice xmlns:v="urn:schemas-microsoft-com:vml" Requires="v">
                <p:oleObj spid="_x0000_s47142" name="Equation" r:id="rId3" imgW="1117440" imgH="330120" progId="Equation.DSMT4">
                  <p:embed/>
                </p:oleObj>
              </mc:Choice>
              <mc:Fallback>
                <p:oleObj name="Equation" r:id="rId3" imgW="1117440" imgH="3301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1989138"/>
                        <a:ext cx="2459038" cy="71437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1217613" y="3068638"/>
          <a:ext cx="5308600" cy="852487"/>
        </p:xfrm>
        <a:graphic>
          <a:graphicData uri="http://schemas.openxmlformats.org/presentationml/2006/ole">
            <mc:AlternateContent xmlns:mc="http://schemas.openxmlformats.org/markup-compatibility/2006">
              <mc:Choice xmlns:v="urn:schemas-microsoft-com:vml" Requires="v">
                <p:oleObj spid="_x0000_s47143" name="Equation" r:id="rId5" imgW="2412720" imgH="393480" progId="Equation.DSMT4">
                  <p:embed/>
                </p:oleObj>
              </mc:Choice>
              <mc:Fallback>
                <p:oleObj name="Equation" r:id="rId5" imgW="241272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613" y="3068638"/>
                        <a:ext cx="5308600" cy="852487"/>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47108" name="Object 4"/>
          <p:cNvGraphicFramePr>
            <a:graphicFrameLocks noChangeAspect="1"/>
          </p:cNvGraphicFramePr>
          <p:nvPr/>
        </p:nvGraphicFramePr>
        <p:xfrm>
          <a:off x="1106488" y="4149725"/>
          <a:ext cx="5867400" cy="852488"/>
        </p:xfrm>
        <a:graphic>
          <a:graphicData uri="http://schemas.openxmlformats.org/presentationml/2006/ole">
            <mc:AlternateContent xmlns:mc="http://schemas.openxmlformats.org/markup-compatibility/2006">
              <mc:Choice xmlns:v="urn:schemas-microsoft-com:vml" Requires="v">
                <p:oleObj spid="_x0000_s47144" name="Equation" r:id="rId7" imgW="2666880" imgH="393480" progId="Equation.DSMT4">
                  <p:embed/>
                </p:oleObj>
              </mc:Choice>
              <mc:Fallback>
                <p:oleObj name="Equation" r:id="rId7" imgW="2666880" imgH="39348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6488" y="4149725"/>
                        <a:ext cx="5867400" cy="852488"/>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47109" name="Object 5"/>
          <p:cNvGraphicFramePr>
            <a:graphicFrameLocks noChangeAspect="1"/>
          </p:cNvGraphicFramePr>
          <p:nvPr/>
        </p:nvGraphicFramePr>
        <p:xfrm>
          <a:off x="1147763" y="5229225"/>
          <a:ext cx="3911600" cy="935038"/>
        </p:xfrm>
        <a:graphic>
          <a:graphicData uri="http://schemas.openxmlformats.org/presentationml/2006/ole">
            <mc:AlternateContent xmlns:mc="http://schemas.openxmlformats.org/markup-compatibility/2006">
              <mc:Choice xmlns:v="urn:schemas-microsoft-com:vml" Requires="v">
                <p:oleObj spid="_x0000_s47145" name="Equation" r:id="rId9" imgW="1777680" imgH="431640" progId="Equation.DSMT4">
                  <p:embed/>
                </p:oleObj>
              </mc:Choice>
              <mc:Fallback>
                <p:oleObj name="Equation" r:id="rId9" imgW="1777680" imgH="4316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7763" y="5229225"/>
                        <a:ext cx="3911600" cy="935038"/>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
        <p:nvSpPr>
          <p:cNvPr id="47113" name="Rectangle 7"/>
          <p:cNvSpPr>
            <a:spLocks noGrp="1" noRot="1" noChangeArrowheads="1"/>
          </p:cNvSpPr>
          <p:nvPr>
            <p:ph type="body" idx="1"/>
          </p:nvPr>
        </p:nvSpPr>
        <p:spPr>
          <a:xfrm>
            <a:off x="611188" y="1341438"/>
            <a:ext cx="2055812" cy="438150"/>
          </a:xfrm>
          <a:noFill/>
        </p:spPr>
        <p:txBody>
          <a:bodyPr/>
          <a:lstStyle/>
          <a:p>
            <a:pPr eaLnBrk="1" hangingPunct="1">
              <a:lnSpc>
                <a:spcPct val="90000"/>
              </a:lnSpc>
              <a:buFont typeface="Wingdings" pitchFamily="2" charset="2"/>
              <a:buNone/>
            </a:pPr>
            <a:r>
              <a:rPr lang="zh-CN" altLang="en-US" sz="2400" smtClean="0">
                <a:latin typeface="华文细黑" pitchFamily="2" charset="-122"/>
                <a:ea typeface="华文细黑" pitchFamily="2" charset="-122"/>
              </a:rPr>
              <a:t>求阶跃响应</a:t>
            </a:r>
            <a:endParaRPr lang="zh-CN" altLang="en-US" sz="2000" smtClean="0">
              <a:latin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1054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3DDEC6FF-21FF-4343-8E2B-BDED786FDBD0}" type="slidenum">
              <a:rPr lang="en-US" altLang="ko-KR">
                <a:solidFill>
                  <a:srgbClr val="003399"/>
                </a:solidFill>
                <a:latin typeface="-윤체L"/>
                <a:ea typeface="-윤체L"/>
                <a:cs typeface="-윤체L"/>
              </a:rPr>
              <a:pPr/>
              <a:t>63</a:t>
            </a:fld>
            <a:endParaRPr lang="en-US" altLang="ko-KR">
              <a:solidFill>
                <a:srgbClr val="003399"/>
              </a:solidFill>
              <a:latin typeface="-윤체L"/>
              <a:ea typeface="-윤체L"/>
              <a:cs typeface="-윤체L"/>
            </a:endParaRPr>
          </a:p>
        </p:txBody>
      </p:sp>
      <p:sp>
        <p:nvSpPr>
          <p:cNvPr id="105477" name="Rectangle 2"/>
          <p:cNvSpPr>
            <a:spLocks noGrp="1" noChangeArrowheads="1"/>
          </p:cNvSpPr>
          <p:nvPr>
            <p:ph type="body" idx="1"/>
          </p:nvPr>
        </p:nvSpPr>
        <p:spPr>
          <a:xfrm>
            <a:off x="1692275" y="2565400"/>
            <a:ext cx="5715000" cy="2438400"/>
          </a:xfrm>
        </p:spPr>
        <p:txBody>
          <a:bodyPr/>
          <a:lstStyle/>
          <a:p>
            <a:pPr algn="ctr" eaLnBrk="1" hangingPunct="1">
              <a:lnSpc>
                <a:spcPct val="90000"/>
              </a:lnSpc>
              <a:buFont typeface="Wingdings" pitchFamily="2" charset="2"/>
              <a:buNone/>
            </a:pPr>
            <a:r>
              <a:rPr lang="zh-CN" altLang="en-US" sz="7200" smtClean="0">
                <a:latin typeface="华文细黑" pitchFamily="2" charset="-122"/>
                <a:ea typeface="华文细黑" pitchFamily="2" charset="-122"/>
              </a:rPr>
              <a:t>第六节</a:t>
            </a:r>
          </a:p>
          <a:p>
            <a:pPr algn="ctr" eaLnBrk="1" hangingPunct="1">
              <a:lnSpc>
                <a:spcPct val="90000"/>
              </a:lnSpc>
              <a:buFont typeface="Wingdings" pitchFamily="2" charset="2"/>
              <a:buNone/>
            </a:pPr>
            <a:r>
              <a:rPr lang="zh-CN" altLang="en-US" sz="7200" smtClean="0">
                <a:latin typeface="宋体" pitchFamily="2" charset="-122"/>
              </a:rPr>
              <a:t>卷积</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4813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555CE228-C2BB-48EA-9B70-3358A8355C4B}" type="slidenum">
              <a:rPr lang="en-US" altLang="ko-KR">
                <a:solidFill>
                  <a:srgbClr val="003399"/>
                </a:solidFill>
                <a:latin typeface="-윤체L"/>
                <a:ea typeface="-윤체L"/>
                <a:cs typeface="-윤체L"/>
              </a:rPr>
              <a:pPr/>
              <a:t>64</a:t>
            </a:fld>
            <a:endParaRPr lang="en-US" altLang="ko-KR">
              <a:solidFill>
                <a:srgbClr val="003399"/>
              </a:solidFill>
              <a:latin typeface="-윤체L"/>
              <a:ea typeface="-윤체L"/>
              <a:cs typeface="-윤체L"/>
            </a:endParaRPr>
          </a:p>
        </p:txBody>
      </p:sp>
      <p:sp>
        <p:nvSpPr>
          <p:cNvPr id="48134" name="Rectangle 2"/>
          <p:cNvSpPr>
            <a:spLocks noGrp="1" noChangeArrowheads="1"/>
          </p:cNvSpPr>
          <p:nvPr>
            <p:ph type="body" idx="1"/>
          </p:nvPr>
        </p:nvSpPr>
        <p:spPr>
          <a:xfrm>
            <a:off x="971550" y="476250"/>
            <a:ext cx="5638800" cy="554038"/>
          </a:xfrm>
        </p:spPr>
        <p:txBody>
          <a:bodyPr/>
          <a:lstStyle/>
          <a:p>
            <a:pPr eaLnBrk="1" hangingPunct="1">
              <a:lnSpc>
                <a:spcPct val="90000"/>
              </a:lnSpc>
              <a:buFont typeface="Wingdings" pitchFamily="2" charset="2"/>
              <a:buNone/>
            </a:pPr>
            <a:r>
              <a:rPr lang="en-US" altLang="zh-CN" smtClean="0">
                <a:solidFill>
                  <a:srgbClr val="FF0000"/>
                </a:solidFill>
                <a:latin typeface="华文细黑" pitchFamily="2" charset="-122"/>
                <a:ea typeface="华文细黑" pitchFamily="2" charset="-122"/>
              </a:rPr>
              <a:t>1.</a:t>
            </a:r>
            <a:r>
              <a:rPr lang="zh-CN" altLang="en-US" smtClean="0">
                <a:solidFill>
                  <a:srgbClr val="FF0000"/>
                </a:solidFill>
                <a:latin typeface="华文细黑" pitchFamily="2" charset="-122"/>
                <a:ea typeface="华文细黑" pitchFamily="2" charset="-122"/>
              </a:rPr>
              <a:t>卷积积分定义及物理意义</a:t>
            </a:r>
            <a:endParaRPr lang="zh-CN" altLang="en-US" smtClean="0">
              <a:solidFill>
                <a:srgbClr val="FF0000"/>
              </a:solidFill>
              <a:latin typeface="宋体" pitchFamily="2" charset="-122"/>
            </a:endParaRPr>
          </a:p>
        </p:txBody>
      </p:sp>
      <p:sp>
        <p:nvSpPr>
          <p:cNvPr id="48135" name="Text Box 4"/>
          <p:cNvSpPr txBox="1">
            <a:spLocks noChangeArrowheads="1"/>
          </p:cNvSpPr>
          <p:nvPr/>
        </p:nvSpPr>
        <p:spPr bwMode="auto">
          <a:xfrm>
            <a:off x="533400" y="1600200"/>
            <a:ext cx="79263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卷积方法最早的研究可追溯到</a:t>
            </a:r>
            <a:r>
              <a:rPr lang="en-US" altLang="zh-CN" sz="2400" b="1">
                <a:ea typeface="宋体" pitchFamily="2" charset="-122"/>
              </a:rPr>
              <a:t>19</a:t>
            </a:r>
            <a:r>
              <a:rPr lang="zh-CN" altLang="en-US" sz="2400" b="1">
                <a:ea typeface="宋体" pitchFamily="2" charset="-122"/>
              </a:rPr>
              <a:t>世纪初：数学家欧拉</a:t>
            </a:r>
            <a:r>
              <a:rPr lang="en-US" altLang="zh-CN" sz="2400" b="1">
                <a:ea typeface="宋体" pitchFamily="2" charset="-122"/>
              </a:rPr>
              <a:t>(Euler)</a:t>
            </a:r>
            <a:r>
              <a:rPr lang="zh-CN" altLang="en-US" sz="2400" b="1">
                <a:ea typeface="宋体" pitchFamily="2" charset="-122"/>
              </a:rPr>
              <a:t>、泊松</a:t>
            </a:r>
            <a:r>
              <a:rPr lang="en-US" altLang="zh-CN" sz="2400" b="1">
                <a:ea typeface="宋体" pitchFamily="2" charset="-122"/>
              </a:rPr>
              <a:t>(Poission)</a:t>
            </a:r>
            <a:r>
              <a:rPr lang="zh-CN" altLang="en-US" sz="2400" b="1">
                <a:ea typeface="宋体" pitchFamily="2" charset="-122"/>
              </a:rPr>
              <a:t>、杜阿美尔</a:t>
            </a:r>
            <a:r>
              <a:rPr lang="en-US" altLang="zh-CN" sz="2400" b="1">
                <a:ea typeface="宋体" pitchFamily="2" charset="-122"/>
              </a:rPr>
              <a:t>(Duhamel)</a:t>
            </a:r>
            <a:r>
              <a:rPr lang="zh-CN" altLang="en-US" sz="2400" b="1">
                <a:ea typeface="宋体" pitchFamily="2" charset="-122"/>
              </a:rPr>
              <a:t>等人。</a:t>
            </a:r>
          </a:p>
        </p:txBody>
      </p:sp>
      <p:sp>
        <p:nvSpPr>
          <p:cNvPr id="48136" name="Text Box 5"/>
          <p:cNvSpPr txBox="1">
            <a:spLocks noChangeArrowheads="1"/>
          </p:cNvSpPr>
          <p:nvPr/>
        </p:nvSpPr>
        <p:spPr bwMode="auto">
          <a:xfrm>
            <a:off x="533400" y="4724400"/>
            <a:ext cx="8431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卷积方法的原理：是将信号分解为冲激信号之和，借助系统的冲激响应</a:t>
            </a:r>
            <a:r>
              <a:rPr lang="en-US" altLang="zh-CN" sz="2400" b="1">
                <a:ea typeface="宋体" pitchFamily="2" charset="-122"/>
              </a:rPr>
              <a:t>h(t)</a:t>
            </a:r>
            <a:r>
              <a:rPr lang="zh-CN" altLang="en-US" sz="2400" b="1">
                <a:ea typeface="宋体" pitchFamily="2" charset="-122"/>
              </a:rPr>
              <a:t>，求解系统对任意激励信号的零状态响应。</a:t>
            </a:r>
          </a:p>
        </p:txBody>
      </p:sp>
      <p:graphicFrame>
        <p:nvGraphicFramePr>
          <p:cNvPr id="48130" name="Object 6"/>
          <p:cNvGraphicFramePr>
            <a:graphicFrameLocks noChangeAspect="1"/>
          </p:cNvGraphicFramePr>
          <p:nvPr/>
        </p:nvGraphicFramePr>
        <p:xfrm>
          <a:off x="495300" y="2708275"/>
          <a:ext cx="6961188" cy="1852613"/>
        </p:xfrm>
        <a:graphic>
          <a:graphicData uri="http://schemas.openxmlformats.org/presentationml/2006/ole">
            <mc:AlternateContent xmlns:mc="http://schemas.openxmlformats.org/markup-compatibility/2006">
              <mc:Choice xmlns:v="urn:schemas-microsoft-com:vml" Requires="v">
                <p:oleObj spid="_x0000_s48145" name="Equation" r:id="rId3" imgW="2958840" imgH="799920" progId="Equation.DSMT4">
                  <p:embed/>
                </p:oleObj>
              </mc:Choice>
              <mc:Fallback>
                <p:oleObj name="Equation" r:id="rId3" imgW="2958840" imgH="7999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2708275"/>
                        <a:ext cx="6961188" cy="1852613"/>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sp>
        <p:nvSpPr>
          <p:cNvPr id="48137" name="Text Box 7"/>
          <p:cNvSpPr txBox="1">
            <a:spLocks noChangeArrowheads="1"/>
          </p:cNvSpPr>
          <p:nvPr/>
        </p:nvSpPr>
        <p:spPr bwMode="auto">
          <a:xfrm>
            <a:off x="539750" y="5661025"/>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卷积积分中积分极限很关键，务必在运算中注意。</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9" name="页脚占位符 2"/>
          <p:cNvSpPr>
            <a:spLocks noGrp="1"/>
          </p:cNvSpPr>
          <p:nvPr>
            <p:ph type="ftr" sz="quarter" idx="11"/>
          </p:nvPr>
        </p:nvSpPr>
        <p:spPr/>
        <p:txBody>
          <a:bodyPr/>
          <a:lstStyle/>
          <a:p>
            <a:pPr>
              <a:defRPr/>
            </a:pPr>
            <a:r>
              <a:rPr lang="zh-CN" altLang="en-US"/>
              <a:t>信号与系统</a:t>
            </a:r>
          </a:p>
        </p:txBody>
      </p:sp>
      <p:sp>
        <p:nvSpPr>
          <p:cNvPr id="491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7F6468DB-C470-4A3B-B25C-3043686F85A4}" type="slidenum">
              <a:rPr lang="en-US" altLang="ko-KR">
                <a:solidFill>
                  <a:srgbClr val="003399"/>
                </a:solidFill>
                <a:latin typeface="-윤체L"/>
                <a:ea typeface="-윤체L"/>
                <a:cs typeface="-윤체L"/>
              </a:rPr>
              <a:pPr/>
              <a:t>65</a:t>
            </a:fld>
            <a:endParaRPr lang="en-US" altLang="ko-KR">
              <a:solidFill>
                <a:srgbClr val="003399"/>
              </a:solidFill>
              <a:latin typeface="-윤체L"/>
              <a:ea typeface="-윤체L"/>
              <a:cs typeface="-윤체L"/>
            </a:endParaRPr>
          </a:p>
        </p:txBody>
      </p:sp>
      <p:sp>
        <p:nvSpPr>
          <p:cNvPr id="49159" name="Rectangle 2"/>
          <p:cNvSpPr>
            <a:spLocks noRot="1" noChangeArrowheads="1"/>
          </p:cNvSpPr>
          <p:nvPr/>
        </p:nvSpPr>
        <p:spPr bwMode="auto">
          <a:xfrm>
            <a:off x="1331913" y="476250"/>
            <a:ext cx="27336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70000"/>
              <a:buFont typeface="Wingdings" pitchFamily="2" charset="2"/>
              <a:buNone/>
            </a:pPr>
            <a:r>
              <a:rPr lang="en-US" altLang="zh-CN" sz="3200" b="1">
                <a:solidFill>
                  <a:srgbClr val="FF0000"/>
                </a:solidFill>
                <a:latin typeface="华文细黑" pitchFamily="2" charset="-122"/>
                <a:ea typeface="华文细黑" pitchFamily="2" charset="-122"/>
              </a:rPr>
              <a:t>2.</a:t>
            </a:r>
            <a:r>
              <a:rPr lang="zh-CN" altLang="en-US" sz="3200" b="1">
                <a:solidFill>
                  <a:srgbClr val="FF0000"/>
                </a:solidFill>
                <a:latin typeface="华文细黑" pitchFamily="2" charset="-122"/>
                <a:ea typeface="华文细黑" pitchFamily="2" charset="-122"/>
              </a:rPr>
              <a:t>卷积方法</a:t>
            </a:r>
            <a:endParaRPr lang="zh-CN" altLang="en-US" sz="3200" b="1">
              <a:solidFill>
                <a:srgbClr val="FF0000"/>
              </a:solidFill>
              <a:latin typeface="宋体" pitchFamily="2" charset="-122"/>
              <a:ea typeface="宋体" pitchFamily="2" charset="-122"/>
            </a:endParaRPr>
          </a:p>
        </p:txBody>
      </p:sp>
      <p:sp>
        <p:nvSpPr>
          <p:cNvPr id="49160" name="Rectangle 3"/>
          <p:cNvSpPr>
            <a:spLocks noChangeArrowheads="1"/>
          </p:cNvSpPr>
          <p:nvPr/>
        </p:nvSpPr>
        <p:spPr bwMode="auto">
          <a:xfrm>
            <a:off x="539750" y="2924175"/>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zh-CN" altLang="en-US" sz="2700" b="1">
                <a:solidFill>
                  <a:srgbClr val="000000"/>
                </a:solidFill>
                <a:latin typeface="宋体" pitchFamily="2" charset="-122"/>
                <a:ea typeface="宋体" pitchFamily="2" charset="-122"/>
              </a:rPr>
              <a:t>    若将此信号作用到冲激信号为</a:t>
            </a:r>
            <a:r>
              <a:rPr lang="en-US" altLang="zh-CN" sz="2700" b="1">
                <a:solidFill>
                  <a:srgbClr val="000000"/>
                </a:solidFill>
                <a:latin typeface="宋体" pitchFamily="2" charset="-122"/>
                <a:ea typeface="宋体" pitchFamily="2" charset="-122"/>
              </a:rPr>
              <a:t>h(t)</a:t>
            </a:r>
            <a:r>
              <a:rPr lang="zh-CN" altLang="en-US" sz="2700" b="1">
                <a:solidFill>
                  <a:srgbClr val="000000"/>
                </a:solidFill>
                <a:latin typeface="宋体" pitchFamily="2" charset="-122"/>
                <a:ea typeface="宋体" pitchFamily="2" charset="-122"/>
              </a:rPr>
              <a:t>的线性时不变系统，则系统的响应为</a:t>
            </a:r>
            <a:endParaRPr lang="zh-CN" altLang="en-US" b="1">
              <a:ea typeface="宋体" pitchFamily="2" charset="-122"/>
            </a:endParaRPr>
          </a:p>
        </p:txBody>
      </p:sp>
      <p:sp>
        <p:nvSpPr>
          <p:cNvPr id="49161" name="Rectangle 4"/>
          <p:cNvSpPr>
            <a:spLocks noChangeArrowheads="1"/>
          </p:cNvSpPr>
          <p:nvPr/>
        </p:nvSpPr>
        <p:spPr bwMode="auto">
          <a:xfrm>
            <a:off x="468313" y="1700213"/>
            <a:ext cx="68897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2700" b="1">
                <a:solidFill>
                  <a:srgbClr val="FF3300"/>
                </a:solidFill>
                <a:latin typeface="宋体" pitchFamily="2" charset="-122"/>
                <a:ea typeface="宋体" pitchFamily="2" charset="-122"/>
              </a:rPr>
              <a:t>原理：</a:t>
            </a:r>
            <a:r>
              <a:rPr lang="zh-CN" altLang="en-US" sz="2700" b="1">
                <a:solidFill>
                  <a:srgbClr val="000000"/>
                </a:solidFill>
                <a:latin typeface="宋体" pitchFamily="2" charset="-122"/>
                <a:ea typeface="宋体" pitchFamily="2" charset="-122"/>
              </a:rPr>
              <a:t>任意信号可以用冲激信号的组合表示：</a:t>
            </a:r>
            <a:endParaRPr lang="zh-CN" altLang="en-US" b="1">
              <a:ea typeface="宋体" pitchFamily="2" charset="-122"/>
            </a:endParaRPr>
          </a:p>
        </p:txBody>
      </p:sp>
      <p:graphicFrame>
        <p:nvGraphicFramePr>
          <p:cNvPr id="49154" name="Object 5"/>
          <p:cNvGraphicFramePr>
            <a:graphicFrameLocks noChangeAspect="1"/>
          </p:cNvGraphicFramePr>
          <p:nvPr/>
        </p:nvGraphicFramePr>
        <p:xfrm>
          <a:off x="1908175" y="2205038"/>
          <a:ext cx="4343400" cy="762000"/>
        </p:xfrm>
        <a:graphic>
          <a:graphicData uri="http://schemas.openxmlformats.org/presentationml/2006/ole">
            <mc:AlternateContent xmlns:mc="http://schemas.openxmlformats.org/markup-compatibility/2006">
              <mc:Choice xmlns:v="urn:schemas-microsoft-com:vml" Requires="v">
                <p:oleObj spid="_x0000_s49177" name="Equation" r:id="rId3" imgW="1485720" imgH="330120" progId="Equation.3">
                  <p:embed/>
                </p:oleObj>
              </mc:Choice>
              <mc:Fallback>
                <p:oleObj name="Equation" r:id="rId3" imgW="1485720" imgH="3301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205038"/>
                        <a:ext cx="4343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6"/>
          <p:cNvGraphicFramePr>
            <a:graphicFrameLocks noChangeAspect="1"/>
          </p:cNvGraphicFramePr>
          <p:nvPr/>
        </p:nvGraphicFramePr>
        <p:xfrm>
          <a:off x="1258888" y="3789363"/>
          <a:ext cx="5761037" cy="1998662"/>
        </p:xfrm>
        <a:graphic>
          <a:graphicData uri="http://schemas.openxmlformats.org/presentationml/2006/ole">
            <mc:AlternateContent xmlns:mc="http://schemas.openxmlformats.org/markup-compatibility/2006">
              <mc:Choice xmlns:v="urn:schemas-microsoft-com:vml" Requires="v">
                <p:oleObj spid="_x0000_s49178" name="Equation" r:id="rId5" imgW="2311200" imgH="1015920" progId="Equation.DSMT4">
                  <p:embed/>
                </p:oleObj>
              </mc:Choice>
              <mc:Fallback>
                <p:oleObj name="Equation" r:id="rId5" imgW="2311200" imgH="10159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789363"/>
                        <a:ext cx="5761037" cy="199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2" name="Rectangle 7"/>
          <p:cNvSpPr>
            <a:spLocks noChangeArrowheads="1"/>
          </p:cNvSpPr>
          <p:nvPr/>
        </p:nvSpPr>
        <p:spPr bwMode="auto">
          <a:xfrm>
            <a:off x="539750" y="5734050"/>
            <a:ext cx="35052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zh-CN" altLang="en-US" sz="2700" b="1">
                <a:solidFill>
                  <a:srgbClr val="000000"/>
                </a:solidFill>
                <a:latin typeface="宋体" pitchFamily="2" charset="-122"/>
                <a:ea typeface="宋体" pitchFamily="2" charset="-122"/>
              </a:rPr>
              <a:t>    这就是</a:t>
            </a:r>
            <a:r>
              <a:rPr lang="zh-CN" altLang="en-US" sz="2700" b="1">
                <a:solidFill>
                  <a:srgbClr val="FF3300"/>
                </a:solidFill>
                <a:latin typeface="宋体" pitchFamily="2" charset="-122"/>
                <a:ea typeface="宋体" pitchFamily="2" charset="-122"/>
              </a:rPr>
              <a:t>卷积方法</a:t>
            </a:r>
            <a:r>
              <a:rPr lang="zh-CN" altLang="en-US" sz="2700" b="1">
                <a:solidFill>
                  <a:srgbClr val="000000"/>
                </a:solidFill>
                <a:latin typeface="宋体" pitchFamily="2" charset="-122"/>
                <a:ea typeface="宋体" pitchFamily="2" charset="-122"/>
              </a:rPr>
              <a:t>。</a:t>
            </a:r>
            <a:endParaRPr lang="zh-CN" altLang="en-US" b="1">
              <a:ea typeface="宋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2"/>
          <p:cNvSpPr>
            <a:spLocks noGrp="1"/>
          </p:cNvSpPr>
          <p:nvPr>
            <p:ph type="ftr" sz="quarter" idx="11"/>
          </p:nvPr>
        </p:nvSpPr>
        <p:spPr/>
        <p:txBody>
          <a:bodyPr/>
          <a:lstStyle/>
          <a:p>
            <a:pPr>
              <a:defRPr/>
            </a:pPr>
            <a:r>
              <a:rPr lang="zh-CN" altLang="en-US"/>
              <a:t>信号与系统</a:t>
            </a:r>
          </a:p>
        </p:txBody>
      </p:sp>
      <p:sp>
        <p:nvSpPr>
          <p:cNvPr id="501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0388E651-7863-4F28-9F6C-B113B3B95E7F}" type="slidenum">
              <a:rPr lang="en-US" altLang="ko-KR">
                <a:solidFill>
                  <a:srgbClr val="003399"/>
                </a:solidFill>
                <a:latin typeface="-윤체L"/>
                <a:ea typeface="-윤체L"/>
                <a:cs typeface="-윤체L"/>
              </a:rPr>
              <a:pPr/>
              <a:t>66</a:t>
            </a:fld>
            <a:endParaRPr lang="en-US" altLang="ko-KR">
              <a:solidFill>
                <a:srgbClr val="003399"/>
              </a:solidFill>
              <a:latin typeface="-윤체L"/>
              <a:ea typeface="-윤체L"/>
              <a:cs typeface="-윤체L"/>
            </a:endParaRPr>
          </a:p>
        </p:txBody>
      </p:sp>
      <p:sp>
        <p:nvSpPr>
          <p:cNvPr id="50183" name="Rectangle 2"/>
          <p:cNvSpPr>
            <a:spLocks noRot="1" noChangeArrowheads="1"/>
          </p:cNvSpPr>
          <p:nvPr/>
        </p:nvSpPr>
        <p:spPr bwMode="auto">
          <a:xfrm>
            <a:off x="971550" y="476250"/>
            <a:ext cx="6248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hlink"/>
              </a:buClr>
              <a:buSzPct val="70000"/>
              <a:buFont typeface="Wingdings" pitchFamily="2" charset="2"/>
              <a:buNone/>
            </a:pPr>
            <a:r>
              <a:rPr lang="en-US" altLang="zh-CN" sz="3200" b="1">
                <a:solidFill>
                  <a:srgbClr val="FF0000"/>
                </a:solidFill>
                <a:latin typeface="华文细黑" pitchFamily="2" charset="-122"/>
                <a:ea typeface="华文细黑" pitchFamily="2" charset="-122"/>
              </a:rPr>
              <a:t>3.</a:t>
            </a:r>
            <a:r>
              <a:rPr lang="zh-CN" altLang="en-US" sz="3200" b="1">
                <a:solidFill>
                  <a:srgbClr val="FF0000"/>
                </a:solidFill>
                <a:latin typeface="华文细黑" pitchFamily="2" charset="-122"/>
                <a:ea typeface="华文细黑" pitchFamily="2" charset="-122"/>
              </a:rPr>
              <a:t>用卷积积分法求零状态响应</a:t>
            </a:r>
            <a:endParaRPr lang="zh-CN" altLang="en-US" sz="3200" b="1">
              <a:solidFill>
                <a:srgbClr val="FF0000"/>
              </a:solidFill>
              <a:latin typeface="宋体" pitchFamily="2" charset="-122"/>
              <a:ea typeface="宋体" pitchFamily="2" charset="-122"/>
            </a:endParaRPr>
          </a:p>
        </p:txBody>
      </p:sp>
      <p:graphicFrame>
        <p:nvGraphicFramePr>
          <p:cNvPr id="50178" name="Object 3"/>
          <p:cNvGraphicFramePr>
            <a:graphicFrameLocks noChangeAspect="1"/>
          </p:cNvGraphicFramePr>
          <p:nvPr/>
        </p:nvGraphicFramePr>
        <p:xfrm>
          <a:off x="782638" y="2420938"/>
          <a:ext cx="6959600" cy="1852612"/>
        </p:xfrm>
        <a:graphic>
          <a:graphicData uri="http://schemas.openxmlformats.org/presentationml/2006/ole">
            <mc:AlternateContent xmlns:mc="http://schemas.openxmlformats.org/markup-compatibility/2006">
              <mc:Choice xmlns:v="urn:schemas-microsoft-com:vml" Requires="v">
                <p:oleObj spid="_x0000_s50198" name="Equation" r:id="rId3" imgW="2958840" imgH="799920" progId="Equation.DSMT4">
                  <p:embed/>
                </p:oleObj>
              </mc:Choice>
              <mc:Fallback>
                <p:oleObj name="Equation" r:id="rId3" imgW="2958840" imgH="7999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2420938"/>
                        <a:ext cx="6959600" cy="1852612"/>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graphicFrame>
        <p:nvGraphicFramePr>
          <p:cNvPr id="50179" name="Object 4"/>
          <p:cNvGraphicFramePr>
            <a:graphicFrameLocks noChangeAspect="1"/>
          </p:cNvGraphicFramePr>
          <p:nvPr/>
        </p:nvGraphicFramePr>
        <p:xfrm>
          <a:off x="757238" y="4797425"/>
          <a:ext cx="7096125" cy="715963"/>
        </p:xfrm>
        <a:graphic>
          <a:graphicData uri="http://schemas.openxmlformats.org/presentationml/2006/ole">
            <mc:AlternateContent xmlns:mc="http://schemas.openxmlformats.org/markup-compatibility/2006">
              <mc:Choice xmlns:v="urn:schemas-microsoft-com:vml" Requires="v">
                <p:oleObj spid="_x0000_s50199" name="Equation" r:id="rId5" imgW="3225600" imgH="330120" progId="Equation.DSMT4">
                  <p:embed/>
                </p:oleObj>
              </mc:Choice>
              <mc:Fallback>
                <p:oleObj name="Equation" r:id="rId5" imgW="3225600" imgH="3301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4797425"/>
                        <a:ext cx="7096125" cy="715963"/>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1065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CA1D6836-3C76-4292-8964-FC235D17166E}" type="slidenum">
              <a:rPr lang="en-US" altLang="ko-KR">
                <a:solidFill>
                  <a:srgbClr val="003399"/>
                </a:solidFill>
                <a:latin typeface="-윤체L"/>
                <a:ea typeface="-윤체L"/>
                <a:cs typeface="-윤체L"/>
              </a:rPr>
              <a:pPr/>
              <a:t>67</a:t>
            </a:fld>
            <a:endParaRPr lang="en-US" altLang="ko-KR">
              <a:solidFill>
                <a:srgbClr val="003399"/>
              </a:solidFill>
              <a:latin typeface="-윤체L"/>
              <a:ea typeface="-윤체L"/>
              <a:cs typeface="-윤체L"/>
            </a:endParaRPr>
          </a:p>
        </p:txBody>
      </p:sp>
      <p:sp>
        <p:nvSpPr>
          <p:cNvPr id="106501" name="Rectangle 2"/>
          <p:cNvSpPr>
            <a:spLocks noGrp="1" noChangeArrowheads="1"/>
          </p:cNvSpPr>
          <p:nvPr>
            <p:ph type="body" idx="1"/>
          </p:nvPr>
        </p:nvSpPr>
        <p:spPr>
          <a:xfrm>
            <a:off x="1116013" y="549275"/>
            <a:ext cx="5638800" cy="554038"/>
          </a:xfrm>
        </p:spPr>
        <p:txBody>
          <a:bodyPr/>
          <a:lstStyle/>
          <a:p>
            <a:pPr eaLnBrk="1" hangingPunct="1">
              <a:lnSpc>
                <a:spcPct val="90000"/>
              </a:lnSpc>
              <a:buFont typeface="Wingdings" pitchFamily="2" charset="2"/>
              <a:buNone/>
            </a:pPr>
            <a:r>
              <a:rPr lang="en-US" altLang="zh-CN" smtClean="0">
                <a:solidFill>
                  <a:srgbClr val="FF0000"/>
                </a:solidFill>
                <a:latin typeface="华文细黑" pitchFamily="2" charset="-122"/>
                <a:ea typeface="华文细黑" pitchFamily="2" charset="-122"/>
              </a:rPr>
              <a:t>4.</a:t>
            </a:r>
            <a:r>
              <a:rPr lang="zh-CN" altLang="en-US" smtClean="0">
                <a:solidFill>
                  <a:srgbClr val="FF0000"/>
                </a:solidFill>
                <a:latin typeface="华文细黑" pitchFamily="2" charset="-122"/>
                <a:ea typeface="华文细黑" pitchFamily="2" charset="-122"/>
              </a:rPr>
              <a:t>卷积积分图解法</a:t>
            </a:r>
            <a:endParaRPr lang="zh-CN" altLang="en-US" smtClean="0">
              <a:solidFill>
                <a:srgbClr val="FF0000"/>
              </a:solidFill>
              <a:latin typeface="宋体" pitchFamily="2" charset="-122"/>
            </a:endParaRPr>
          </a:p>
        </p:txBody>
      </p:sp>
      <p:sp>
        <p:nvSpPr>
          <p:cNvPr id="106502" name="Text Box 4"/>
          <p:cNvSpPr txBox="1">
            <a:spLocks noChangeArrowheads="1"/>
          </p:cNvSpPr>
          <p:nvPr/>
        </p:nvSpPr>
        <p:spPr bwMode="auto">
          <a:xfrm>
            <a:off x="395288" y="1628775"/>
            <a:ext cx="7239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200" b="1">
                <a:ea typeface="宋体" pitchFamily="2" charset="-122"/>
              </a:rPr>
              <a:t>卷积积分图解法：可以把卷积运算中一些抽象的关系形象化，便于理解卷积的概念及方便运算。</a:t>
            </a:r>
          </a:p>
        </p:txBody>
      </p:sp>
      <p:sp>
        <p:nvSpPr>
          <p:cNvPr id="106503" name="Text Box 5"/>
          <p:cNvSpPr txBox="1">
            <a:spLocks noChangeArrowheads="1"/>
          </p:cNvSpPr>
          <p:nvPr/>
        </p:nvSpPr>
        <p:spPr bwMode="auto">
          <a:xfrm>
            <a:off x="395288" y="2349500"/>
            <a:ext cx="80010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200" b="1">
                <a:ea typeface="宋体" pitchFamily="2" charset="-122"/>
              </a:rPr>
              <a:t>卷积积分图解法五个步骤：</a:t>
            </a:r>
          </a:p>
          <a:p>
            <a:pPr eaLnBrk="1" hangingPunct="1">
              <a:spcBef>
                <a:spcPct val="50000"/>
              </a:spcBef>
            </a:pPr>
            <a:r>
              <a:rPr lang="zh-CN" altLang="en-US" sz="2200" b="1">
                <a:solidFill>
                  <a:srgbClr val="FF3300"/>
                </a:solidFill>
                <a:ea typeface="宋体" pitchFamily="2" charset="-122"/>
              </a:rPr>
              <a:t>１、反折　２、平移　３、相乘　４、相加</a:t>
            </a:r>
          </a:p>
        </p:txBody>
      </p:sp>
      <p:sp>
        <p:nvSpPr>
          <p:cNvPr id="106504" name="Text Box 6"/>
          <p:cNvSpPr txBox="1">
            <a:spLocks noChangeArrowheads="1"/>
          </p:cNvSpPr>
          <p:nvPr/>
        </p:nvSpPr>
        <p:spPr bwMode="auto">
          <a:xfrm>
            <a:off x="323850" y="3284538"/>
            <a:ext cx="8512175"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20000"/>
              </a:spcBef>
              <a:buFontTx/>
              <a:buChar char="•"/>
            </a:pPr>
            <a:r>
              <a:rPr lang="zh-CN" altLang="en-US" sz="2200" b="1">
                <a:ea typeface="宋体" pitchFamily="2" charset="-122"/>
              </a:rPr>
              <a:t>具体地：</a:t>
            </a:r>
          </a:p>
          <a:p>
            <a:pPr eaLnBrk="1" hangingPunct="1">
              <a:spcBef>
                <a:spcPct val="20000"/>
              </a:spcBef>
            </a:pPr>
            <a:r>
              <a:rPr lang="zh-CN" altLang="en-US" sz="2200" b="1">
                <a:ea typeface="宋体" pitchFamily="2" charset="-122"/>
              </a:rPr>
              <a:t>（１）改换图形中的横坐标，由</a:t>
            </a:r>
            <a:r>
              <a:rPr lang="en-US" altLang="zh-CN" sz="2200" b="1">
                <a:ea typeface="宋体" pitchFamily="2" charset="-122"/>
              </a:rPr>
              <a:t>t</a:t>
            </a:r>
            <a:r>
              <a:rPr lang="zh-CN" altLang="en-US" sz="2200" b="1">
                <a:ea typeface="宋体" pitchFamily="2" charset="-122"/>
              </a:rPr>
              <a:t>改为</a:t>
            </a:r>
            <a:r>
              <a:rPr lang="zh-CN" altLang="en-US" sz="2200" b="1">
                <a:ea typeface="宋体" pitchFamily="2" charset="-122"/>
                <a:sym typeface="Symbol" pitchFamily="18" charset="2"/>
              </a:rPr>
              <a:t>，变成函数的自变量；</a:t>
            </a:r>
          </a:p>
          <a:p>
            <a:pPr eaLnBrk="1" hangingPunct="1">
              <a:spcBef>
                <a:spcPct val="20000"/>
              </a:spcBef>
            </a:pPr>
            <a:r>
              <a:rPr lang="zh-CN" altLang="en-US" sz="2200" b="1">
                <a:ea typeface="宋体" pitchFamily="2" charset="-122"/>
                <a:sym typeface="Symbol" pitchFamily="18" charset="2"/>
              </a:rPr>
              <a:t>（２）把其中一个信号反折（反褶）。</a:t>
            </a:r>
          </a:p>
          <a:p>
            <a:pPr eaLnBrk="1" hangingPunct="1">
              <a:spcBef>
                <a:spcPct val="20000"/>
              </a:spcBef>
            </a:pPr>
            <a:r>
              <a:rPr lang="zh-CN" altLang="en-US" sz="2200" b="1">
                <a:ea typeface="宋体" pitchFamily="2" charset="-122"/>
                <a:sym typeface="Symbol" pitchFamily="18" charset="2"/>
              </a:rPr>
              <a:t>（３）把反折后的信号做位移，移位量是</a:t>
            </a:r>
            <a:r>
              <a:rPr lang="en-US" altLang="zh-CN" sz="2200" b="1">
                <a:ea typeface="宋体" pitchFamily="2" charset="-122"/>
                <a:sym typeface="Symbol" pitchFamily="18" charset="2"/>
              </a:rPr>
              <a:t>t</a:t>
            </a:r>
            <a:r>
              <a:rPr lang="zh-CN" altLang="en-US" sz="2200" b="1">
                <a:ea typeface="宋体" pitchFamily="2" charset="-122"/>
                <a:sym typeface="Symbol" pitchFamily="18" charset="2"/>
              </a:rPr>
              <a:t>，这样</a:t>
            </a:r>
            <a:r>
              <a:rPr lang="en-US" altLang="zh-CN" sz="2200" b="1">
                <a:ea typeface="宋体" pitchFamily="2" charset="-122"/>
                <a:sym typeface="Symbol" pitchFamily="18" charset="2"/>
              </a:rPr>
              <a:t>t</a:t>
            </a:r>
            <a:r>
              <a:rPr lang="zh-CN" altLang="en-US" sz="2200" b="1">
                <a:ea typeface="宋体" pitchFamily="2" charset="-122"/>
                <a:sym typeface="Symbol" pitchFamily="18" charset="2"/>
              </a:rPr>
              <a:t>是一个参变量。在坐标系中，</a:t>
            </a:r>
            <a:r>
              <a:rPr lang="en-US" altLang="zh-CN" sz="2200" b="1">
                <a:ea typeface="宋体" pitchFamily="2" charset="-122"/>
                <a:sym typeface="Symbol" pitchFamily="18" charset="2"/>
              </a:rPr>
              <a:t>t&gt;0</a:t>
            </a:r>
            <a:r>
              <a:rPr lang="zh-CN" altLang="en-US" sz="2200" b="1">
                <a:ea typeface="宋体" pitchFamily="2" charset="-122"/>
                <a:sym typeface="Symbol" pitchFamily="18" charset="2"/>
              </a:rPr>
              <a:t>图形右移；</a:t>
            </a:r>
            <a:r>
              <a:rPr lang="en-US" altLang="zh-CN" sz="2200" b="1">
                <a:ea typeface="宋体" pitchFamily="2" charset="-122"/>
                <a:sym typeface="Symbol" pitchFamily="18" charset="2"/>
              </a:rPr>
              <a:t>t&lt;0</a:t>
            </a:r>
            <a:r>
              <a:rPr lang="zh-CN" altLang="en-US" sz="2200" b="1">
                <a:ea typeface="宋体" pitchFamily="2" charset="-122"/>
                <a:sym typeface="Symbol" pitchFamily="18" charset="2"/>
              </a:rPr>
              <a:t>图形左移。</a:t>
            </a:r>
          </a:p>
          <a:p>
            <a:pPr eaLnBrk="1" hangingPunct="1">
              <a:spcBef>
                <a:spcPct val="20000"/>
              </a:spcBef>
            </a:pPr>
            <a:r>
              <a:rPr lang="zh-CN" altLang="en-US" sz="2200" b="1">
                <a:ea typeface="宋体" pitchFamily="2" charset="-122"/>
                <a:sym typeface="Symbol" pitchFamily="18" charset="2"/>
              </a:rPr>
              <a:t>（４）两信号重叠部分相乘</a:t>
            </a:r>
            <a:r>
              <a:rPr lang="en-US" altLang="zh-CN" sz="2200" b="1">
                <a:ea typeface="宋体" pitchFamily="2" charset="-122"/>
                <a:sym typeface="Symbol" pitchFamily="18" charset="2"/>
              </a:rPr>
              <a:t>e()h(t- );</a:t>
            </a:r>
          </a:p>
          <a:p>
            <a:pPr eaLnBrk="1" hangingPunct="1">
              <a:spcBef>
                <a:spcPct val="20000"/>
              </a:spcBef>
            </a:pPr>
            <a:r>
              <a:rPr lang="zh-CN" altLang="en-US" sz="2200" b="1">
                <a:ea typeface="宋体" pitchFamily="2" charset="-122"/>
                <a:sym typeface="Symbol" pitchFamily="18" charset="2"/>
              </a:rPr>
              <a:t>（５）完成相乘后图形的积分。</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9" name="页脚占位符 4"/>
          <p:cNvSpPr>
            <a:spLocks noGrp="1"/>
          </p:cNvSpPr>
          <p:nvPr>
            <p:ph type="ftr" sz="quarter" idx="11"/>
          </p:nvPr>
        </p:nvSpPr>
        <p:spPr/>
        <p:txBody>
          <a:bodyPr/>
          <a:lstStyle/>
          <a:p>
            <a:pPr>
              <a:defRPr/>
            </a:pPr>
            <a:r>
              <a:rPr lang="zh-CN" altLang="en-US"/>
              <a:t>信号与系统</a:t>
            </a:r>
          </a:p>
        </p:txBody>
      </p:sp>
      <p:sp>
        <p:nvSpPr>
          <p:cNvPr id="512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D711AE95-C70C-4CDA-929A-4E40F791778B}" type="slidenum">
              <a:rPr lang="en-US" altLang="ko-KR">
                <a:solidFill>
                  <a:srgbClr val="003399"/>
                </a:solidFill>
                <a:latin typeface="-윤체L"/>
                <a:ea typeface="-윤체L"/>
                <a:cs typeface="-윤체L"/>
              </a:rPr>
              <a:pPr/>
              <a:t>68</a:t>
            </a:fld>
            <a:endParaRPr lang="en-US" altLang="ko-KR">
              <a:solidFill>
                <a:srgbClr val="003399"/>
              </a:solidFill>
              <a:latin typeface="-윤체L"/>
              <a:ea typeface="-윤체L"/>
              <a:cs typeface="-윤체L"/>
            </a:endParaRPr>
          </a:p>
        </p:txBody>
      </p:sp>
      <p:sp>
        <p:nvSpPr>
          <p:cNvPr id="51237" name="Rectangle 2"/>
          <p:cNvSpPr>
            <a:spLocks noGrp="1" noChangeArrowheads="1"/>
          </p:cNvSpPr>
          <p:nvPr>
            <p:ph type="body" idx="1"/>
          </p:nvPr>
        </p:nvSpPr>
        <p:spPr>
          <a:xfrm>
            <a:off x="762000" y="533400"/>
            <a:ext cx="5638800" cy="554038"/>
          </a:xfrm>
        </p:spPr>
        <p:txBody>
          <a:bodyPr/>
          <a:lstStyle/>
          <a:p>
            <a:pPr eaLnBrk="1" hangingPunct="1">
              <a:lnSpc>
                <a:spcPct val="90000"/>
              </a:lnSpc>
            </a:pPr>
            <a:r>
              <a:rPr lang="zh-CN" altLang="en-US" smtClean="0">
                <a:latin typeface="华文细黑" pitchFamily="2" charset="-122"/>
                <a:ea typeface="华文细黑" pitchFamily="2" charset="-122"/>
              </a:rPr>
              <a:t>举例</a:t>
            </a:r>
            <a:r>
              <a:rPr lang="en-US" altLang="zh-CN" smtClean="0">
                <a:latin typeface="华文细黑" pitchFamily="2" charset="-122"/>
                <a:ea typeface="华文细黑" pitchFamily="2" charset="-122"/>
              </a:rPr>
              <a:t>2.10</a:t>
            </a:r>
            <a:endParaRPr lang="en-US" altLang="zh-CN" smtClean="0">
              <a:latin typeface="宋体" pitchFamily="2" charset="-122"/>
            </a:endParaRPr>
          </a:p>
        </p:txBody>
      </p:sp>
      <p:grpSp>
        <p:nvGrpSpPr>
          <p:cNvPr id="51238" name="Group 4"/>
          <p:cNvGrpSpPr>
            <a:grpSpLocks/>
          </p:cNvGrpSpPr>
          <p:nvPr/>
        </p:nvGrpSpPr>
        <p:grpSpPr bwMode="auto">
          <a:xfrm>
            <a:off x="684213" y="1412875"/>
            <a:ext cx="2449512" cy="1566863"/>
            <a:chOff x="432" y="672"/>
            <a:chExt cx="1543" cy="987"/>
          </a:xfrm>
        </p:grpSpPr>
        <p:sp>
          <p:nvSpPr>
            <p:cNvPr id="51276" name="Line 5"/>
            <p:cNvSpPr>
              <a:spLocks noChangeShapeType="1"/>
            </p:cNvSpPr>
            <p:nvPr/>
          </p:nvSpPr>
          <p:spPr bwMode="auto">
            <a:xfrm>
              <a:off x="432" y="1392"/>
              <a:ext cx="1296"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77" name="Line 6"/>
            <p:cNvSpPr>
              <a:spLocks noChangeShapeType="1"/>
            </p:cNvSpPr>
            <p:nvPr/>
          </p:nvSpPr>
          <p:spPr bwMode="auto">
            <a:xfrm flipV="1">
              <a:off x="1008" y="720"/>
              <a:ext cx="0" cy="768"/>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28" name="Object 7"/>
            <p:cNvGraphicFramePr>
              <a:graphicFrameLocks noChangeAspect="1"/>
            </p:cNvGraphicFramePr>
            <p:nvPr/>
          </p:nvGraphicFramePr>
          <p:xfrm>
            <a:off x="1056" y="672"/>
            <a:ext cx="713" cy="226"/>
          </p:xfrm>
          <a:graphic>
            <a:graphicData uri="http://schemas.openxmlformats.org/presentationml/2006/ole">
              <mc:AlternateContent xmlns:mc="http://schemas.openxmlformats.org/markup-compatibility/2006">
                <mc:Choice xmlns:v="urn:schemas-microsoft-com:vml" Requires="v">
                  <p:oleObj spid="_x0000_s51505" name="Equation" r:id="rId3" imgW="660240" imgH="215640" progId="Equation.3">
                    <p:embed/>
                  </p:oleObj>
                </mc:Choice>
                <mc:Fallback>
                  <p:oleObj name="Equation" r:id="rId3" imgW="66024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672"/>
                          <a:ext cx="71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8" name="Line 8"/>
            <p:cNvSpPr>
              <a:spLocks noChangeShapeType="1"/>
            </p:cNvSpPr>
            <p:nvPr/>
          </p:nvSpPr>
          <p:spPr bwMode="auto">
            <a:xfrm flipV="1">
              <a:off x="816" y="115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79" name="Line 9"/>
            <p:cNvSpPr>
              <a:spLocks noChangeShapeType="1"/>
            </p:cNvSpPr>
            <p:nvPr/>
          </p:nvSpPr>
          <p:spPr bwMode="auto">
            <a:xfrm>
              <a:off x="816" y="1152"/>
              <a:ext cx="57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80" name="Line 10"/>
            <p:cNvSpPr>
              <a:spLocks noChangeShapeType="1"/>
            </p:cNvSpPr>
            <p:nvPr/>
          </p:nvSpPr>
          <p:spPr bwMode="auto">
            <a:xfrm flipV="1">
              <a:off x="1392" y="115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29" name="Object 11"/>
            <p:cNvGraphicFramePr>
              <a:graphicFrameLocks noChangeAspect="1"/>
            </p:cNvGraphicFramePr>
            <p:nvPr/>
          </p:nvGraphicFramePr>
          <p:xfrm>
            <a:off x="1008" y="1392"/>
            <a:ext cx="137" cy="186"/>
          </p:xfrm>
          <a:graphic>
            <a:graphicData uri="http://schemas.openxmlformats.org/presentationml/2006/ole">
              <mc:AlternateContent xmlns:mc="http://schemas.openxmlformats.org/markup-compatibility/2006">
                <mc:Choice xmlns:v="urn:schemas-microsoft-com:vml" Requires="v">
                  <p:oleObj spid="_x0000_s51506" name="Equation" r:id="rId5" imgW="126720" imgH="177480" progId="Equation.3">
                    <p:embed/>
                  </p:oleObj>
                </mc:Choice>
                <mc:Fallback>
                  <p:oleObj name="Equation" r:id="rId5" imgW="126720" imgH="17748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392"/>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0" name="Object 12"/>
            <p:cNvGraphicFramePr>
              <a:graphicFrameLocks noChangeAspect="1"/>
            </p:cNvGraphicFramePr>
            <p:nvPr/>
          </p:nvGraphicFramePr>
          <p:xfrm>
            <a:off x="1316" y="1399"/>
            <a:ext cx="96" cy="172"/>
          </p:xfrm>
          <a:graphic>
            <a:graphicData uri="http://schemas.openxmlformats.org/presentationml/2006/ole">
              <mc:AlternateContent xmlns:mc="http://schemas.openxmlformats.org/markup-compatibility/2006">
                <mc:Choice xmlns:v="urn:schemas-microsoft-com:vml" Requires="v">
                  <p:oleObj spid="_x0000_s51507" name="Equation" r:id="rId7" imgW="88560" imgH="164880" progId="Equation.3">
                    <p:embed/>
                  </p:oleObj>
                </mc:Choice>
                <mc:Fallback>
                  <p:oleObj name="Equation" r:id="rId7" imgW="88560" imgH="1648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6" y="1399"/>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1" name="Object 13"/>
            <p:cNvGraphicFramePr>
              <a:graphicFrameLocks noChangeAspect="1"/>
            </p:cNvGraphicFramePr>
            <p:nvPr/>
          </p:nvGraphicFramePr>
          <p:xfrm>
            <a:off x="720" y="1392"/>
            <a:ext cx="179" cy="267"/>
          </p:xfrm>
          <a:graphic>
            <a:graphicData uri="http://schemas.openxmlformats.org/presentationml/2006/ole">
              <mc:AlternateContent xmlns:mc="http://schemas.openxmlformats.org/markup-compatibility/2006">
                <mc:Choice xmlns:v="urn:schemas-microsoft-com:vml" Requires="v">
                  <p:oleObj spid="_x0000_s51508" name="Equation" r:id="rId9" imgW="253800" imgH="393480" progId="Equation.3">
                    <p:embed/>
                  </p:oleObj>
                </mc:Choice>
                <mc:Fallback>
                  <p:oleObj name="Equation" r:id="rId9" imgW="253800" imgH="39348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 y="1392"/>
                          <a:ext cx="17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2" name="Object 14"/>
            <p:cNvGraphicFramePr>
              <a:graphicFrameLocks noChangeAspect="1"/>
            </p:cNvGraphicFramePr>
            <p:nvPr/>
          </p:nvGraphicFramePr>
          <p:xfrm>
            <a:off x="1008" y="960"/>
            <a:ext cx="96" cy="172"/>
          </p:xfrm>
          <a:graphic>
            <a:graphicData uri="http://schemas.openxmlformats.org/presentationml/2006/ole">
              <mc:AlternateContent xmlns:mc="http://schemas.openxmlformats.org/markup-compatibility/2006">
                <mc:Choice xmlns:v="urn:schemas-microsoft-com:vml" Requires="v">
                  <p:oleObj spid="_x0000_s51509" name="Equation" r:id="rId11" imgW="88560" imgH="164880" progId="Equation.3">
                    <p:embed/>
                  </p:oleObj>
                </mc:Choice>
                <mc:Fallback>
                  <p:oleObj name="Equation" r:id="rId11" imgW="88560" imgH="16488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960"/>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3" name="Object 15"/>
            <p:cNvGraphicFramePr>
              <a:graphicFrameLocks noChangeAspect="1"/>
            </p:cNvGraphicFramePr>
            <p:nvPr/>
          </p:nvGraphicFramePr>
          <p:xfrm>
            <a:off x="1618" y="1453"/>
            <a:ext cx="357" cy="199"/>
          </p:xfrm>
          <a:graphic>
            <a:graphicData uri="http://schemas.openxmlformats.org/presentationml/2006/ole">
              <mc:AlternateContent xmlns:mc="http://schemas.openxmlformats.org/markup-compatibility/2006">
                <mc:Choice xmlns:v="urn:schemas-microsoft-com:vml" Requires="v">
                  <p:oleObj spid="_x0000_s51510" name="Equation" r:id="rId12" imgW="330120" imgH="190440" progId="Equation.3">
                    <p:embed/>
                  </p:oleObj>
                </mc:Choice>
                <mc:Fallback>
                  <p:oleObj name="Equation" r:id="rId12" imgW="330120" imgH="19044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8" y="1453"/>
                          <a:ext cx="357"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239" name="Group 16"/>
          <p:cNvGrpSpPr>
            <a:grpSpLocks/>
          </p:cNvGrpSpPr>
          <p:nvPr/>
        </p:nvGrpSpPr>
        <p:grpSpPr bwMode="auto">
          <a:xfrm>
            <a:off x="4787900" y="1628775"/>
            <a:ext cx="2471738" cy="1535113"/>
            <a:chOff x="3024" y="672"/>
            <a:chExt cx="1557" cy="967"/>
          </a:xfrm>
        </p:grpSpPr>
        <p:sp>
          <p:nvSpPr>
            <p:cNvPr id="51271" name="Line 17"/>
            <p:cNvSpPr>
              <a:spLocks noChangeShapeType="1"/>
            </p:cNvSpPr>
            <p:nvPr/>
          </p:nvSpPr>
          <p:spPr bwMode="auto">
            <a:xfrm>
              <a:off x="3024" y="1392"/>
              <a:ext cx="1536"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72" name="Line 18"/>
            <p:cNvSpPr>
              <a:spLocks noChangeShapeType="1"/>
            </p:cNvSpPr>
            <p:nvPr/>
          </p:nvSpPr>
          <p:spPr bwMode="auto">
            <a:xfrm flipV="1">
              <a:off x="3216" y="720"/>
              <a:ext cx="0" cy="768"/>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23" name="Object 19"/>
            <p:cNvGraphicFramePr>
              <a:graphicFrameLocks noChangeAspect="1"/>
            </p:cNvGraphicFramePr>
            <p:nvPr/>
          </p:nvGraphicFramePr>
          <p:xfrm>
            <a:off x="3251" y="672"/>
            <a:ext cx="740" cy="226"/>
          </p:xfrm>
          <a:graphic>
            <a:graphicData uri="http://schemas.openxmlformats.org/presentationml/2006/ole">
              <mc:AlternateContent xmlns:mc="http://schemas.openxmlformats.org/markup-compatibility/2006">
                <mc:Choice xmlns:v="urn:schemas-microsoft-com:vml" Requires="v">
                  <p:oleObj spid="_x0000_s51511" name="Equation" r:id="rId14" imgW="685800" imgH="215640" progId="Equation.3">
                    <p:embed/>
                  </p:oleObj>
                </mc:Choice>
                <mc:Fallback>
                  <p:oleObj name="Equation" r:id="rId14" imgW="685800" imgH="21564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51" y="672"/>
                          <a:ext cx="74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3" name="Line 20"/>
            <p:cNvSpPr>
              <a:spLocks noChangeShapeType="1"/>
            </p:cNvSpPr>
            <p:nvPr/>
          </p:nvSpPr>
          <p:spPr bwMode="auto">
            <a:xfrm flipV="1">
              <a:off x="3168" y="1152"/>
              <a:ext cx="81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24" name="Object 21"/>
            <p:cNvGraphicFramePr>
              <a:graphicFrameLocks noChangeAspect="1"/>
            </p:cNvGraphicFramePr>
            <p:nvPr/>
          </p:nvGraphicFramePr>
          <p:xfrm>
            <a:off x="3216" y="1392"/>
            <a:ext cx="137" cy="186"/>
          </p:xfrm>
          <a:graphic>
            <a:graphicData uri="http://schemas.openxmlformats.org/presentationml/2006/ole">
              <mc:AlternateContent xmlns:mc="http://schemas.openxmlformats.org/markup-compatibility/2006">
                <mc:Choice xmlns:v="urn:schemas-microsoft-com:vml" Requires="v">
                  <p:oleObj spid="_x0000_s51512" name="Equation" r:id="rId16" imgW="126720" imgH="177480" progId="Equation.3">
                    <p:embed/>
                  </p:oleObj>
                </mc:Choice>
                <mc:Fallback>
                  <p:oleObj name="Equation" r:id="rId16" imgW="126720" imgH="17748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1392"/>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5" name="Object 22"/>
            <p:cNvGraphicFramePr>
              <a:graphicFrameLocks noChangeAspect="1"/>
            </p:cNvGraphicFramePr>
            <p:nvPr/>
          </p:nvGraphicFramePr>
          <p:xfrm>
            <a:off x="3902" y="1392"/>
            <a:ext cx="153" cy="192"/>
          </p:xfrm>
          <a:graphic>
            <a:graphicData uri="http://schemas.openxmlformats.org/presentationml/2006/ole">
              <mc:AlternateContent xmlns:mc="http://schemas.openxmlformats.org/markup-compatibility/2006">
                <mc:Choice xmlns:v="urn:schemas-microsoft-com:vml" Requires="v">
                  <p:oleObj spid="_x0000_s51513" name="Equation" r:id="rId17" imgW="126720" imgH="164880" progId="Equation.3">
                    <p:embed/>
                  </p:oleObj>
                </mc:Choice>
                <mc:Fallback>
                  <p:oleObj name="Equation" r:id="rId17" imgW="126720" imgH="16488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02" y="1392"/>
                          <a:ext cx="15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6" name="Object 23"/>
            <p:cNvGraphicFramePr>
              <a:graphicFrameLocks noChangeAspect="1"/>
            </p:cNvGraphicFramePr>
            <p:nvPr/>
          </p:nvGraphicFramePr>
          <p:xfrm>
            <a:off x="3216" y="1008"/>
            <a:ext cx="96" cy="172"/>
          </p:xfrm>
          <a:graphic>
            <a:graphicData uri="http://schemas.openxmlformats.org/presentationml/2006/ole">
              <mc:AlternateContent xmlns:mc="http://schemas.openxmlformats.org/markup-compatibility/2006">
                <mc:Choice xmlns:v="urn:schemas-microsoft-com:vml" Requires="v">
                  <p:oleObj spid="_x0000_s51514" name="Equation" r:id="rId19" imgW="88560" imgH="164880" progId="Equation.3">
                    <p:embed/>
                  </p:oleObj>
                </mc:Choice>
                <mc:Fallback>
                  <p:oleObj name="Equation" r:id="rId19" imgW="88560" imgH="16488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008"/>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7" name="Object 24"/>
            <p:cNvGraphicFramePr>
              <a:graphicFrameLocks noChangeAspect="1"/>
            </p:cNvGraphicFramePr>
            <p:nvPr/>
          </p:nvGraphicFramePr>
          <p:xfrm>
            <a:off x="4224" y="1440"/>
            <a:ext cx="357" cy="199"/>
          </p:xfrm>
          <a:graphic>
            <a:graphicData uri="http://schemas.openxmlformats.org/presentationml/2006/ole">
              <mc:AlternateContent xmlns:mc="http://schemas.openxmlformats.org/markup-compatibility/2006">
                <mc:Choice xmlns:v="urn:schemas-microsoft-com:vml" Requires="v">
                  <p:oleObj spid="_x0000_s51515" name="Equation" r:id="rId20" imgW="330120" imgH="190440" progId="Equation.3">
                    <p:embed/>
                  </p:oleObj>
                </mc:Choice>
                <mc:Fallback>
                  <p:oleObj name="Equation" r:id="rId20" imgW="330120" imgH="19044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24" y="1440"/>
                          <a:ext cx="357"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4" name="Line 25"/>
            <p:cNvSpPr>
              <a:spLocks noChangeShapeType="1"/>
            </p:cNvSpPr>
            <p:nvPr/>
          </p:nvSpPr>
          <p:spPr bwMode="auto">
            <a:xfrm flipV="1">
              <a:off x="3984" y="115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75" name="Line 26"/>
            <p:cNvSpPr>
              <a:spLocks noChangeShapeType="1"/>
            </p:cNvSpPr>
            <p:nvPr/>
          </p:nvSpPr>
          <p:spPr bwMode="auto">
            <a:xfrm flipH="1">
              <a:off x="3216" y="1152"/>
              <a:ext cx="76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1240" name="Group 27"/>
          <p:cNvGrpSpPr>
            <a:grpSpLocks/>
          </p:cNvGrpSpPr>
          <p:nvPr/>
        </p:nvGrpSpPr>
        <p:grpSpPr bwMode="auto">
          <a:xfrm>
            <a:off x="827088" y="3068638"/>
            <a:ext cx="2078037" cy="1257300"/>
            <a:chOff x="528" y="1776"/>
            <a:chExt cx="1536" cy="960"/>
          </a:xfrm>
        </p:grpSpPr>
        <p:sp>
          <p:nvSpPr>
            <p:cNvPr id="51266" name="Line 28"/>
            <p:cNvSpPr>
              <a:spLocks noChangeShapeType="1"/>
            </p:cNvSpPr>
            <p:nvPr/>
          </p:nvSpPr>
          <p:spPr bwMode="auto">
            <a:xfrm>
              <a:off x="528" y="2496"/>
              <a:ext cx="1536"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67" name="Line 29"/>
            <p:cNvSpPr>
              <a:spLocks noChangeShapeType="1"/>
            </p:cNvSpPr>
            <p:nvPr/>
          </p:nvSpPr>
          <p:spPr bwMode="auto">
            <a:xfrm flipV="1">
              <a:off x="1488" y="1824"/>
              <a:ext cx="0" cy="768"/>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18" name="Object 30"/>
            <p:cNvGraphicFramePr>
              <a:graphicFrameLocks noChangeAspect="1"/>
            </p:cNvGraphicFramePr>
            <p:nvPr/>
          </p:nvGraphicFramePr>
          <p:xfrm>
            <a:off x="1536" y="1776"/>
            <a:ext cx="425" cy="213"/>
          </p:xfrm>
          <a:graphic>
            <a:graphicData uri="http://schemas.openxmlformats.org/presentationml/2006/ole">
              <mc:AlternateContent xmlns:mc="http://schemas.openxmlformats.org/markup-compatibility/2006">
                <mc:Choice xmlns:v="urn:schemas-microsoft-com:vml" Requires="v">
                  <p:oleObj spid="_x0000_s51516" name="Equation" r:id="rId21" imgW="393480" imgH="203040" progId="Equation.3">
                    <p:embed/>
                  </p:oleObj>
                </mc:Choice>
                <mc:Fallback>
                  <p:oleObj name="Equation" r:id="rId21" imgW="393480" imgH="203040" progId="Equation.3">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36" y="1776"/>
                          <a:ext cx="42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8" name="Line 31"/>
            <p:cNvSpPr>
              <a:spLocks noChangeShapeType="1"/>
            </p:cNvSpPr>
            <p:nvPr/>
          </p:nvSpPr>
          <p:spPr bwMode="auto">
            <a:xfrm flipH="1" flipV="1">
              <a:off x="672" y="2256"/>
              <a:ext cx="81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19" name="Object 32"/>
            <p:cNvGraphicFramePr>
              <a:graphicFrameLocks noChangeAspect="1"/>
            </p:cNvGraphicFramePr>
            <p:nvPr/>
          </p:nvGraphicFramePr>
          <p:xfrm>
            <a:off x="1392" y="2496"/>
            <a:ext cx="137" cy="186"/>
          </p:xfrm>
          <a:graphic>
            <a:graphicData uri="http://schemas.openxmlformats.org/presentationml/2006/ole">
              <mc:AlternateContent xmlns:mc="http://schemas.openxmlformats.org/markup-compatibility/2006">
                <mc:Choice xmlns:v="urn:schemas-microsoft-com:vml" Requires="v">
                  <p:oleObj spid="_x0000_s51517" name="Equation" r:id="rId23" imgW="126720" imgH="177480" progId="Equation.3">
                    <p:embed/>
                  </p:oleObj>
                </mc:Choice>
                <mc:Fallback>
                  <p:oleObj name="Equation" r:id="rId23" imgW="126720" imgH="17748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2496"/>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0" name="Object 33"/>
            <p:cNvGraphicFramePr>
              <a:graphicFrameLocks noChangeAspect="1"/>
            </p:cNvGraphicFramePr>
            <p:nvPr/>
          </p:nvGraphicFramePr>
          <p:xfrm>
            <a:off x="563" y="2544"/>
            <a:ext cx="276" cy="192"/>
          </p:xfrm>
          <a:graphic>
            <a:graphicData uri="http://schemas.openxmlformats.org/presentationml/2006/ole">
              <mc:AlternateContent xmlns:mc="http://schemas.openxmlformats.org/markup-compatibility/2006">
                <mc:Choice xmlns:v="urn:schemas-microsoft-com:vml" Requires="v">
                  <p:oleObj spid="_x0000_s51518" name="Equation" r:id="rId24" imgW="228600" imgH="164880" progId="Equation.3">
                    <p:embed/>
                  </p:oleObj>
                </mc:Choice>
                <mc:Fallback>
                  <p:oleObj name="Equation" r:id="rId24" imgW="228600" imgH="164880" progId="Equation.3">
                    <p:embed/>
                    <p:pic>
                      <p:nvPicPr>
                        <p:cNvPr id="0" name="Object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3" y="2544"/>
                          <a:ext cx="2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1" name="Object 34"/>
            <p:cNvGraphicFramePr>
              <a:graphicFrameLocks noChangeAspect="1"/>
            </p:cNvGraphicFramePr>
            <p:nvPr/>
          </p:nvGraphicFramePr>
          <p:xfrm>
            <a:off x="1488" y="2112"/>
            <a:ext cx="96" cy="172"/>
          </p:xfrm>
          <a:graphic>
            <a:graphicData uri="http://schemas.openxmlformats.org/presentationml/2006/ole">
              <mc:AlternateContent xmlns:mc="http://schemas.openxmlformats.org/markup-compatibility/2006">
                <mc:Choice xmlns:v="urn:schemas-microsoft-com:vml" Requires="v">
                  <p:oleObj spid="_x0000_s51519" name="Equation" r:id="rId26" imgW="88560" imgH="164880" progId="Equation.3">
                    <p:embed/>
                  </p:oleObj>
                </mc:Choice>
                <mc:Fallback>
                  <p:oleObj name="Equation" r:id="rId26" imgW="88560" imgH="16488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2112"/>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2" name="Object 35"/>
            <p:cNvGraphicFramePr>
              <a:graphicFrameLocks noChangeAspect="1"/>
            </p:cNvGraphicFramePr>
            <p:nvPr/>
          </p:nvGraphicFramePr>
          <p:xfrm>
            <a:off x="1838" y="2570"/>
            <a:ext cx="137" cy="146"/>
          </p:xfrm>
          <a:graphic>
            <a:graphicData uri="http://schemas.openxmlformats.org/presentationml/2006/ole">
              <mc:AlternateContent xmlns:mc="http://schemas.openxmlformats.org/markup-compatibility/2006">
                <mc:Choice xmlns:v="urn:schemas-microsoft-com:vml" Requires="v">
                  <p:oleObj spid="_x0000_s51520" name="Equation" r:id="rId27" imgW="126720" imgH="139680" progId="Equation.3">
                    <p:embed/>
                  </p:oleObj>
                </mc:Choice>
                <mc:Fallback>
                  <p:oleObj name="Equation" r:id="rId27" imgW="126720" imgH="139680" progId="Equation.3">
                    <p:embed/>
                    <p:pic>
                      <p:nvPicPr>
                        <p:cNvPr id="0" name="Object 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38" y="2570"/>
                          <a:ext cx="137"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9" name="Line 36"/>
            <p:cNvSpPr>
              <a:spLocks noChangeShapeType="1"/>
            </p:cNvSpPr>
            <p:nvPr/>
          </p:nvSpPr>
          <p:spPr bwMode="auto">
            <a:xfrm flipV="1">
              <a:off x="672" y="2256"/>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70" name="Line 37"/>
            <p:cNvSpPr>
              <a:spLocks noChangeShapeType="1"/>
            </p:cNvSpPr>
            <p:nvPr/>
          </p:nvSpPr>
          <p:spPr bwMode="auto">
            <a:xfrm flipH="1">
              <a:off x="720" y="2256"/>
              <a:ext cx="76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51241" name="Text Box 38"/>
          <p:cNvSpPr txBox="1">
            <a:spLocks noChangeArrowheads="1"/>
          </p:cNvSpPr>
          <p:nvPr/>
        </p:nvSpPr>
        <p:spPr bwMode="auto">
          <a:xfrm>
            <a:off x="395288" y="29972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ea typeface="宋体" pitchFamily="2" charset="-122"/>
              </a:rPr>
              <a:t>（１）反折</a:t>
            </a:r>
          </a:p>
        </p:txBody>
      </p:sp>
      <p:sp>
        <p:nvSpPr>
          <p:cNvPr id="51242" name="Text Box 39"/>
          <p:cNvSpPr txBox="1">
            <a:spLocks noChangeArrowheads="1"/>
          </p:cNvSpPr>
          <p:nvPr/>
        </p:nvSpPr>
        <p:spPr bwMode="auto">
          <a:xfrm>
            <a:off x="3924300" y="3068638"/>
            <a:ext cx="489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ea typeface="宋体" pitchFamily="2" charset="-122"/>
              </a:rPr>
              <a:t>（２）平移（左移到与另一信号没有重合后，再右移。</a:t>
            </a:r>
          </a:p>
        </p:txBody>
      </p:sp>
      <p:grpSp>
        <p:nvGrpSpPr>
          <p:cNvPr id="51243" name="Group 40"/>
          <p:cNvGrpSpPr>
            <a:grpSpLocks/>
          </p:cNvGrpSpPr>
          <p:nvPr/>
        </p:nvGrpSpPr>
        <p:grpSpPr bwMode="auto">
          <a:xfrm>
            <a:off x="5076825" y="3573463"/>
            <a:ext cx="2135188" cy="1249362"/>
            <a:chOff x="3168" y="1872"/>
            <a:chExt cx="1639" cy="960"/>
          </a:xfrm>
        </p:grpSpPr>
        <p:sp>
          <p:nvSpPr>
            <p:cNvPr id="51258" name="Line 41"/>
            <p:cNvSpPr>
              <a:spLocks noChangeShapeType="1"/>
            </p:cNvSpPr>
            <p:nvPr/>
          </p:nvSpPr>
          <p:spPr bwMode="auto">
            <a:xfrm>
              <a:off x="3168" y="2592"/>
              <a:ext cx="1536"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59" name="Line 42"/>
            <p:cNvSpPr>
              <a:spLocks noChangeShapeType="1"/>
            </p:cNvSpPr>
            <p:nvPr/>
          </p:nvSpPr>
          <p:spPr bwMode="auto">
            <a:xfrm flipV="1">
              <a:off x="3648" y="1968"/>
              <a:ext cx="0" cy="864"/>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13" name="Object 43"/>
            <p:cNvGraphicFramePr>
              <a:graphicFrameLocks noChangeAspect="1"/>
            </p:cNvGraphicFramePr>
            <p:nvPr/>
          </p:nvGraphicFramePr>
          <p:xfrm>
            <a:off x="3648" y="1872"/>
            <a:ext cx="521" cy="213"/>
          </p:xfrm>
          <a:graphic>
            <a:graphicData uri="http://schemas.openxmlformats.org/presentationml/2006/ole">
              <mc:AlternateContent xmlns:mc="http://schemas.openxmlformats.org/markup-compatibility/2006">
                <mc:Choice xmlns:v="urn:schemas-microsoft-com:vml" Requires="v">
                  <p:oleObj spid="_x0000_s51521" name="Equation" r:id="rId29" imgW="482400" imgH="203040" progId="Equation.3">
                    <p:embed/>
                  </p:oleObj>
                </mc:Choice>
                <mc:Fallback>
                  <p:oleObj name="Equation" r:id="rId29" imgW="482400" imgH="203040" progId="Equation.3">
                    <p:embed/>
                    <p:pic>
                      <p:nvPicPr>
                        <p:cNvPr id="0" name="Object 4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48" y="1872"/>
                          <a:ext cx="52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0" name="Line 44"/>
            <p:cNvSpPr>
              <a:spLocks noChangeShapeType="1"/>
            </p:cNvSpPr>
            <p:nvPr/>
          </p:nvSpPr>
          <p:spPr bwMode="auto">
            <a:xfrm flipH="1" flipV="1">
              <a:off x="3312" y="2352"/>
              <a:ext cx="81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14" name="Object 45"/>
            <p:cNvGraphicFramePr>
              <a:graphicFrameLocks noChangeAspect="1"/>
            </p:cNvGraphicFramePr>
            <p:nvPr/>
          </p:nvGraphicFramePr>
          <p:xfrm>
            <a:off x="3504" y="2592"/>
            <a:ext cx="137" cy="186"/>
          </p:xfrm>
          <a:graphic>
            <a:graphicData uri="http://schemas.openxmlformats.org/presentationml/2006/ole">
              <mc:AlternateContent xmlns:mc="http://schemas.openxmlformats.org/markup-compatibility/2006">
                <mc:Choice xmlns:v="urn:schemas-microsoft-com:vml" Requires="v">
                  <p:oleObj spid="_x0000_s51522" name="Equation" r:id="rId31" imgW="126720" imgH="177480" progId="Equation.3">
                    <p:embed/>
                  </p:oleObj>
                </mc:Choice>
                <mc:Fallback>
                  <p:oleObj name="Equation" r:id="rId31" imgW="126720" imgH="17748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2592"/>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5" name="Object 46"/>
            <p:cNvGraphicFramePr>
              <a:graphicFrameLocks noChangeAspect="1"/>
            </p:cNvGraphicFramePr>
            <p:nvPr/>
          </p:nvGraphicFramePr>
          <p:xfrm>
            <a:off x="3792" y="2640"/>
            <a:ext cx="107" cy="177"/>
          </p:xfrm>
          <a:graphic>
            <a:graphicData uri="http://schemas.openxmlformats.org/presentationml/2006/ole">
              <mc:AlternateContent xmlns:mc="http://schemas.openxmlformats.org/markup-compatibility/2006">
                <mc:Choice xmlns:v="urn:schemas-microsoft-com:vml" Requires="v">
                  <p:oleObj spid="_x0000_s51523" name="Equation" r:id="rId32" imgW="88560" imgH="152280" progId="Equation.3">
                    <p:embed/>
                  </p:oleObj>
                </mc:Choice>
                <mc:Fallback>
                  <p:oleObj name="Equation" r:id="rId32" imgW="88560" imgH="152280" progId="Equation.3">
                    <p:embed/>
                    <p:pic>
                      <p:nvPicPr>
                        <p:cNvPr id="0" name="Object 4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92" y="2640"/>
                          <a:ext cx="107"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6" name="Object 47"/>
            <p:cNvGraphicFramePr>
              <a:graphicFrameLocks noChangeAspect="1"/>
            </p:cNvGraphicFramePr>
            <p:nvPr/>
          </p:nvGraphicFramePr>
          <p:xfrm>
            <a:off x="3648" y="2160"/>
            <a:ext cx="96" cy="172"/>
          </p:xfrm>
          <a:graphic>
            <a:graphicData uri="http://schemas.openxmlformats.org/presentationml/2006/ole">
              <mc:AlternateContent xmlns:mc="http://schemas.openxmlformats.org/markup-compatibility/2006">
                <mc:Choice xmlns:v="urn:schemas-microsoft-com:vml" Requires="v">
                  <p:oleObj spid="_x0000_s51524" name="Equation" r:id="rId34" imgW="88560" imgH="164880" progId="Equation.3">
                    <p:embed/>
                  </p:oleObj>
                </mc:Choice>
                <mc:Fallback>
                  <p:oleObj name="Equation" r:id="rId34" imgW="88560" imgH="164880"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2160"/>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7" name="Object 48"/>
            <p:cNvGraphicFramePr>
              <a:graphicFrameLocks noChangeAspect="1"/>
            </p:cNvGraphicFramePr>
            <p:nvPr/>
          </p:nvGraphicFramePr>
          <p:xfrm>
            <a:off x="4670" y="2666"/>
            <a:ext cx="137" cy="146"/>
          </p:xfrm>
          <a:graphic>
            <a:graphicData uri="http://schemas.openxmlformats.org/presentationml/2006/ole">
              <mc:AlternateContent xmlns:mc="http://schemas.openxmlformats.org/markup-compatibility/2006">
                <mc:Choice xmlns:v="urn:schemas-microsoft-com:vml" Requires="v">
                  <p:oleObj spid="_x0000_s51525" name="Equation" r:id="rId35" imgW="126720" imgH="139680" progId="Equation.3">
                    <p:embed/>
                  </p:oleObj>
                </mc:Choice>
                <mc:Fallback>
                  <p:oleObj name="Equation" r:id="rId35" imgW="126720" imgH="139680" progId="Equation.3">
                    <p:embed/>
                    <p:pic>
                      <p:nvPicPr>
                        <p:cNvPr id="0" name="Object 4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70" y="2666"/>
                          <a:ext cx="137"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1" name="Line 49"/>
            <p:cNvSpPr>
              <a:spLocks noChangeShapeType="1"/>
            </p:cNvSpPr>
            <p:nvPr/>
          </p:nvSpPr>
          <p:spPr bwMode="auto">
            <a:xfrm flipV="1">
              <a:off x="3312" y="235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62" name="Line 50"/>
            <p:cNvSpPr>
              <a:spLocks noChangeShapeType="1"/>
            </p:cNvSpPr>
            <p:nvPr/>
          </p:nvSpPr>
          <p:spPr bwMode="auto">
            <a:xfrm flipH="1">
              <a:off x="3360" y="2352"/>
              <a:ext cx="28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63" name="Line 51"/>
            <p:cNvSpPr>
              <a:spLocks noChangeShapeType="1"/>
            </p:cNvSpPr>
            <p:nvPr/>
          </p:nvSpPr>
          <p:spPr bwMode="auto">
            <a:xfrm>
              <a:off x="4080" y="25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64" name="Line 52"/>
            <p:cNvSpPr>
              <a:spLocks noChangeShapeType="1"/>
            </p:cNvSpPr>
            <p:nvPr/>
          </p:nvSpPr>
          <p:spPr bwMode="auto">
            <a:xfrm>
              <a:off x="3360" y="2736"/>
              <a:ext cx="288"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65" name="Line 53"/>
            <p:cNvSpPr>
              <a:spLocks noChangeShapeType="1"/>
            </p:cNvSpPr>
            <p:nvPr/>
          </p:nvSpPr>
          <p:spPr bwMode="auto">
            <a:xfrm flipH="1">
              <a:off x="4080" y="268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51244" name="Text Box 54"/>
          <p:cNvSpPr txBox="1">
            <a:spLocks noChangeArrowheads="1"/>
          </p:cNvSpPr>
          <p:nvPr/>
        </p:nvSpPr>
        <p:spPr bwMode="auto">
          <a:xfrm>
            <a:off x="395288" y="4365625"/>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b="1">
                <a:ea typeface="宋体" pitchFamily="2" charset="-122"/>
              </a:rPr>
              <a:t>（３）相乘</a:t>
            </a:r>
          </a:p>
        </p:txBody>
      </p:sp>
      <p:grpSp>
        <p:nvGrpSpPr>
          <p:cNvPr id="51245" name="Group 55"/>
          <p:cNvGrpSpPr>
            <a:grpSpLocks/>
          </p:cNvGrpSpPr>
          <p:nvPr/>
        </p:nvGrpSpPr>
        <p:grpSpPr bwMode="auto">
          <a:xfrm>
            <a:off x="4284663" y="5300663"/>
            <a:ext cx="4178300" cy="1265237"/>
            <a:chOff x="2655" y="2976"/>
            <a:chExt cx="1602" cy="874"/>
          </a:xfrm>
        </p:grpSpPr>
        <p:graphicFrame>
          <p:nvGraphicFramePr>
            <p:cNvPr id="51211" name="Object 56"/>
            <p:cNvGraphicFramePr>
              <a:graphicFrameLocks noChangeAspect="1"/>
            </p:cNvGraphicFramePr>
            <p:nvPr/>
          </p:nvGraphicFramePr>
          <p:xfrm>
            <a:off x="2655" y="2976"/>
            <a:ext cx="1602" cy="461"/>
          </p:xfrm>
          <a:graphic>
            <a:graphicData uri="http://schemas.openxmlformats.org/presentationml/2006/ole">
              <mc:AlternateContent xmlns:mc="http://schemas.openxmlformats.org/markup-compatibility/2006">
                <mc:Choice xmlns:v="urn:schemas-microsoft-com:vml" Requires="v">
                  <p:oleObj spid="_x0000_s51526" name="Equation" r:id="rId37" imgW="2120760" imgH="393480" progId="Equation.DSMT4">
                    <p:embed/>
                  </p:oleObj>
                </mc:Choice>
                <mc:Fallback>
                  <p:oleObj name="Equation" r:id="rId37" imgW="2120760" imgH="393480" progId="Equation.DSMT4">
                    <p:embed/>
                    <p:pic>
                      <p:nvPicPr>
                        <p:cNvPr id="0" name="Object 5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655" y="2976"/>
                          <a:ext cx="1602"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2" name="Object 57"/>
            <p:cNvGraphicFramePr>
              <a:graphicFrameLocks noChangeAspect="1"/>
            </p:cNvGraphicFramePr>
            <p:nvPr/>
          </p:nvGraphicFramePr>
          <p:xfrm>
            <a:off x="3949" y="3526"/>
            <a:ext cx="262" cy="324"/>
          </p:xfrm>
          <a:graphic>
            <a:graphicData uri="http://schemas.openxmlformats.org/presentationml/2006/ole">
              <mc:AlternateContent xmlns:mc="http://schemas.openxmlformats.org/markup-compatibility/2006">
                <mc:Choice xmlns:v="urn:schemas-microsoft-com:vml" Requires="v">
                  <p:oleObj spid="_x0000_s51527" name="Equation" r:id="rId39" imgW="114120" imgH="177480" progId="Equation.DSMT4">
                    <p:embed/>
                  </p:oleObj>
                </mc:Choice>
                <mc:Fallback>
                  <p:oleObj name="Equation" r:id="rId39" imgW="114120" imgH="177480" progId="Equation.DSMT4">
                    <p:embed/>
                    <p:pic>
                      <p:nvPicPr>
                        <p:cNvPr id="0" name="Object 5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949" y="3526"/>
                          <a:ext cx="262"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246" name="Group 58"/>
          <p:cNvGrpSpPr>
            <a:grpSpLocks/>
          </p:cNvGrpSpPr>
          <p:nvPr/>
        </p:nvGrpSpPr>
        <p:grpSpPr bwMode="auto">
          <a:xfrm>
            <a:off x="684213" y="4797425"/>
            <a:ext cx="3475037" cy="1517650"/>
            <a:chOff x="192" y="2928"/>
            <a:chExt cx="2551" cy="1229"/>
          </a:xfrm>
        </p:grpSpPr>
        <p:grpSp>
          <p:nvGrpSpPr>
            <p:cNvPr id="51247" name="Group 59"/>
            <p:cNvGrpSpPr>
              <a:grpSpLocks/>
            </p:cNvGrpSpPr>
            <p:nvPr/>
          </p:nvGrpSpPr>
          <p:grpSpPr bwMode="auto">
            <a:xfrm>
              <a:off x="192" y="2928"/>
              <a:ext cx="2551" cy="844"/>
              <a:chOff x="192" y="2928"/>
              <a:chExt cx="2551" cy="844"/>
            </a:xfrm>
          </p:grpSpPr>
          <p:sp>
            <p:nvSpPr>
              <p:cNvPr id="51248" name="Line 60"/>
              <p:cNvSpPr>
                <a:spLocks noChangeShapeType="1"/>
              </p:cNvSpPr>
              <p:nvPr/>
            </p:nvSpPr>
            <p:spPr bwMode="auto">
              <a:xfrm>
                <a:off x="192" y="3552"/>
                <a:ext cx="2496"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49" name="Line 61"/>
              <p:cNvSpPr>
                <a:spLocks noChangeShapeType="1"/>
              </p:cNvSpPr>
              <p:nvPr/>
            </p:nvSpPr>
            <p:spPr bwMode="auto">
              <a:xfrm flipV="1">
                <a:off x="1536" y="2928"/>
                <a:ext cx="0" cy="816"/>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03" name="Object 62"/>
              <p:cNvGraphicFramePr>
                <a:graphicFrameLocks noChangeAspect="1"/>
              </p:cNvGraphicFramePr>
              <p:nvPr/>
            </p:nvGraphicFramePr>
            <p:xfrm>
              <a:off x="1632" y="2928"/>
              <a:ext cx="316" cy="213"/>
            </p:xfrm>
            <a:graphic>
              <a:graphicData uri="http://schemas.openxmlformats.org/presentationml/2006/ole">
                <mc:AlternateContent xmlns:mc="http://schemas.openxmlformats.org/markup-compatibility/2006">
                  <mc:Choice xmlns:v="urn:schemas-microsoft-com:vml" Requires="v">
                    <p:oleObj spid="_x0000_s51528" name="Equation" r:id="rId41" imgW="291960" imgH="203040" progId="Equation.3">
                      <p:embed/>
                    </p:oleObj>
                  </mc:Choice>
                  <mc:Fallback>
                    <p:oleObj name="Equation" r:id="rId41" imgW="291960" imgH="203040" progId="Equation.3">
                      <p:embed/>
                      <p:pic>
                        <p:nvPicPr>
                          <p:cNvPr id="0" name="Object 6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632" y="2928"/>
                            <a:ext cx="31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0" name="Line 63"/>
              <p:cNvSpPr>
                <a:spLocks noChangeShapeType="1"/>
              </p:cNvSpPr>
              <p:nvPr/>
            </p:nvSpPr>
            <p:spPr bwMode="auto">
              <a:xfrm flipH="1" flipV="1">
                <a:off x="336" y="3312"/>
                <a:ext cx="81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04" name="Object 64"/>
              <p:cNvGraphicFramePr>
                <a:graphicFrameLocks noChangeAspect="1"/>
              </p:cNvGraphicFramePr>
              <p:nvPr/>
            </p:nvGraphicFramePr>
            <p:xfrm>
              <a:off x="1536" y="3504"/>
              <a:ext cx="137" cy="186"/>
            </p:xfrm>
            <a:graphic>
              <a:graphicData uri="http://schemas.openxmlformats.org/presentationml/2006/ole">
                <mc:AlternateContent xmlns:mc="http://schemas.openxmlformats.org/markup-compatibility/2006">
                  <mc:Choice xmlns:v="urn:schemas-microsoft-com:vml" Requires="v">
                    <p:oleObj spid="_x0000_s51529" name="Equation" r:id="rId43" imgW="126720" imgH="177480" progId="Equation.3">
                      <p:embed/>
                    </p:oleObj>
                  </mc:Choice>
                  <mc:Fallback>
                    <p:oleObj name="Equation" r:id="rId43" imgW="126720" imgH="177480" progId="Equation.3">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3504"/>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65"/>
              <p:cNvGraphicFramePr>
                <a:graphicFrameLocks noChangeAspect="1"/>
              </p:cNvGraphicFramePr>
              <p:nvPr/>
            </p:nvGraphicFramePr>
            <p:xfrm>
              <a:off x="1236" y="3559"/>
              <a:ext cx="108" cy="177"/>
            </p:xfrm>
            <a:graphic>
              <a:graphicData uri="http://schemas.openxmlformats.org/presentationml/2006/ole">
                <mc:AlternateContent xmlns:mc="http://schemas.openxmlformats.org/markup-compatibility/2006">
                  <mc:Choice xmlns:v="urn:schemas-microsoft-com:vml" Requires="v">
                    <p:oleObj spid="_x0000_s51530" name="Equation" r:id="rId44" imgW="88560" imgH="152280" progId="Equation.3">
                      <p:embed/>
                    </p:oleObj>
                  </mc:Choice>
                  <mc:Fallback>
                    <p:oleObj name="Equation" r:id="rId44" imgW="88560" imgH="152280" progId="Equation.3">
                      <p:embed/>
                      <p:pic>
                        <p:nvPicPr>
                          <p:cNvPr id="0" name="Object 6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236" y="3559"/>
                            <a:ext cx="108"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66"/>
              <p:cNvGraphicFramePr>
                <a:graphicFrameLocks noChangeAspect="1"/>
              </p:cNvGraphicFramePr>
              <p:nvPr/>
            </p:nvGraphicFramePr>
            <p:xfrm>
              <a:off x="1440" y="3120"/>
              <a:ext cx="96" cy="172"/>
            </p:xfrm>
            <a:graphic>
              <a:graphicData uri="http://schemas.openxmlformats.org/presentationml/2006/ole">
                <mc:AlternateContent xmlns:mc="http://schemas.openxmlformats.org/markup-compatibility/2006">
                  <mc:Choice xmlns:v="urn:schemas-microsoft-com:vml" Requires="v">
                    <p:oleObj spid="_x0000_s51531" name="Equation" r:id="rId46" imgW="88560" imgH="164880" progId="Equation.3">
                      <p:embed/>
                    </p:oleObj>
                  </mc:Choice>
                  <mc:Fallback>
                    <p:oleObj name="Equation" r:id="rId46" imgW="88560" imgH="164880" progId="Equation.3">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3120"/>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67"/>
              <p:cNvGraphicFramePr>
                <a:graphicFrameLocks noChangeAspect="1"/>
              </p:cNvGraphicFramePr>
              <p:nvPr/>
            </p:nvGraphicFramePr>
            <p:xfrm>
              <a:off x="2606" y="3626"/>
              <a:ext cx="137" cy="146"/>
            </p:xfrm>
            <a:graphic>
              <a:graphicData uri="http://schemas.openxmlformats.org/presentationml/2006/ole">
                <mc:AlternateContent xmlns:mc="http://schemas.openxmlformats.org/markup-compatibility/2006">
                  <mc:Choice xmlns:v="urn:schemas-microsoft-com:vml" Requires="v">
                    <p:oleObj spid="_x0000_s51532" name="Equation" r:id="rId47" imgW="126720" imgH="139680" progId="Equation.3">
                      <p:embed/>
                    </p:oleObj>
                  </mc:Choice>
                  <mc:Fallback>
                    <p:oleObj name="Equation" r:id="rId47" imgW="126720" imgH="139680" progId="Equation.3">
                      <p:embed/>
                      <p:pic>
                        <p:nvPicPr>
                          <p:cNvPr id="0" name="Object 6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606" y="3626"/>
                            <a:ext cx="137"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1" name="Line 68"/>
              <p:cNvSpPr>
                <a:spLocks noChangeShapeType="1"/>
              </p:cNvSpPr>
              <p:nvPr/>
            </p:nvSpPr>
            <p:spPr bwMode="auto">
              <a:xfrm flipV="1">
                <a:off x="336" y="331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52" name="Line 69"/>
              <p:cNvSpPr>
                <a:spLocks noChangeShapeType="1"/>
              </p:cNvSpPr>
              <p:nvPr/>
            </p:nvSpPr>
            <p:spPr bwMode="auto">
              <a:xfrm flipV="1">
                <a:off x="1344" y="331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53" name="Line 70"/>
              <p:cNvSpPr>
                <a:spLocks noChangeShapeType="1"/>
              </p:cNvSpPr>
              <p:nvPr/>
            </p:nvSpPr>
            <p:spPr bwMode="auto">
              <a:xfrm>
                <a:off x="1344" y="3312"/>
                <a:ext cx="57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54" name="Line 71"/>
              <p:cNvSpPr>
                <a:spLocks noChangeShapeType="1"/>
              </p:cNvSpPr>
              <p:nvPr/>
            </p:nvSpPr>
            <p:spPr bwMode="auto">
              <a:xfrm flipV="1">
                <a:off x="1920" y="331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08" name="Object 72"/>
              <p:cNvGraphicFramePr>
                <a:graphicFrameLocks noChangeAspect="1"/>
              </p:cNvGraphicFramePr>
              <p:nvPr/>
            </p:nvGraphicFramePr>
            <p:xfrm>
              <a:off x="240" y="3072"/>
              <a:ext cx="521" cy="213"/>
            </p:xfrm>
            <a:graphic>
              <a:graphicData uri="http://schemas.openxmlformats.org/presentationml/2006/ole">
                <mc:AlternateContent xmlns:mc="http://schemas.openxmlformats.org/markup-compatibility/2006">
                  <mc:Choice xmlns:v="urn:schemas-microsoft-com:vml" Requires="v">
                    <p:oleObj spid="_x0000_s51533" name="Equation" r:id="rId49" imgW="482400" imgH="203040" progId="Equation.3">
                      <p:embed/>
                    </p:oleObj>
                  </mc:Choice>
                  <mc:Fallback>
                    <p:oleObj name="Equation" r:id="rId49" imgW="482400" imgH="203040" progId="Equation.3">
                      <p:embed/>
                      <p:pic>
                        <p:nvPicPr>
                          <p:cNvPr id="0" name="Object 72"/>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40" y="3072"/>
                            <a:ext cx="52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5" name="Line 73"/>
              <p:cNvSpPr>
                <a:spLocks noChangeShapeType="1"/>
              </p:cNvSpPr>
              <p:nvPr/>
            </p:nvSpPr>
            <p:spPr bwMode="auto">
              <a:xfrm>
                <a:off x="1152" y="355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56" name="Line 74"/>
              <p:cNvSpPr>
                <a:spLocks noChangeShapeType="1"/>
              </p:cNvSpPr>
              <p:nvPr/>
            </p:nvSpPr>
            <p:spPr bwMode="auto">
              <a:xfrm>
                <a:off x="912" y="364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57" name="Line 75"/>
              <p:cNvSpPr>
                <a:spLocks noChangeShapeType="1"/>
              </p:cNvSpPr>
              <p:nvPr/>
            </p:nvSpPr>
            <p:spPr bwMode="auto">
              <a:xfrm flipH="1">
                <a:off x="1536" y="364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1209" name="Object 76"/>
              <p:cNvGraphicFramePr>
                <a:graphicFrameLocks noChangeAspect="1"/>
              </p:cNvGraphicFramePr>
              <p:nvPr/>
            </p:nvGraphicFramePr>
            <p:xfrm>
              <a:off x="1104" y="3264"/>
              <a:ext cx="193" cy="288"/>
            </p:xfrm>
            <a:graphic>
              <a:graphicData uri="http://schemas.openxmlformats.org/presentationml/2006/ole">
                <mc:AlternateContent xmlns:mc="http://schemas.openxmlformats.org/markup-compatibility/2006">
                  <mc:Choice xmlns:v="urn:schemas-microsoft-com:vml" Requires="v">
                    <p:oleObj spid="_x0000_s51534" name="Equation" r:id="rId51" imgW="253800" imgH="393480" progId="Equation.3">
                      <p:embed/>
                    </p:oleObj>
                  </mc:Choice>
                  <mc:Fallback>
                    <p:oleObj name="Equation" r:id="rId51" imgW="253800" imgH="393480" progId="Equation.3">
                      <p:embed/>
                      <p:pic>
                        <p:nvPicPr>
                          <p:cNvPr id="0" name="Object 76"/>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104" y="3264"/>
                            <a:ext cx="1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77"/>
              <p:cNvGraphicFramePr>
                <a:graphicFrameLocks noChangeAspect="1"/>
              </p:cNvGraphicFramePr>
              <p:nvPr/>
            </p:nvGraphicFramePr>
            <p:xfrm>
              <a:off x="1872" y="3600"/>
              <a:ext cx="96" cy="172"/>
            </p:xfrm>
            <a:graphic>
              <a:graphicData uri="http://schemas.openxmlformats.org/presentationml/2006/ole">
                <mc:AlternateContent xmlns:mc="http://schemas.openxmlformats.org/markup-compatibility/2006">
                  <mc:Choice xmlns:v="urn:schemas-microsoft-com:vml" Requires="v">
                    <p:oleObj spid="_x0000_s51535" name="Equation" r:id="rId53" imgW="88560" imgH="164880" progId="Equation.3">
                      <p:embed/>
                    </p:oleObj>
                  </mc:Choice>
                  <mc:Fallback>
                    <p:oleObj name="Equation" r:id="rId53" imgW="88560" imgH="164880" progId="Equation.3">
                      <p:embed/>
                      <p:pic>
                        <p:nvPicPr>
                          <p:cNvPr id="0" name="Object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3600"/>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202" name="Object 78"/>
            <p:cNvGraphicFramePr>
              <a:graphicFrameLocks noChangeAspect="1"/>
            </p:cNvGraphicFramePr>
            <p:nvPr/>
          </p:nvGraphicFramePr>
          <p:xfrm>
            <a:off x="768" y="3696"/>
            <a:ext cx="864" cy="461"/>
          </p:xfrm>
          <a:graphic>
            <a:graphicData uri="http://schemas.openxmlformats.org/presentationml/2006/ole">
              <mc:AlternateContent xmlns:mc="http://schemas.openxmlformats.org/markup-compatibility/2006">
                <mc:Choice xmlns:v="urn:schemas-microsoft-com:vml" Requires="v">
                  <p:oleObj spid="_x0000_s51536" name="Equation" r:id="rId54" imgW="1143000" imgH="393480" progId="Equation.3">
                    <p:embed/>
                  </p:oleObj>
                </mc:Choice>
                <mc:Fallback>
                  <p:oleObj name="Equation" r:id="rId54" imgW="1143000" imgH="393480" progId="Equation.3">
                    <p:embed/>
                    <p:pic>
                      <p:nvPicPr>
                        <p:cNvPr id="0" name="Object 78"/>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68" y="3696"/>
                          <a:ext cx="864"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52" name="页脚占位符 4"/>
          <p:cNvSpPr>
            <a:spLocks noGrp="1"/>
          </p:cNvSpPr>
          <p:nvPr>
            <p:ph type="ftr" sz="quarter" idx="11"/>
          </p:nvPr>
        </p:nvSpPr>
        <p:spPr/>
        <p:txBody>
          <a:bodyPr/>
          <a:lstStyle/>
          <a:p>
            <a:pPr>
              <a:defRPr/>
            </a:pPr>
            <a:r>
              <a:rPr lang="zh-CN" altLang="en-US"/>
              <a:t>信号与系统</a:t>
            </a:r>
          </a:p>
        </p:txBody>
      </p:sp>
      <p:sp>
        <p:nvSpPr>
          <p:cNvPr id="52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E6AB23DC-C207-44A7-AFB6-016097E0FA4B}" type="slidenum">
              <a:rPr lang="en-US" altLang="ko-KR">
                <a:solidFill>
                  <a:srgbClr val="003399"/>
                </a:solidFill>
                <a:latin typeface="-윤체L"/>
                <a:ea typeface="-윤체L"/>
                <a:cs typeface="-윤체L"/>
              </a:rPr>
              <a:pPr/>
              <a:t>69</a:t>
            </a:fld>
            <a:endParaRPr lang="en-US" altLang="ko-KR">
              <a:solidFill>
                <a:srgbClr val="003399"/>
              </a:solidFill>
              <a:latin typeface="-윤체L"/>
              <a:ea typeface="-윤체L"/>
              <a:cs typeface="-윤체L"/>
            </a:endParaRPr>
          </a:p>
        </p:txBody>
      </p:sp>
      <p:grpSp>
        <p:nvGrpSpPr>
          <p:cNvPr id="52251" name="Group 3"/>
          <p:cNvGrpSpPr>
            <a:grpSpLocks/>
          </p:cNvGrpSpPr>
          <p:nvPr/>
        </p:nvGrpSpPr>
        <p:grpSpPr bwMode="auto">
          <a:xfrm>
            <a:off x="323850" y="1484313"/>
            <a:ext cx="4049713" cy="2160587"/>
            <a:chOff x="240" y="384"/>
            <a:chExt cx="2551" cy="1229"/>
          </a:xfrm>
        </p:grpSpPr>
        <p:graphicFrame>
          <p:nvGraphicFramePr>
            <p:cNvPr id="52239" name="Object 4"/>
            <p:cNvGraphicFramePr>
              <a:graphicFrameLocks noChangeAspect="1"/>
            </p:cNvGraphicFramePr>
            <p:nvPr/>
          </p:nvGraphicFramePr>
          <p:xfrm>
            <a:off x="1200" y="1152"/>
            <a:ext cx="740" cy="461"/>
          </p:xfrm>
          <a:graphic>
            <a:graphicData uri="http://schemas.openxmlformats.org/presentationml/2006/ole">
              <mc:AlternateContent xmlns:mc="http://schemas.openxmlformats.org/markup-compatibility/2006">
                <mc:Choice xmlns:v="urn:schemas-microsoft-com:vml" Requires="v">
                  <p:oleObj spid="_x0000_s52432" name="Equation" r:id="rId3" imgW="977760" imgH="393480" progId="Equation.DSMT4">
                    <p:embed/>
                  </p:oleObj>
                </mc:Choice>
                <mc:Fallback>
                  <p:oleObj name="Equation" r:id="rId3" imgW="97776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152"/>
                          <a:ext cx="740"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7" name="Line 5"/>
            <p:cNvSpPr>
              <a:spLocks noChangeShapeType="1"/>
            </p:cNvSpPr>
            <p:nvPr/>
          </p:nvSpPr>
          <p:spPr bwMode="auto">
            <a:xfrm>
              <a:off x="240" y="1008"/>
              <a:ext cx="2496"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2268" name="Line 6"/>
            <p:cNvSpPr>
              <a:spLocks noChangeShapeType="1"/>
            </p:cNvSpPr>
            <p:nvPr/>
          </p:nvSpPr>
          <p:spPr bwMode="auto">
            <a:xfrm flipV="1">
              <a:off x="1584" y="384"/>
              <a:ext cx="0" cy="816"/>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2240" name="Object 7"/>
            <p:cNvGraphicFramePr>
              <a:graphicFrameLocks noChangeAspect="1"/>
            </p:cNvGraphicFramePr>
            <p:nvPr/>
          </p:nvGraphicFramePr>
          <p:xfrm>
            <a:off x="1680" y="384"/>
            <a:ext cx="316" cy="213"/>
          </p:xfrm>
          <a:graphic>
            <a:graphicData uri="http://schemas.openxmlformats.org/presentationml/2006/ole">
              <mc:AlternateContent xmlns:mc="http://schemas.openxmlformats.org/markup-compatibility/2006">
                <mc:Choice xmlns:v="urn:schemas-microsoft-com:vml" Requires="v">
                  <p:oleObj spid="_x0000_s52433" name="Equation" r:id="rId5" imgW="291960" imgH="203040" progId="Equation.3">
                    <p:embed/>
                  </p:oleObj>
                </mc:Choice>
                <mc:Fallback>
                  <p:oleObj name="Equation" r:id="rId5" imgW="29196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384"/>
                          <a:ext cx="31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9" name="Line 8"/>
            <p:cNvSpPr>
              <a:spLocks noChangeShapeType="1"/>
            </p:cNvSpPr>
            <p:nvPr/>
          </p:nvSpPr>
          <p:spPr bwMode="auto">
            <a:xfrm flipH="1" flipV="1">
              <a:off x="912" y="768"/>
              <a:ext cx="81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2241" name="Object 9"/>
            <p:cNvGraphicFramePr>
              <a:graphicFrameLocks noChangeAspect="1"/>
            </p:cNvGraphicFramePr>
            <p:nvPr/>
          </p:nvGraphicFramePr>
          <p:xfrm>
            <a:off x="1584" y="960"/>
            <a:ext cx="137" cy="186"/>
          </p:xfrm>
          <a:graphic>
            <a:graphicData uri="http://schemas.openxmlformats.org/presentationml/2006/ole">
              <mc:AlternateContent xmlns:mc="http://schemas.openxmlformats.org/markup-compatibility/2006">
                <mc:Choice xmlns:v="urn:schemas-microsoft-com:vml" Requires="v">
                  <p:oleObj spid="_x0000_s52434" name="Equation" r:id="rId7" imgW="126720" imgH="177480" progId="Equation.3">
                    <p:embed/>
                  </p:oleObj>
                </mc:Choice>
                <mc:Fallback>
                  <p:oleObj name="Equation" r:id="rId7" imgW="126720" imgH="1774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960"/>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2" name="Object 10"/>
            <p:cNvGraphicFramePr>
              <a:graphicFrameLocks noChangeAspect="1"/>
            </p:cNvGraphicFramePr>
            <p:nvPr/>
          </p:nvGraphicFramePr>
          <p:xfrm>
            <a:off x="1584" y="1104"/>
            <a:ext cx="117" cy="192"/>
          </p:xfrm>
          <a:graphic>
            <a:graphicData uri="http://schemas.openxmlformats.org/presentationml/2006/ole">
              <mc:AlternateContent xmlns:mc="http://schemas.openxmlformats.org/markup-compatibility/2006">
                <mc:Choice xmlns:v="urn:schemas-microsoft-com:vml" Requires="v">
                  <p:oleObj spid="_x0000_s52435" name="Equation" r:id="rId9" imgW="88560" imgH="152280" progId="Equation.3">
                    <p:embed/>
                  </p:oleObj>
                </mc:Choice>
                <mc:Fallback>
                  <p:oleObj name="Equation" r:id="rId9" imgW="88560" imgH="1522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 y="1104"/>
                          <a:ext cx="11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3" name="Object 11"/>
            <p:cNvGraphicFramePr>
              <a:graphicFrameLocks noChangeAspect="1"/>
            </p:cNvGraphicFramePr>
            <p:nvPr/>
          </p:nvGraphicFramePr>
          <p:xfrm>
            <a:off x="1488" y="576"/>
            <a:ext cx="96" cy="172"/>
          </p:xfrm>
          <a:graphic>
            <a:graphicData uri="http://schemas.openxmlformats.org/presentationml/2006/ole">
              <mc:AlternateContent xmlns:mc="http://schemas.openxmlformats.org/markup-compatibility/2006">
                <mc:Choice xmlns:v="urn:schemas-microsoft-com:vml" Requires="v">
                  <p:oleObj spid="_x0000_s52436" name="Equation" r:id="rId11" imgW="88560" imgH="164880" progId="Equation.3">
                    <p:embed/>
                  </p:oleObj>
                </mc:Choice>
                <mc:Fallback>
                  <p:oleObj name="Equation" r:id="rId11" imgW="88560" imgH="1648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8" y="576"/>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4" name="Object 12"/>
            <p:cNvGraphicFramePr>
              <a:graphicFrameLocks noChangeAspect="1"/>
            </p:cNvGraphicFramePr>
            <p:nvPr/>
          </p:nvGraphicFramePr>
          <p:xfrm>
            <a:off x="2654" y="1082"/>
            <a:ext cx="137" cy="146"/>
          </p:xfrm>
          <a:graphic>
            <a:graphicData uri="http://schemas.openxmlformats.org/presentationml/2006/ole">
              <mc:AlternateContent xmlns:mc="http://schemas.openxmlformats.org/markup-compatibility/2006">
                <mc:Choice xmlns:v="urn:schemas-microsoft-com:vml" Requires="v">
                  <p:oleObj spid="_x0000_s52437" name="Equation" r:id="rId13" imgW="126720" imgH="139680" progId="Equation.3">
                    <p:embed/>
                  </p:oleObj>
                </mc:Choice>
                <mc:Fallback>
                  <p:oleObj name="Equation" r:id="rId13" imgW="126720" imgH="1396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4" y="1082"/>
                          <a:ext cx="137"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0" name="Line 13"/>
            <p:cNvSpPr>
              <a:spLocks noChangeShapeType="1"/>
            </p:cNvSpPr>
            <p:nvPr/>
          </p:nvSpPr>
          <p:spPr bwMode="auto">
            <a:xfrm flipV="1">
              <a:off x="912" y="76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2271" name="Line 14"/>
            <p:cNvSpPr>
              <a:spLocks noChangeShapeType="1"/>
            </p:cNvSpPr>
            <p:nvPr/>
          </p:nvSpPr>
          <p:spPr bwMode="auto">
            <a:xfrm flipV="1">
              <a:off x="1392" y="76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2272" name="Line 15"/>
            <p:cNvSpPr>
              <a:spLocks noChangeShapeType="1"/>
            </p:cNvSpPr>
            <p:nvPr/>
          </p:nvSpPr>
          <p:spPr bwMode="auto">
            <a:xfrm>
              <a:off x="1392" y="768"/>
              <a:ext cx="57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2273" name="Line 16"/>
            <p:cNvSpPr>
              <a:spLocks noChangeShapeType="1"/>
            </p:cNvSpPr>
            <p:nvPr/>
          </p:nvSpPr>
          <p:spPr bwMode="auto">
            <a:xfrm flipV="1">
              <a:off x="1968" y="76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2245" name="Object 17"/>
            <p:cNvGraphicFramePr>
              <a:graphicFrameLocks noChangeAspect="1"/>
            </p:cNvGraphicFramePr>
            <p:nvPr/>
          </p:nvGraphicFramePr>
          <p:xfrm>
            <a:off x="624" y="528"/>
            <a:ext cx="521" cy="213"/>
          </p:xfrm>
          <a:graphic>
            <a:graphicData uri="http://schemas.openxmlformats.org/presentationml/2006/ole">
              <mc:AlternateContent xmlns:mc="http://schemas.openxmlformats.org/markup-compatibility/2006">
                <mc:Choice xmlns:v="urn:schemas-microsoft-com:vml" Requires="v">
                  <p:oleObj spid="_x0000_s52438" name="Equation" r:id="rId15" imgW="482400" imgH="203040" progId="Equation.3">
                    <p:embed/>
                  </p:oleObj>
                </mc:Choice>
                <mc:Fallback>
                  <p:oleObj name="Equation" r:id="rId15" imgW="482400" imgH="20304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 y="528"/>
                          <a:ext cx="52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4" name="Line 18"/>
            <p:cNvSpPr>
              <a:spLocks noChangeShapeType="1"/>
            </p:cNvSpPr>
            <p:nvPr/>
          </p:nvSpPr>
          <p:spPr bwMode="auto">
            <a:xfrm>
              <a:off x="1728" y="100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2275" name="Line 19"/>
            <p:cNvSpPr>
              <a:spLocks noChangeShapeType="1"/>
            </p:cNvSpPr>
            <p:nvPr/>
          </p:nvSpPr>
          <p:spPr bwMode="auto">
            <a:xfrm>
              <a:off x="1344" y="110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2276" name="Line 20"/>
            <p:cNvSpPr>
              <a:spLocks noChangeShapeType="1"/>
            </p:cNvSpPr>
            <p:nvPr/>
          </p:nvSpPr>
          <p:spPr bwMode="auto">
            <a:xfrm flipH="1">
              <a:off x="1728" y="110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2246" name="Object 21"/>
            <p:cNvGraphicFramePr>
              <a:graphicFrameLocks noChangeAspect="1"/>
            </p:cNvGraphicFramePr>
            <p:nvPr/>
          </p:nvGraphicFramePr>
          <p:xfrm>
            <a:off x="1210" y="1008"/>
            <a:ext cx="193" cy="288"/>
          </p:xfrm>
          <a:graphic>
            <a:graphicData uri="http://schemas.openxmlformats.org/presentationml/2006/ole">
              <mc:AlternateContent xmlns:mc="http://schemas.openxmlformats.org/markup-compatibility/2006">
                <mc:Choice xmlns:v="urn:schemas-microsoft-com:vml" Requires="v">
                  <p:oleObj spid="_x0000_s52439" name="Equation" r:id="rId17" imgW="253800" imgH="393480" progId="Equation.3">
                    <p:embed/>
                  </p:oleObj>
                </mc:Choice>
                <mc:Fallback>
                  <p:oleObj name="Equation" r:id="rId17" imgW="253800" imgH="39348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0" y="1008"/>
                          <a:ext cx="1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7" name="AutoShape 22"/>
            <p:cNvSpPr>
              <a:spLocks noChangeArrowheads="1"/>
            </p:cNvSpPr>
            <p:nvPr/>
          </p:nvSpPr>
          <p:spPr bwMode="auto">
            <a:xfrm>
              <a:off x="1392" y="912"/>
              <a:ext cx="288" cy="96"/>
            </a:xfrm>
            <a:prstGeom prst="rtTriangle">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52247" name="Object 23"/>
            <p:cNvGraphicFramePr>
              <a:graphicFrameLocks noChangeAspect="1"/>
            </p:cNvGraphicFramePr>
            <p:nvPr/>
          </p:nvGraphicFramePr>
          <p:xfrm>
            <a:off x="1920" y="1008"/>
            <a:ext cx="96" cy="172"/>
          </p:xfrm>
          <a:graphic>
            <a:graphicData uri="http://schemas.openxmlformats.org/presentationml/2006/ole">
              <mc:AlternateContent xmlns:mc="http://schemas.openxmlformats.org/markup-compatibility/2006">
                <mc:Choice xmlns:v="urn:schemas-microsoft-com:vml" Requires="v">
                  <p:oleObj spid="_x0000_s52440" name="Equation" r:id="rId19" imgW="88560" imgH="164880" progId="Equation.3">
                    <p:embed/>
                  </p:oleObj>
                </mc:Choice>
                <mc:Fallback>
                  <p:oleObj name="Equation" r:id="rId19" imgW="88560" imgH="16488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0" y="1008"/>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52" name="Group 24"/>
          <p:cNvGrpSpPr>
            <a:grpSpLocks/>
          </p:cNvGrpSpPr>
          <p:nvPr/>
        </p:nvGrpSpPr>
        <p:grpSpPr bwMode="auto">
          <a:xfrm>
            <a:off x="4211638" y="3860800"/>
            <a:ext cx="3657600" cy="2339975"/>
            <a:chOff x="2784" y="1920"/>
            <a:chExt cx="2304" cy="1474"/>
          </a:xfrm>
        </p:grpSpPr>
        <p:graphicFrame>
          <p:nvGraphicFramePr>
            <p:cNvPr id="52237" name="Object 25"/>
            <p:cNvGraphicFramePr>
              <a:graphicFrameLocks noChangeAspect="1"/>
            </p:cNvGraphicFramePr>
            <p:nvPr/>
          </p:nvGraphicFramePr>
          <p:xfrm>
            <a:off x="2880" y="1920"/>
            <a:ext cx="864" cy="461"/>
          </p:xfrm>
          <a:graphic>
            <a:graphicData uri="http://schemas.openxmlformats.org/presentationml/2006/ole">
              <mc:AlternateContent xmlns:mc="http://schemas.openxmlformats.org/markup-compatibility/2006">
                <mc:Choice xmlns:v="urn:schemas-microsoft-com:vml" Requires="v">
                  <p:oleObj spid="_x0000_s52441" name="Equation" r:id="rId20" imgW="863280" imgH="393480" progId="Equation.3">
                    <p:embed/>
                  </p:oleObj>
                </mc:Choice>
                <mc:Fallback>
                  <p:oleObj name="Equation" r:id="rId20" imgW="863280" imgH="393480" progId="Equation.3">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80" y="1920"/>
                          <a:ext cx="864"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26"/>
            <p:cNvGraphicFramePr>
              <a:graphicFrameLocks noChangeAspect="1"/>
            </p:cNvGraphicFramePr>
            <p:nvPr/>
          </p:nvGraphicFramePr>
          <p:xfrm>
            <a:off x="2784" y="2414"/>
            <a:ext cx="2304" cy="980"/>
          </p:xfrm>
          <a:graphic>
            <a:graphicData uri="http://schemas.openxmlformats.org/presentationml/2006/ole">
              <mc:AlternateContent xmlns:mc="http://schemas.openxmlformats.org/markup-compatibility/2006">
                <mc:Choice xmlns:v="urn:schemas-microsoft-com:vml" Requires="v">
                  <p:oleObj spid="_x0000_s52442" name="Equation" r:id="rId22" imgW="1765080" imgH="838080" progId="Equation.3">
                    <p:embed/>
                  </p:oleObj>
                </mc:Choice>
                <mc:Fallback>
                  <p:oleObj name="Equation" r:id="rId22" imgW="1765080" imgH="838080" progId="Equation.3">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4" y="2414"/>
                          <a:ext cx="2304" cy="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53" name="Group 27"/>
          <p:cNvGrpSpPr>
            <a:grpSpLocks/>
          </p:cNvGrpSpPr>
          <p:nvPr/>
        </p:nvGrpSpPr>
        <p:grpSpPr bwMode="auto">
          <a:xfrm>
            <a:off x="4500563" y="1412875"/>
            <a:ext cx="4391025" cy="2211388"/>
            <a:chOff x="3072" y="288"/>
            <a:chExt cx="2304" cy="1393"/>
          </a:xfrm>
        </p:grpSpPr>
        <p:graphicFrame>
          <p:nvGraphicFramePr>
            <p:cNvPr id="52235" name="Object 28"/>
            <p:cNvGraphicFramePr>
              <a:graphicFrameLocks noChangeAspect="1"/>
            </p:cNvGraphicFramePr>
            <p:nvPr/>
          </p:nvGraphicFramePr>
          <p:xfrm>
            <a:off x="3264" y="288"/>
            <a:ext cx="740" cy="461"/>
          </p:xfrm>
          <a:graphic>
            <a:graphicData uri="http://schemas.openxmlformats.org/presentationml/2006/ole">
              <mc:AlternateContent xmlns:mc="http://schemas.openxmlformats.org/markup-compatibility/2006">
                <mc:Choice xmlns:v="urn:schemas-microsoft-com:vml" Requires="v">
                  <p:oleObj spid="_x0000_s52443" name="Equation" r:id="rId24" imgW="977760" imgH="393480" progId="Equation.3">
                    <p:embed/>
                  </p:oleObj>
                </mc:Choice>
                <mc:Fallback>
                  <p:oleObj name="Equation" r:id="rId24" imgW="977760" imgH="39348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288"/>
                          <a:ext cx="740"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6" name="Object 29"/>
            <p:cNvGraphicFramePr>
              <a:graphicFrameLocks noChangeAspect="1"/>
            </p:cNvGraphicFramePr>
            <p:nvPr/>
          </p:nvGraphicFramePr>
          <p:xfrm>
            <a:off x="3072" y="672"/>
            <a:ext cx="2304" cy="1009"/>
          </p:xfrm>
          <a:graphic>
            <a:graphicData uri="http://schemas.openxmlformats.org/presentationml/2006/ole">
              <mc:AlternateContent xmlns:mc="http://schemas.openxmlformats.org/markup-compatibility/2006">
                <mc:Choice xmlns:v="urn:schemas-microsoft-com:vml" Requires="v">
                  <p:oleObj spid="_x0000_s52444" name="Equation" r:id="rId25" imgW="1765080" imgH="863280" progId="Equation.DSMT4">
                    <p:embed/>
                  </p:oleObj>
                </mc:Choice>
                <mc:Fallback>
                  <p:oleObj name="Equation" r:id="rId25" imgW="1765080" imgH="863280" progId="Equation.DSMT4">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72" y="672"/>
                          <a:ext cx="2304" cy="10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54" name="Group 30"/>
          <p:cNvGrpSpPr>
            <a:grpSpLocks/>
          </p:cNvGrpSpPr>
          <p:nvPr/>
        </p:nvGrpSpPr>
        <p:grpSpPr bwMode="auto">
          <a:xfrm>
            <a:off x="323850" y="3789363"/>
            <a:ext cx="3440113" cy="2255837"/>
            <a:chOff x="384" y="1824"/>
            <a:chExt cx="2167" cy="1421"/>
          </a:xfrm>
        </p:grpSpPr>
        <p:sp>
          <p:nvSpPr>
            <p:cNvPr id="52255" name="Line 31"/>
            <p:cNvSpPr>
              <a:spLocks noChangeShapeType="1"/>
            </p:cNvSpPr>
            <p:nvPr/>
          </p:nvSpPr>
          <p:spPr bwMode="auto">
            <a:xfrm>
              <a:off x="384" y="2448"/>
              <a:ext cx="2112"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2256" name="Line 32"/>
            <p:cNvSpPr>
              <a:spLocks noChangeShapeType="1"/>
            </p:cNvSpPr>
            <p:nvPr/>
          </p:nvSpPr>
          <p:spPr bwMode="auto">
            <a:xfrm flipV="1">
              <a:off x="1344" y="1824"/>
              <a:ext cx="0" cy="816"/>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2226" name="Object 33"/>
            <p:cNvGraphicFramePr>
              <a:graphicFrameLocks noChangeAspect="1"/>
            </p:cNvGraphicFramePr>
            <p:nvPr/>
          </p:nvGraphicFramePr>
          <p:xfrm>
            <a:off x="1440" y="1824"/>
            <a:ext cx="316" cy="213"/>
          </p:xfrm>
          <a:graphic>
            <a:graphicData uri="http://schemas.openxmlformats.org/presentationml/2006/ole">
              <mc:AlternateContent xmlns:mc="http://schemas.openxmlformats.org/markup-compatibility/2006">
                <mc:Choice xmlns:v="urn:schemas-microsoft-com:vml" Requires="v">
                  <p:oleObj spid="_x0000_s52445" name="Equation" r:id="rId27" imgW="291960" imgH="203040" progId="Equation.3">
                    <p:embed/>
                  </p:oleObj>
                </mc:Choice>
                <mc:Fallback>
                  <p:oleObj name="Equation" r:id="rId27" imgW="291960" imgH="203040"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1824"/>
                          <a:ext cx="31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7" name="Line 34"/>
            <p:cNvSpPr>
              <a:spLocks noChangeShapeType="1"/>
            </p:cNvSpPr>
            <p:nvPr/>
          </p:nvSpPr>
          <p:spPr bwMode="auto">
            <a:xfrm flipH="1" flipV="1">
              <a:off x="1104" y="2208"/>
              <a:ext cx="81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2227" name="Object 35"/>
            <p:cNvGraphicFramePr>
              <a:graphicFrameLocks noChangeAspect="1"/>
            </p:cNvGraphicFramePr>
            <p:nvPr/>
          </p:nvGraphicFramePr>
          <p:xfrm>
            <a:off x="1152" y="2400"/>
            <a:ext cx="137" cy="186"/>
          </p:xfrm>
          <a:graphic>
            <a:graphicData uri="http://schemas.openxmlformats.org/presentationml/2006/ole">
              <mc:AlternateContent xmlns:mc="http://schemas.openxmlformats.org/markup-compatibility/2006">
                <mc:Choice xmlns:v="urn:schemas-microsoft-com:vml" Requires="v">
                  <p:oleObj spid="_x0000_s52446" name="Equation" r:id="rId28" imgW="126720" imgH="177480" progId="Equation.3">
                    <p:embed/>
                  </p:oleObj>
                </mc:Choice>
                <mc:Fallback>
                  <p:oleObj name="Equation" r:id="rId28" imgW="126720" imgH="17748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400"/>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36"/>
            <p:cNvGraphicFramePr>
              <a:graphicFrameLocks noChangeAspect="1"/>
            </p:cNvGraphicFramePr>
            <p:nvPr/>
          </p:nvGraphicFramePr>
          <p:xfrm>
            <a:off x="1488" y="2496"/>
            <a:ext cx="117" cy="192"/>
          </p:xfrm>
          <a:graphic>
            <a:graphicData uri="http://schemas.openxmlformats.org/presentationml/2006/ole">
              <mc:AlternateContent xmlns:mc="http://schemas.openxmlformats.org/markup-compatibility/2006">
                <mc:Choice xmlns:v="urn:schemas-microsoft-com:vml" Requires="v">
                  <p:oleObj spid="_x0000_s52447" name="Equation" r:id="rId29" imgW="88560" imgH="152280" progId="Equation.3">
                    <p:embed/>
                  </p:oleObj>
                </mc:Choice>
                <mc:Fallback>
                  <p:oleObj name="Equation" r:id="rId29" imgW="88560" imgH="15228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2496"/>
                          <a:ext cx="11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37"/>
            <p:cNvGraphicFramePr>
              <a:graphicFrameLocks noChangeAspect="1"/>
            </p:cNvGraphicFramePr>
            <p:nvPr/>
          </p:nvGraphicFramePr>
          <p:xfrm>
            <a:off x="1248" y="2016"/>
            <a:ext cx="96" cy="172"/>
          </p:xfrm>
          <a:graphic>
            <a:graphicData uri="http://schemas.openxmlformats.org/presentationml/2006/ole">
              <mc:AlternateContent xmlns:mc="http://schemas.openxmlformats.org/markup-compatibility/2006">
                <mc:Choice xmlns:v="urn:schemas-microsoft-com:vml" Requires="v">
                  <p:oleObj spid="_x0000_s52448" name="Equation" r:id="rId30" imgW="88560" imgH="164880" progId="Equation.3">
                    <p:embed/>
                  </p:oleObj>
                </mc:Choice>
                <mc:Fallback>
                  <p:oleObj name="Equation" r:id="rId30" imgW="88560" imgH="164880"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8" y="2016"/>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38"/>
            <p:cNvGraphicFramePr>
              <a:graphicFrameLocks noChangeAspect="1"/>
            </p:cNvGraphicFramePr>
            <p:nvPr/>
          </p:nvGraphicFramePr>
          <p:xfrm>
            <a:off x="2414" y="2522"/>
            <a:ext cx="137" cy="146"/>
          </p:xfrm>
          <a:graphic>
            <a:graphicData uri="http://schemas.openxmlformats.org/presentationml/2006/ole">
              <mc:AlternateContent xmlns:mc="http://schemas.openxmlformats.org/markup-compatibility/2006">
                <mc:Choice xmlns:v="urn:schemas-microsoft-com:vml" Requires="v">
                  <p:oleObj spid="_x0000_s52449" name="Equation" r:id="rId31" imgW="126720" imgH="139680" progId="Equation.3">
                    <p:embed/>
                  </p:oleObj>
                </mc:Choice>
                <mc:Fallback>
                  <p:oleObj name="Equation" r:id="rId31" imgW="126720" imgH="13968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4" y="2522"/>
                          <a:ext cx="137"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8" name="Line 39"/>
            <p:cNvSpPr>
              <a:spLocks noChangeShapeType="1"/>
            </p:cNvSpPr>
            <p:nvPr/>
          </p:nvSpPr>
          <p:spPr bwMode="auto">
            <a:xfrm flipV="1">
              <a:off x="1104" y="220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2259" name="Line 40"/>
            <p:cNvSpPr>
              <a:spLocks noChangeShapeType="1"/>
            </p:cNvSpPr>
            <p:nvPr/>
          </p:nvSpPr>
          <p:spPr bwMode="auto">
            <a:xfrm flipV="1">
              <a:off x="1152" y="220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2260" name="Line 41"/>
            <p:cNvSpPr>
              <a:spLocks noChangeShapeType="1"/>
            </p:cNvSpPr>
            <p:nvPr/>
          </p:nvSpPr>
          <p:spPr bwMode="auto">
            <a:xfrm>
              <a:off x="1152" y="2208"/>
              <a:ext cx="57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2261" name="Line 42"/>
            <p:cNvSpPr>
              <a:spLocks noChangeShapeType="1"/>
            </p:cNvSpPr>
            <p:nvPr/>
          </p:nvSpPr>
          <p:spPr bwMode="auto">
            <a:xfrm flipV="1">
              <a:off x="1728" y="220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2231" name="Object 43"/>
            <p:cNvGraphicFramePr>
              <a:graphicFrameLocks noChangeAspect="1"/>
            </p:cNvGraphicFramePr>
            <p:nvPr/>
          </p:nvGraphicFramePr>
          <p:xfrm>
            <a:off x="720" y="2016"/>
            <a:ext cx="521" cy="213"/>
          </p:xfrm>
          <a:graphic>
            <a:graphicData uri="http://schemas.openxmlformats.org/presentationml/2006/ole">
              <mc:AlternateContent xmlns:mc="http://schemas.openxmlformats.org/markup-compatibility/2006">
                <mc:Choice xmlns:v="urn:schemas-microsoft-com:vml" Requires="v">
                  <p:oleObj spid="_x0000_s52450" name="Equation" r:id="rId32" imgW="482400" imgH="203040" progId="Equation.3">
                    <p:embed/>
                  </p:oleObj>
                </mc:Choice>
                <mc:Fallback>
                  <p:oleObj name="Equation" r:id="rId32" imgW="482400" imgH="203040" progId="Equation.3">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0" y="2016"/>
                          <a:ext cx="52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2" name="Line 44"/>
            <p:cNvSpPr>
              <a:spLocks noChangeShapeType="1"/>
            </p:cNvSpPr>
            <p:nvPr/>
          </p:nvSpPr>
          <p:spPr bwMode="auto">
            <a:xfrm>
              <a:off x="1920" y="24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2263" name="Line 45"/>
            <p:cNvSpPr>
              <a:spLocks noChangeShapeType="1"/>
            </p:cNvSpPr>
            <p:nvPr/>
          </p:nvSpPr>
          <p:spPr bwMode="auto">
            <a:xfrm>
              <a:off x="1632" y="259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2264" name="Line 46"/>
            <p:cNvSpPr>
              <a:spLocks noChangeShapeType="1"/>
            </p:cNvSpPr>
            <p:nvPr/>
          </p:nvSpPr>
          <p:spPr bwMode="auto">
            <a:xfrm flipH="1">
              <a:off x="1344" y="2592"/>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2232" name="Object 47"/>
            <p:cNvGraphicFramePr>
              <a:graphicFrameLocks noChangeAspect="1"/>
            </p:cNvGraphicFramePr>
            <p:nvPr/>
          </p:nvGraphicFramePr>
          <p:xfrm>
            <a:off x="912" y="2448"/>
            <a:ext cx="193" cy="288"/>
          </p:xfrm>
          <a:graphic>
            <a:graphicData uri="http://schemas.openxmlformats.org/presentationml/2006/ole">
              <mc:AlternateContent xmlns:mc="http://schemas.openxmlformats.org/markup-compatibility/2006">
                <mc:Choice xmlns:v="urn:schemas-microsoft-com:vml" Requires="v">
                  <p:oleObj spid="_x0000_s52451" name="Equation" r:id="rId33" imgW="253800" imgH="393480" progId="Equation.3">
                    <p:embed/>
                  </p:oleObj>
                </mc:Choice>
                <mc:Fallback>
                  <p:oleObj name="Equation" r:id="rId33" imgW="253800" imgH="393480"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2" y="2448"/>
                          <a:ext cx="1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3" name="Object 48"/>
            <p:cNvGraphicFramePr>
              <a:graphicFrameLocks noChangeAspect="1"/>
            </p:cNvGraphicFramePr>
            <p:nvPr/>
          </p:nvGraphicFramePr>
          <p:xfrm>
            <a:off x="1680" y="2400"/>
            <a:ext cx="107" cy="192"/>
          </p:xfrm>
          <a:graphic>
            <a:graphicData uri="http://schemas.openxmlformats.org/presentationml/2006/ole">
              <mc:AlternateContent xmlns:mc="http://schemas.openxmlformats.org/markup-compatibility/2006">
                <mc:Choice xmlns:v="urn:schemas-microsoft-com:vml" Requires="v">
                  <p:oleObj spid="_x0000_s52452" name="Equation" r:id="rId34" imgW="88560" imgH="164880" progId="Equation.3">
                    <p:embed/>
                  </p:oleObj>
                </mc:Choice>
                <mc:Fallback>
                  <p:oleObj name="Equation" r:id="rId34" imgW="88560" imgH="164880"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0" y="2400"/>
                          <a:ext cx="10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5" name="AutoShape 49"/>
            <p:cNvSpPr>
              <a:spLocks noChangeArrowheads="1"/>
            </p:cNvSpPr>
            <p:nvPr/>
          </p:nvSpPr>
          <p:spPr bwMode="auto">
            <a:xfrm rot="10800000" flipV="1">
              <a:off x="1152" y="2352"/>
              <a:ext cx="576" cy="96"/>
            </a:xfrm>
            <a:prstGeom prst="flowChartManualInpu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2266" name="AutoShape 50"/>
            <p:cNvSpPr>
              <a:spLocks noChangeArrowheads="1"/>
            </p:cNvSpPr>
            <p:nvPr/>
          </p:nvSpPr>
          <p:spPr bwMode="auto">
            <a:xfrm>
              <a:off x="1152" y="2208"/>
              <a:ext cx="624" cy="192"/>
            </a:xfrm>
            <a:prstGeom prst="rtTriangl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52234" name="Object 51"/>
            <p:cNvGraphicFramePr>
              <a:graphicFrameLocks noChangeAspect="1"/>
            </p:cNvGraphicFramePr>
            <p:nvPr/>
          </p:nvGraphicFramePr>
          <p:xfrm>
            <a:off x="912" y="2784"/>
            <a:ext cx="864" cy="461"/>
          </p:xfrm>
          <a:graphic>
            <a:graphicData uri="http://schemas.openxmlformats.org/presentationml/2006/ole">
              <mc:AlternateContent xmlns:mc="http://schemas.openxmlformats.org/markup-compatibility/2006">
                <mc:Choice xmlns:v="urn:schemas-microsoft-com:vml" Requires="v">
                  <p:oleObj spid="_x0000_s52453" name="Equation" r:id="rId35" imgW="863280" imgH="393480" progId="Equation.3">
                    <p:embed/>
                  </p:oleObj>
                </mc:Choice>
                <mc:Fallback>
                  <p:oleObj name="Equation" r:id="rId35" imgW="863280" imgH="393480" progId="Equation.3">
                    <p:embed/>
                    <p:pic>
                      <p:nvPicPr>
                        <p:cNvPr id="0" name="Object 5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2" y="2784"/>
                          <a:ext cx="864"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911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733ECF94-A10B-48E0-B5B0-5EA802624BE6}" type="slidenum">
              <a:rPr lang="en-US" altLang="ko-KR">
                <a:solidFill>
                  <a:srgbClr val="003399"/>
                </a:solidFill>
                <a:latin typeface="-윤체L"/>
                <a:ea typeface="-윤체L"/>
                <a:cs typeface="-윤체L"/>
              </a:rPr>
              <a:pPr/>
              <a:t>7</a:t>
            </a:fld>
            <a:endParaRPr lang="en-US" altLang="ko-KR">
              <a:solidFill>
                <a:srgbClr val="003399"/>
              </a:solidFill>
              <a:latin typeface="-윤체L"/>
              <a:ea typeface="-윤체L"/>
              <a:cs typeface="-윤체L"/>
            </a:endParaRPr>
          </a:p>
        </p:txBody>
      </p:sp>
      <p:sp>
        <p:nvSpPr>
          <p:cNvPr id="91141" name="Rectangle 2"/>
          <p:cNvSpPr>
            <a:spLocks noGrp="1" noChangeArrowheads="1"/>
          </p:cNvSpPr>
          <p:nvPr>
            <p:ph type="title"/>
          </p:nvPr>
        </p:nvSpPr>
        <p:spPr>
          <a:xfrm>
            <a:off x="1547813" y="333375"/>
            <a:ext cx="5754687" cy="639763"/>
          </a:xfrm>
        </p:spPr>
        <p:txBody>
          <a:bodyPr/>
          <a:lstStyle/>
          <a:p>
            <a:pPr algn="l" eaLnBrk="1" hangingPunct="1"/>
            <a:r>
              <a:rPr lang="en-US" altLang="zh-CN" sz="2800" smtClean="0">
                <a:solidFill>
                  <a:srgbClr val="FF0000"/>
                </a:solidFill>
              </a:rPr>
              <a:t>1</a:t>
            </a:r>
            <a:r>
              <a:rPr lang="zh-CN" altLang="en-US" sz="2800" smtClean="0">
                <a:solidFill>
                  <a:srgbClr val="FF0000"/>
                </a:solidFill>
              </a:rPr>
              <a:t>、经典法</a:t>
            </a:r>
          </a:p>
        </p:txBody>
      </p:sp>
      <p:sp>
        <p:nvSpPr>
          <p:cNvPr id="91142" name="Text Box 3"/>
          <p:cNvSpPr txBox="1">
            <a:spLocks noChangeArrowheads="1"/>
          </p:cNvSpPr>
          <p:nvPr/>
        </p:nvSpPr>
        <p:spPr bwMode="auto">
          <a:xfrm>
            <a:off x="381000" y="1905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经典法求微分方程：求</a:t>
            </a:r>
            <a:r>
              <a:rPr lang="zh-CN" altLang="en-US" sz="2400" b="1">
                <a:solidFill>
                  <a:srgbClr val="FF5050"/>
                </a:solidFill>
                <a:ea typeface="宋体" pitchFamily="2" charset="-122"/>
              </a:rPr>
              <a:t>齐次解</a:t>
            </a:r>
            <a:r>
              <a:rPr lang="zh-CN" altLang="en-US" sz="2400" b="1">
                <a:solidFill>
                  <a:srgbClr val="0000FF"/>
                </a:solidFill>
                <a:ea typeface="宋体" pitchFamily="2" charset="-122"/>
              </a:rPr>
              <a:t>和</a:t>
            </a:r>
            <a:r>
              <a:rPr lang="zh-CN" altLang="en-US" sz="2400" b="1">
                <a:solidFill>
                  <a:srgbClr val="FF5050"/>
                </a:solidFill>
                <a:ea typeface="宋体" pitchFamily="2" charset="-122"/>
              </a:rPr>
              <a:t>特解</a:t>
            </a:r>
            <a:r>
              <a:rPr lang="zh-CN" altLang="en-US" sz="2400" b="1">
                <a:solidFill>
                  <a:srgbClr val="0000FF"/>
                </a:solidFill>
                <a:ea typeface="宋体" pitchFamily="2" charset="-122"/>
              </a:rPr>
              <a:t>。</a:t>
            </a:r>
          </a:p>
        </p:txBody>
      </p:sp>
      <p:sp>
        <p:nvSpPr>
          <p:cNvPr id="91143" name="Text Box 4"/>
          <p:cNvSpPr txBox="1">
            <a:spLocks noChangeArrowheads="1"/>
          </p:cNvSpPr>
          <p:nvPr/>
        </p:nvSpPr>
        <p:spPr bwMode="auto">
          <a:xfrm>
            <a:off x="395288" y="270827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经典法着重说明</a:t>
            </a:r>
            <a:r>
              <a:rPr lang="zh-CN" altLang="en-US" sz="2400" b="1">
                <a:solidFill>
                  <a:srgbClr val="FF5050"/>
                </a:solidFill>
                <a:ea typeface="宋体" pitchFamily="2" charset="-122"/>
              </a:rPr>
              <a:t>物理意义</a:t>
            </a:r>
            <a:r>
              <a:rPr lang="zh-CN" altLang="en-US" sz="2400" b="1">
                <a:ea typeface="宋体" pitchFamily="2" charset="-122"/>
              </a:rPr>
              <a:t>。</a:t>
            </a:r>
          </a:p>
        </p:txBody>
      </p:sp>
      <p:sp>
        <p:nvSpPr>
          <p:cNvPr id="91144" name="Text Box 5"/>
          <p:cNvSpPr txBox="1">
            <a:spLocks noChangeArrowheads="1"/>
          </p:cNvSpPr>
          <p:nvPr/>
        </p:nvSpPr>
        <p:spPr bwMode="auto">
          <a:xfrm>
            <a:off x="395288" y="3573463"/>
            <a:ext cx="8382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建立</a:t>
            </a:r>
            <a:r>
              <a:rPr lang="zh-CN" altLang="en-US" sz="2400" b="1">
                <a:solidFill>
                  <a:srgbClr val="FF5050"/>
                </a:solidFill>
                <a:ea typeface="宋体" pitchFamily="2" charset="-122"/>
              </a:rPr>
              <a:t>自由响应</a:t>
            </a:r>
            <a:r>
              <a:rPr lang="zh-CN" altLang="en-US" sz="2400" b="1">
                <a:solidFill>
                  <a:srgbClr val="0000FF"/>
                </a:solidFill>
                <a:ea typeface="宋体" pitchFamily="2" charset="-122"/>
              </a:rPr>
              <a:t>和</a:t>
            </a:r>
            <a:r>
              <a:rPr lang="zh-CN" altLang="en-US" sz="2400" b="1">
                <a:solidFill>
                  <a:srgbClr val="FF5050"/>
                </a:solidFill>
                <a:ea typeface="宋体" pitchFamily="2" charset="-122"/>
              </a:rPr>
              <a:t>强迫响应</a:t>
            </a:r>
            <a:r>
              <a:rPr lang="zh-CN" altLang="en-US" sz="2400" b="1">
                <a:ea typeface="宋体" pitchFamily="2" charset="-122"/>
              </a:rPr>
              <a:t>、</a:t>
            </a:r>
            <a:r>
              <a:rPr lang="zh-CN" altLang="en-US" sz="2400" b="1">
                <a:solidFill>
                  <a:srgbClr val="FF5050"/>
                </a:solidFill>
                <a:ea typeface="宋体" pitchFamily="2" charset="-122"/>
              </a:rPr>
              <a:t>零输入响应</a:t>
            </a:r>
            <a:r>
              <a:rPr lang="zh-CN" altLang="en-US" sz="2400" b="1">
                <a:solidFill>
                  <a:srgbClr val="0000FF"/>
                </a:solidFill>
                <a:ea typeface="宋体" pitchFamily="2" charset="-122"/>
              </a:rPr>
              <a:t>和</a:t>
            </a:r>
            <a:r>
              <a:rPr lang="zh-CN" altLang="en-US" sz="2400" b="1">
                <a:solidFill>
                  <a:srgbClr val="FF5050"/>
                </a:solidFill>
                <a:ea typeface="宋体" pitchFamily="2" charset="-122"/>
              </a:rPr>
              <a:t>零状态响应</a:t>
            </a:r>
            <a:r>
              <a:rPr lang="zh-CN" altLang="en-US" sz="2400" b="1">
                <a:solidFill>
                  <a:srgbClr val="0000FF"/>
                </a:solidFill>
                <a:ea typeface="宋体" pitchFamily="2" charset="-122"/>
              </a:rPr>
              <a:t>概念。它使线性系统分析在理论上更完善，为解决实际问题带来方便。</a:t>
            </a:r>
          </a:p>
        </p:txBody>
      </p:sp>
    </p:spTree>
  </p:cSld>
  <p:clrMapOvr>
    <a:masterClrMapping/>
  </p:clrMapOvr>
  <p:transition advTm="16"/>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51" name="页脚占位符 4"/>
          <p:cNvSpPr>
            <a:spLocks noGrp="1"/>
          </p:cNvSpPr>
          <p:nvPr>
            <p:ph type="ftr" sz="quarter" idx="11"/>
          </p:nvPr>
        </p:nvSpPr>
        <p:spPr/>
        <p:txBody>
          <a:bodyPr/>
          <a:lstStyle/>
          <a:p>
            <a:pPr>
              <a:defRPr/>
            </a:pPr>
            <a:r>
              <a:rPr lang="zh-CN" altLang="en-US"/>
              <a:t>信号与系统</a:t>
            </a:r>
          </a:p>
        </p:txBody>
      </p:sp>
      <p:sp>
        <p:nvSpPr>
          <p:cNvPr id="53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E09F9B95-E6AE-450F-BFC0-48138216BDEE}" type="slidenum">
              <a:rPr lang="en-US" altLang="ko-KR">
                <a:solidFill>
                  <a:srgbClr val="003399"/>
                </a:solidFill>
                <a:latin typeface="-윤체L"/>
                <a:ea typeface="-윤체L"/>
                <a:cs typeface="-윤체L"/>
              </a:rPr>
              <a:pPr/>
              <a:t>70</a:t>
            </a:fld>
            <a:endParaRPr lang="en-US" altLang="ko-KR">
              <a:solidFill>
                <a:srgbClr val="003399"/>
              </a:solidFill>
              <a:latin typeface="-윤체L"/>
              <a:ea typeface="-윤체L"/>
              <a:cs typeface="-윤체L"/>
            </a:endParaRPr>
          </a:p>
        </p:txBody>
      </p:sp>
      <p:grpSp>
        <p:nvGrpSpPr>
          <p:cNvPr id="53275" name="Group 3"/>
          <p:cNvGrpSpPr>
            <a:grpSpLocks/>
          </p:cNvGrpSpPr>
          <p:nvPr/>
        </p:nvGrpSpPr>
        <p:grpSpPr bwMode="auto">
          <a:xfrm>
            <a:off x="395288" y="3860800"/>
            <a:ext cx="3733800" cy="1901825"/>
            <a:chOff x="672" y="1872"/>
            <a:chExt cx="2352" cy="1198"/>
          </a:xfrm>
        </p:grpSpPr>
        <p:sp>
          <p:nvSpPr>
            <p:cNvPr id="53291" name="Line 4"/>
            <p:cNvSpPr>
              <a:spLocks noChangeShapeType="1"/>
            </p:cNvSpPr>
            <p:nvPr/>
          </p:nvSpPr>
          <p:spPr bwMode="auto">
            <a:xfrm>
              <a:off x="672" y="2496"/>
              <a:ext cx="2352"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3292" name="Line 5"/>
            <p:cNvSpPr>
              <a:spLocks noChangeShapeType="1"/>
            </p:cNvSpPr>
            <p:nvPr/>
          </p:nvSpPr>
          <p:spPr bwMode="auto">
            <a:xfrm flipV="1">
              <a:off x="1152" y="1872"/>
              <a:ext cx="0" cy="816"/>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3263" name="Object 6"/>
            <p:cNvGraphicFramePr>
              <a:graphicFrameLocks noChangeAspect="1"/>
            </p:cNvGraphicFramePr>
            <p:nvPr/>
          </p:nvGraphicFramePr>
          <p:xfrm>
            <a:off x="1248" y="1872"/>
            <a:ext cx="316" cy="213"/>
          </p:xfrm>
          <a:graphic>
            <a:graphicData uri="http://schemas.openxmlformats.org/presentationml/2006/ole">
              <mc:AlternateContent xmlns:mc="http://schemas.openxmlformats.org/markup-compatibility/2006">
                <mc:Choice xmlns:v="urn:schemas-microsoft-com:vml" Requires="v">
                  <p:oleObj spid="_x0000_s53455" name="Equation" r:id="rId3" imgW="291960" imgH="203040" progId="Equation.3">
                    <p:embed/>
                  </p:oleObj>
                </mc:Choice>
                <mc:Fallback>
                  <p:oleObj name="Equation" r:id="rId3" imgW="29196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1872"/>
                          <a:ext cx="31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3" name="Line 7"/>
            <p:cNvSpPr>
              <a:spLocks noChangeShapeType="1"/>
            </p:cNvSpPr>
            <p:nvPr/>
          </p:nvSpPr>
          <p:spPr bwMode="auto">
            <a:xfrm flipH="1" flipV="1">
              <a:off x="1680" y="2256"/>
              <a:ext cx="81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3264" name="Object 8"/>
            <p:cNvGraphicFramePr>
              <a:graphicFrameLocks noChangeAspect="1"/>
            </p:cNvGraphicFramePr>
            <p:nvPr/>
          </p:nvGraphicFramePr>
          <p:xfrm>
            <a:off x="1152" y="2448"/>
            <a:ext cx="137" cy="186"/>
          </p:xfrm>
          <a:graphic>
            <a:graphicData uri="http://schemas.openxmlformats.org/presentationml/2006/ole">
              <mc:AlternateContent xmlns:mc="http://schemas.openxmlformats.org/markup-compatibility/2006">
                <mc:Choice xmlns:v="urn:schemas-microsoft-com:vml" Requires="v">
                  <p:oleObj spid="_x0000_s53456" name="Equation" r:id="rId5" imgW="126720" imgH="177480" progId="Equation.3">
                    <p:embed/>
                  </p:oleObj>
                </mc:Choice>
                <mc:Fallback>
                  <p:oleObj name="Equation" r:id="rId5" imgW="126720" imgH="177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448"/>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5" name="Object 9"/>
            <p:cNvGraphicFramePr>
              <a:graphicFrameLocks noChangeAspect="1"/>
            </p:cNvGraphicFramePr>
            <p:nvPr/>
          </p:nvGraphicFramePr>
          <p:xfrm>
            <a:off x="1824" y="2544"/>
            <a:ext cx="108" cy="177"/>
          </p:xfrm>
          <a:graphic>
            <a:graphicData uri="http://schemas.openxmlformats.org/presentationml/2006/ole">
              <mc:AlternateContent xmlns:mc="http://schemas.openxmlformats.org/markup-compatibility/2006">
                <mc:Choice xmlns:v="urn:schemas-microsoft-com:vml" Requires="v">
                  <p:oleObj spid="_x0000_s53457" name="Equation" r:id="rId7" imgW="88560" imgH="152280" progId="Equation.3">
                    <p:embed/>
                  </p:oleObj>
                </mc:Choice>
                <mc:Fallback>
                  <p:oleObj name="Equation" r:id="rId7" imgW="88560" imgH="1522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2544"/>
                          <a:ext cx="108"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6" name="Object 10"/>
            <p:cNvGraphicFramePr>
              <a:graphicFrameLocks noChangeAspect="1"/>
            </p:cNvGraphicFramePr>
            <p:nvPr/>
          </p:nvGraphicFramePr>
          <p:xfrm>
            <a:off x="1056" y="2064"/>
            <a:ext cx="96" cy="172"/>
          </p:xfrm>
          <a:graphic>
            <a:graphicData uri="http://schemas.openxmlformats.org/presentationml/2006/ole">
              <mc:AlternateContent xmlns:mc="http://schemas.openxmlformats.org/markup-compatibility/2006">
                <mc:Choice xmlns:v="urn:schemas-microsoft-com:vml" Requires="v">
                  <p:oleObj spid="_x0000_s53458" name="Equation" r:id="rId9" imgW="88560" imgH="164880" progId="Equation.3">
                    <p:embed/>
                  </p:oleObj>
                </mc:Choice>
                <mc:Fallback>
                  <p:oleObj name="Equation" r:id="rId9" imgW="88560" imgH="1648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2064"/>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7" name="Object 11"/>
            <p:cNvGraphicFramePr>
              <a:graphicFrameLocks noChangeAspect="1"/>
            </p:cNvGraphicFramePr>
            <p:nvPr/>
          </p:nvGraphicFramePr>
          <p:xfrm>
            <a:off x="2880" y="2544"/>
            <a:ext cx="137" cy="146"/>
          </p:xfrm>
          <a:graphic>
            <a:graphicData uri="http://schemas.openxmlformats.org/presentationml/2006/ole">
              <mc:AlternateContent xmlns:mc="http://schemas.openxmlformats.org/markup-compatibility/2006">
                <mc:Choice xmlns:v="urn:schemas-microsoft-com:vml" Requires="v">
                  <p:oleObj spid="_x0000_s53459" name="Equation" r:id="rId11" imgW="126720" imgH="139680" progId="Equation.3">
                    <p:embed/>
                  </p:oleObj>
                </mc:Choice>
                <mc:Fallback>
                  <p:oleObj name="Equation" r:id="rId11" imgW="126720" imgH="1396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2544"/>
                          <a:ext cx="137"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4" name="Line 12"/>
            <p:cNvSpPr>
              <a:spLocks noChangeShapeType="1"/>
            </p:cNvSpPr>
            <p:nvPr/>
          </p:nvSpPr>
          <p:spPr bwMode="auto">
            <a:xfrm flipV="1">
              <a:off x="1680" y="2256"/>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3268" name="Object 13"/>
            <p:cNvGraphicFramePr>
              <a:graphicFrameLocks noChangeAspect="1"/>
            </p:cNvGraphicFramePr>
            <p:nvPr/>
          </p:nvGraphicFramePr>
          <p:xfrm>
            <a:off x="912" y="2832"/>
            <a:ext cx="912" cy="238"/>
          </p:xfrm>
          <a:graphic>
            <a:graphicData uri="http://schemas.openxmlformats.org/presentationml/2006/ole">
              <mc:AlternateContent xmlns:mc="http://schemas.openxmlformats.org/markup-compatibility/2006">
                <mc:Choice xmlns:v="urn:schemas-microsoft-com:vml" Requires="v">
                  <p:oleObj spid="_x0000_s53460" name="Equation" r:id="rId13" imgW="888840" imgH="203040" progId="Equation.3">
                    <p:embed/>
                  </p:oleObj>
                </mc:Choice>
                <mc:Fallback>
                  <p:oleObj name="Equation" r:id="rId13" imgW="888840" imgH="2030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 y="2832"/>
                          <a:ext cx="912"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5" name="Line 14"/>
            <p:cNvSpPr>
              <a:spLocks noChangeShapeType="1"/>
            </p:cNvSpPr>
            <p:nvPr/>
          </p:nvSpPr>
          <p:spPr bwMode="auto">
            <a:xfrm flipV="1">
              <a:off x="960" y="2256"/>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3296" name="Line 15"/>
            <p:cNvSpPr>
              <a:spLocks noChangeShapeType="1"/>
            </p:cNvSpPr>
            <p:nvPr/>
          </p:nvSpPr>
          <p:spPr bwMode="auto">
            <a:xfrm>
              <a:off x="960" y="2256"/>
              <a:ext cx="57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3297" name="Line 16"/>
            <p:cNvSpPr>
              <a:spLocks noChangeShapeType="1"/>
            </p:cNvSpPr>
            <p:nvPr/>
          </p:nvSpPr>
          <p:spPr bwMode="auto">
            <a:xfrm flipV="1">
              <a:off x="1536" y="2256"/>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3269" name="Object 17"/>
            <p:cNvGraphicFramePr>
              <a:graphicFrameLocks noChangeAspect="1"/>
            </p:cNvGraphicFramePr>
            <p:nvPr/>
          </p:nvGraphicFramePr>
          <p:xfrm>
            <a:off x="1776" y="2064"/>
            <a:ext cx="521" cy="213"/>
          </p:xfrm>
          <a:graphic>
            <a:graphicData uri="http://schemas.openxmlformats.org/presentationml/2006/ole">
              <mc:AlternateContent xmlns:mc="http://schemas.openxmlformats.org/markup-compatibility/2006">
                <mc:Choice xmlns:v="urn:schemas-microsoft-com:vml" Requires="v">
                  <p:oleObj spid="_x0000_s53461" name="Equation" r:id="rId15" imgW="482400" imgH="203040" progId="Equation.3">
                    <p:embed/>
                  </p:oleObj>
                </mc:Choice>
                <mc:Fallback>
                  <p:oleObj name="Equation" r:id="rId15" imgW="482400" imgH="20304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76" y="2064"/>
                          <a:ext cx="52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8" name="Line 18"/>
            <p:cNvSpPr>
              <a:spLocks noChangeShapeType="1"/>
            </p:cNvSpPr>
            <p:nvPr/>
          </p:nvSpPr>
          <p:spPr bwMode="auto">
            <a:xfrm>
              <a:off x="2496" y="24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3299" name="Line 19"/>
            <p:cNvSpPr>
              <a:spLocks noChangeShapeType="1"/>
            </p:cNvSpPr>
            <p:nvPr/>
          </p:nvSpPr>
          <p:spPr bwMode="auto">
            <a:xfrm>
              <a:off x="2016" y="259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3300" name="Line 20"/>
            <p:cNvSpPr>
              <a:spLocks noChangeShapeType="1"/>
            </p:cNvSpPr>
            <p:nvPr/>
          </p:nvSpPr>
          <p:spPr bwMode="auto">
            <a:xfrm flipH="1">
              <a:off x="1152" y="259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3270" name="Object 21"/>
            <p:cNvGraphicFramePr>
              <a:graphicFrameLocks noChangeAspect="1"/>
            </p:cNvGraphicFramePr>
            <p:nvPr/>
          </p:nvGraphicFramePr>
          <p:xfrm>
            <a:off x="816" y="2496"/>
            <a:ext cx="193" cy="288"/>
          </p:xfrm>
          <a:graphic>
            <a:graphicData uri="http://schemas.openxmlformats.org/presentationml/2006/ole">
              <mc:AlternateContent xmlns:mc="http://schemas.openxmlformats.org/markup-compatibility/2006">
                <mc:Choice xmlns:v="urn:schemas-microsoft-com:vml" Requires="v">
                  <p:oleObj spid="_x0000_s53462" name="Equation" r:id="rId17" imgW="253800" imgH="393480" progId="Equation.3">
                    <p:embed/>
                  </p:oleObj>
                </mc:Choice>
                <mc:Fallback>
                  <p:oleObj name="Equation" r:id="rId17" imgW="253800" imgH="39348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 y="2496"/>
                          <a:ext cx="1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1" name="Object 22"/>
            <p:cNvGraphicFramePr>
              <a:graphicFrameLocks noChangeAspect="1"/>
            </p:cNvGraphicFramePr>
            <p:nvPr/>
          </p:nvGraphicFramePr>
          <p:xfrm>
            <a:off x="1488" y="2544"/>
            <a:ext cx="96" cy="172"/>
          </p:xfrm>
          <a:graphic>
            <a:graphicData uri="http://schemas.openxmlformats.org/presentationml/2006/ole">
              <mc:AlternateContent xmlns:mc="http://schemas.openxmlformats.org/markup-compatibility/2006">
                <mc:Choice xmlns:v="urn:schemas-microsoft-com:vml" Requires="v">
                  <p:oleObj spid="_x0000_s53463" name="Equation" r:id="rId19" imgW="88560" imgH="164880" progId="Equation.3">
                    <p:embed/>
                  </p:oleObj>
                </mc:Choice>
                <mc:Fallback>
                  <p:oleObj name="Equation" r:id="rId19" imgW="88560" imgH="16488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2544"/>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276" name="Group 23"/>
          <p:cNvGrpSpPr>
            <a:grpSpLocks/>
          </p:cNvGrpSpPr>
          <p:nvPr/>
        </p:nvGrpSpPr>
        <p:grpSpPr bwMode="auto">
          <a:xfrm>
            <a:off x="468313" y="1341438"/>
            <a:ext cx="2906712" cy="2179637"/>
            <a:chOff x="816" y="384"/>
            <a:chExt cx="1831" cy="1373"/>
          </a:xfrm>
        </p:grpSpPr>
        <p:graphicFrame>
          <p:nvGraphicFramePr>
            <p:cNvPr id="53254" name="Object 24"/>
            <p:cNvGraphicFramePr>
              <a:graphicFrameLocks noChangeAspect="1"/>
            </p:cNvGraphicFramePr>
            <p:nvPr/>
          </p:nvGraphicFramePr>
          <p:xfrm>
            <a:off x="1056" y="1296"/>
            <a:ext cx="912" cy="461"/>
          </p:xfrm>
          <a:graphic>
            <a:graphicData uri="http://schemas.openxmlformats.org/presentationml/2006/ole">
              <mc:AlternateContent xmlns:mc="http://schemas.openxmlformats.org/markup-compatibility/2006">
                <mc:Choice xmlns:v="urn:schemas-microsoft-com:vml" Requires="v">
                  <p:oleObj spid="_x0000_s53464" name="Equation" r:id="rId20" imgW="901440" imgH="393480" progId="Equation.3">
                    <p:embed/>
                  </p:oleObj>
                </mc:Choice>
                <mc:Fallback>
                  <p:oleObj name="Equation" r:id="rId20" imgW="901440" imgH="393480" progId="Equation.3">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6" y="1296"/>
                          <a:ext cx="912"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9" name="Line 25"/>
            <p:cNvSpPr>
              <a:spLocks noChangeShapeType="1"/>
            </p:cNvSpPr>
            <p:nvPr/>
          </p:nvSpPr>
          <p:spPr bwMode="auto">
            <a:xfrm>
              <a:off x="816" y="1008"/>
              <a:ext cx="1776"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3280" name="Line 26"/>
            <p:cNvSpPr>
              <a:spLocks noChangeShapeType="1"/>
            </p:cNvSpPr>
            <p:nvPr/>
          </p:nvSpPr>
          <p:spPr bwMode="auto">
            <a:xfrm flipV="1">
              <a:off x="1440" y="384"/>
              <a:ext cx="0" cy="816"/>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3255" name="Object 27"/>
            <p:cNvGraphicFramePr>
              <a:graphicFrameLocks noChangeAspect="1"/>
            </p:cNvGraphicFramePr>
            <p:nvPr/>
          </p:nvGraphicFramePr>
          <p:xfrm>
            <a:off x="1536" y="384"/>
            <a:ext cx="316" cy="213"/>
          </p:xfrm>
          <a:graphic>
            <a:graphicData uri="http://schemas.openxmlformats.org/presentationml/2006/ole">
              <mc:AlternateContent xmlns:mc="http://schemas.openxmlformats.org/markup-compatibility/2006">
                <mc:Choice xmlns:v="urn:schemas-microsoft-com:vml" Requires="v">
                  <p:oleObj spid="_x0000_s53465" name="Equation" r:id="rId22" imgW="291960" imgH="203040" progId="Equation.3">
                    <p:embed/>
                  </p:oleObj>
                </mc:Choice>
                <mc:Fallback>
                  <p:oleObj name="Equation" r:id="rId22" imgW="291960" imgH="203040" progId="Equation.3">
                    <p:embed/>
                    <p:pic>
                      <p:nvPicPr>
                        <p:cNvPr id="0" name="Object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36" y="384"/>
                          <a:ext cx="31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1" name="Line 28"/>
            <p:cNvSpPr>
              <a:spLocks noChangeShapeType="1"/>
            </p:cNvSpPr>
            <p:nvPr/>
          </p:nvSpPr>
          <p:spPr bwMode="auto">
            <a:xfrm flipH="1" flipV="1">
              <a:off x="1344" y="768"/>
              <a:ext cx="816"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3256" name="Object 29"/>
            <p:cNvGraphicFramePr>
              <a:graphicFrameLocks noChangeAspect="1"/>
            </p:cNvGraphicFramePr>
            <p:nvPr/>
          </p:nvGraphicFramePr>
          <p:xfrm>
            <a:off x="1296" y="1008"/>
            <a:ext cx="137" cy="186"/>
          </p:xfrm>
          <a:graphic>
            <a:graphicData uri="http://schemas.openxmlformats.org/presentationml/2006/ole">
              <mc:AlternateContent xmlns:mc="http://schemas.openxmlformats.org/markup-compatibility/2006">
                <mc:Choice xmlns:v="urn:schemas-microsoft-com:vml" Requires="v">
                  <p:oleObj spid="_x0000_s53466" name="Equation" r:id="rId24" imgW="126720" imgH="177480" progId="Equation.3">
                    <p:embed/>
                  </p:oleObj>
                </mc:Choice>
                <mc:Fallback>
                  <p:oleObj name="Equation" r:id="rId24" imgW="126720" imgH="17748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 y="1008"/>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30"/>
            <p:cNvGraphicFramePr>
              <a:graphicFrameLocks noChangeAspect="1"/>
            </p:cNvGraphicFramePr>
            <p:nvPr/>
          </p:nvGraphicFramePr>
          <p:xfrm>
            <a:off x="1680" y="1056"/>
            <a:ext cx="117" cy="192"/>
          </p:xfrm>
          <a:graphic>
            <a:graphicData uri="http://schemas.openxmlformats.org/presentationml/2006/ole">
              <mc:AlternateContent xmlns:mc="http://schemas.openxmlformats.org/markup-compatibility/2006">
                <mc:Choice xmlns:v="urn:schemas-microsoft-com:vml" Requires="v">
                  <p:oleObj spid="_x0000_s53467" name="Equation" r:id="rId25" imgW="88560" imgH="152280" progId="Equation.3">
                    <p:embed/>
                  </p:oleObj>
                </mc:Choice>
                <mc:Fallback>
                  <p:oleObj name="Equation" r:id="rId25" imgW="88560" imgH="15228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1056"/>
                          <a:ext cx="11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8" name="Object 31"/>
            <p:cNvGraphicFramePr>
              <a:graphicFrameLocks noChangeAspect="1"/>
            </p:cNvGraphicFramePr>
            <p:nvPr/>
          </p:nvGraphicFramePr>
          <p:xfrm>
            <a:off x="1344" y="576"/>
            <a:ext cx="96" cy="172"/>
          </p:xfrm>
          <a:graphic>
            <a:graphicData uri="http://schemas.openxmlformats.org/presentationml/2006/ole">
              <mc:AlternateContent xmlns:mc="http://schemas.openxmlformats.org/markup-compatibility/2006">
                <mc:Choice xmlns:v="urn:schemas-microsoft-com:vml" Requires="v">
                  <p:oleObj spid="_x0000_s53468" name="Equation" r:id="rId26" imgW="88560" imgH="164880" progId="Equation.3">
                    <p:embed/>
                  </p:oleObj>
                </mc:Choice>
                <mc:Fallback>
                  <p:oleObj name="Equation" r:id="rId26" imgW="88560" imgH="16488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576"/>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32"/>
            <p:cNvGraphicFramePr>
              <a:graphicFrameLocks noChangeAspect="1"/>
            </p:cNvGraphicFramePr>
            <p:nvPr/>
          </p:nvGraphicFramePr>
          <p:xfrm>
            <a:off x="2510" y="1082"/>
            <a:ext cx="137" cy="146"/>
          </p:xfrm>
          <a:graphic>
            <a:graphicData uri="http://schemas.openxmlformats.org/presentationml/2006/ole">
              <mc:AlternateContent xmlns:mc="http://schemas.openxmlformats.org/markup-compatibility/2006">
                <mc:Choice xmlns:v="urn:schemas-microsoft-com:vml" Requires="v">
                  <p:oleObj spid="_x0000_s53469" name="Equation" r:id="rId27" imgW="126720" imgH="139680" progId="Equation.3">
                    <p:embed/>
                  </p:oleObj>
                </mc:Choice>
                <mc:Fallback>
                  <p:oleObj name="Equation" r:id="rId27" imgW="126720" imgH="13968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0" y="1082"/>
                          <a:ext cx="137"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2" name="Line 33"/>
            <p:cNvSpPr>
              <a:spLocks noChangeShapeType="1"/>
            </p:cNvSpPr>
            <p:nvPr/>
          </p:nvSpPr>
          <p:spPr bwMode="auto">
            <a:xfrm flipV="1">
              <a:off x="1344" y="76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3283" name="Line 34"/>
            <p:cNvSpPr>
              <a:spLocks noChangeShapeType="1"/>
            </p:cNvSpPr>
            <p:nvPr/>
          </p:nvSpPr>
          <p:spPr bwMode="auto">
            <a:xfrm flipV="1">
              <a:off x="1248" y="76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3284" name="Line 35"/>
            <p:cNvSpPr>
              <a:spLocks noChangeShapeType="1"/>
            </p:cNvSpPr>
            <p:nvPr/>
          </p:nvSpPr>
          <p:spPr bwMode="auto">
            <a:xfrm>
              <a:off x="1248" y="768"/>
              <a:ext cx="57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3285" name="Line 36"/>
            <p:cNvSpPr>
              <a:spLocks noChangeShapeType="1"/>
            </p:cNvSpPr>
            <p:nvPr/>
          </p:nvSpPr>
          <p:spPr bwMode="auto">
            <a:xfrm flipV="1">
              <a:off x="1824" y="768"/>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3260" name="Object 37"/>
            <p:cNvGraphicFramePr>
              <a:graphicFrameLocks noChangeAspect="1"/>
            </p:cNvGraphicFramePr>
            <p:nvPr/>
          </p:nvGraphicFramePr>
          <p:xfrm>
            <a:off x="1920" y="720"/>
            <a:ext cx="521" cy="213"/>
          </p:xfrm>
          <a:graphic>
            <a:graphicData uri="http://schemas.openxmlformats.org/presentationml/2006/ole">
              <mc:AlternateContent xmlns:mc="http://schemas.openxmlformats.org/markup-compatibility/2006">
                <mc:Choice xmlns:v="urn:schemas-microsoft-com:vml" Requires="v">
                  <p:oleObj spid="_x0000_s53470" name="Equation" r:id="rId28" imgW="482400" imgH="203040" progId="Equation.3">
                    <p:embed/>
                  </p:oleObj>
                </mc:Choice>
                <mc:Fallback>
                  <p:oleObj name="Equation" r:id="rId28" imgW="482400" imgH="203040" progId="Equation.3">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0" y="720"/>
                          <a:ext cx="52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6" name="Line 38"/>
            <p:cNvSpPr>
              <a:spLocks noChangeShapeType="1"/>
            </p:cNvSpPr>
            <p:nvPr/>
          </p:nvSpPr>
          <p:spPr bwMode="auto">
            <a:xfrm>
              <a:off x="2160" y="100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3287" name="Line 39"/>
            <p:cNvSpPr>
              <a:spLocks noChangeShapeType="1"/>
            </p:cNvSpPr>
            <p:nvPr/>
          </p:nvSpPr>
          <p:spPr bwMode="auto">
            <a:xfrm>
              <a:off x="1776" y="115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3288" name="Line 40"/>
            <p:cNvSpPr>
              <a:spLocks noChangeShapeType="1"/>
            </p:cNvSpPr>
            <p:nvPr/>
          </p:nvSpPr>
          <p:spPr bwMode="auto">
            <a:xfrm flipH="1">
              <a:off x="1440" y="115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3261" name="Object 41"/>
            <p:cNvGraphicFramePr>
              <a:graphicFrameLocks noChangeAspect="1"/>
            </p:cNvGraphicFramePr>
            <p:nvPr/>
          </p:nvGraphicFramePr>
          <p:xfrm>
            <a:off x="1056" y="1008"/>
            <a:ext cx="193" cy="288"/>
          </p:xfrm>
          <a:graphic>
            <a:graphicData uri="http://schemas.openxmlformats.org/presentationml/2006/ole">
              <mc:AlternateContent xmlns:mc="http://schemas.openxmlformats.org/markup-compatibility/2006">
                <mc:Choice xmlns:v="urn:schemas-microsoft-com:vml" Requires="v">
                  <p:oleObj spid="_x0000_s53471" name="Equation" r:id="rId29" imgW="253800" imgH="393480" progId="Equation.3">
                    <p:embed/>
                  </p:oleObj>
                </mc:Choice>
                <mc:Fallback>
                  <p:oleObj name="Equation" r:id="rId29" imgW="253800" imgH="393480" progId="Equation.3">
                    <p:embed/>
                    <p:pic>
                      <p:nvPicPr>
                        <p:cNvPr id="0" name="Object 4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56" y="1008"/>
                          <a:ext cx="1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9" name="AutoShape 42"/>
            <p:cNvSpPr>
              <a:spLocks noChangeArrowheads="1"/>
            </p:cNvSpPr>
            <p:nvPr/>
          </p:nvSpPr>
          <p:spPr bwMode="auto">
            <a:xfrm>
              <a:off x="1344" y="768"/>
              <a:ext cx="480" cy="144"/>
            </a:xfrm>
            <a:prstGeom prst="rtTriangle">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53262" name="Object 43"/>
            <p:cNvGraphicFramePr>
              <a:graphicFrameLocks noChangeAspect="1"/>
            </p:cNvGraphicFramePr>
            <p:nvPr/>
          </p:nvGraphicFramePr>
          <p:xfrm>
            <a:off x="1776" y="960"/>
            <a:ext cx="96" cy="172"/>
          </p:xfrm>
          <a:graphic>
            <a:graphicData uri="http://schemas.openxmlformats.org/presentationml/2006/ole">
              <mc:AlternateContent xmlns:mc="http://schemas.openxmlformats.org/markup-compatibility/2006">
                <mc:Choice xmlns:v="urn:schemas-microsoft-com:vml" Requires="v">
                  <p:oleObj spid="_x0000_s53472" name="Equation" r:id="rId31" imgW="88560" imgH="164880" progId="Equation.3">
                    <p:embed/>
                  </p:oleObj>
                </mc:Choice>
                <mc:Fallback>
                  <p:oleObj name="Equation" r:id="rId31" imgW="88560" imgH="16488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 y="960"/>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0" name="Rectangle 44"/>
            <p:cNvSpPr>
              <a:spLocks noChangeArrowheads="1"/>
            </p:cNvSpPr>
            <p:nvPr/>
          </p:nvSpPr>
          <p:spPr bwMode="auto">
            <a:xfrm>
              <a:off x="1344" y="912"/>
              <a:ext cx="480" cy="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53277" name="Group 45"/>
          <p:cNvGrpSpPr>
            <a:grpSpLocks/>
          </p:cNvGrpSpPr>
          <p:nvPr/>
        </p:nvGrpSpPr>
        <p:grpSpPr bwMode="auto">
          <a:xfrm>
            <a:off x="4643438" y="1196975"/>
            <a:ext cx="3684587" cy="2370138"/>
            <a:chOff x="2920" y="240"/>
            <a:chExt cx="2321" cy="1493"/>
          </a:xfrm>
        </p:grpSpPr>
        <p:graphicFrame>
          <p:nvGraphicFramePr>
            <p:cNvPr id="53252" name="Object 46"/>
            <p:cNvGraphicFramePr>
              <a:graphicFrameLocks noChangeAspect="1"/>
            </p:cNvGraphicFramePr>
            <p:nvPr/>
          </p:nvGraphicFramePr>
          <p:xfrm>
            <a:off x="3072" y="240"/>
            <a:ext cx="912" cy="461"/>
          </p:xfrm>
          <a:graphic>
            <a:graphicData uri="http://schemas.openxmlformats.org/presentationml/2006/ole">
              <mc:AlternateContent xmlns:mc="http://schemas.openxmlformats.org/markup-compatibility/2006">
                <mc:Choice xmlns:v="urn:schemas-microsoft-com:vml" Requires="v">
                  <p:oleObj spid="_x0000_s53473" name="Equation" r:id="rId32" imgW="901440" imgH="393480" progId="Equation.3">
                    <p:embed/>
                  </p:oleObj>
                </mc:Choice>
                <mc:Fallback>
                  <p:oleObj name="Equation" r:id="rId32" imgW="901440" imgH="393480" progId="Equation.3">
                    <p:embed/>
                    <p:pic>
                      <p:nvPicPr>
                        <p:cNvPr id="0"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72" y="240"/>
                          <a:ext cx="912"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47"/>
            <p:cNvGraphicFramePr>
              <a:graphicFrameLocks noChangeAspect="1"/>
            </p:cNvGraphicFramePr>
            <p:nvPr/>
          </p:nvGraphicFramePr>
          <p:xfrm>
            <a:off x="2920" y="783"/>
            <a:ext cx="2321" cy="950"/>
          </p:xfrm>
          <a:graphic>
            <a:graphicData uri="http://schemas.openxmlformats.org/presentationml/2006/ole">
              <mc:AlternateContent xmlns:mc="http://schemas.openxmlformats.org/markup-compatibility/2006">
                <mc:Choice xmlns:v="urn:schemas-microsoft-com:vml" Requires="v">
                  <p:oleObj spid="_x0000_s53474" name="Equation" r:id="rId33" imgW="1777680" imgH="812520" progId="Equation.3">
                    <p:embed/>
                  </p:oleObj>
                </mc:Choice>
                <mc:Fallback>
                  <p:oleObj name="Equation" r:id="rId33" imgW="1777680" imgH="812520" progId="Equation.3">
                    <p:embed/>
                    <p:pic>
                      <p:nvPicPr>
                        <p:cNvPr id="0" name="Object 4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920" y="783"/>
                          <a:ext cx="2321" cy="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278" name="Group 48"/>
          <p:cNvGrpSpPr>
            <a:grpSpLocks/>
          </p:cNvGrpSpPr>
          <p:nvPr/>
        </p:nvGrpSpPr>
        <p:grpSpPr bwMode="auto">
          <a:xfrm>
            <a:off x="4859338" y="4149725"/>
            <a:ext cx="3048000" cy="1347788"/>
            <a:chOff x="3024" y="2256"/>
            <a:chExt cx="1920" cy="849"/>
          </a:xfrm>
        </p:grpSpPr>
        <p:graphicFrame>
          <p:nvGraphicFramePr>
            <p:cNvPr id="53250" name="Object 49"/>
            <p:cNvGraphicFramePr>
              <a:graphicFrameLocks noChangeAspect="1"/>
            </p:cNvGraphicFramePr>
            <p:nvPr/>
          </p:nvGraphicFramePr>
          <p:xfrm>
            <a:off x="3024" y="2256"/>
            <a:ext cx="912" cy="238"/>
          </p:xfrm>
          <a:graphic>
            <a:graphicData uri="http://schemas.openxmlformats.org/presentationml/2006/ole">
              <mc:AlternateContent xmlns:mc="http://schemas.openxmlformats.org/markup-compatibility/2006">
                <mc:Choice xmlns:v="urn:schemas-microsoft-com:vml" Requires="v">
                  <p:oleObj spid="_x0000_s53475" name="Equation" r:id="rId35" imgW="888840" imgH="203040" progId="Equation.3">
                    <p:embed/>
                  </p:oleObj>
                </mc:Choice>
                <mc:Fallback>
                  <p:oleObj name="Equation" r:id="rId35" imgW="888840" imgH="203040" progId="Equation.3">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4" y="2256"/>
                          <a:ext cx="912"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1" name="Object 50"/>
            <p:cNvGraphicFramePr>
              <a:graphicFrameLocks noChangeAspect="1"/>
            </p:cNvGraphicFramePr>
            <p:nvPr/>
          </p:nvGraphicFramePr>
          <p:xfrm>
            <a:off x="3024" y="2736"/>
            <a:ext cx="1920" cy="369"/>
          </p:xfrm>
          <a:graphic>
            <a:graphicData uri="http://schemas.openxmlformats.org/presentationml/2006/ole">
              <mc:AlternateContent xmlns:mc="http://schemas.openxmlformats.org/markup-compatibility/2006">
                <mc:Choice xmlns:v="urn:schemas-microsoft-com:vml" Requires="v">
                  <p:oleObj spid="_x0000_s53476" name="Equation" r:id="rId36" imgW="838080" imgH="203040" progId="Equation.3">
                    <p:embed/>
                  </p:oleObj>
                </mc:Choice>
                <mc:Fallback>
                  <p:oleObj name="Equation" r:id="rId36" imgW="838080" imgH="203040" progId="Equation.3">
                    <p:embed/>
                    <p:pic>
                      <p:nvPicPr>
                        <p:cNvPr id="0" name="Object 5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024" y="2736"/>
                          <a:ext cx="1920"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26" name="页脚占位符 4"/>
          <p:cNvSpPr>
            <a:spLocks noGrp="1"/>
          </p:cNvSpPr>
          <p:nvPr>
            <p:ph type="ftr" sz="quarter" idx="11"/>
          </p:nvPr>
        </p:nvSpPr>
        <p:spPr/>
        <p:txBody>
          <a:bodyPr/>
          <a:lstStyle/>
          <a:p>
            <a:pPr>
              <a:defRPr/>
            </a:pPr>
            <a:r>
              <a:rPr lang="zh-CN" altLang="en-US"/>
              <a:t>信号与系统</a:t>
            </a:r>
          </a:p>
        </p:txBody>
      </p:sp>
      <p:sp>
        <p:nvSpPr>
          <p:cNvPr id="542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6F3AC137-FB20-42ED-9595-A1A2F0044F9B}" type="slidenum">
              <a:rPr lang="en-US" altLang="ko-KR">
                <a:solidFill>
                  <a:srgbClr val="003399"/>
                </a:solidFill>
                <a:latin typeface="-윤체L"/>
                <a:ea typeface="-윤체L"/>
                <a:cs typeface="-윤체L"/>
              </a:rPr>
              <a:pPr/>
              <a:t>71</a:t>
            </a:fld>
            <a:endParaRPr lang="en-US" altLang="ko-KR">
              <a:solidFill>
                <a:srgbClr val="003399"/>
              </a:solidFill>
              <a:latin typeface="-윤체L"/>
              <a:ea typeface="-윤체L"/>
              <a:cs typeface="-윤체L"/>
            </a:endParaRPr>
          </a:p>
        </p:txBody>
      </p:sp>
      <p:sp>
        <p:nvSpPr>
          <p:cNvPr id="54289" name="Text Box 3"/>
          <p:cNvSpPr txBox="1">
            <a:spLocks noChangeArrowheads="1"/>
          </p:cNvSpPr>
          <p:nvPr/>
        </p:nvSpPr>
        <p:spPr bwMode="auto">
          <a:xfrm>
            <a:off x="611188" y="1773238"/>
            <a:ext cx="80645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pPr>
            <a:r>
              <a:rPr lang="zh-CN" altLang="en-US" sz="2400" b="1">
                <a:ea typeface="宋体" pitchFamily="2" charset="-122"/>
              </a:rPr>
              <a:t>（</a:t>
            </a:r>
            <a:r>
              <a:rPr lang="en-US" altLang="zh-CN" sz="2400" b="1">
                <a:ea typeface="宋体" pitchFamily="2" charset="-122"/>
              </a:rPr>
              <a:t>4</a:t>
            </a:r>
            <a:r>
              <a:rPr lang="zh-CN" altLang="en-US" sz="2400" b="1">
                <a:ea typeface="宋体" pitchFamily="2" charset="-122"/>
              </a:rPr>
              <a:t>）相加：以上各图中的</a:t>
            </a:r>
            <a:r>
              <a:rPr lang="zh-CN" altLang="en-US" sz="2400" b="1">
                <a:solidFill>
                  <a:srgbClr val="FF3300"/>
                </a:solidFill>
                <a:ea typeface="宋体" pitchFamily="2" charset="-122"/>
              </a:rPr>
              <a:t>阴影面积</a:t>
            </a:r>
            <a:r>
              <a:rPr lang="zh-CN" altLang="en-US" sz="2400" b="1">
                <a:ea typeface="宋体" pitchFamily="2" charset="-122"/>
              </a:rPr>
              <a:t>，即为</a:t>
            </a:r>
            <a:r>
              <a:rPr lang="zh-CN" altLang="en-US" sz="2400" b="1">
                <a:solidFill>
                  <a:srgbClr val="FF3300"/>
                </a:solidFill>
                <a:ea typeface="宋体" pitchFamily="2" charset="-122"/>
              </a:rPr>
              <a:t>相乘积分的结果</a:t>
            </a:r>
            <a:r>
              <a:rPr lang="zh-CN" altLang="en-US" sz="2400" b="1">
                <a:ea typeface="宋体" pitchFamily="2" charset="-122"/>
              </a:rPr>
              <a:t>。最后，若以</a:t>
            </a:r>
            <a:r>
              <a:rPr lang="en-US" altLang="zh-CN" sz="2400" b="1">
                <a:ea typeface="宋体" pitchFamily="2" charset="-122"/>
              </a:rPr>
              <a:t>t</a:t>
            </a:r>
            <a:r>
              <a:rPr lang="zh-CN" altLang="en-US" sz="2400" b="1">
                <a:ea typeface="宋体" pitchFamily="2" charset="-122"/>
              </a:rPr>
              <a:t>为横坐标，将与</a:t>
            </a:r>
            <a:r>
              <a:rPr lang="en-US" altLang="zh-CN" sz="2400" b="1">
                <a:ea typeface="宋体" pitchFamily="2" charset="-122"/>
              </a:rPr>
              <a:t>t</a:t>
            </a:r>
            <a:r>
              <a:rPr lang="zh-CN" altLang="en-US" sz="2400" b="1">
                <a:ea typeface="宋体" pitchFamily="2" charset="-122"/>
              </a:rPr>
              <a:t>对应积分值描成曲线，就是卷积积分</a:t>
            </a:r>
            <a:r>
              <a:rPr lang="en-US" altLang="zh-CN" sz="2400" b="1">
                <a:ea typeface="宋体" pitchFamily="2" charset="-122"/>
              </a:rPr>
              <a:t>e(t)*h(t)</a:t>
            </a:r>
            <a:r>
              <a:rPr lang="zh-CN" altLang="en-US" sz="2400" b="1">
                <a:ea typeface="宋体" pitchFamily="2" charset="-122"/>
              </a:rPr>
              <a:t>函数图像。</a:t>
            </a:r>
          </a:p>
        </p:txBody>
      </p:sp>
      <p:grpSp>
        <p:nvGrpSpPr>
          <p:cNvPr id="54290" name="Group 4"/>
          <p:cNvGrpSpPr>
            <a:grpSpLocks/>
          </p:cNvGrpSpPr>
          <p:nvPr/>
        </p:nvGrpSpPr>
        <p:grpSpPr bwMode="auto">
          <a:xfrm>
            <a:off x="684213" y="3141663"/>
            <a:ext cx="3733800" cy="2892425"/>
            <a:chOff x="432" y="1728"/>
            <a:chExt cx="2352" cy="1822"/>
          </a:xfrm>
        </p:grpSpPr>
        <p:grpSp>
          <p:nvGrpSpPr>
            <p:cNvPr id="54291" name="Group 5"/>
            <p:cNvGrpSpPr>
              <a:grpSpLocks/>
            </p:cNvGrpSpPr>
            <p:nvPr/>
          </p:nvGrpSpPr>
          <p:grpSpPr bwMode="auto">
            <a:xfrm>
              <a:off x="432" y="1728"/>
              <a:ext cx="2352" cy="1465"/>
              <a:chOff x="336" y="1536"/>
              <a:chExt cx="2352" cy="1465"/>
            </a:xfrm>
          </p:grpSpPr>
          <p:sp>
            <p:nvSpPr>
              <p:cNvPr id="54292" name="Line 6"/>
              <p:cNvSpPr>
                <a:spLocks noChangeShapeType="1"/>
              </p:cNvSpPr>
              <p:nvPr/>
            </p:nvSpPr>
            <p:spPr bwMode="auto">
              <a:xfrm>
                <a:off x="336" y="2640"/>
                <a:ext cx="2352" cy="0"/>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4293" name="Line 7"/>
              <p:cNvSpPr>
                <a:spLocks noChangeShapeType="1"/>
              </p:cNvSpPr>
              <p:nvPr/>
            </p:nvSpPr>
            <p:spPr bwMode="auto">
              <a:xfrm flipV="1">
                <a:off x="960" y="1536"/>
                <a:ext cx="0" cy="1296"/>
              </a:xfrm>
              <a:prstGeom prst="line">
                <a:avLst/>
              </a:prstGeom>
              <a:noFill/>
              <a:ln w="28575">
                <a:solidFill>
                  <a:srgbClr val="11111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4275" name="Object 8"/>
              <p:cNvGraphicFramePr>
                <a:graphicFrameLocks noChangeAspect="1"/>
              </p:cNvGraphicFramePr>
              <p:nvPr/>
            </p:nvGraphicFramePr>
            <p:xfrm>
              <a:off x="1056" y="1536"/>
              <a:ext cx="660" cy="213"/>
            </p:xfrm>
            <a:graphic>
              <a:graphicData uri="http://schemas.openxmlformats.org/presentationml/2006/ole">
                <mc:AlternateContent xmlns:mc="http://schemas.openxmlformats.org/markup-compatibility/2006">
                  <mc:Choice xmlns:v="urn:schemas-microsoft-com:vml" Requires="v">
                    <p:oleObj spid="_x0000_s54384" name="Equation" r:id="rId3" imgW="609480" imgH="203040" progId="Equation.3">
                      <p:embed/>
                    </p:oleObj>
                  </mc:Choice>
                  <mc:Fallback>
                    <p:oleObj name="Equation" r:id="rId3" imgW="609480" imgH="2030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536"/>
                            <a:ext cx="660"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9"/>
              <p:cNvGraphicFramePr>
                <a:graphicFrameLocks noChangeAspect="1"/>
              </p:cNvGraphicFramePr>
              <p:nvPr/>
            </p:nvGraphicFramePr>
            <p:xfrm>
              <a:off x="816" y="2592"/>
              <a:ext cx="137" cy="186"/>
            </p:xfrm>
            <a:graphic>
              <a:graphicData uri="http://schemas.openxmlformats.org/presentationml/2006/ole">
                <mc:AlternateContent xmlns:mc="http://schemas.openxmlformats.org/markup-compatibility/2006">
                  <mc:Choice xmlns:v="urn:schemas-microsoft-com:vml" Requires="v">
                    <p:oleObj spid="_x0000_s54385" name="Equation" r:id="rId5" imgW="126720" imgH="177480" progId="Equation.3">
                      <p:embed/>
                    </p:oleObj>
                  </mc:Choice>
                  <mc:Fallback>
                    <p:oleObj name="Equation" r:id="rId5" imgW="126720" imgH="177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592"/>
                            <a:ext cx="1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10"/>
              <p:cNvGraphicFramePr>
                <a:graphicFrameLocks noChangeAspect="1"/>
              </p:cNvGraphicFramePr>
              <p:nvPr/>
            </p:nvGraphicFramePr>
            <p:xfrm>
              <a:off x="1440" y="2640"/>
              <a:ext cx="146" cy="361"/>
            </p:xfrm>
            <a:graphic>
              <a:graphicData uri="http://schemas.openxmlformats.org/presentationml/2006/ole">
                <mc:AlternateContent xmlns:mc="http://schemas.openxmlformats.org/markup-compatibility/2006">
                  <mc:Choice xmlns:v="urn:schemas-microsoft-com:vml" Requires="v">
                    <p:oleObj spid="_x0000_s54386" name="Equation" r:id="rId7" imgW="152280" imgH="393480" progId="Equation.3">
                      <p:embed/>
                    </p:oleObj>
                  </mc:Choice>
                  <mc:Fallback>
                    <p:oleObj name="Equation" r:id="rId7" imgW="152280" imgH="3934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2640"/>
                            <a:ext cx="146"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11"/>
              <p:cNvGraphicFramePr>
                <a:graphicFrameLocks noChangeAspect="1"/>
              </p:cNvGraphicFramePr>
              <p:nvPr/>
            </p:nvGraphicFramePr>
            <p:xfrm>
              <a:off x="768" y="2208"/>
              <a:ext cx="142" cy="266"/>
            </p:xfrm>
            <a:graphic>
              <a:graphicData uri="http://schemas.openxmlformats.org/presentationml/2006/ole">
                <mc:AlternateContent xmlns:mc="http://schemas.openxmlformats.org/markup-compatibility/2006">
                  <mc:Choice xmlns:v="urn:schemas-microsoft-com:vml" Requires="v">
                    <p:oleObj spid="_x0000_s54387" name="Equation" r:id="rId9" imgW="203040" imgH="393480" progId="Equation.3">
                      <p:embed/>
                    </p:oleObj>
                  </mc:Choice>
                  <mc:Fallback>
                    <p:oleObj name="Equation" r:id="rId9" imgW="203040" imgH="3934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 y="2208"/>
                            <a:ext cx="142"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9" name="Object 12"/>
              <p:cNvGraphicFramePr>
                <a:graphicFrameLocks noChangeAspect="1"/>
              </p:cNvGraphicFramePr>
              <p:nvPr/>
            </p:nvGraphicFramePr>
            <p:xfrm>
              <a:off x="2564" y="2681"/>
              <a:ext cx="96" cy="160"/>
            </p:xfrm>
            <a:graphic>
              <a:graphicData uri="http://schemas.openxmlformats.org/presentationml/2006/ole">
                <mc:AlternateContent xmlns:mc="http://schemas.openxmlformats.org/markup-compatibility/2006">
                  <mc:Choice xmlns:v="urn:schemas-microsoft-com:vml" Requires="v">
                    <p:oleObj spid="_x0000_s54388" name="Equation" r:id="rId11" imgW="88560" imgH="152280" progId="Equation.3">
                      <p:embed/>
                    </p:oleObj>
                  </mc:Choice>
                  <mc:Fallback>
                    <p:oleObj name="Equation" r:id="rId11" imgW="88560" imgH="1522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4" y="2681"/>
                            <a:ext cx="9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0" name="Object 13"/>
              <p:cNvGraphicFramePr>
                <a:graphicFrameLocks noChangeAspect="1"/>
              </p:cNvGraphicFramePr>
              <p:nvPr/>
            </p:nvGraphicFramePr>
            <p:xfrm>
              <a:off x="1440" y="2208"/>
              <a:ext cx="521" cy="213"/>
            </p:xfrm>
            <a:graphic>
              <a:graphicData uri="http://schemas.openxmlformats.org/presentationml/2006/ole">
                <mc:AlternateContent xmlns:mc="http://schemas.openxmlformats.org/markup-compatibility/2006">
                  <mc:Choice xmlns:v="urn:schemas-microsoft-com:vml" Requires="v">
                    <p:oleObj spid="_x0000_s54389" name="Equation" r:id="rId13" imgW="482400" imgH="203040" progId="Equation.3">
                      <p:embed/>
                    </p:oleObj>
                  </mc:Choice>
                  <mc:Fallback>
                    <p:oleObj name="Equation" r:id="rId13" imgW="482400" imgH="2030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0" y="2208"/>
                            <a:ext cx="52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1" name="Object 14"/>
              <p:cNvGraphicFramePr>
                <a:graphicFrameLocks noChangeAspect="1"/>
              </p:cNvGraphicFramePr>
              <p:nvPr/>
            </p:nvGraphicFramePr>
            <p:xfrm>
              <a:off x="672" y="2640"/>
              <a:ext cx="193" cy="288"/>
            </p:xfrm>
            <a:graphic>
              <a:graphicData uri="http://schemas.openxmlformats.org/presentationml/2006/ole">
                <mc:AlternateContent xmlns:mc="http://schemas.openxmlformats.org/markup-compatibility/2006">
                  <mc:Choice xmlns:v="urn:schemas-microsoft-com:vml" Requires="v">
                    <p:oleObj spid="_x0000_s54390" name="Equation" r:id="rId15" imgW="253800" imgH="393480" progId="Equation.3">
                      <p:embed/>
                    </p:oleObj>
                  </mc:Choice>
                  <mc:Fallback>
                    <p:oleObj name="Equation" r:id="rId15" imgW="253800" imgH="39348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2" y="2640"/>
                            <a:ext cx="19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2" name="Object 15"/>
              <p:cNvGraphicFramePr>
                <a:graphicFrameLocks noChangeAspect="1"/>
              </p:cNvGraphicFramePr>
              <p:nvPr/>
            </p:nvGraphicFramePr>
            <p:xfrm>
              <a:off x="1296" y="2640"/>
              <a:ext cx="96" cy="172"/>
            </p:xfrm>
            <a:graphic>
              <a:graphicData uri="http://schemas.openxmlformats.org/presentationml/2006/ole">
                <mc:AlternateContent xmlns:mc="http://schemas.openxmlformats.org/markup-compatibility/2006">
                  <mc:Choice xmlns:v="urn:schemas-microsoft-com:vml" Requires="v">
                    <p:oleObj spid="_x0000_s54391" name="Equation" r:id="rId17" imgW="88560" imgH="164880" progId="Equation.3">
                      <p:embed/>
                    </p:oleObj>
                  </mc:Choice>
                  <mc:Fallback>
                    <p:oleObj name="Equation" r:id="rId17" imgW="88560" imgH="16488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6" y="2640"/>
                            <a:ext cx="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4" name="Freeform 16"/>
              <p:cNvSpPr>
                <a:spLocks/>
              </p:cNvSpPr>
              <p:nvPr/>
            </p:nvSpPr>
            <p:spPr bwMode="auto">
              <a:xfrm>
                <a:off x="816" y="1824"/>
                <a:ext cx="672" cy="816"/>
              </a:xfrm>
              <a:custGeom>
                <a:avLst/>
                <a:gdLst>
                  <a:gd name="T0" fmla="*/ 0 w 656"/>
                  <a:gd name="T1" fmla="*/ 760 h 760"/>
                  <a:gd name="T2" fmla="*/ 432 w 656"/>
                  <a:gd name="T3" fmla="*/ 568 h 760"/>
                  <a:gd name="T4" fmla="*/ 624 w 656"/>
                  <a:gd name="T5" fmla="*/ 88 h 760"/>
                  <a:gd name="T6" fmla="*/ 624 w 656"/>
                  <a:gd name="T7" fmla="*/ 40 h 760"/>
                  <a:gd name="T8" fmla="*/ 0 60000 65536"/>
                  <a:gd name="T9" fmla="*/ 0 60000 65536"/>
                  <a:gd name="T10" fmla="*/ 0 60000 65536"/>
                  <a:gd name="T11" fmla="*/ 0 60000 65536"/>
                  <a:gd name="T12" fmla="*/ 0 w 656"/>
                  <a:gd name="T13" fmla="*/ 0 h 760"/>
                  <a:gd name="T14" fmla="*/ 656 w 656"/>
                  <a:gd name="T15" fmla="*/ 760 h 760"/>
                </a:gdLst>
                <a:ahLst/>
                <a:cxnLst>
                  <a:cxn ang="T8">
                    <a:pos x="T0" y="T1"/>
                  </a:cxn>
                  <a:cxn ang="T9">
                    <a:pos x="T2" y="T3"/>
                  </a:cxn>
                  <a:cxn ang="T10">
                    <a:pos x="T4" y="T5"/>
                  </a:cxn>
                  <a:cxn ang="T11">
                    <a:pos x="T6" y="T7"/>
                  </a:cxn>
                </a:cxnLst>
                <a:rect l="T12" t="T13" r="T14" b="T15"/>
                <a:pathLst>
                  <a:path w="656" h="760">
                    <a:moveTo>
                      <a:pt x="0" y="760"/>
                    </a:moveTo>
                    <a:cubicBezTo>
                      <a:pt x="164" y="720"/>
                      <a:pt x="328" y="680"/>
                      <a:pt x="432" y="568"/>
                    </a:cubicBezTo>
                    <a:cubicBezTo>
                      <a:pt x="536" y="456"/>
                      <a:pt x="592" y="176"/>
                      <a:pt x="624" y="88"/>
                    </a:cubicBezTo>
                    <a:cubicBezTo>
                      <a:pt x="656" y="0"/>
                      <a:pt x="640" y="20"/>
                      <a:pt x="624" y="40"/>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4295" name="Freeform 17"/>
              <p:cNvSpPr>
                <a:spLocks/>
              </p:cNvSpPr>
              <p:nvPr/>
            </p:nvSpPr>
            <p:spPr bwMode="auto">
              <a:xfrm>
                <a:off x="1488" y="1872"/>
                <a:ext cx="432" cy="768"/>
              </a:xfrm>
              <a:custGeom>
                <a:avLst/>
                <a:gdLst>
                  <a:gd name="T0" fmla="*/ 0 w 480"/>
                  <a:gd name="T1" fmla="*/ 0 h 720"/>
                  <a:gd name="T2" fmla="*/ 240 w 480"/>
                  <a:gd name="T3" fmla="*/ 192 h 720"/>
                  <a:gd name="T4" fmla="*/ 480 w 480"/>
                  <a:gd name="T5" fmla="*/ 720 h 720"/>
                  <a:gd name="T6" fmla="*/ 0 60000 65536"/>
                  <a:gd name="T7" fmla="*/ 0 60000 65536"/>
                  <a:gd name="T8" fmla="*/ 0 60000 65536"/>
                  <a:gd name="T9" fmla="*/ 0 w 480"/>
                  <a:gd name="T10" fmla="*/ 0 h 720"/>
                  <a:gd name="T11" fmla="*/ 480 w 480"/>
                  <a:gd name="T12" fmla="*/ 720 h 720"/>
                </a:gdLst>
                <a:ahLst/>
                <a:cxnLst>
                  <a:cxn ang="T6">
                    <a:pos x="T0" y="T1"/>
                  </a:cxn>
                  <a:cxn ang="T7">
                    <a:pos x="T2" y="T3"/>
                  </a:cxn>
                  <a:cxn ang="T8">
                    <a:pos x="T4" y="T5"/>
                  </a:cxn>
                </a:cxnLst>
                <a:rect l="T9" t="T10" r="T11" b="T12"/>
                <a:pathLst>
                  <a:path w="480" h="720">
                    <a:moveTo>
                      <a:pt x="0" y="0"/>
                    </a:moveTo>
                    <a:cubicBezTo>
                      <a:pt x="80" y="36"/>
                      <a:pt x="160" y="72"/>
                      <a:pt x="240" y="192"/>
                    </a:cubicBezTo>
                    <a:cubicBezTo>
                      <a:pt x="320" y="312"/>
                      <a:pt x="400" y="516"/>
                      <a:pt x="480" y="720"/>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4296" name="Line 18"/>
              <p:cNvSpPr>
                <a:spLocks noChangeShapeType="1"/>
              </p:cNvSpPr>
              <p:nvPr/>
            </p:nvSpPr>
            <p:spPr bwMode="auto">
              <a:xfrm>
                <a:off x="960" y="2304"/>
                <a:ext cx="384"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4297" name="Line 19"/>
              <p:cNvSpPr>
                <a:spLocks noChangeShapeType="1"/>
              </p:cNvSpPr>
              <p:nvPr/>
            </p:nvSpPr>
            <p:spPr bwMode="auto">
              <a:xfrm>
                <a:off x="1344" y="2304"/>
                <a:ext cx="0" cy="33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4283" name="Object 20"/>
              <p:cNvGraphicFramePr>
                <a:graphicFrameLocks noChangeAspect="1"/>
              </p:cNvGraphicFramePr>
              <p:nvPr/>
            </p:nvGraphicFramePr>
            <p:xfrm>
              <a:off x="768" y="1728"/>
              <a:ext cx="168" cy="314"/>
            </p:xfrm>
            <a:graphic>
              <a:graphicData uri="http://schemas.openxmlformats.org/presentationml/2006/ole">
                <mc:AlternateContent xmlns:mc="http://schemas.openxmlformats.org/markup-compatibility/2006">
                  <mc:Choice xmlns:v="urn:schemas-microsoft-com:vml" Requires="v">
                    <p:oleObj spid="_x0000_s54392" name="Equation" r:id="rId19" imgW="203040" imgH="393480" progId="Equation.3">
                      <p:embed/>
                    </p:oleObj>
                  </mc:Choice>
                  <mc:Fallback>
                    <p:oleObj name="Equation" r:id="rId19" imgW="203040" imgH="39348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 y="1728"/>
                            <a:ext cx="16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8" name="Line 21"/>
              <p:cNvSpPr>
                <a:spLocks noChangeShapeType="1"/>
              </p:cNvSpPr>
              <p:nvPr/>
            </p:nvSpPr>
            <p:spPr bwMode="auto">
              <a:xfrm>
                <a:off x="960" y="1872"/>
                <a:ext cx="52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4299" name="Line 22"/>
              <p:cNvSpPr>
                <a:spLocks noChangeShapeType="1"/>
              </p:cNvSpPr>
              <p:nvPr/>
            </p:nvSpPr>
            <p:spPr bwMode="auto">
              <a:xfrm>
                <a:off x="1488" y="1872"/>
                <a:ext cx="0" cy="768"/>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54284" name="Object 23"/>
              <p:cNvGraphicFramePr>
                <a:graphicFrameLocks noChangeAspect="1"/>
              </p:cNvGraphicFramePr>
              <p:nvPr/>
            </p:nvGraphicFramePr>
            <p:xfrm>
              <a:off x="1611" y="2640"/>
              <a:ext cx="138" cy="172"/>
            </p:xfrm>
            <a:graphic>
              <a:graphicData uri="http://schemas.openxmlformats.org/presentationml/2006/ole">
                <mc:AlternateContent xmlns:mc="http://schemas.openxmlformats.org/markup-compatibility/2006">
                  <mc:Choice xmlns:v="urn:schemas-microsoft-com:vml" Requires="v">
                    <p:oleObj spid="_x0000_s54393" name="Equation" r:id="rId21" imgW="126720" imgH="164880" progId="Equation.3">
                      <p:embed/>
                    </p:oleObj>
                  </mc:Choice>
                  <mc:Fallback>
                    <p:oleObj name="Equation" r:id="rId21" imgW="126720" imgH="16488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11" y="2640"/>
                            <a:ext cx="13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5" name="Object 24"/>
              <p:cNvGraphicFramePr>
                <a:graphicFrameLocks noChangeAspect="1"/>
              </p:cNvGraphicFramePr>
              <p:nvPr/>
            </p:nvGraphicFramePr>
            <p:xfrm>
              <a:off x="1824" y="2640"/>
              <a:ext cx="124" cy="185"/>
            </p:xfrm>
            <a:graphic>
              <a:graphicData uri="http://schemas.openxmlformats.org/presentationml/2006/ole">
                <mc:AlternateContent xmlns:mc="http://schemas.openxmlformats.org/markup-compatibility/2006">
                  <mc:Choice xmlns:v="urn:schemas-microsoft-com:vml" Requires="v">
                    <p:oleObj spid="_x0000_s54394" name="Equation" r:id="rId23" imgW="114120" imgH="177480" progId="Equation.3">
                      <p:embed/>
                    </p:oleObj>
                  </mc:Choice>
                  <mc:Fallback>
                    <p:oleObj name="Equation" r:id="rId23" imgW="114120" imgH="177480"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24" y="2640"/>
                            <a:ext cx="124"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274" name="Object 25"/>
            <p:cNvGraphicFramePr>
              <a:graphicFrameLocks noChangeAspect="1"/>
            </p:cNvGraphicFramePr>
            <p:nvPr/>
          </p:nvGraphicFramePr>
          <p:xfrm>
            <a:off x="960" y="3312"/>
            <a:ext cx="1536" cy="238"/>
          </p:xfrm>
          <a:graphic>
            <a:graphicData uri="http://schemas.openxmlformats.org/presentationml/2006/ole">
              <mc:AlternateContent xmlns:mc="http://schemas.openxmlformats.org/markup-compatibility/2006">
                <mc:Choice xmlns:v="urn:schemas-microsoft-com:vml" Requires="v">
                  <p:oleObj spid="_x0000_s54395" name="Equation" r:id="rId25" imgW="952200" imgH="203040" progId="Equation.3">
                    <p:embed/>
                  </p:oleObj>
                </mc:Choice>
                <mc:Fallback>
                  <p:oleObj name="Equation" r:id="rId25" imgW="952200" imgH="203040" progId="Equation.3">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60" y="3312"/>
                          <a:ext cx="153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1085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A3F65CEE-E015-459B-ACFB-54D6D25D50D4}" type="slidenum">
              <a:rPr lang="en-US" altLang="ko-KR">
                <a:solidFill>
                  <a:srgbClr val="003399"/>
                </a:solidFill>
                <a:latin typeface="-윤체L"/>
                <a:ea typeface="-윤체L"/>
                <a:cs typeface="-윤체L"/>
              </a:rPr>
              <a:pPr/>
              <a:t>72</a:t>
            </a:fld>
            <a:endParaRPr lang="en-US" altLang="ko-KR">
              <a:solidFill>
                <a:srgbClr val="003399"/>
              </a:solidFill>
              <a:latin typeface="-윤체L"/>
              <a:ea typeface="-윤체L"/>
              <a:cs typeface="-윤체L"/>
            </a:endParaRPr>
          </a:p>
        </p:txBody>
      </p:sp>
      <p:sp>
        <p:nvSpPr>
          <p:cNvPr id="108549" name="Rectangle 2"/>
          <p:cNvSpPr>
            <a:spLocks noGrp="1" noChangeArrowheads="1"/>
          </p:cNvSpPr>
          <p:nvPr>
            <p:ph type="body" idx="1"/>
          </p:nvPr>
        </p:nvSpPr>
        <p:spPr>
          <a:xfrm>
            <a:off x="1763713" y="2349500"/>
            <a:ext cx="5562600" cy="2836863"/>
          </a:xfrm>
        </p:spPr>
        <p:txBody>
          <a:bodyPr/>
          <a:lstStyle/>
          <a:p>
            <a:pPr algn="ctr" eaLnBrk="1" hangingPunct="1">
              <a:lnSpc>
                <a:spcPct val="90000"/>
              </a:lnSpc>
              <a:buFont typeface="Wingdings" pitchFamily="2" charset="2"/>
              <a:buNone/>
            </a:pPr>
            <a:r>
              <a:rPr lang="zh-CN" altLang="en-US" sz="7200" smtClean="0">
                <a:solidFill>
                  <a:srgbClr val="0000FF"/>
                </a:solidFill>
                <a:latin typeface="华文细黑" pitchFamily="2" charset="-122"/>
                <a:ea typeface="华文细黑" pitchFamily="2" charset="-122"/>
              </a:rPr>
              <a:t>第七节</a:t>
            </a:r>
          </a:p>
          <a:p>
            <a:pPr algn="ctr" eaLnBrk="1" hangingPunct="1">
              <a:lnSpc>
                <a:spcPct val="90000"/>
              </a:lnSpc>
              <a:buFont typeface="Wingdings" pitchFamily="2" charset="2"/>
              <a:buNone/>
            </a:pPr>
            <a:r>
              <a:rPr lang="zh-CN" altLang="en-US" sz="7200" smtClean="0">
                <a:solidFill>
                  <a:srgbClr val="0000FF"/>
                </a:solidFill>
                <a:latin typeface="宋体" pitchFamily="2" charset="-122"/>
              </a:rPr>
              <a:t>卷积的性质</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9" name="页脚占位符 4"/>
          <p:cNvSpPr>
            <a:spLocks noGrp="1"/>
          </p:cNvSpPr>
          <p:nvPr>
            <p:ph type="ftr" sz="quarter" idx="11"/>
          </p:nvPr>
        </p:nvSpPr>
        <p:spPr/>
        <p:txBody>
          <a:bodyPr/>
          <a:lstStyle/>
          <a:p>
            <a:pPr>
              <a:defRPr/>
            </a:pPr>
            <a:r>
              <a:rPr lang="zh-CN" altLang="en-US"/>
              <a:t>信号与系统</a:t>
            </a:r>
          </a:p>
        </p:txBody>
      </p:sp>
      <p:sp>
        <p:nvSpPr>
          <p:cNvPr id="553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90597148-20A6-454D-AED1-D71E5D577FF5}" type="slidenum">
              <a:rPr lang="en-US" altLang="ko-KR">
                <a:solidFill>
                  <a:srgbClr val="003399"/>
                </a:solidFill>
                <a:latin typeface="-윤체L"/>
                <a:ea typeface="-윤체L"/>
                <a:cs typeface="-윤체L"/>
              </a:rPr>
              <a:pPr/>
              <a:t>73</a:t>
            </a:fld>
            <a:endParaRPr lang="en-US" altLang="ko-KR">
              <a:solidFill>
                <a:srgbClr val="003399"/>
              </a:solidFill>
              <a:latin typeface="-윤체L"/>
              <a:ea typeface="-윤체L"/>
              <a:cs typeface="-윤체L"/>
            </a:endParaRPr>
          </a:p>
        </p:txBody>
      </p:sp>
      <p:sp>
        <p:nvSpPr>
          <p:cNvPr id="55303" name="Rectangle 2"/>
          <p:cNvSpPr>
            <a:spLocks noGrp="1" noChangeArrowheads="1"/>
          </p:cNvSpPr>
          <p:nvPr>
            <p:ph type="body" idx="1"/>
          </p:nvPr>
        </p:nvSpPr>
        <p:spPr>
          <a:xfrm>
            <a:off x="1547813" y="549275"/>
            <a:ext cx="2733675" cy="554038"/>
          </a:xfrm>
        </p:spPr>
        <p:txBody>
          <a:bodyPr/>
          <a:lstStyle/>
          <a:p>
            <a:pPr eaLnBrk="1" hangingPunct="1">
              <a:lnSpc>
                <a:spcPct val="90000"/>
              </a:lnSpc>
              <a:buFont typeface="Wingdings" pitchFamily="2" charset="2"/>
              <a:buNone/>
            </a:pPr>
            <a:r>
              <a:rPr lang="zh-CN" altLang="en-US" smtClean="0">
                <a:solidFill>
                  <a:srgbClr val="FF0000"/>
                </a:solidFill>
                <a:latin typeface="华文细黑" pitchFamily="2" charset="-122"/>
                <a:ea typeface="华文细黑" pitchFamily="2" charset="-122"/>
              </a:rPr>
              <a:t>卷积性质</a:t>
            </a:r>
            <a:endParaRPr lang="zh-CN" altLang="en-US" smtClean="0">
              <a:solidFill>
                <a:srgbClr val="FF0000"/>
              </a:solidFill>
              <a:latin typeface="宋体" pitchFamily="2" charset="-122"/>
            </a:endParaRPr>
          </a:p>
        </p:txBody>
      </p:sp>
      <p:graphicFrame>
        <p:nvGraphicFramePr>
          <p:cNvPr id="55298" name="Object 3"/>
          <p:cNvGraphicFramePr>
            <a:graphicFrameLocks noChangeAspect="1"/>
          </p:cNvGraphicFramePr>
          <p:nvPr/>
        </p:nvGraphicFramePr>
        <p:xfrm>
          <a:off x="649288" y="3565525"/>
          <a:ext cx="6446837" cy="573088"/>
        </p:xfrm>
        <a:graphic>
          <a:graphicData uri="http://schemas.openxmlformats.org/presentationml/2006/ole">
            <mc:AlternateContent xmlns:mc="http://schemas.openxmlformats.org/markup-compatibility/2006">
              <mc:Choice xmlns:v="urn:schemas-microsoft-com:vml" Requires="v">
                <p:oleObj spid="_x0000_s55321" name="Equation" r:id="rId3" imgW="2527200" imgH="228600" progId="Equation.DSMT4">
                  <p:embed/>
                </p:oleObj>
              </mc:Choice>
              <mc:Fallback>
                <p:oleObj name="Equation" r:id="rId3" imgW="25272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8" y="3565525"/>
                        <a:ext cx="6446837" cy="573088"/>
                      </a:xfrm>
                      <a:prstGeom prst="rect">
                        <a:avLst/>
                      </a:prstGeom>
                      <a:noFill/>
                      <a:extLst>
                        <a:ext uri="{909E8E84-426E-40DD-AFC4-6F175D3DCCD1}">
                          <a14:hiddenFill xmlns:a14="http://schemas.microsoft.com/office/drawing/2010/main">
                            <a:solidFill>
                              <a:srgbClr val="FFFF99">
                                <a:alpha val="49001"/>
                              </a:srgbClr>
                            </a:solidFill>
                          </a14:hiddenFill>
                        </a:ext>
                      </a:extLst>
                    </p:spPr>
                  </p:pic>
                </p:oleObj>
              </mc:Fallback>
            </mc:AlternateContent>
          </a:graphicData>
        </a:graphic>
      </p:graphicFrame>
      <p:graphicFrame>
        <p:nvGraphicFramePr>
          <p:cNvPr id="55299" name="Object 4"/>
          <p:cNvGraphicFramePr>
            <a:graphicFrameLocks noChangeAspect="1"/>
          </p:cNvGraphicFramePr>
          <p:nvPr/>
        </p:nvGraphicFramePr>
        <p:xfrm>
          <a:off x="763588" y="4724400"/>
          <a:ext cx="6302375" cy="1116013"/>
        </p:xfrm>
        <a:graphic>
          <a:graphicData uri="http://schemas.openxmlformats.org/presentationml/2006/ole">
            <mc:AlternateContent xmlns:mc="http://schemas.openxmlformats.org/markup-compatibility/2006">
              <mc:Choice xmlns:v="urn:schemas-microsoft-com:vml" Requires="v">
                <p:oleObj spid="_x0000_s55322" name="Equation" r:id="rId5" imgW="2679480" imgH="482400" progId="Equation.DSMT4">
                  <p:embed/>
                </p:oleObj>
              </mc:Choice>
              <mc:Fallback>
                <p:oleObj name="Equation" r:id="rId5" imgW="2679480" imgH="482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588" y="4724400"/>
                        <a:ext cx="6302375" cy="1116013"/>
                      </a:xfrm>
                      <a:prstGeom prst="rect">
                        <a:avLst/>
                      </a:prstGeom>
                      <a:noFill/>
                      <a:extLst>
                        <a:ext uri="{909E8E84-426E-40DD-AFC4-6F175D3DCCD1}">
                          <a14:hiddenFill xmlns:a14="http://schemas.microsoft.com/office/drawing/2010/main">
                            <a:solidFill>
                              <a:srgbClr val="FFFF99">
                                <a:alpha val="49001"/>
                              </a:srgbClr>
                            </a:solidFill>
                          </a14:hiddenFill>
                        </a:ext>
                      </a:extLst>
                    </p:spPr>
                  </p:pic>
                </p:oleObj>
              </mc:Fallback>
            </mc:AlternateContent>
          </a:graphicData>
        </a:graphic>
      </p:graphicFrame>
      <p:sp>
        <p:nvSpPr>
          <p:cNvPr id="55304" name="Text Box 6"/>
          <p:cNvSpPr txBox="1">
            <a:spLocks noChangeArrowheads="1"/>
          </p:cNvSpPr>
          <p:nvPr/>
        </p:nvSpPr>
        <p:spPr bwMode="auto">
          <a:xfrm>
            <a:off x="762000" y="23622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卷积性质可以使卷积运算简化。</a:t>
            </a:r>
          </a:p>
        </p:txBody>
      </p:sp>
      <p:sp>
        <p:nvSpPr>
          <p:cNvPr id="55305" name="Text Box 7"/>
          <p:cNvSpPr txBox="1">
            <a:spLocks noChangeArrowheads="1"/>
          </p:cNvSpPr>
          <p:nvPr/>
        </p:nvSpPr>
        <p:spPr bwMode="auto">
          <a:xfrm>
            <a:off x="827088" y="1557338"/>
            <a:ext cx="755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作为一种数学运算，卷积运算具有某些特殊性质，这些性质在信号分析中有重要作用。</a:t>
            </a:r>
          </a:p>
        </p:txBody>
      </p:sp>
      <p:sp>
        <p:nvSpPr>
          <p:cNvPr id="55306" name="Rectangle 8"/>
          <p:cNvSpPr>
            <a:spLocks noRot="1" noChangeArrowheads="1"/>
          </p:cNvSpPr>
          <p:nvPr/>
        </p:nvSpPr>
        <p:spPr bwMode="auto">
          <a:xfrm>
            <a:off x="762000" y="2895600"/>
            <a:ext cx="27336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90000"/>
              </a:lnSpc>
              <a:spcBef>
                <a:spcPct val="20000"/>
              </a:spcBef>
              <a:buClr>
                <a:schemeClr val="hlink"/>
              </a:buClr>
              <a:buSzPct val="70000"/>
              <a:buFont typeface="Wingdings" pitchFamily="2" charset="2"/>
              <a:buNone/>
            </a:pPr>
            <a:r>
              <a:rPr lang="en-US" altLang="zh-CN" sz="3200" b="1">
                <a:latin typeface="华文细黑" pitchFamily="2" charset="-122"/>
                <a:ea typeface="华文细黑" pitchFamily="2" charset="-122"/>
              </a:rPr>
              <a:t>1.</a:t>
            </a:r>
            <a:r>
              <a:rPr lang="zh-CN" altLang="en-US" sz="3200" b="1">
                <a:latin typeface="华文细黑" pitchFamily="2" charset="-122"/>
                <a:ea typeface="华文细黑" pitchFamily="2" charset="-122"/>
              </a:rPr>
              <a:t>卷积代数</a:t>
            </a:r>
            <a:endParaRPr lang="zh-CN" altLang="en-US" sz="3200" b="1">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5632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2FDEDE6C-8029-40F6-98CD-54429FC8FC15}" type="slidenum">
              <a:rPr lang="en-US" altLang="ko-KR">
                <a:solidFill>
                  <a:srgbClr val="003399"/>
                </a:solidFill>
                <a:latin typeface="-윤체L"/>
                <a:ea typeface="-윤체L"/>
                <a:cs typeface="-윤체L"/>
              </a:rPr>
              <a:pPr/>
              <a:t>74</a:t>
            </a:fld>
            <a:endParaRPr lang="en-US" altLang="ko-KR">
              <a:solidFill>
                <a:srgbClr val="003399"/>
              </a:solidFill>
              <a:latin typeface="-윤체L"/>
              <a:ea typeface="-윤체L"/>
              <a:cs typeface="-윤체L"/>
            </a:endParaRPr>
          </a:p>
        </p:txBody>
      </p:sp>
      <p:graphicFrame>
        <p:nvGraphicFramePr>
          <p:cNvPr id="56322" name="Object 2"/>
          <p:cNvGraphicFramePr>
            <a:graphicFrameLocks noChangeAspect="1"/>
          </p:cNvGraphicFramePr>
          <p:nvPr/>
        </p:nvGraphicFramePr>
        <p:xfrm>
          <a:off x="2146300" y="5694363"/>
          <a:ext cx="4967288" cy="527050"/>
        </p:xfrm>
        <a:graphic>
          <a:graphicData uri="http://schemas.openxmlformats.org/presentationml/2006/ole">
            <mc:AlternateContent xmlns:mc="http://schemas.openxmlformats.org/markup-compatibility/2006">
              <mc:Choice xmlns:v="urn:schemas-microsoft-com:vml" Requires="v">
                <p:oleObj spid="_x0000_s56365" name="Equation" r:id="rId3" imgW="2349360" imgH="253800" progId="Equation.DSMT4">
                  <p:embed/>
                </p:oleObj>
              </mc:Choice>
              <mc:Fallback>
                <p:oleObj name="Equation" r:id="rId3" imgW="2349360" imgH="253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6300" y="5694363"/>
                        <a:ext cx="4967288" cy="527050"/>
                      </a:xfrm>
                      <a:prstGeom prst="rect">
                        <a:avLst/>
                      </a:prstGeom>
                      <a:noFill/>
                      <a:extLst>
                        <a:ext uri="{909E8E84-426E-40DD-AFC4-6F175D3DCCD1}">
                          <a14:hiddenFill xmlns:a14="http://schemas.microsoft.com/office/drawing/2010/main">
                            <a:solidFill>
                              <a:srgbClr val="CC99FF"/>
                            </a:solidFill>
                          </a14:hiddenFill>
                        </a:ext>
                      </a:extLst>
                    </p:spPr>
                  </p:pic>
                </p:oleObj>
              </mc:Fallback>
            </mc:AlternateContent>
          </a:graphicData>
        </a:graphic>
      </p:graphicFrame>
      <p:graphicFrame>
        <p:nvGraphicFramePr>
          <p:cNvPr id="56323" name="Object 3"/>
          <p:cNvGraphicFramePr>
            <a:graphicFrameLocks noChangeAspect="1"/>
          </p:cNvGraphicFramePr>
          <p:nvPr/>
        </p:nvGraphicFramePr>
        <p:xfrm>
          <a:off x="620713" y="3789363"/>
          <a:ext cx="7662862" cy="534987"/>
        </p:xfrm>
        <a:graphic>
          <a:graphicData uri="http://schemas.openxmlformats.org/presentationml/2006/ole">
            <mc:AlternateContent xmlns:mc="http://schemas.openxmlformats.org/markup-compatibility/2006">
              <mc:Choice xmlns:v="urn:schemas-microsoft-com:vml" Requires="v">
                <p:oleObj spid="_x0000_s56366" name="Equation" r:id="rId5" imgW="3568680" imgH="253800" progId="Equation.DSMT4">
                  <p:embed/>
                </p:oleObj>
              </mc:Choice>
              <mc:Fallback>
                <p:oleObj name="Equation" r:id="rId5" imgW="3568680" imgH="253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13" y="3789363"/>
                        <a:ext cx="7662862" cy="534987"/>
                      </a:xfrm>
                      <a:prstGeom prst="rect">
                        <a:avLst/>
                      </a:prstGeom>
                      <a:noFill/>
                      <a:extLst>
                        <a:ext uri="{909E8E84-426E-40DD-AFC4-6F175D3DCCD1}">
                          <a14:hiddenFill xmlns:a14="http://schemas.microsoft.com/office/drawing/2010/main">
                            <a:solidFill>
                              <a:srgbClr val="FFFF99">
                                <a:alpha val="49001"/>
                              </a:srgbClr>
                            </a:solidFill>
                          </a14:hiddenFill>
                        </a:ext>
                      </a:extLst>
                    </p:spPr>
                  </p:pic>
                </p:oleObj>
              </mc:Fallback>
            </mc:AlternateContent>
          </a:graphicData>
        </a:graphic>
      </p:graphicFrame>
      <p:graphicFrame>
        <p:nvGraphicFramePr>
          <p:cNvPr id="56324" name="Object 4"/>
          <p:cNvGraphicFramePr>
            <a:graphicFrameLocks noChangeAspect="1"/>
          </p:cNvGraphicFramePr>
          <p:nvPr/>
        </p:nvGraphicFramePr>
        <p:xfrm>
          <a:off x="1835150" y="4149725"/>
          <a:ext cx="5184775" cy="1524000"/>
        </p:xfrm>
        <a:graphic>
          <a:graphicData uri="http://schemas.openxmlformats.org/presentationml/2006/ole">
            <mc:AlternateContent xmlns:mc="http://schemas.openxmlformats.org/markup-compatibility/2006">
              <mc:Choice xmlns:v="urn:schemas-microsoft-com:vml" Requires="v">
                <p:oleObj spid="_x0000_s56367" name="Microsoft Draw 绘图" r:id="rId7" imgW="6286500" imgH="1847850" progId="MSDraw.Drawing.8.2">
                  <p:embed/>
                </p:oleObj>
              </mc:Choice>
              <mc:Fallback>
                <p:oleObj name="Microsoft Draw 绘图" r:id="rId7" imgW="6286500" imgH="1847850" progId="MSDraw.Drawing.8.2">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149725"/>
                        <a:ext cx="5184775" cy="1524000"/>
                      </a:xfrm>
                      <a:prstGeom prst="rect">
                        <a:avLst/>
                      </a:prstGeom>
                      <a:noFill/>
                      <a:extLst>
                        <a:ext uri="{909E8E84-426E-40DD-AFC4-6F175D3DCCD1}">
                          <a14:hiddenFill xmlns:a14="http://schemas.microsoft.com/office/drawing/2010/main">
                            <a:solidFill>
                              <a:srgbClr val="F8F8F8"/>
                            </a:solidFill>
                          </a14:hiddenFill>
                        </a:ext>
                      </a:extLst>
                    </p:spPr>
                  </p:pic>
                </p:oleObj>
              </mc:Fallback>
            </mc:AlternateContent>
          </a:graphicData>
        </a:graphic>
      </p:graphicFrame>
      <p:graphicFrame>
        <p:nvGraphicFramePr>
          <p:cNvPr id="56325" name="Object 6"/>
          <p:cNvGraphicFramePr>
            <a:graphicFrameLocks noChangeAspect="1"/>
          </p:cNvGraphicFramePr>
          <p:nvPr/>
        </p:nvGraphicFramePr>
        <p:xfrm>
          <a:off x="1619250" y="1341438"/>
          <a:ext cx="5029200" cy="1697037"/>
        </p:xfrm>
        <a:graphic>
          <a:graphicData uri="http://schemas.openxmlformats.org/presentationml/2006/ole">
            <mc:AlternateContent xmlns:mc="http://schemas.openxmlformats.org/markup-compatibility/2006">
              <mc:Choice xmlns:v="urn:schemas-microsoft-com:vml" Requires="v">
                <p:oleObj spid="_x0000_s56368" name="Microsoft Draw 绘图" r:id="rId9" imgW="6029325" imgH="2028825" progId="MSDraw.Drawing.8.2">
                  <p:embed/>
                </p:oleObj>
              </mc:Choice>
              <mc:Fallback>
                <p:oleObj name="Microsoft Draw 绘图" r:id="rId9" imgW="6029325" imgH="2028825" progId="MSDraw.Drawing.8.2">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1341438"/>
                        <a:ext cx="5029200" cy="1697037"/>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6" name="Object 7"/>
          <p:cNvGraphicFramePr>
            <a:graphicFrameLocks noChangeAspect="1"/>
          </p:cNvGraphicFramePr>
          <p:nvPr/>
        </p:nvGraphicFramePr>
        <p:xfrm>
          <a:off x="2430463" y="3141663"/>
          <a:ext cx="3876675" cy="422275"/>
        </p:xfrm>
        <a:graphic>
          <a:graphicData uri="http://schemas.openxmlformats.org/presentationml/2006/ole">
            <mc:AlternateContent xmlns:mc="http://schemas.openxmlformats.org/markup-compatibility/2006">
              <mc:Choice xmlns:v="urn:schemas-microsoft-com:vml" Requires="v">
                <p:oleObj spid="_x0000_s56369" name="Equation" r:id="rId11" imgW="2286000" imgH="253800" progId="Equation.DSMT4">
                  <p:embed/>
                </p:oleObj>
              </mc:Choice>
              <mc:Fallback>
                <p:oleObj name="Equation" r:id="rId11" imgW="2286000" imgH="2538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0463" y="3141663"/>
                        <a:ext cx="3876675" cy="422275"/>
                      </a:xfrm>
                      <a:prstGeom prst="rect">
                        <a:avLst/>
                      </a:prstGeom>
                      <a:noFill/>
                      <a:extLst>
                        <a:ext uri="{909E8E84-426E-40DD-AFC4-6F175D3DCCD1}">
                          <a14:hiddenFill xmlns:a14="http://schemas.microsoft.com/office/drawing/2010/main">
                            <a:solidFill>
                              <a:srgbClr val="CC99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573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D25616C0-0B12-4A3B-AEE4-886ECB989961}" type="slidenum">
              <a:rPr lang="en-US" altLang="ko-KR">
                <a:solidFill>
                  <a:srgbClr val="003399"/>
                </a:solidFill>
                <a:latin typeface="-윤체L"/>
                <a:ea typeface="-윤체L"/>
                <a:cs typeface="-윤체L"/>
              </a:rPr>
              <a:pPr/>
              <a:t>75</a:t>
            </a:fld>
            <a:endParaRPr lang="en-US" altLang="ko-KR">
              <a:solidFill>
                <a:srgbClr val="003399"/>
              </a:solidFill>
              <a:latin typeface="-윤체L"/>
              <a:ea typeface="-윤체L"/>
              <a:cs typeface="-윤체L"/>
            </a:endParaRPr>
          </a:p>
        </p:txBody>
      </p:sp>
      <p:graphicFrame>
        <p:nvGraphicFramePr>
          <p:cNvPr id="57346" name="Object 2"/>
          <p:cNvGraphicFramePr>
            <a:graphicFrameLocks noChangeAspect="1"/>
          </p:cNvGraphicFramePr>
          <p:nvPr/>
        </p:nvGraphicFramePr>
        <p:xfrm>
          <a:off x="693738" y="2276475"/>
          <a:ext cx="7134225" cy="2030413"/>
        </p:xfrm>
        <a:graphic>
          <a:graphicData uri="http://schemas.openxmlformats.org/presentationml/2006/ole">
            <mc:AlternateContent xmlns:mc="http://schemas.openxmlformats.org/markup-compatibility/2006">
              <mc:Choice xmlns:v="urn:schemas-microsoft-com:vml" Requires="v">
                <p:oleObj spid="_x0000_s57366" name="Equation" r:id="rId3" imgW="2895480" imgH="838080" progId="Equation.DSMT4">
                  <p:embed/>
                </p:oleObj>
              </mc:Choice>
              <mc:Fallback>
                <p:oleObj name="Equation" r:id="rId3" imgW="2895480" imgH="838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38" y="2276475"/>
                        <a:ext cx="7134225" cy="2030413"/>
                      </a:xfrm>
                      <a:prstGeom prst="rect">
                        <a:avLst/>
                      </a:prstGeom>
                      <a:noFill/>
                      <a:extLst>
                        <a:ext uri="{909E8E84-426E-40DD-AFC4-6F175D3DCCD1}">
                          <a14:hiddenFill xmlns:a14="http://schemas.microsoft.com/office/drawing/2010/main">
                            <a:solidFill>
                              <a:srgbClr val="FFFF99">
                                <a:alpha val="50999"/>
                              </a:srgbClr>
                            </a:solidFill>
                          </a14:hiddenFill>
                        </a:ext>
                      </a:extLst>
                    </p:spPr>
                  </p:pic>
                </p:oleObj>
              </mc:Fallback>
            </mc:AlternateContent>
          </a:graphicData>
        </a:graphic>
      </p:graphicFrame>
      <p:graphicFrame>
        <p:nvGraphicFramePr>
          <p:cNvPr id="57347" name="Object 3"/>
          <p:cNvGraphicFramePr>
            <a:graphicFrameLocks noChangeAspect="1"/>
          </p:cNvGraphicFramePr>
          <p:nvPr/>
        </p:nvGraphicFramePr>
        <p:xfrm>
          <a:off x="601663" y="4508500"/>
          <a:ext cx="7486650" cy="1427163"/>
        </p:xfrm>
        <a:graphic>
          <a:graphicData uri="http://schemas.openxmlformats.org/presentationml/2006/ole">
            <mc:AlternateContent xmlns:mc="http://schemas.openxmlformats.org/markup-compatibility/2006">
              <mc:Choice xmlns:v="urn:schemas-microsoft-com:vml" Requires="v">
                <p:oleObj spid="_x0000_s57367" name="Equation" r:id="rId5" imgW="3403440" imgH="660240" progId="Equation.DSMT4">
                  <p:embed/>
                </p:oleObj>
              </mc:Choice>
              <mc:Fallback>
                <p:oleObj name="Equation" r:id="rId5" imgW="3403440" imgH="660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663" y="4508500"/>
                        <a:ext cx="7486650" cy="1427163"/>
                      </a:xfrm>
                      <a:prstGeom prst="rect">
                        <a:avLst/>
                      </a:prstGeom>
                      <a:noFill/>
                      <a:extLst>
                        <a:ext uri="{909E8E84-426E-40DD-AFC4-6F175D3DCCD1}">
                          <a14:hiddenFill xmlns:a14="http://schemas.microsoft.com/office/drawing/2010/main">
                            <a:solidFill>
                              <a:srgbClr val="FFFF99">
                                <a:alpha val="50999"/>
                              </a:srgbClr>
                            </a:solidFill>
                          </a14:hiddenFill>
                        </a:ext>
                      </a:extLst>
                    </p:spPr>
                  </p:pic>
                </p:oleObj>
              </mc:Fallback>
            </mc:AlternateContent>
          </a:graphicData>
        </a:graphic>
      </p:graphicFrame>
      <p:sp>
        <p:nvSpPr>
          <p:cNvPr id="57351" name="Rectangle 5"/>
          <p:cNvSpPr>
            <a:spLocks noRot="1" noChangeArrowheads="1"/>
          </p:cNvSpPr>
          <p:nvPr/>
        </p:nvSpPr>
        <p:spPr bwMode="auto">
          <a:xfrm>
            <a:off x="1258888" y="549275"/>
            <a:ext cx="518001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lnSpc>
                <a:spcPct val="90000"/>
              </a:lnSpc>
              <a:spcBef>
                <a:spcPct val="20000"/>
              </a:spcBef>
              <a:buSzPct val="70000"/>
              <a:buFont typeface="Wingdings" pitchFamily="2" charset="2"/>
              <a:buNone/>
            </a:pPr>
            <a:r>
              <a:rPr kumimoji="1" lang="en-US" altLang="zh-CN" sz="2800" b="1">
                <a:solidFill>
                  <a:srgbClr val="FF0000"/>
                </a:solidFill>
                <a:latin typeface="华文细黑" pitchFamily="2" charset="-122"/>
                <a:ea typeface="华文细黑" pitchFamily="2" charset="-122"/>
              </a:rPr>
              <a:t>2.</a:t>
            </a:r>
            <a:r>
              <a:rPr kumimoji="1" lang="zh-CN" altLang="en-US" sz="2800" b="1">
                <a:solidFill>
                  <a:srgbClr val="FF0000"/>
                </a:solidFill>
                <a:latin typeface="华文细黑" pitchFamily="2" charset="-122"/>
                <a:ea typeface="华文细黑" pitchFamily="2" charset="-122"/>
              </a:rPr>
              <a:t>卷积的微分与积分</a:t>
            </a:r>
            <a:endParaRPr kumimoji="1" lang="zh-CN" altLang="en-US" sz="2800" b="1">
              <a:solidFill>
                <a:srgbClr val="FF0000"/>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583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631D29DC-DC8F-43D9-81CA-191C5167E2A1}" type="slidenum">
              <a:rPr lang="en-US" altLang="ko-KR">
                <a:solidFill>
                  <a:srgbClr val="003399"/>
                </a:solidFill>
                <a:latin typeface="-윤체L"/>
                <a:ea typeface="-윤체L"/>
                <a:cs typeface="-윤체L"/>
              </a:rPr>
              <a:pPr/>
              <a:t>76</a:t>
            </a:fld>
            <a:endParaRPr lang="en-US" altLang="ko-KR">
              <a:solidFill>
                <a:srgbClr val="003399"/>
              </a:solidFill>
              <a:latin typeface="-윤체L"/>
              <a:ea typeface="-윤체L"/>
              <a:cs typeface="-윤체L"/>
            </a:endParaRPr>
          </a:p>
        </p:txBody>
      </p:sp>
      <p:graphicFrame>
        <p:nvGraphicFramePr>
          <p:cNvPr id="58370" name="Object 2"/>
          <p:cNvGraphicFramePr>
            <a:graphicFrameLocks noChangeAspect="1"/>
          </p:cNvGraphicFramePr>
          <p:nvPr/>
        </p:nvGraphicFramePr>
        <p:xfrm>
          <a:off x="754063" y="1916113"/>
          <a:ext cx="6556375" cy="1101725"/>
        </p:xfrm>
        <a:graphic>
          <a:graphicData uri="http://schemas.openxmlformats.org/presentationml/2006/ole">
            <mc:AlternateContent xmlns:mc="http://schemas.openxmlformats.org/markup-compatibility/2006">
              <mc:Choice xmlns:v="urn:schemas-microsoft-com:vml" Requires="v">
                <p:oleObj spid="_x0000_s58389" name="Equation" r:id="rId3" imgW="2819160" imgH="482400" progId="Equation.DSMT4">
                  <p:embed/>
                </p:oleObj>
              </mc:Choice>
              <mc:Fallback>
                <p:oleObj name="Equation" r:id="rId3" imgW="2819160" imgH="482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1916113"/>
                        <a:ext cx="6556375" cy="1101725"/>
                      </a:xfrm>
                      <a:prstGeom prst="rect">
                        <a:avLst/>
                      </a:prstGeom>
                      <a:noFill/>
                      <a:extLst>
                        <a:ext uri="{909E8E84-426E-40DD-AFC4-6F175D3DCCD1}">
                          <a14:hiddenFill xmlns:a14="http://schemas.microsoft.com/office/drawing/2010/main">
                            <a:solidFill>
                              <a:srgbClr val="FFFF99">
                                <a:alpha val="50999"/>
                              </a:srgbClr>
                            </a:solidFill>
                          </a14:hiddenFill>
                        </a:ext>
                      </a:extLst>
                    </p:spPr>
                  </p:pic>
                </p:oleObj>
              </mc:Fallback>
            </mc:AlternateContent>
          </a:graphicData>
        </a:graphic>
      </p:graphicFrame>
      <p:graphicFrame>
        <p:nvGraphicFramePr>
          <p:cNvPr id="58371" name="Object 3"/>
          <p:cNvGraphicFramePr>
            <a:graphicFrameLocks noChangeAspect="1"/>
          </p:cNvGraphicFramePr>
          <p:nvPr/>
        </p:nvGraphicFramePr>
        <p:xfrm>
          <a:off x="2109788" y="3543300"/>
          <a:ext cx="4519612" cy="1639888"/>
        </p:xfrm>
        <a:graphic>
          <a:graphicData uri="http://schemas.openxmlformats.org/presentationml/2006/ole">
            <mc:AlternateContent xmlns:mc="http://schemas.openxmlformats.org/markup-compatibility/2006">
              <mc:Choice xmlns:v="urn:schemas-microsoft-com:vml" Requires="v">
                <p:oleObj spid="_x0000_s58390" name="Equation" r:id="rId5" imgW="1993680" imgH="736560" progId="Equation.DSMT4">
                  <p:embed/>
                </p:oleObj>
              </mc:Choice>
              <mc:Fallback>
                <p:oleObj name="Equation" r:id="rId5" imgW="1993680" imgH="7365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788" y="3543300"/>
                        <a:ext cx="4519612" cy="1639888"/>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593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0019E32A-776D-4274-9535-35E6176919B1}" type="slidenum">
              <a:rPr lang="en-US" altLang="ko-KR">
                <a:solidFill>
                  <a:srgbClr val="003399"/>
                </a:solidFill>
                <a:latin typeface="-윤체L"/>
                <a:ea typeface="-윤체L"/>
                <a:cs typeface="-윤체L"/>
              </a:rPr>
              <a:pPr/>
              <a:t>77</a:t>
            </a:fld>
            <a:endParaRPr lang="en-US" altLang="ko-KR">
              <a:solidFill>
                <a:srgbClr val="003399"/>
              </a:solidFill>
              <a:latin typeface="-윤체L"/>
              <a:ea typeface="-윤체L"/>
              <a:cs typeface="-윤체L"/>
            </a:endParaRPr>
          </a:p>
        </p:txBody>
      </p:sp>
      <p:graphicFrame>
        <p:nvGraphicFramePr>
          <p:cNvPr id="59394" name="Object 2"/>
          <p:cNvGraphicFramePr>
            <a:graphicFrameLocks noChangeAspect="1"/>
          </p:cNvGraphicFramePr>
          <p:nvPr/>
        </p:nvGraphicFramePr>
        <p:xfrm>
          <a:off x="909638" y="1700213"/>
          <a:ext cx="6126162" cy="1112837"/>
        </p:xfrm>
        <a:graphic>
          <a:graphicData uri="http://schemas.openxmlformats.org/presentationml/2006/ole">
            <mc:AlternateContent xmlns:mc="http://schemas.openxmlformats.org/markup-compatibility/2006">
              <mc:Choice xmlns:v="urn:schemas-microsoft-com:vml" Requires="v">
                <p:oleObj spid="_x0000_s59422" name="Equation" r:id="rId3" imgW="2476440" imgH="457200" progId="Equation.DSMT4">
                  <p:embed/>
                </p:oleObj>
              </mc:Choice>
              <mc:Fallback>
                <p:oleObj name="Equation" r:id="rId3" imgW="247644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8" y="1700213"/>
                        <a:ext cx="6126162" cy="1112837"/>
                      </a:xfrm>
                      <a:prstGeom prst="rect">
                        <a:avLst/>
                      </a:prstGeom>
                      <a:noFill/>
                      <a:extLst>
                        <a:ext uri="{909E8E84-426E-40DD-AFC4-6F175D3DCCD1}">
                          <a14:hiddenFill xmlns:a14="http://schemas.microsoft.com/office/drawing/2010/main">
                            <a:solidFill>
                              <a:srgbClr val="FFFF99">
                                <a:alpha val="49001"/>
                              </a:srgbClr>
                            </a:solidFill>
                          </a14:hiddenFill>
                        </a:ext>
                      </a:extLst>
                    </p:spPr>
                  </p:pic>
                </p:oleObj>
              </mc:Fallback>
            </mc:AlternateContent>
          </a:graphicData>
        </a:graphic>
      </p:graphicFrame>
      <p:graphicFrame>
        <p:nvGraphicFramePr>
          <p:cNvPr id="59395" name="Object 3"/>
          <p:cNvGraphicFramePr>
            <a:graphicFrameLocks noChangeAspect="1"/>
          </p:cNvGraphicFramePr>
          <p:nvPr/>
        </p:nvGraphicFramePr>
        <p:xfrm>
          <a:off x="2122488" y="2924175"/>
          <a:ext cx="4337050" cy="2122488"/>
        </p:xfrm>
        <a:graphic>
          <a:graphicData uri="http://schemas.openxmlformats.org/presentationml/2006/ole">
            <mc:AlternateContent xmlns:mc="http://schemas.openxmlformats.org/markup-compatibility/2006">
              <mc:Choice xmlns:v="urn:schemas-microsoft-com:vml" Requires="v">
                <p:oleObj spid="_x0000_s59423" name="Equation" r:id="rId5" imgW="1892160" imgH="939600" progId="Equation.DSMT4">
                  <p:embed/>
                </p:oleObj>
              </mc:Choice>
              <mc:Fallback>
                <p:oleObj name="Equation" r:id="rId5" imgW="1892160" imgH="939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2488" y="2924175"/>
                        <a:ext cx="4337050" cy="2122488"/>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506413" y="5181600"/>
          <a:ext cx="7065962" cy="763588"/>
        </p:xfrm>
        <a:graphic>
          <a:graphicData uri="http://schemas.openxmlformats.org/presentationml/2006/ole">
            <mc:AlternateContent xmlns:mc="http://schemas.openxmlformats.org/markup-compatibility/2006">
              <mc:Choice xmlns:v="urn:schemas-microsoft-com:vml" Requires="v">
                <p:oleObj spid="_x0000_s59424" name="Equation" r:id="rId7" imgW="3009600" imgH="330120" progId="Equation.DSMT4">
                  <p:embed/>
                </p:oleObj>
              </mc:Choice>
              <mc:Fallback>
                <p:oleObj name="Equation" r:id="rId7" imgW="300960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413" y="5181600"/>
                        <a:ext cx="7065962" cy="763588"/>
                      </a:xfrm>
                      <a:prstGeom prst="rect">
                        <a:avLst/>
                      </a:prstGeom>
                      <a:noFill/>
                      <a:extLst>
                        <a:ext uri="{909E8E84-426E-40DD-AFC4-6F175D3DCCD1}">
                          <a14:hiddenFill xmlns:a14="http://schemas.microsoft.com/office/drawing/2010/main">
                            <a:solidFill>
                              <a:srgbClr val="FFFF99">
                                <a:alpha val="49001"/>
                              </a:srgbClr>
                            </a:solidFill>
                          </a14:hiddenFill>
                        </a:ext>
                      </a:extLst>
                    </p:spPr>
                  </p:pic>
                </p:oleObj>
              </mc:Fallback>
            </mc:AlternateContent>
          </a:graphicData>
        </a:graphic>
      </p:graphicFrame>
      <p:sp>
        <p:nvSpPr>
          <p:cNvPr id="59400" name="Rectangle 6"/>
          <p:cNvSpPr>
            <a:spLocks noRot="1" noChangeArrowheads="1"/>
          </p:cNvSpPr>
          <p:nvPr/>
        </p:nvSpPr>
        <p:spPr bwMode="auto">
          <a:xfrm>
            <a:off x="1187450" y="549275"/>
            <a:ext cx="69326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lnSpc>
                <a:spcPct val="90000"/>
              </a:lnSpc>
              <a:spcBef>
                <a:spcPct val="20000"/>
              </a:spcBef>
              <a:buSzPct val="70000"/>
              <a:buFont typeface="Wingdings" pitchFamily="2" charset="2"/>
              <a:buNone/>
            </a:pPr>
            <a:r>
              <a:rPr kumimoji="1" lang="en-US" altLang="zh-CN" sz="2800" b="1">
                <a:solidFill>
                  <a:srgbClr val="FF0000"/>
                </a:solidFill>
                <a:latin typeface="华文细黑" pitchFamily="2" charset="-122"/>
                <a:ea typeface="华文细黑" pitchFamily="2" charset="-122"/>
              </a:rPr>
              <a:t>3.</a:t>
            </a:r>
            <a:r>
              <a:rPr kumimoji="1" lang="zh-CN" altLang="en-US" sz="2800" b="1">
                <a:solidFill>
                  <a:srgbClr val="FF0000"/>
                </a:solidFill>
                <a:latin typeface="华文细黑" pitchFamily="2" charset="-122"/>
                <a:ea typeface="华文细黑" pitchFamily="2" charset="-122"/>
              </a:rPr>
              <a:t>与冲激函数或阶跃函数的卷积</a:t>
            </a:r>
            <a:endParaRPr kumimoji="1" lang="zh-CN" altLang="en-US" sz="2800" b="1">
              <a:solidFill>
                <a:srgbClr val="FF0000"/>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604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E79E75F9-30D9-4B8B-BA41-D47DE83A3B60}" type="slidenum">
              <a:rPr lang="en-US" altLang="ko-KR">
                <a:solidFill>
                  <a:srgbClr val="003399"/>
                </a:solidFill>
                <a:latin typeface="-윤체L"/>
                <a:ea typeface="-윤체L"/>
                <a:cs typeface="-윤체L"/>
              </a:rPr>
              <a:pPr/>
              <a:t>78</a:t>
            </a:fld>
            <a:endParaRPr lang="en-US" altLang="ko-KR">
              <a:solidFill>
                <a:srgbClr val="003399"/>
              </a:solidFill>
              <a:latin typeface="-윤체L"/>
              <a:ea typeface="-윤체L"/>
              <a:cs typeface="-윤체L"/>
            </a:endParaRPr>
          </a:p>
        </p:txBody>
      </p:sp>
      <p:sp>
        <p:nvSpPr>
          <p:cNvPr id="60425" name="Rectangle 2"/>
          <p:cNvSpPr>
            <a:spLocks noGrp="1" noChangeArrowheads="1"/>
          </p:cNvSpPr>
          <p:nvPr>
            <p:ph type="body" idx="1"/>
          </p:nvPr>
        </p:nvSpPr>
        <p:spPr>
          <a:xfrm>
            <a:off x="1692275" y="549275"/>
            <a:ext cx="2157413" cy="625475"/>
          </a:xfrm>
        </p:spPr>
        <p:txBody>
          <a:bodyPr/>
          <a:lstStyle/>
          <a:p>
            <a:pPr eaLnBrk="1" hangingPunct="1">
              <a:lnSpc>
                <a:spcPct val="90000"/>
              </a:lnSpc>
              <a:buFont typeface="Wingdings" pitchFamily="2" charset="2"/>
              <a:buNone/>
            </a:pPr>
            <a:r>
              <a:rPr lang="zh-CN" altLang="en-US" sz="2400" smtClean="0">
                <a:solidFill>
                  <a:srgbClr val="FF0000"/>
                </a:solidFill>
                <a:latin typeface="华文细黑" pitchFamily="2" charset="-122"/>
                <a:ea typeface="华文细黑" pitchFamily="2" charset="-122"/>
              </a:rPr>
              <a:t>举例</a:t>
            </a:r>
            <a:r>
              <a:rPr lang="en-US" altLang="zh-CN" sz="2400" smtClean="0">
                <a:solidFill>
                  <a:srgbClr val="FF0000"/>
                </a:solidFill>
                <a:latin typeface="华文细黑" pitchFamily="2" charset="-122"/>
                <a:ea typeface="华文细黑" pitchFamily="2" charset="-122"/>
              </a:rPr>
              <a:t>2.11:</a:t>
            </a:r>
          </a:p>
          <a:p>
            <a:pPr eaLnBrk="1" hangingPunct="1">
              <a:lnSpc>
                <a:spcPct val="90000"/>
              </a:lnSpc>
              <a:buFont typeface="Wingdings" pitchFamily="2" charset="2"/>
              <a:buNone/>
            </a:pPr>
            <a:r>
              <a:rPr lang="en-US" altLang="zh-CN" sz="1800" smtClean="0">
                <a:latin typeface="宋体" pitchFamily="2" charset="-122"/>
              </a:rPr>
              <a:t>  </a:t>
            </a:r>
            <a:endParaRPr lang="en-US" altLang="zh-CN" sz="2000" smtClean="0">
              <a:latin typeface="宋体" pitchFamily="2" charset="-122"/>
            </a:endParaRPr>
          </a:p>
        </p:txBody>
      </p:sp>
      <p:graphicFrame>
        <p:nvGraphicFramePr>
          <p:cNvPr id="60418" name="Object 3"/>
          <p:cNvGraphicFramePr>
            <a:graphicFrameLocks noChangeAspect="1"/>
          </p:cNvGraphicFramePr>
          <p:nvPr/>
        </p:nvGraphicFramePr>
        <p:xfrm>
          <a:off x="2946400" y="1844675"/>
          <a:ext cx="4583113" cy="1047750"/>
        </p:xfrm>
        <a:graphic>
          <a:graphicData uri="http://schemas.openxmlformats.org/presentationml/2006/ole">
            <mc:AlternateContent xmlns:mc="http://schemas.openxmlformats.org/markup-compatibility/2006">
              <mc:Choice xmlns:v="urn:schemas-microsoft-com:vml" Requires="v">
                <p:oleObj spid="_x0000_s60454" name="Equation" r:id="rId3" imgW="2082600" imgH="482400" progId="Equation.DSMT4">
                  <p:embed/>
                </p:oleObj>
              </mc:Choice>
              <mc:Fallback>
                <p:oleObj name="Equation" r:id="rId3" imgW="208260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1844675"/>
                        <a:ext cx="4583113" cy="1047750"/>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graphicFrame>
        <p:nvGraphicFramePr>
          <p:cNvPr id="60419" name="Object 4"/>
          <p:cNvGraphicFramePr>
            <a:graphicFrameLocks noChangeAspect="1"/>
          </p:cNvGraphicFramePr>
          <p:nvPr/>
        </p:nvGraphicFramePr>
        <p:xfrm>
          <a:off x="1012825" y="3068638"/>
          <a:ext cx="7521575" cy="901700"/>
        </p:xfrm>
        <a:graphic>
          <a:graphicData uri="http://schemas.openxmlformats.org/presentationml/2006/ole">
            <mc:AlternateContent xmlns:mc="http://schemas.openxmlformats.org/markup-compatibility/2006">
              <mc:Choice xmlns:v="urn:schemas-microsoft-com:vml" Requires="v">
                <p:oleObj spid="_x0000_s60455" name="Equation" r:id="rId5" imgW="3238200" imgH="393480" progId="Equation.DSMT4">
                  <p:embed/>
                </p:oleObj>
              </mc:Choice>
              <mc:Fallback>
                <p:oleObj name="Equation" r:id="rId5" imgW="3238200" imgH="3934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2825" y="3068638"/>
                        <a:ext cx="7521575" cy="90170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0420" name="Object 5"/>
          <p:cNvGraphicFramePr>
            <a:graphicFrameLocks noChangeAspect="1"/>
          </p:cNvGraphicFramePr>
          <p:nvPr/>
        </p:nvGraphicFramePr>
        <p:xfrm>
          <a:off x="3295650" y="4221163"/>
          <a:ext cx="5284788" cy="704850"/>
        </p:xfrm>
        <a:graphic>
          <a:graphicData uri="http://schemas.openxmlformats.org/presentationml/2006/ole">
            <mc:AlternateContent xmlns:mc="http://schemas.openxmlformats.org/markup-compatibility/2006">
              <mc:Choice xmlns:v="urn:schemas-microsoft-com:vml" Requires="v">
                <p:oleObj spid="_x0000_s60456" name="Equation" r:id="rId7" imgW="2438280" imgH="330120" progId="Equation.DSMT4">
                  <p:embed/>
                </p:oleObj>
              </mc:Choice>
              <mc:Fallback>
                <p:oleObj name="Equation" r:id="rId7" imgW="2438280" imgH="3301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5650" y="4221163"/>
                        <a:ext cx="5284788" cy="70485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0421" name="Object 6"/>
          <p:cNvGraphicFramePr>
            <a:graphicFrameLocks noChangeAspect="1"/>
          </p:cNvGraphicFramePr>
          <p:nvPr/>
        </p:nvGraphicFramePr>
        <p:xfrm>
          <a:off x="3249613" y="5229225"/>
          <a:ext cx="5197475" cy="825500"/>
        </p:xfrm>
        <a:graphic>
          <a:graphicData uri="http://schemas.openxmlformats.org/presentationml/2006/ole">
            <mc:AlternateContent xmlns:mc="http://schemas.openxmlformats.org/markup-compatibility/2006">
              <mc:Choice xmlns:v="urn:schemas-microsoft-com:vml" Requires="v">
                <p:oleObj spid="_x0000_s60457" name="Equation" r:id="rId9" imgW="2361960" imgH="380880" progId="Equation.DSMT4">
                  <p:embed/>
                </p:oleObj>
              </mc:Choice>
              <mc:Fallback>
                <p:oleObj name="Equation" r:id="rId9" imgW="2361960" imgH="3808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9613" y="5229225"/>
                        <a:ext cx="5197475" cy="82550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614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49C74B82-030E-4CB4-B23C-CFE43ACD29DF}" type="slidenum">
              <a:rPr lang="en-US" altLang="ko-KR">
                <a:solidFill>
                  <a:srgbClr val="003399"/>
                </a:solidFill>
                <a:latin typeface="-윤체L"/>
                <a:ea typeface="-윤체L"/>
                <a:cs typeface="-윤체L"/>
              </a:rPr>
              <a:pPr/>
              <a:t>79</a:t>
            </a:fld>
            <a:endParaRPr lang="en-US" altLang="ko-KR">
              <a:solidFill>
                <a:srgbClr val="003399"/>
              </a:solidFill>
              <a:latin typeface="-윤체L"/>
              <a:ea typeface="-윤체L"/>
              <a:cs typeface="-윤체L"/>
            </a:endParaRPr>
          </a:p>
        </p:txBody>
      </p:sp>
      <p:graphicFrame>
        <p:nvGraphicFramePr>
          <p:cNvPr id="61442" name="Object 2"/>
          <p:cNvGraphicFramePr>
            <a:graphicFrameLocks noChangeAspect="1"/>
          </p:cNvGraphicFramePr>
          <p:nvPr/>
        </p:nvGraphicFramePr>
        <p:xfrm>
          <a:off x="569913" y="1844675"/>
          <a:ext cx="6705600" cy="825500"/>
        </p:xfrm>
        <a:graphic>
          <a:graphicData uri="http://schemas.openxmlformats.org/presentationml/2006/ole">
            <mc:AlternateContent xmlns:mc="http://schemas.openxmlformats.org/markup-compatibility/2006">
              <mc:Choice xmlns:v="urn:schemas-microsoft-com:vml" Requires="v">
                <p:oleObj spid="_x0000_s61469" name="Equation" r:id="rId3" imgW="3047760" imgH="380880" progId="Equation.DSMT4">
                  <p:embed/>
                </p:oleObj>
              </mc:Choice>
              <mc:Fallback>
                <p:oleObj name="Equation" r:id="rId3" imgW="3047760" imgH="3808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3" y="1844675"/>
                        <a:ext cx="6705600" cy="82550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1443" name="Object 3"/>
          <p:cNvGraphicFramePr>
            <a:graphicFrameLocks noChangeAspect="1"/>
          </p:cNvGraphicFramePr>
          <p:nvPr/>
        </p:nvGraphicFramePr>
        <p:xfrm>
          <a:off x="2073275" y="2852738"/>
          <a:ext cx="5208588" cy="1495425"/>
        </p:xfrm>
        <a:graphic>
          <a:graphicData uri="http://schemas.openxmlformats.org/presentationml/2006/ole">
            <mc:AlternateContent xmlns:mc="http://schemas.openxmlformats.org/markup-compatibility/2006">
              <mc:Choice xmlns:v="urn:schemas-microsoft-com:vml" Requires="v">
                <p:oleObj spid="_x0000_s61470" name="Equation" r:id="rId5" imgW="1917360" imgH="558720" progId="Equation.DSMT4">
                  <p:embed/>
                </p:oleObj>
              </mc:Choice>
              <mc:Fallback>
                <p:oleObj name="Equation" r:id="rId5" imgW="1917360" imgH="5587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3275" y="2852738"/>
                        <a:ext cx="5208588" cy="149542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1444" name="Object 4"/>
          <p:cNvGraphicFramePr>
            <a:graphicFrameLocks noChangeAspect="1"/>
          </p:cNvGraphicFramePr>
          <p:nvPr/>
        </p:nvGraphicFramePr>
        <p:xfrm>
          <a:off x="2071688" y="4724400"/>
          <a:ext cx="6659562" cy="1071563"/>
        </p:xfrm>
        <a:graphic>
          <a:graphicData uri="http://schemas.openxmlformats.org/presentationml/2006/ole">
            <mc:AlternateContent xmlns:mc="http://schemas.openxmlformats.org/markup-compatibility/2006">
              <mc:Choice xmlns:v="urn:schemas-microsoft-com:vml" Requires="v">
                <p:oleObj spid="_x0000_s61471" name="Equation" r:id="rId7" imgW="3073320" imgH="507960" progId="Equation.DSMT4">
                  <p:embed/>
                </p:oleObj>
              </mc:Choice>
              <mc:Fallback>
                <p:oleObj name="Equation" r:id="rId7" imgW="3073320" imgH="507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88" y="4724400"/>
                        <a:ext cx="6659562" cy="1071563"/>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7" name="页脚占位符 4"/>
          <p:cNvSpPr>
            <a:spLocks noGrp="1"/>
          </p:cNvSpPr>
          <p:nvPr>
            <p:ph type="ftr" sz="quarter" idx="11"/>
          </p:nvPr>
        </p:nvSpPr>
        <p:spPr/>
        <p:txBody>
          <a:bodyPr/>
          <a:lstStyle/>
          <a:p>
            <a:pPr>
              <a:defRPr/>
            </a:pPr>
            <a:r>
              <a:rPr lang="zh-CN" altLang="en-US"/>
              <a:t>信号与系统</a:t>
            </a:r>
          </a:p>
        </p:txBody>
      </p:sp>
      <p:sp>
        <p:nvSpPr>
          <p:cNvPr id="921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D593F999-02BD-4382-8112-C06322F0201A}" type="slidenum">
              <a:rPr lang="en-US" altLang="ko-KR">
                <a:solidFill>
                  <a:srgbClr val="003399"/>
                </a:solidFill>
                <a:latin typeface="-윤체L"/>
                <a:ea typeface="-윤체L"/>
                <a:cs typeface="-윤체L"/>
              </a:rPr>
              <a:pPr/>
              <a:t>8</a:t>
            </a:fld>
            <a:endParaRPr lang="en-US" altLang="ko-KR">
              <a:solidFill>
                <a:srgbClr val="003399"/>
              </a:solidFill>
              <a:latin typeface="-윤체L"/>
              <a:ea typeface="-윤체L"/>
              <a:cs typeface="-윤체L"/>
            </a:endParaRPr>
          </a:p>
        </p:txBody>
      </p:sp>
      <p:sp>
        <p:nvSpPr>
          <p:cNvPr id="92165" name="Rectangle 2"/>
          <p:cNvSpPr>
            <a:spLocks noGrp="1" noChangeArrowheads="1"/>
          </p:cNvSpPr>
          <p:nvPr>
            <p:ph type="title"/>
          </p:nvPr>
        </p:nvSpPr>
        <p:spPr>
          <a:xfrm>
            <a:off x="1619250" y="404813"/>
            <a:ext cx="5754688" cy="639762"/>
          </a:xfrm>
        </p:spPr>
        <p:txBody>
          <a:bodyPr/>
          <a:lstStyle/>
          <a:p>
            <a:pPr algn="l" eaLnBrk="1" hangingPunct="1"/>
            <a:r>
              <a:rPr lang="en-US" altLang="zh-CN" sz="2800" smtClean="0">
                <a:solidFill>
                  <a:srgbClr val="FF0000"/>
                </a:solidFill>
              </a:rPr>
              <a:t>2</a:t>
            </a:r>
            <a:r>
              <a:rPr lang="zh-CN" altLang="en-US" sz="2800" smtClean="0">
                <a:solidFill>
                  <a:srgbClr val="FF0000"/>
                </a:solidFill>
              </a:rPr>
              <a:t>、卷积法</a:t>
            </a:r>
          </a:p>
        </p:txBody>
      </p:sp>
      <p:sp>
        <p:nvSpPr>
          <p:cNvPr id="92166" name="Text Box 3"/>
          <p:cNvSpPr txBox="1">
            <a:spLocks noChangeArrowheads="1"/>
          </p:cNvSpPr>
          <p:nvPr/>
        </p:nvSpPr>
        <p:spPr bwMode="auto">
          <a:xfrm>
            <a:off x="323850" y="1844675"/>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卷积法：用卷积积分</a:t>
            </a:r>
            <a:r>
              <a:rPr lang="zh-CN" altLang="en-US" sz="2400" b="1">
                <a:solidFill>
                  <a:srgbClr val="FF5050"/>
                </a:solidFill>
                <a:ea typeface="宋体" pitchFamily="2" charset="-122"/>
              </a:rPr>
              <a:t>只能求到</a:t>
            </a:r>
            <a:r>
              <a:rPr lang="zh-CN" altLang="en-US" sz="2400" b="1">
                <a:solidFill>
                  <a:srgbClr val="0000FF"/>
                </a:solidFill>
                <a:ea typeface="宋体" pitchFamily="2" charset="-122"/>
              </a:rPr>
              <a:t>系统的</a:t>
            </a:r>
            <a:r>
              <a:rPr lang="zh-CN" altLang="en-US" sz="2400" b="1">
                <a:solidFill>
                  <a:srgbClr val="FF5050"/>
                </a:solidFill>
                <a:ea typeface="宋体" pitchFamily="2" charset="-122"/>
              </a:rPr>
              <a:t>零状态响应</a:t>
            </a:r>
            <a:r>
              <a:rPr lang="zh-CN" altLang="en-US" sz="2400" b="1">
                <a:solidFill>
                  <a:srgbClr val="0000FF"/>
                </a:solidFill>
                <a:ea typeface="宋体" pitchFamily="2" charset="-122"/>
              </a:rPr>
              <a:t>。零输入响应仍要用经典法求得。</a:t>
            </a:r>
          </a:p>
        </p:txBody>
      </p:sp>
      <p:sp>
        <p:nvSpPr>
          <p:cNvPr id="92167" name="Text Box 4"/>
          <p:cNvSpPr txBox="1">
            <a:spLocks noChangeArrowheads="1"/>
          </p:cNvSpPr>
          <p:nvPr/>
        </p:nvSpPr>
        <p:spPr bwMode="auto">
          <a:xfrm>
            <a:off x="323850" y="3068638"/>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卷积法：物理概念明确，运算过程方便，是系统分析的</a:t>
            </a:r>
            <a:r>
              <a:rPr lang="zh-CN" altLang="en-US" sz="2400" b="1">
                <a:solidFill>
                  <a:srgbClr val="FF0000"/>
                </a:solidFill>
                <a:ea typeface="宋体" pitchFamily="2" charset="-122"/>
              </a:rPr>
              <a:t>基本</a:t>
            </a:r>
            <a:r>
              <a:rPr lang="zh-CN" altLang="en-US" sz="2400" b="1">
                <a:solidFill>
                  <a:srgbClr val="0000FF"/>
                </a:solidFill>
                <a:ea typeface="宋体" pitchFamily="2" charset="-122"/>
              </a:rPr>
              <a:t>方法。是近代计算分析系统的强有力工具。</a:t>
            </a:r>
          </a:p>
        </p:txBody>
      </p:sp>
      <p:sp>
        <p:nvSpPr>
          <p:cNvPr id="92168" name="Text Box 5"/>
          <p:cNvSpPr txBox="1">
            <a:spLocks noChangeArrowheads="1"/>
          </p:cNvSpPr>
          <p:nvPr/>
        </p:nvSpPr>
        <p:spPr bwMode="auto">
          <a:xfrm>
            <a:off x="323850" y="45085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solidFill>
                  <a:srgbClr val="0000FF"/>
                </a:solidFill>
                <a:ea typeface="宋体" pitchFamily="2" charset="-122"/>
              </a:rPr>
              <a:t>卷积法也是时域与变换域分析线性系统的一条</a:t>
            </a:r>
            <a:r>
              <a:rPr lang="zh-CN" altLang="en-US" sz="2400" b="1">
                <a:solidFill>
                  <a:srgbClr val="FF0000"/>
                </a:solidFill>
                <a:ea typeface="宋体" pitchFamily="2" charset="-122"/>
              </a:rPr>
              <a:t>纽带</a:t>
            </a:r>
            <a:r>
              <a:rPr lang="zh-CN" altLang="en-US" sz="2400" b="1">
                <a:solidFill>
                  <a:srgbClr val="0000FF"/>
                </a:solidFill>
                <a:ea typeface="宋体" pitchFamily="2" charset="-122"/>
              </a:rPr>
              <a:t>，通过它把变换域分析赋清晰的物理概念。</a:t>
            </a:r>
          </a:p>
        </p:txBody>
      </p:sp>
    </p:spTree>
  </p:cSld>
  <p:clrMapOvr>
    <a:masterClrMapping/>
  </p:clrMapOvr>
  <p:transition advTm="265"/>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624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C4F86129-EBDA-49D4-8F56-2F6EBA1A99B5}" type="slidenum">
              <a:rPr lang="en-US" altLang="ko-KR">
                <a:solidFill>
                  <a:srgbClr val="003399"/>
                </a:solidFill>
                <a:latin typeface="-윤체L"/>
                <a:ea typeface="-윤체L"/>
                <a:cs typeface="-윤체L"/>
              </a:rPr>
              <a:pPr/>
              <a:t>80</a:t>
            </a:fld>
            <a:endParaRPr lang="en-US" altLang="ko-KR">
              <a:solidFill>
                <a:srgbClr val="003399"/>
              </a:solidFill>
              <a:latin typeface="-윤체L"/>
              <a:ea typeface="-윤체L"/>
              <a:cs typeface="-윤체L"/>
            </a:endParaRPr>
          </a:p>
        </p:txBody>
      </p:sp>
      <p:graphicFrame>
        <p:nvGraphicFramePr>
          <p:cNvPr id="62466" name="Object 2"/>
          <p:cNvGraphicFramePr>
            <a:graphicFrameLocks noChangeAspect="1"/>
          </p:cNvGraphicFramePr>
          <p:nvPr/>
        </p:nvGraphicFramePr>
        <p:xfrm>
          <a:off x="0" y="2060575"/>
          <a:ext cx="8912225" cy="1157288"/>
        </p:xfrm>
        <a:graphic>
          <a:graphicData uri="http://schemas.openxmlformats.org/presentationml/2006/ole">
            <mc:AlternateContent xmlns:mc="http://schemas.openxmlformats.org/markup-compatibility/2006">
              <mc:Choice xmlns:v="urn:schemas-microsoft-com:vml" Requires="v">
                <p:oleObj spid="_x0000_s62493" name="Equation" r:id="rId3" imgW="4051080" imgH="533160" progId="Equation.DSMT4">
                  <p:embed/>
                </p:oleObj>
              </mc:Choice>
              <mc:Fallback>
                <p:oleObj name="Equation" r:id="rId3" imgW="4051080" imgH="533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60575"/>
                        <a:ext cx="8912225" cy="1157288"/>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2467" name="Object 3"/>
          <p:cNvGraphicFramePr>
            <a:graphicFrameLocks noChangeAspect="1"/>
          </p:cNvGraphicFramePr>
          <p:nvPr/>
        </p:nvGraphicFramePr>
        <p:xfrm>
          <a:off x="1692275" y="3933825"/>
          <a:ext cx="4343400" cy="960438"/>
        </p:xfrm>
        <a:graphic>
          <a:graphicData uri="http://schemas.openxmlformats.org/presentationml/2006/ole">
            <mc:AlternateContent xmlns:mc="http://schemas.openxmlformats.org/markup-compatibility/2006">
              <mc:Choice xmlns:v="urn:schemas-microsoft-com:vml" Requires="v">
                <p:oleObj spid="_x0000_s62494" name="Equation" r:id="rId5" imgW="1866600" imgH="419040" progId="Equation.3">
                  <p:embed/>
                </p:oleObj>
              </mc:Choice>
              <mc:Fallback>
                <p:oleObj name="Equation" r:id="rId5" imgW="1866600" imgH="419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933825"/>
                        <a:ext cx="4343400" cy="960438"/>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62468" name="Object 4"/>
          <p:cNvGraphicFramePr>
            <a:graphicFrameLocks noChangeAspect="1"/>
          </p:cNvGraphicFramePr>
          <p:nvPr/>
        </p:nvGraphicFramePr>
        <p:xfrm>
          <a:off x="1995488" y="5373688"/>
          <a:ext cx="2541587" cy="439737"/>
        </p:xfrm>
        <a:graphic>
          <a:graphicData uri="http://schemas.openxmlformats.org/presentationml/2006/ole">
            <mc:AlternateContent xmlns:mc="http://schemas.openxmlformats.org/markup-compatibility/2006">
              <mc:Choice xmlns:v="urn:schemas-microsoft-com:vml" Requires="v">
                <p:oleObj spid="_x0000_s62495" name="Equation" r:id="rId7" imgW="1155600" imgH="203040" progId="Equation.DSMT4">
                  <p:embed/>
                </p:oleObj>
              </mc:Choice>
              <mc:Fallback>
                <p:oleObj name="Equation" r:id="rId7" imgW="1155600" imgH="203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5488" y="5373688"/>
                        <a:ext cx="2541587" cy="439737"/>
                      </a:xfrm>
                      <a:prstGeom prst="rect">
                        <a:avLst/>
                      </a:prstGeom>
                      <a:noFill/>
                      <a:extLst>
                        <a:ext uri="{909E8E84-426E-40DD-AFC4-6F175D3DCCD1}">
                          <a14:hiddenFill xmlns:a14="http://schemas.microsoft.com/office/drawing/2010/main">
                            <a:solidFill>
                              <a:srgbClr val="CC99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634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80599921-22D9-4C2E-904A-34CDB7AE6017}" type="slidenum">
              <a:rPr lang="en-US" altLang="ko-KR">
                <a:solidFill>
                  <a:srgbClr val="003399"/>
                </a:solidFill>
                <a:latin typeface="-윤체L"/>
                <a:ea typeface="-윤체L"/>
                <a:cs typeface="-윤체L"/>
              </a:rPr>
              <a:pPr/>
              <a:t>81</a:t>
            </a:fld>
            <a:endParaRPr lang="en-US" altLang="ko-KR">
              <a:solidFill>
                <a:srgbClr val="003399"/>
              </a:solidFill>
              <a:latin typeface="-윤체L"/>
              <a:ea typeface="-윤체L"/>
              <a:cs typeface="-윤체L"/>
            </a:endParaRPr>
          </a:p>
        </p:txBody>
      </p:sp>
      <p:sp>
        <p:nvSpPr>
          <p:cNvPr id="63497" name="Rectangle 2"/>
          <p:cNvSpPr>
            <a:spLocks noGrp="1" noChangeArrowheads="1"/>
          </p:cNvSpPr>
          <p:nvPr>
            <p:ph type="body" idx="1"/>
          </p:nvPr>
        </p:nvSpPr>
        <p:spPr>
          <a:xfrm>
            <a:off x="684213" y="1412875"/>
            <a:ext cx="7702550" cy="1201738"/>
          </a:xfrm>
        </p:spPr>
        <p:txBody>
          <a:bodyPr/>
          <a:lstStyle/>
          <a:p>
            <a:pPr eaLnBrk="1" hangingPunct="1"/>
            <a:r>
              <a:rPr lang="zh-CN" altLang="en-US" smtClean="0">
                <a:latin typeface="华文细黑" pitchFamily="2" charset="-122"/>
                <a:ea typeface="华文细黑" pitchFamily="2" charset="-122"/>
              </a:rPr>
              <a:t>举例</a:t>
            </a:r>
            <a:r>
              <a:rPr lang="en-US" altLang="zh-CN" smtClean="0">
                <a:latin typeface="华文细黑" pitchFamily="2" charset="-122"/>
                <a:ea typeface="华文细黑" pitchFamily="2" charset="-122"/>
              </a:rPr>
              <a:t>2.12:</a:t>
            </a:r>
          </a:p>
          <a:p>
            <a:pPr eaLnBrk="1" hangingPunct="1">
              <a:buFont typeface="Wingdings" pitchFamily="2" charset="2"/>
              <a:buNone/>
            </a:pPr>
            <a:r>
              <a:rPr lang="en-US" altLang="zh-CN" sz="2000" smtClean="0">
                <a:latin typeface="宋体" pitchFamily="2" charset="-122"/>
              </a:rPr>
              <a:t>  </a:t>
            </a:r>
            <a:r>
              <a:rPr lang="zh-CN" altLang="en-US" sz="2400" smtClean="0">
                <a:solidFill>
                  <a:srgbClr val="003366"/>
                </a:solidFill>
                <a:latin typeface="宋体" pitchFamily="2" charset="-122"/>
              </a:rPr>
              <a:t>如图所示系统的</a:t>
            </a:r>
            <a:r>
              <a:rPr lang="en-US" altLang="zh-CN" sz="2400" smtClean="0">
                <a:solidFill>
                  <a:srgbClr val="003366"/>
                </a:solidFill>
                <a:latin typeface="宋体" pitchFamily="2" charset="-122"/>
              </a:rPr>
              <a:t>e(t)</a:t>
            </a:r>
            <a:r>
              <a:rPr lang="zh-CN" altLang="en-US" sz="2400" smtClean="0">
                <a:solidFill>
                  <a:srgbClr val="003366"/>
                </a:solidFill>
                <a:latin typeface="宋体" pitchFamily="2" charset="-122"/>
              </a:rPr>
              <a:t>、</a:t>
            </a:r>
            <a:r>
              <a:rPr lang="en-US" altLang="zh-CN" sz="2400" smtClean="0">
                <a:solidFill>
                  <a:srgbClr val="003366"/>
                </a:solidFill>
                <a:latin typeface="宋体" pitchFamily="2" charset="-122"/>
              </a:rPr>
              <a:t>h(t)</a:t>
            </a:r>
            <a:r>
              <a:rPr lang="zh-CN" altLang="en-US" sz="2400" smtClean="0">
                <a:solidFill>
                  <a:srgbClr val="003366"/>
                </a:solidFill>
                <a:latin typeface="宋体" pitchFamily="2" charset="-122"/>
              </a:rPr>
              <a:t>，求其零状态响应</a:t>
            </a:r>
          </a:p>
        </p:txBody>
      </p:sp>
      <p:graphicFrame>
        <p:nvGraphicFramePr>
          <p:cNvPr id="63490" name="Object 3"/>
          <p:cNvGraphicFramePr>
            <a:graphicFrameLocks noChangeAspect="1"/>
          </p:cNvGraphicFramePr>
          <p:nvPr/>
        </p:nvGraphicFramePr>
        <p:xfrm>
          <a:off x="1905000" y="2362200"/>
          <a:ext cx="2782888" cy="2819400"/>
        </p:xfrm>
        <a:graphic>
          <a:graphicData uri="http://schemas.openxmlformats.org/presentationml/2006/ole">
            <mc:AlternateContent xmlns:mc="http://schemas.openxmlformats.org/markup-compatibility/2006">
              <mc:Choice xmlns:v="urn:schemas-microsoft-com:vml" Requires="v">
                <p:oleObj spid="_x0000_s63526" name="Microsoft Draw 绘图" r:id="rId3" imgW="3362325" imgH="2600325" progId="MSDraw.Drawing.8.2">
                  <p:embed/>
                </p:oleObj>
              </mc:Choice>
              <mc:Fallback>
                <p:oleObj name="Microsoft Draw 绘图" r:id="rId3" imgW="3362325" imgH="2600325" progId="MSDraw.Drawing.8.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362200"/>
                        <a:ext cx="2782888" cy="2819400"/>
                      </a:xfrm>
                      <a:prstGeom prst="rect">
                        <a:avLst/>
                      </a:prstGeom>
                      <a:noFill/>
                      <a:extLst>
                        <a:ext uri="{909E8E84-426E-40DD-AFC4-6F175D3DCCD1}">
                          <a14:hiddenFill xmlns:a14="http://schemas.microsoft.com/office/drawing/2010/main">
                            <a:solidFill>
                              <a:srgbClr val="F8F8F8"/>
                            </a:solidFill>
                          </a14:hiddenFill>
                        </a:ext>
                      </a:extLst>
                    </p:spPr>
                  </p:pic>
                </p:oleObj>
              </mc:Fallback>
            </mc:AlternateContent>
          </a:graphicData>
        </a:graphic>
      </p:graphicFrame>
      <p:graphicFrame>
        <p:nvGraphicFramePr>
          <p:cNvPr id="63491" name="Object 4"/>
          <p:cNvGraphicFramePr>
            <a:graphicFrameLocks noChangeAspect="1"/>
          </p:cNvGraphicFramePr>
          <p:nvPr/>
        </p:nvGraphicFramePr>
        <p:xfrm>
          <a:off x="5364163" y="2492375"/>
          <a:ext cx="2708275" cy="2743200"/>
        </p:xfrm>
        <a:graphic>
          <a:graphicData uri="http://schemas.openxmlformats.org/presentationml/2006/ole">
            <mc:AlternateContent xmlns:mc="http://schemas.openxmlformats.org/markup-compatibility/2006">
              <mc:Choice xmlns:v="urn:schemas-microsoft-com:vml" Requires="v">
                <p:oleObj spid="_x0000_s63527" name="Microsoft Draw 绘图" r:id="rId5" imgW="3362325" imgH="2600325" progId="MSDraw.Drawing.8.2">
                  <p:embed/>
                </p:oleObj>
              </mc:Choice>
              <mc:Fallback>
                <p:oleObj name="Microsoft Draw 绘图" r:id="rId5" imgW="3362325" imgH="2600325" progId="MSDraw.Drawing.8.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2492375"/>
                        <a:ext cx="2708275" cy="274320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63492" name="Object 5"/>
          <p:cNvGraphicFramePr>
            <a:graphicFrameLocks noChangeAspect="1"/>
          </p:cNvGraphicFramePr>
          <p:nvPr/>
        </p:nvGraphicFramePr>
        <p:xfrm>
          <a:off x="1619250" y="5229225"/>
          <a:ext cx="3213100" cy="935038"/>
        </p:xfrm>
        <a:graphic>
          <a:graphicData uri="http://schemas.openxmlformats.org/presentationml/2006/ole">
            <mc:AlternateContent xmlns:mc="http://schemas.openxmlformats.org/markup-compatibility/2006">
              <mc:Choice xmlns:v="urn:schemas-microsoft-com:vml" Requires="v">
                <p:oleObj spid="_x0000_s63528" name="Equation" r:id="rId7" imgW="1460160" imgH="431640" progId="Equation.DSMT4">
                  <p:embed/>
                </p:oleObj>
              </mc:Choice>
              <mc:Fallback>
                <p:oleObj name="Equation" r:id="rId7" imgW="1460160" imgH="4316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5229225"/>
                        <a:ext cx="3213100" cy="935038"/>
                      </a:xfrm>
                      <a:prstGeom prst="rect">
                        <a:avLst/>
                      </a:prstGeom>
                      <a:noFill/>
                      <a:extLst>
                        <a:ext uri="{909E8E84-426E-40DD-AFC4-6F175D3DCCD1}">
                          <a14:hiddenFill xmlns:a14="http://schemas.microsoft.com/office/drawing/2010/main">
                            <a:solidFill>
                              <a:srgbClr val="F8F8F8"/>
                            </a:solidFill>
                          </a14:hiddenFill>
                        </a:ext>
                      </a:extLst>
                    </p:spPr>
                  </p:pic>
                </p:oleObj>
              </mc:Fallback>
            </mc:AlternateContent>
          </a:graphicData>
        </a:graphic>
      </p:graphicFrame>
      <p:graphicFrame>
        <p:nvGraphicFramePr>
          <p:cNvPr id="63493" name="Object 6"/>
          <p:cNvGraphicFramePr>
            <a:graphicFrameLocks noChangeAspect="1"/>
          </p:cNvGraphicFramePr>
          <p:nvPr/>
        </p:nvGraphicFramePr>
        <p:xfrm>
          <a:off x="5076825" y="5229225"/>
          <a:ext cx="3213100" cy="852488"/>
        </p:xfrm>
        <a:graphic>
          <a:graphicData uri="http://schemas.openxmlformats.org/presentationml/2006/ole">
            <mc:AlternateContent xmlns:mc="http://schemas.openxmlformats.org/markup-compatibility/2006">
              <mc:Choice xmlns:v="urn:schemas-microsoft-com:vml" Requires="v">
                <p:oleObj spid="_x0000_s63529" name="Equation" r:id="rId9" imgW="1460160" imgH="393480" progId="Equation.3">
                  <p:embed/>
                </p:oleObj>
              </mc:Choice>
              <mc:Fallback>
                <p:oleObj name="Equation" r:id="rId9" imgW="1460160" imgH="393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5229225"/>
                        <a:ext cx="3213100" cy="852488"/>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9" name="页脚占位符 4"/>
          <p:cNvSpPr>
            <a:spLocks noGrp="1"/>
          </p:cNvSpPr>
          <p:nvPr>
            <p:ph type="ftr" sz="quarter" idx="11"/>
          </p:nvPr>
        </p:nvSpPr>
        <p:spPr/>
        <p:txBody>
          <a:bodyPr/>
          <a:lstStyle/>
          <a:p>
            <a:pPr>
              <a:defRPr/>
            </a:pPr>
            <a:r>
              <a:rPr lang="zh-CN" altLang="en-US"/>
              <a:t>信号与系统</a:t>
            </a:r>
          </a:p>
        </p:txBody>
      </p:sp>
      <p:sp>
        <p:nvSpPr>
          <p:cNvPr id="6452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AE13D58B-7341-4B88-9A2C-3312BE25D6E2}" type="slidenum">
              <a:rPr lang="en-US" altLang="ko-KR">
                <a:solidFill>
                  <a:srgbClr val="003399"/>
                </a:solidFill>
                <a:latin typeface="-윤체L"/>
                <a:ea typeface="-윤체L"/>
                <a:cs typeface="-윤체L"/>
              </a:rPr>
              <a:pPr/>
              <a:t>82</a:t>
            </a:fld>
            <a:endParaRPr lang="en-US" altLang="ko-KR">
              <a:solidFill>
                <a:srgbClr val="003399"/>
              </a:solidFill>
              <a:latin typeface="-윤체L"/>
              <a:ea typeface="-윤체L"/>
              <a:cs typeface="-윤체L"/>
            </a:endParaRPr>
          </a:p>
        </p:txBody>
      </p:sp>
      <p:sp>
        <p:nvSpPr>
          <p:cNvPr id="64522" name="Rectangle 2"/>
          <p:cNvSpPr>
            <a:spLocks noGrp="1" noChangeArrowheads="1"/>
          </p:cNvSpPr>
          <p:nvPr>
            <p:ph type="body" idx="1"/>
          </p:nvPr>
        </p:nvSpPr>
        <p:spPr>
          <a:xfrm>
            <a:off x="0" y="1557338"/>
            <a:ext cx="2085975" cy="568325"/>
          </a:xfrm>
        </p:spPr>
        <p:txBody>
          <a:bodyPr/>
          <a:lstStyle/>
          <a:p>
            <a:pPr eaLnBrk="1" hangingPunct="1"/>
            <a:r>
              <a:rPr lang="zh-CN" altLang="en-US" sz="2400" smtClean="0">
                <a:latin typeface="宋体" pitchFamily="2" charset="-122"/>
              </a:rPr>
              <a:t>解：</a:t>
            </a:r>
          </a:p>
        </p:txBody>
      </p:sp>
      <p:graphicFrame>
        <p:nvGraphicFramePr>
          <p:cNvPr id="64514" name="Object 3"/>
          <p:cNvGraphicFramePr>
            <a:graphicFrameLocks noChangeAspect="1"/>
          </p:cNvGraphicFramePr>
          <p:nvPr/>
        </p:nvGraphicFramePr>
        <p:xfrm>
          <a:off x="1379538" y="1700213"/>
          <a:ext cx="6119812" cy="854075"/>
        </p:xfrm>
        <a:graphic>
          <a:graphicData uri="http://schemas.openxmlformats.org/presentationml/2006/ole">
            <mc:AlternateContent xmlns:mc="http://schemas.openxmlformats.org/markup-compatibility/2006">
              <mc:Choice xmlns:v="urn:schemas-microsoft-com:vml" Requires="v">
                <p:oleObj spid="_x0000_s64558" name="Equation" r:id="rId3" imgW="2781000" imgH="393480" progId="Equation.DSMT4">
                  <p:embed/>
                </p:oleObj>
              </mc:Choice>
              <mc:Fallback>
                <p:oleObj name="Equation" r:id="rId3" imgW="278100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9538" y="1700213"/>
                        <a:ext cx="6119812" cy="85407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4515" name="Object 4"/>
          <p:cNvGraphicFramePr>
            <a:graphicFrameLocks noChangeAspect="1"/>
          </p:cNvGraphicFramePr>
          <p:nvPr/>
        </p:nvGraphicFramePr>
        <p:xfrm>
          <a:off x="1479550" y="2565400"/>
          <a:ext cx="4052888" cy="936625"/>
        </p:xfrm>
        <a:graphic>
          <a:graphicData uri="http://schemas.openxmlformats.org/presentationml/2006/ole">
            <mc:AlternateContent xmlns:mc="http://schemas.openxmlformats.org/markup-compatibility/2006">
              <mc:Choice xmlns:v="urn:schemas-microsoft-com:vml" Requires="v">
                <p:oleObj spid="_x0000_s64559" name="Equation" r:id="rId5" imgW="1841400" imgH="431640" progId="Equation.DSMT4">
                  <p:embed/>
                </p:oleObj>
              </mc:Choice>
              <mc:Fallback>
                <p:oleObj name="Equation" r:id="rId5" imgW="184140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9550" y="2565400"/>
                        <a:ext cx="4052888" cy="93662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4516" name="Object 5"/>
          <p:cNvGraphicFramePr>
            <a:graphicFrameLocks noChangeAspect="1"/>
          </p:cNvGraphicFramePr>
          <p:nvPr/>
        </p:nvGraphicFramePr>
        <p:xfrm>
          <a:off x="1258888" y="3500438"/>
          <a:ext cx="5394325" cy="854075"/>
        </p:xfrm>
        <a:graphic>
          <a:graphicData uri="http://schemas.openxmlformats.org/presentationml/2006/ole">
            <mc:AlternateContent xmlns:mc="http://schemas.openxmlformats.org/markup-compatibility/2006">
              <mc:Choice xmlns:v="urn:schemas-microsoft-com:vml" Requires="v">
                <p:oleObj spid="_x0000_s64560" name="Equation" r:id="rId7" imgW="2450880" imgH="393480" progId="Equation.3">
                  <p:embed/>
                </p:oleObj>
              </mc:Choice>
              <mc:Fallback>
                <p:oleObj name="Equation" r:id="rId7" imgW="245088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500438"/>
                        <a:ext cx="5394325" cy="85407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4517" name="Object 6"/>
          <p:cNvGraphicFramePr>
            <a:graphicFrameLocks noChangeAspect="1"/>
          </p:cNvGraphicFramePr>
          <p:nvPr/>
        </p:nvGraphicFramePr>
        <p:xfrm>
          <a:off x="2700338" y="4508500"/>
          <a:ext cx="2851150" cy="854075"/>
        </p:xfrm>
        <a:graphic>
          <a:graphicData uri="http://schemas.openxmlformats.org/presentationml/2006/ole">
            <mc:AlternateContent xmlns:mc="http://schemas.openxmlformats.org/markup-compatibility/2006">
              <mc:Choice xmlns:v="urn:schemas-microsoft-com:vml" Requires="v">
                <p:oleObj spid="_x0000_s64561" name="Equation" r:id="rId9" imgW="1295280" imgH="393480" progId="Equation.DSMT4">
                  <p:embed/>
                </p:oleObj>
              </mc:Choice>
              <mc:Fallback>
                <p:oleObj name="Equation" r:id="rId9" imgW="1295280" imgH="3934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4508500"/>
                        <a:ext cx="2851150" cy="85407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4518" name="Object 7"/>
          <p:cNvGraphicFramePr>
            <a:graphicFrameLocks noChangeAspect="1"/>
          </p:cNvGraphicFramePr>
          <p:nvPr/>
        </p:nvGraphicFramePr>
        <p:xfrm>
          <a:off x="2700338" y="5373688"/>
          <a:ext cx="4110037" cy="854075"/>
        </p:xfrm>
        <a:graphic>
          <a:graphicData uri="http://schemas.openxmlformats.org/presentationml/2006/ole">
            <mc:AlternateContent xmlns:mc="http://schemas.openxmlformats.org/markup-compatibility/2006">
              <mc:Choice xmlns:v="urn:schemas-microsoft-com:vml" Requires="v">
                <p:oleObj spid="_x0000_s64562" name="Equation" r:id="rId11" imgW="1866600" imgH="393480" progId="Equation.3">
                  <p:embed/>
                </p:oleObj>
              </mc:Choice>
              <mc:Fallback>
                <p:oleObj name="Equation" r:id="rId11" imgW="1866600" imgH="39348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5373688"/>
                        <a:ext cx="4110037" cy="85407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655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BF36F2BA-7456-41FE-BD5B-39163DCFAA77}" type="slidenum">
              <a:rPr lang="en-US" altLang="ko-KR">
                <a:solidFill>
                  <a:srgbClr val="003399"/>
                </a:solidFill>
                <a:latin typeface="-윤체L"/>
                <a:ea typeface="-윤체L"/>
                <a:cs typeface="-윤체L"/>
              </a:rPr>
              <a:pPr/>
              <a:t>83</a:t>
            </a:fld>
            <a:endParaRPr lang="en-US" altLang="ko-KR">
              <a:solidFill>
                <a:srgbClr val="003399"/>
              </a:solidFill>
              <a:latin typeface="-윤체L"/>
              <a:ea typeface="-윤체L"/>
              <a:cs typeface="-윤체L"/>
            </a:endParaRPr>
          </a:p>
        </p:txBody>
      </p:sp>
      <p:graphicFrame>
        <p:nvGraphicFramePr>
          <p:cNvPr id="65538" name="Object 2"/>
          <p:cNvGraphicFramePr>
            <a:graphicFrameLocks noChangeAspect="1"/>
          </p:cNvGraphicFramePr>
          <p:nvPr/>
        </p:nvGraphicFramePr>
        <p:xfrm>
          <a:off x="-111125" y="2060575"/>
          <a:ext cx="9310688" cy="992188"/>
        </p:xfrm>
        <a:graphic>
          <a:graphicData uri="http://schemas.openxmlformats.org/presentationml/2006/ole">
            <mc:AlternateContent xmlns:mc="http://schemas.openxmlformats.org/markup-compatibility/2006">
              <mc:Choice xmlns:v="urn:schemas-microsoft-com:vml" Requires="v">
                <p:oleObj spid="_x0000_s65565" name="Equation" r:id="rId3" imgW="4228920" imgH="457200" progId="Equation.DSMT4">
                  <p:embed/>
                </p:oleObj>
              </mc:Choice>
              <mc:Fallback>
                <p:oleObj name="Equation" r:id="rId3" imgW="422892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25" y="2060575"/>
                        <a:ext cx="9310688" cy="992188"/>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5539" name="Object 3"/>
          <p:cNvGraphicFramePr>
            <a:graphicFrameLocks noChangeAspect="1"/>
          </p:cNvGraphicFramePr>
          <p:nvPr/>
        </p:nvGraphicFramePr>
        <p:xfrm>
          <a:off x="1103313" y="3963988"/>
          <a:ext cx="7577137" cy="1928812"/>
        </p:xfrm>
        <a:graphic>
          <a:graphicData uri="http://schemas.openxmlformats.org/presentationml/2006/ole">
            <mc:AlternateContent xmlns:mc="http://schemas.openxmlformats.org/markup-compatibility/2006">
              <mc:Choice xmlns:v="urn:schemas-microsoft-com:vml" Requires="v">
                <p:oleObj spid="_x0000_s65566" name="Equation" r:id="rId5" imgW="3441600" imgH="888840" progId="Equation.DSMT4">
                  <p:embed/>
                </p:oleObj>
              </mc:Choice>
              <mc:Fallback>
                <p:oleObj name="Equation" r:id="rId5" imgW="3441600" imgH="8888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3313" y="3963988"/>
                        <a:ext cx="7577137" cy="1928812"/>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5540" name="Object 4"/>
          <p:cNvGraphicFramePr>
            <a:graphicFrameLocks noChangeAspect="1"/>
          </p:cNvGraphicFramePr>
          <p:nvPr/>
        </p:nvGraphicFramePr>
        <p:xfrm>
          <a:off x="176213" y="3505200"/>
          <a:ext cx="2443162" cy="420688"/>
        </p:xfrm>
        <a:graphic>
          <a:graphicData uri="http://schemas.openxmlformats.org/presentationml/2006/ole">
            <mc:AlternateContent xmlns:mc="http://schemas.openxmlformats.org/markup-compatibility/2006">
              <mc:Choice xmlns:v="urn:schemas-microsoft-com:vml" Requires="v">
                <p:oleObj spid="_x0000_s65567" name="Equation" r:id="rId7" imgW="1155600" imgH="203040" progId="Equation.DSMT4">
                  <p:embed/>
                </p:oleObj>
              </mc:Choice>
              <mc:Fallback>
                <p:oleObj name="Equation" r:id="rId7" imgW="1155600" imgH="2030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213" y="3505200"/>
                        <a:ext cx="2443162" cy="420688"/>
                      </a:xfrm>
                      <a:prstGeom prst="rect">
                        <a:avLst/>
                      </a:prstGeom>
                      <a:noFill/>
                      <a:extLst>
                        <a:ext uri="{909E8E84-426E-40DD-AFC4-6F175D3DCCD1}">
                          <a14:hiddenFill xmlns:a14="http://schemas.microsoft.com/office/drawing/2010/main">
                            <a:solidFill>
                              <a:srgbClr val="CC99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5" name="页脚占位符 4"/>
          <p:cNvSpPr>
            <a:spLocks noGrp="1"/>
          </p:cNvSpPr>
          <p:nvPr>
            <p:ph type="ftr" sz="quarter" idx="11"/>
          </p:nvPr>
        </p:nvSpPr>
        <p:spPr/>
        <p:txBody>
          <a:bodyPr/>
          <a:lstStyle/>
          <a:p>
            <a:pPr>
              <a:defRPr/>
            </a:pPr>
            <a:r>
              <a:rPr lang="zh-CN" altLang="en-US"/>
              <a:t>信号与系统</a:t>
            </a:r>
          </a:p>
        </p:txBody>
      </p:sp>
      <p:sp>
        <p:nvSpPr>
          <p:cNvPr id="665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37EA07C6-2F12-46AE-9BDC-843ECA71FF60}" type="slidenum">
              <a:rPr lang="en-US" altLang="ko-KR">
                <a:solidFill>
                  <a:srgbClr val="003399"/>
                </a:solidFill>
                <a:latin typeface="-윤체L"/>
                <a:ea typeface="-윤체L"/>
                <a:cs typeface="-윤체L"/>
              </a:rPr>
              <a:pPr/>
              <a:t>84</a:t>
            </a:fld>
            <a:endParaRPr lang="en-US" altLang="ko-KR">
              <a:solidFill>
                <a:srgbClr val="003399"/>
              </a:solidFill>
              <a:latin typeface="-윤체L"/>
              <a:ea typeface="-윤체L"/>
              <a:cs typeface="-윤체L"/>
            </a:endParaRPr>
          </a:p>
        </p:txBody>
      </p:sp>
      <p:graphicFrame>
        <p:nvGraphicFramePr>
          <p:cNvPr id="66562" name="Object 2"/>
          <p:cNvGraphicFramePr>
            <a:graphicFrameLocks noChangeAspect="1"/>
          </p:cNvGraphicFramePr>
          <p:nvPr/>
        </p:nvGraphicFramePr>
        <p:xfrm>
          <a:off x="252413" y="2420938"/>
          <a:ext cx="9032875" cy="1928812"/>
        </p:xfrm>
        <a:graphic>
          <a:graphicData uri="http://schemas.openxmlformats.org/presentationml/2006/ole">
            <mc:AlternateContent xmlns:mc="http://schemas.openxmlformats.org/markup-compatibility/2006">
              <mc:Choice xmlns:v="urn:schemas-microsoft-com:vml" Requires="v">
                <p:oleObj spid="_x0000_s66581" name="Equation" r:id="rId3" imgW="4101840" imgH="888840" progId="Equation.DSMT4">
                  <p:embed/>
                </p:oleObj>
              </mc:Choice>
              <mc:Fallback>
                <p:oleObj name="Equation" r:id="rId3" imgW="4101840" imgH="8888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420938"/>
                        <a:ext cx="9032875" cy="1928812"/>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6563" name="Object 3"/>
          <p:cNvGraphicFramePr>
            <a:graphicFrameLocks noChangeAspect="1"/>
          </p:cNvGraphicFramePr>
          <p:nvPr/>
        </p:nvGraphicFramePr>
        <p:xfrm>
          <a:off x="2789238" y="5300663"/>
          <a:ext cx="2444750" cy="420687"/>
        </p:xfrm>
        <a:graphic>
          <a:graphicData uri="http://schemas.openxmlformats.org/presentationml/2006/ole">
            <mc:AlternateContent xmlns:mc="http://schemas.openxmlformats.org/markup-compatibility/2006">
              <mc:Choice xmlns:v="urn:schemas-microsoft-com:vml" Requires="v">
                <p:oleObj spid="_x0000_s66582" name="Equation" r:id="rId5" imgW="1155600" imgH="203040" progId="Equation.DSMT4">
                  <p:embed/>
                </p:oleObj>
              </mc:Choice>
              <mc:Fallback>
                <p:oleObj name="Equation" r:id="rId5" imgW="115560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238" y="5300663"/>
                        <a:ext cx="2444750" cy="420687"/>
                      </a:xfrm>
                      <a:prstGeom prst="rect">
                        <a:avLst/>
                      </a:prstGeom>
                      <a:noFill/>
                      <a:extLst>
                        <a:ext uri="{909E8E84-426E-40DD-AFC4-6F175D3DCCD1}">
                          <a14:hiddenFill xmlns:a14="http://schemas.microsoft.com/office/drawing/2010/main">
                            <a:solidFill>
                              <a:srgbClr val="CC99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6" name="页脚占位符 4"/>
          <p:cNvSpPr>
            <a:spLocks noGrp="1"/>
          </p:cNvSpPr>
          <p:nvPr>
            <p:ph type="ftr" sz="quarter" idx="11"/>
          </p:nvPr>
        </p:nvSpPr>
        <p:spPr/>
        <p:txBody>
          <a:bodyPr/>
          <a:lstStyle/>
          <a:p>
            <a:pPr>
              <a:defRPr/>
            </a:pPr>
            <a:r>
              <a:rPr lang="zh-CN" altLang="en-US"/>
              <a:t>信号与系统</a:t>
            </a:r>
          </a:p>
        </p:txBody>
      </p:sp>
      <p:sp>
        <p:nvSpPr>
          <p:cNvPr id="675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9955DF39-C2B6-4F38-AA3C-EC7E5A870972}" type="slidenum">
              <a:rPr lang="en-US" altLang="ko-KR">
                <a:solidFill>
                  <a:srgbClr val="003399"/>
                </a:solidFill>
                <a:latin typeface="-윤체L"/>
                <a:ea typeface="-윤체L"/>
                <a:cs typeface="-윤체L"/>
              </a:rPr>
              <a:pPr/>
              <a:t>85</a:t>
            </a:fld>
            <a:endParaRPr lang="en-US" altLang="ko-KR">
              <a:solidFill>
                <a:srgbClr val="003399"/>
              </a:solidFill>
              <a:latin typeface="-윤체L"/>
              <a:ea typeface="-윤체L"/>
              <a:cs typeface="-윤체L"/>
            </a:endParaRPr>
          </a:p>
        </p:txBody>
      </p:sp>
      <p:graphicFrame>
        <p:nvGraphicFramePr>
          <p:cNvPr id="67586" name="Object 2"/>
          <p:cNvGraphicFramePr>
            <a:graphicFrameLocks noChangeAspect="1"/>
          </p:cNvGraphicFramePr>
          <p:nvPr/>
        </p:nvGraphicFramePr>
        <p:xfrm>
          <a:off x="768350" y="1989138"/>
          <a:ext cx="7031038" cy="1757362"/>
        </p:xfrm>
        <a:graphic>
          <a:graphicData uri="http://schemas.openxmlformats.org/presentationml/2006/ole">
            <mc:AlternateContent xmlns:mc="http://schemas.openxmlformats.org/markup-compatibility/2006">
              <mc:Choice xmlns:v="urn:schemas-microsoft-com:vml" Requires="v">
                <p:oleObj spid="_x0000_s67613" name="Equation" r:id="rId3" imgW="3504960" imgH="888840" progId="Equation.DSMT4">
                  <p:embed/>
                </p:oleObj>
              </mc:Choice>
              <mc:Fallback>
                <p:oleObj name="Equation" r:id="rId3" imgW="3504960" imgH="8888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1989138"/>
                        <a:ext cx="7031038" cy="1757362"/>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7587" name="Object 3"/>
          <p:cNvGraphicFramePr>
            <a:graphicFrameLocks noChangeAspect="1"/>
          </p:cNvGraphicFramePr>
          <p:nvPr/>
        </p:nvGraphicFramePr>
        <p:xfrm>
          <a:off x="2501900" y="1628775"/>
          <a:ext cx="2444750" cy="420688"/>
        </p:xfrm>
        <a:graphic>
          <a:graphicData uri="http://schemas.openxmlformats.org/presentationml/2006/ole">
            <mc:AlternateContent xmlns:mc="http://schemas.openxmlformats.org/markup-compatibility/2006">
              <mc:Choice xmlns:v="urn:schemas-microsoft-com:vml" Requires="v">
                <p:oleObj spid="_x0000_s67614" name="Equation" r:id="rId5" imgW="1155600" imgH="203040" progId="Equation.DSMT4">
                  <p:embed/>
                </p:oleObj>
              </mc:Choice>
              <mc:Fallback>
                <p:oleObj name="Equation" r:id="rId5" imgW="115560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1900" y="1628775"/>
                        <a:ext cx="2444750" cy="420688"/>
                      </a:xfrm>
                      <a:prstGeom prst="rect">
                        <a:avLst/>
                      </a:prstGeom>
                      <a:noFill/>
                      <a:extLst>
                        <a:ext uri="{909E8E84-426E-40DD-AFC4-6F175D3DCCD1}">
                          <a14:hiddenFill xmlns:a14="http://schemas.microsoft.com/office/drawing/2010/main">
                            <a:solidFill>
                              <a:srgbClr val="CC99FF">
                                <a:alpha val="50000"/>
                              </a:srgbClr>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1987550" y="3546475"/>
          <a:ext cx="4519613" cy="2784475"/>
        </p:xfrm>
        <a:graphic>
          <a:graphicData uri="http://schemas.openxmlformats.org/presentationml/2006/ole">
            <mc:AlternateContent xmlns:mc="http://schemas.openxmlformats.org/markup-compatibility/2006">
              <mc:Choice xmlns:v="urn:schemas-microsoft-com:vml" Requires="v">
                <p:oleObj spid="_x0000_s67615" name="Equation" r:id="rId7" imgW="2273040" imgH="1422360" progId="Equation.DSMT4">
                  <p:embed/>
                </p:oleObj>
              </mc:Choice>
              <mc:Fallback>
                <p:oleObj name="Equation" r:id="rId7" imgW="2273040" imgH="14223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7550" y="3546475"/>
                        <a:ext cx="4519613" cy="278447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686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C4F57187-E160-4AF9-97BB-100C20F3D765}" type="slidenum">
              <a:rPr lang="en-US" altLang="ko-KR">
                <a:solidFill>
                  <a:srgbClr val="003399"/>
                </a:solidFill>
                <a:latin typeface="-윤체L"/>
                <a:ea typeface="-윤체L"/>
                <a:cs typeface="-윤체L"/>
              </a:rPr>
              <a:pPr/>
              <a:t>86</a:t>
            </a:fld>
            <a:endParaRPr lang="en-US" altLang="ko-KR">
              <a:solidFill>
                <a:srgbClr val="003399"/>
              </a:solidFill>
              <a:latin typeface="-윤체L"/>
              <a:ea typeface="-윤체L"/>
              <a:cs typeface="-윤체L"/>
            </a:endParaRPr>
          </a:p>
        </p:txBody>
      </p:sp>
      <p:sp>
        <p:nvSpPr>
          <p:cNvPr id="68617" name="Rectangle 2"/>
          <p:cNvSpPr>
            <a:spLocks noGrp="1" noChangeArrowheads="1"/>
          </p:cNvSpPr>
          <p:nvPr>
            <p:ph type="body" idx="1"/>
          </p:nvPr>
        </p:nvSpPr>
        <p:spPr>
          <a:xfrm>
            <a:off x="755650" y="1557338"/>
            <a:ext cx="2446338" cy="554037"/>
          </a:xfrm>
        </p:spPr>
        <p:txBody>
          <a:bodyPr/>
          <a:lstStyle/>
          <a:p>
            <a:pPr eaLnBrk="1" hangingPunct="1">
              <a:lnSpc>
                <a:spcPct val="90000"/>
              </a:lnSpc>
            </a:pPr>
            <a:r>
              <a:rPr lang="zh-CN" altLang="en-US" smtClean="0">
                <a:latin typeface="华文细黑" pitchFamily="2" charset="-122"/>
                <a:ea typeface="华文细黑" pitchFamily="2" charset="-122"/>
              </a:rPr>
              <a:t>举例</a:t>
            </a:r>
            <a:r>
              <a:rPr lang="en-US" altLang="zh-CN" smtClean="0">
                <a:latin typeface="华文细黑" pitchFamily="2" charset="-122"/>
                <a:ea typeface="华文细黑" pitchFamily="2" charset="-122"/>
              </a:rPr>
              <a:t>2.13:   </a:t>
            </a:r>
            <a:endParaRPr lang="en-US" altLang="zh-CN" sz="2400" smtClean="0">
              <a:latin typeface="宋体" pitchFamily="2" charset="-122"/>
            </a:endParaRPr>
          </a:p>
        </p:txBody>
      </p:sp>
      <p:graphicFrame>
        <p:nvGraphicFramePr>
          <p:cNvPr id="68610" name="Object 3"/>
          <p:cNvGraphicFramePr>
            <a:graphicFrameLocks noChangeAspect="1"/>
          </p:cNvGraphicFramePr>
          <p:nvPr/>
        </p:nvGraphicFramePr>
        <p:xfrm>
          <a:off x="984250" y="3687763"/>
          <a:ext cx="7358063" cy="1114425"/>
        </p:xfrm>
        <a:graphic>
          <a:graphicData uri="http://schemas.openxmlformats.org/presentationml/2006/ole">
            <mc:AlternateContent xmlns:mc="http://schemas.openxmlformats.org/markup-compatibility/2006">
              <mc:Choice xmlns:v="urn:schemas-microsoft-com:vml" Requires="v">
                <p:oleObj spid="_x0000_s68646" name="Equation" r:id="rId3" imgW="3136680" imgH="482400" progId="Equation.DSMT4">
                  <p:embed/>
                </p:oleObj>
              </mc:Choice>
              <mc:Fallback>
                <p:oleObj name="Equation" r:id="rId3" imgW="313668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50" y="3687763"/>
                        <a:ext cx="7358063" cy="111442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8611" name="Object 4"/>
          <p:cNvGraphicFramePr>
            <a:graphicFrameLocks noChangeAspect="1"/>
          </p:cNvGraphicFramePr>
          <p:nvPr/>
        </p:nvGraphicFramePr>
        <p:xfrm>
          <a:off x="1004888" y="2047875"/>
          <a:ext cx="7042150" cy="1681163"/>
        </p:xfrm>
        <a:graphic>
          <a:graphicData uri="http://schemas.openxmlformats.org/presentationml/2006/ole">
            <mc:AlternateContent xmlns:mc="http://schemas.openxmlformats.org/markup-compatibility/2006">
              <mc:Choice xmlns:v="urn:schemas-microsoft-com:vml" Requires="v">
                <p:oleObj spid="_x0000_s68647" name="Equation" r:id="rId5" imgW="3200400" imgH="774360" progId="Equation.DSMT4">
                  <p:embed/>
                </p:oleObj>
              </mc:Choice>
              <mc:Fallback>
                <p:oleObj name="Equation" r:id="rId5" imgW="3200400" imgH="7743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888" y="2047875"/>
                        <a:ext cx="7042150" cy="1681163"/>
                      </a:xfrm>
                      <a:prstGeom prst="rect">
                        <a:avLst/>
                      </a:prstGeom>
                      <a:noFill/>
                      <a:extLst>
                        <a:ext uri="{909E8E84-426E-40DD-AFC4-6F175D3DCCD1}">
                          <a14:hiddenFill xmlns:a14="http://schemas.microsoft.com/office/drawing/2010/main">
                            <a:solidFill>
                              <a:srgbClr val="FFFF99">
                                <a:alpha val="50000"/>
                              </a:srgbClr>
                            </a:solidFill>
                          </a14:hiddenFill>
                        </a:ext>
                      </a:extLst>
                    </p:spPr>
                  </p:pic>
                </p:oleObj>
              </mc:Fallback>
            </mc:AlternateContent>
          </a:graphicData>
        </a:graphic>
      </p:graphicFrame>
      <p:graphicFrame>
        <p:nvGraphicFramePr>
          <p:cNvPr id="68612" name="Object 5"/>
          <p:cNvGraphicFramePr>
            <a:graphicFrameLocks noChangeAspect="1"/>
          </p:cNvGraphicFramePr>
          <p:nvPr/>
        </p:nvGraphicFramePr>
        <p:xfrm>
          <a:off x="1674813" y="4897438"/>
          <a:ext cx="6503987" cy="590550"/>
        </p:xfrm>
        <a:graphic>
          <a:graphicData uri="http://schemas.openxmlformats.org/presentationml/2006/ole">
            <mc:AlternateContent xmlns:mc="http://schemas.openxmlformats.org/markup-compatibility/2006">
              <mc:Choice xmlns:v="urn:schemas-microsoft-com:vml" Requires="v">
                <p:oleObj spid="_x0000_s68648" name="Equation" r:id="rId7" imgW="2755800" imgH="253800" progId="Equation.DSMT4">
                  <p:embed/>
                </p:oleObj>
              </mc:Choice>
              <mc:Fallback>
                <p:oleObj name="Equation" r:id="rId7" imgW="2755800" imgH="253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4813" y="4897438"/>
                        <a:ext cx="6503987" cy="59055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8613" name="Object 6"/>
          <p:cNvGraphicFramePr>
            <a:graphicFrameLocks noChangeAspect="1"/>
          </p:cNvGraphicFramePr>
          <p:nvPr/>
        </p:nvGraphicFramePr>
        <p:xfrm>
          <a:off x="1484313" y="5516563"/>
          <a:ext cx="6265862" cy="728662"/>
        </p:xfrm>
        <a:graphic>
          <a:graphicData uri="http://schemas.openxmlformats.org/presentationml/2006/ole">
            <mc:AlternateContent xmlns:mc="http://schemas.openxmlformats.org/markup-compatibility/2006">
              <mc:Choice xmlns:v="urn:schemas-microsoft-com:vml" Requires="v">
                <p:oleObj spid="_x0000_s68649" name="Equation" r:id="rId9" imgW="2361960" imgH="279360" progId="Equation.DSMT4">
                  <p:embed/>
                </p:oleObj>
              </mc:Choice>
              <mc:Fallback>
                <p:oleObj name="Equation" r:id="rId9" imgW="2361960" imgH="27936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4313" y="5516563"/>
                        <a:ext cx="6265862" cy="728662"/>
                      </a:xfrm>
                      <a:prstGeom prst="rect">
                        <a:avLst/>
                      </a:prstGeom>
                      <a:noFill/>
                      <a:extLst>
                        <a:ext uri="{909E8E84-426E-40DD-AFC4-6F175D3DCCD1}">
                          <a14:hiddenFill xmlns:a14="http://schemas.microsoft.com/office/drawing/2010/main">
                            <a:solidFill>
                              <a:srgbClr val="00FF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8" name="页脚占位符 4"/>
          <p:cNvSpPr>
            <a:spLocks noGrp="1"/>
          </p:cNvSpPr>
          <p:nvPr>
            <p:ph type="ftr" sz="quarter" idx="11"/>
          </p:nvPr>
        </p:nvSpPr>
        <p:spPr/>
        <p:txBody>
          <a:bodyPr/>
          <a:lstStyle/>
          <a:p>
            <a:pPr>
              <a:defRPr/>
            </a:pPr>
            <a:r>
              <a:rPr lang="zh-CN" altLang="en-US"/>
              <a:t>信号与系统</a:t>
            </a:r>
          </a:p>
        </p:txBody>
      </p:sp>
      <p:sp>
        <p:nvSpPr>
          <p:cNvPr id="6964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8ED902C4-E2C9-42A0-8B19-7FF3772C00AF}" type="slidenum">
              <a:rPr lang="en-US" altLang="ko-KR">
                <a:solidFill>
                  <a:srgbClr val="003399"/>
                </a:solidFill>
                <a:latin typeface="-윤체L"/>
                <a:ea typeface="-윤체L"/>
                <a:cs typeface="-윤체L"/>
              </a:rPr>
              <a:pPr/>
              <a:t>87</a:t>
            </a:fld>
            <a:endParaRPr lang="en-US" altLang="ko-KR">
              <a:solidFill>
                <a:srgbClr val="003399"/>
              </a:solidFill>
              <a:latin typeface="-윤체L"/>
              <a:ea typeface="-윤체L"/>
              <a:cs typeface="-윤체L"/>
            </a:endParaRPr>
          </a:p>
        </p:txBody>
      </p:sp>
      <p:graphicFrame>
        <p:nvGraphicFramePr>
          <p:cNvPr id="69634" name="Object 2"/>
          <p:cNvGraphicFramePr>
            <a:graphicFrameLocks noChangeAspect="1"/>
          </p:cNvGraphicFramePr>
          <p:nvPr/>
        </p:nvGraphicFramePr>
        <p:xfrm>
          <a:off x="901700" y="2349500"/>
          <a:ext cx="5424488" cy="714375"/>
        </p:xfrm>
        <a:graphic>
          <a:graphicData uri="http://schemas.openxmlformats.org/presentationml/2006/ole">
            <mc:AlternateContent xmlns:mc="http://schemas.openxmlformats.org/markup-compatibility/2006">
              <mc:Choice xmlns:v="urn:schemas-microsoft-com:vml" Requires="v">
                <p:oleObj spid="_x0000_s69677" name="Equation" r:id="rId3" imgW="2463480" imgH="330120" progId="Equation.DSMT4">
                  <p:embed/>
                </p:oleObj>
              </mc:Choice>
              <mc:Fallback>
                <p:oleObj name="Equation" r:id="rId3" imgW="2463480" imgH="3301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2349500"/>
                        <a:ext cx="5424488" cy="714375"/>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9635" name="Object 3"/>
          <p:cNvGraphicFramePr>
            <a:graphicFrameLocks noChangeAspect="1"/>
          </p:cNvGraphicFramePr>
          <p:nvPr/>
        </p:nvGraphicFramePr>
        <p:xfrm>
          <a:off x="1393825" y="3141663"/>
          <a:ext cx="5421313" cy="1100137"/>
        </p:xfrm>
        <a:graphic>
          <a:graphicData uri="http://schemas.openxmlformats.org/presentationml/2006/ole">
            <mc:AlternateContent xmlns:mc="http://schemas.openxmlformats.org/markup-compatibility/2006">
              <mc:Choice xmlns:v="urn:schemas-microsoft-com:vml" Requires="v">
                <p:oleObj spid="_x0000_s69678" name="Equation" r:id="rId5" imgW="2463480" imgH="507960" progId="Equation.DSMT4">
                  <p:embed/>
                </p:oleObj>
              </mc:Choice>
              <mc:Fallback>
                <p:oleObj name="Equation" r:id="rId5" imgW="2463480" imgH="5079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3825" y="3141663"/>
                        <a:ext cx="5421313" cy="1100137"/>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9636" name="Object 4"/>
          <p:cNvGraphicFramePr>
            <a:graphicFrameLocks noChangeAspect="1"/>
          </p:cNvGraphicFramePr>
          <p:nvPr/>
        </p:nvGraphicFramePr>
        <p:xfrm>
          <a:off x="1463675" y="4437063"/>
          <a:ext cx="4137025" cy="604837"/>
        </p:xfrm>
        <a:graphic>
          <a:graphicData uri="http://schemas.openxmlformats.org/presentationml/2006/ole">
            <mc:AlternateContent xmlns:mc="http://schemas.openxmlformats.org/markup-compatibility/2006">
              <mc:Choice xmlns:v="urn:schemas-microsoft-com:vml" Requires="v">
                <p:oleObj spid="_x0000_s69679" name="Equation" r:id="rId7" imgW="1879560" imgH="279360" progId="Equation.DSMT4">
                  <p:embed/>
                </p:oleObj>
              </mc:Choice>
              <mc:Fallback>
                <p:oleObj name="Equation" r:id="rId7" imgW="1879560" imgH="2793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3675" y="4437063"/>
                        <a:ext cx="4137025" cy="604837"/>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69637" name="Object 5"/>
          <p:cNvGraphicFramePr>
            <a:graphicFrameLocks noChangeAspect="1"/>
          </p:cNvGraphicFramePr>
          <p:nvPr/>
        </p:nvGraphicFramePr>
        <p:xfrm>
          <a:off x="1174750" y="5300663"/>
          <a:ext cx="6261100" cy="604837"/>
        </p:xfrm>
        <a:graphic>
          <a:graphicData uri="http://schemas.openxmlformats.org/presentationml/2006/ole">
            <mc:AlternateContent xmlns:mc="http://schemas.openxmlformats.org/markup-compatibility/2006">
              <mc:Choice xmlns:v="urn:schemas-microsoft-com:vml" Requires="v">
                <p:oleObj spid="_x0000_s69680" name="Equation" r:id="rId9" imgW="2844720" imgH="279360" progId="Equation.DSMT4">
                  <p:embed/>
                </p:oleObj>
              </mc:Choice>
              <mc:Fallback>
                <p:oleObj name="Equation" r:id="rId9" imgW="2844720" imgH="27936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4750" y="5300663"/>
                        <a:ext cx="6261100" cy="604837"/>
                      </a:xfrm>
                      <a:prstGeom prst="rect">
                        <a:avLst/>
                      </a:prstGeom>
                      <a:noFill/>
                      <a:extLst>
                        <a:ext uri="{909E8E84-426E-40DD-AFC4-6F175D3DCCD1}">
                          <a14:hiddenFill xmlns:a14="http://schemas.microsoft.com/office/drawing/2010/main">
                            <a:solidFill>
                              <a:srgbClr val="00FFFF">
                                <a:alpha val="50000"/>
                              </a:srgbClr>
                            </a:solidFill>
                          </a14:hiddenFill>
                        </a:ext>
                      </a:extLst>
                    </p:spPr>
                  </p:pic>
                </p:oleObj>
              </mc:Fallback>
            </mc:AlternateContent>
          </a:graphicData>
        </a:graphic>
      </p:graphicFrame>
      <p:graphicFrame>
        <p:nvGraphicFramePr>
          <p:cNvPr id="69638" name="Object 6"/>
          <p:cNvGraphicFramePr>
            <a:graphicFrameLocks noChangeAspect="1"/>
          </p:cNvGraphicFramePr>
          <p:nvPr/>
        </p:nvGraphicFramePr>
        <p:xfrm>
          <a:off x="2457450" y="1773238"/>
          <a:ext cx="3357563" cy="420687"/>
        </p:xfrm>
        <a:graphic>
          <a:graphicData uri="http://schemas.openxmlformats.org/presentationml/2006/ole">
            <mc:AlternateContent xmlns:mc="http://schemas.openxmlformats.org/markup-compatibility/2006">
              <mc:Choice xmlns:v="urn:schemas-microsoft-com:vml" Requires="v">
                <p:oleObj spid="_x0000_s69681" name="Equation" r:id="rId11" imgW="1587240" imgH="203040" progId="Equation.DSMT4">
                  <p:embed/>
                </p:oleObj>
              </mc:Choice>
              <mc:Fallback>
                <p:oleObj name="Equation" r:id="rId11" imgW="1587240" imgH="2030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7450" y="1773238"/>
                        <a:ext cx="3357563" cy="420687"/>
                      </a:xfrm>
                      <a:prstGeom prst="rect">
                        <a:avLst/>
                      </a:prstGeom>
                      <a:noFill/>
                      <a:extLst>
                        <a:ext uri="{909E8E84-426E-40DD-AFC4-6F175D3DCCD1}">
                          <a14:hiddenFill xmlns:a14="http://schemas.microsoft.com/office/drawing/2010/main">
                            <a:solidFill>
                              <a:srgbClr val="CC99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9" name="页脚占位符 4"/>
          <p:cNvSpPr>
            <a:spLocks noGrp="1"/>
          </p:cNvSpPr>
          <p:nvPr>
            <p:ph type="ftr" sz="quarter" idx="11"/>
          </p:nvPr>
        </p:nvSpPr>
        <p:spPr/>
        <p:txBody>
          <a:bodyPr/>
          <a:lstStyle/>
          <a:p>
            <a:pPr>
              <a:defRPr/>
            </a:pPr>
            <a:r>
              <a:rPr lang="zh-CN" altLang="en-US"/>
              <a:t>信号与系统</a:t>
            </a:r>
          </a:p>
        </p:txBody>
      </p:sp>
      <p:sp>
        <p:nvSpPr>
          <p:cNvPr id="70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A3D8FE0B-BF01-45FF-B477-DA9744022FE8}" type="slidenum">
              <a:rPr lang="en-US" altLang="ko-KR">
                <a:solidFill>
                  <a:srgbClr val="003399"/>
                </a:solidFill>
                <a:latin typeface="-윤체L"/>
                <a:ea typeface="-윤체L"/>
                <a:cs typeface="-윤체L"/>
              </a:rPr>
              <a:pPr/>
              <a:t>88</a:t>
            </a:fld>
            <a:endParaRPr lang="en-US" altLang="ko-KR">
              <a:solidFill>
                <a:srgbClr val="003399"/>
              </a:solidFill>
              <a:latin typeface="-윤체L"/>
              <a:ea typeface="-윤체L"/>
              <a:cs typeface="-윤체L"/>
            </a:endParaRPr>
          </a:p>
        </p:txBody>
      </p:sp>
      <p:graphicFrame>
        <p:nvGraphicFramePr>
          <p:cNvPr id="70658" name="Object 2"/>
          <p:cNvGraphicFramePr>
            <a:graphicFrameLocks noChangeAspect="1"/>
          </p:cNvGraphicFramePr>
          <p:nvPr/>
        </p:nvGraphicFramePr>
        <p:xfrm>
          <a:off x="1666875" y="3068638"/>
          <a:ext cx="4946650" cy="604837"/>
        </p:xfrm>
        <a:graphic>
          <a:graphicData uri="http://schemas.openxmlformats.org/presentationml/2006/ole">
            <mc:AlternateContent xmlns:mc="http://schemas.openxmlformats.org/markup-compatibility/2006">
              <mc:Choice xmlns:v="urn:schemas-microsoft-com:vml" Requires="v">
                <p:oleObj spid="_x0000_s70709" name="Equation" r:id="rId3" imgW="2247840" imgH="279360" progId="Equation.DSMT4">
                  <p:embed/>
                </p:oleObj>
              </mc:Choice>
              <mc:Fallback>
                <p:oleObj name="Equation" r:id="rId3" imgW="2247840" imgH="279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3068638"/>
                        <a:ext cx="4946650" cy="604837"/>
                      </a:xfrm>
                      <a:prstGeom prst="rect">
                        <a:avLst/>
                      </a:prstGeom>
                      <a:noFill/>
                      <a:extLst>
                        <a:ext uri="{909E8E84-426E-40DD-AFC4-6F175D3DCCD1}">
                          <a14:hiddenFill xmlns:a14="http://schemas.microsoft.com/office/drawing/2010/main">
                            <a:solidFill>
                              <a:srgbClr val="00FF00">
                                <a:alpha val="50000"/>
                              </a:srgbClr>
                            </a:solidFill>
                          </a14:hiddenFill>
                        </a:ext>
                      </a:extLst>
                    </p:spPr>
                  </p:pic>
                </p:oleObj>
              </mc:Fallback>
            </mc:AlternateContent>
          </a:graphicData>
        </a:graphic>
      </p:graphicFrame>
      <p:graphicFrame>
        <p:nvGraphicFramePr>
          <p:cNvPr id="70659" name="Object 3"/>
          <p:cNvGraphicFramePr>
            <a:graphicFrameLocks noChangeAspect="1"/>
          </p:cNvGraphicFramePr>
          <p:nvPr/>
        </p:nvGraphicFramePr>
        <p:xfrm>
          <a:off x="1795463" y="3789363"/>
          <a:ext cx="4106862" cy="577850"/>
        </p:xfrm>
        <a:graphic>
          <a:graphicData uri="http://schemas.openxmlformats.org/presentationml/2006/ole">
            <mc:AlternateContent xmlns:mc="http://schemas.openxmlformats.org/markup-compatibility/2006">
              <mc:Choice xmlns:v="urn:schemas-microsoft-com:vml" Requires="v">
                <p:oleObj spid="_x0000_s70710" name="Equation" r:id="rId5" imgW="1600200" imgH="228600" progId="Equation.DSMT4">
                  <p:embed/>
                </p:oleObj>
              </mc:Choice>
              <mc:Fallback>
                <p:oleObj name="Equation" r:id="rId5" imgW="16002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463" y="3789363"/>
                        <a:ext cx="4106862" cy="57785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graphicFrame>
        <p:nvGraphicFramePr>
          <p:cNvPr id="70660" name="Object 4"/>
          <p:cNvGraphicFramePr>
            <a:graphicFrameLocks noChangeAspect="1"/>
          </p:cNvGraphicFramePr>
          <p:nvPr/>
        </p:nvGraphicFramePr>
        <p:xfrm>
          <a:off x="2620963" y="5373688"/>
          <a:ext cx="5035550" cy="685800"/>
        </p:xfrm>
        <a:graphic>
          <a:graphicData uri="http://schemas.openxmlformats.org/presentationml/2006/ole">
            <mc:AlternateContent xmlns:mc="http://schemas.openxmlformats.org/markup-compatibility/2006">
              <mc:Choice xmlns:v="urn:schemas-microsoft-com:vml" Requires="v">
                <p:oleObj spid="_x0000_s70711" name="Equation" r:id="rId7" imgW="2019240" imgH="279360" progId="Equation.DSMT4">
                  <p:embed/>
                </p:oleObj>
              </mc:Choice>
              <mc:Fallback>
                <p:oleObj name="Equation" r:id="rId7" imgW="2019240" imgH="2793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0963" y="5373688"/>
                        <a:ext cx="5035550" cy="685800"/>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70661" name="Object 5"/>
          <p:cNvGraphicFramePr>
            <a:graphicFrameLocks noChangeAspect="1"/>
          </p:cNvGraphicFramePr>
          <p:nvPr/>
        </p:nvGraphicFramePr>
        <p:xfrm>
          <a:off x="628650" y="1760538"/>
          <a:ext cx="6767513" cy="493712"/>
        </p:xfrm>
        <a:graphic>
          <a:graphicData uri="http://schemas.openxmlformats.org/presentationml/2006/ole">
            <mc:AlternateContent xmlns:mc="http://schemas.openxmlformats.org/markup-compatibility/2006">
              <mc:Choice xmlns:v="urn:schemas-microsoft-com:vml" Requires="v">
                <p:oleObj spid="_x0000_s70712" name="Equation" r:id="rId9" imgW="3073320" imgH="228600" progId="Equation.DSMT4">
                  <p:embed/>
                </p:oleObj>
              </mc:Choice>
              <mc:Fallback>
                <p:oleObj name="Equation" r:id="rId9" imgW="307332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650" y="1760538"/>
                        <a:ext cx="6767513" cy="493712"/>
                      </a:xfrm>
                      <a:prstGeom prst="rect">
                        <a:avLst/>
                      </a:prstGeom>
                      <a:noFill/>
                      <a:extLst>
                        <a:ext uri="{909E8E84-426E-40DD-AFC4-6F175D3DCCD1}">
                          <a14:hiddenFill xmlns:a14="http://schemas.microsoft.com/office/drawing/2010/main">
                            <a:solidFill>
                              <a:srgbClr val="CCFFCC">
                                <a:alpha val="50000"/>
                              </a:srgbClr>
                            </a:solidFill>
                          </a14:hiddenFill>
                        </a:ext>
                      </a:extLst>
                    </p:spPr>
                  </p:pic>
                </p:oleObj>
              </mc:Fallback>
            </mc:AlternateContent>
          </a:graphicData>
        </a:graphic>
      </p:graphicFrame>
      <p:graphicFrame>
        <p:nvGraphicFramePr>
          <p:cNvPr id="70662" name="Object 6"/>
          <p:cNvGraphicFramePr>
            <a:graphicFrameLocks noChangeAspect="1"/>
          </p:cNvGraphicFramePr>
          <p:nvPr/>
        </p:nvGraphicFramePr>
        <p:xfrm>
          <a:off x="1574800" y="2349500"/>
          <a:ext cx="2909888" cy="655638"/>
        </p:xfrm>
        <a:graphic>
          <a:graphicData uri="http://schemas.openxmlformats.org/presentationml/2006/ole">
            <mc:AlternateContent xmlns:mc="http://schemas.openxmlformats.org/markup-compatibility/2006">
              <mc:Choice xmlns:v="urn:schemas-microsoft-com:vml" Requires="v">
                <p:oleObj spid="_x0000_s70713" name="Equation" r:id="rId11" imgW="1218960" imgH="279360" progId="Equation.DSMT4">
                  <p:embed/>
                </p:oleObj>
              </mc:Choice>
              <mc:Fallback>
                <p:oleObj name="Equation" r:id="rId11" imgW="1218960" imgH="2793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4800" y="2349500"/>
                        <a:ext cx="2909888" cy="655638"/>
                      </a:xfrm>
                      <a:prstGeom prst="rect">
                        <a:avLst/>
                      </a:prstGeom>
                      <a:noFill/>
                      <a:extLst>
                        <a:ext uri="{909E8E84-426E-40DD-AFC4-6F175D3DCCD1}">
                          <a14:hiddenFill xmlns:a14="http://schemas.microsoft.com/office/drawing/2010/main">
                            <a:solidFill>
                              <a:srgbClr val="CCFFCC">
                                <a:alpha val="50000"/>
                              </a:srgbClr>
                            </a:solidFill>
                          </a14:hiddenFill>
                        </a:ext>
                      </a:extLst>
                    </p:spPr>
                  </p:pic>
                </p:oleObj>
              </mc:Fallback>
            </mc:AlternateContent>
          </a:graphicData>
        </a:graphic>
      </p:graphicFrame>
      <p:graphicFrame>
        <p:nvGraphicFramePr>
          <p:cNvPr id="70663" name="Object 7"/>
          <p:cNvGraphicFramePr>
            <a:graphicFrameLocks noChangeAspect="1"/>
          </p:cNvGraphicFramePr>
          <p:nvPr/>
        </p:nvGraphicFramePr>
        <p:xfrm>
          <a:off x="2684463" y="4492625"/>
          <a:ext cx="2087562" cy="577850"/>
        </p:xfrm>
        <a:graphic>
          <a:graphicData uri="http://schemas.openxmlformats.org/presentationml/2006/ole">
            <mc:AlternateContent xmlns:mc="http://schemas.openxmlformats.org/markup-compatibility/2006">
              <mc:Choice xmlns:v="urn:schemas-microsoft-com:vml" Requires="v">
                <p:oleObj spid="_x0000_s70714" name="Equation" r:id="rId13" imgW="812520" imgH="228600" progId="Equation.DSMT4">
                  <p:embed/>
                </p:oleObj>
              </mc:Choice>
              <mc:Fallback>
                <p:oleObj name="Equation" r:id="rId13" imgW="812520" imgH="2286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84463" y="4492625"/>
                        <a:ext cx="2087562" cy="577850"/>
                      </a:xfrm>
                      <a:prstGeom prst="rect">
                        <a:avLst/>
                      </a:prstGeom>
                      <a:noFill/>
                      <a:extLst>
                        <a:ext uri="{909E8E84-426E-40DD-AFC4-6F175D3DCCD1}">
                          <a14:hiddenFill xmlns:a14="http://schemas.microsoft.com/office/drawing/2010/main">
                            <a:solidFill>
                              <a:srgbClr val="CCFFFF">
                                <a:alpha val="50000"/>
                              </a:srgbClr>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12" name="页脚占位符 4"/>
          <p:cNvSpPr>
            <a:spLocks noGrp="1"/>
          </p:cNvSpPr>
          <p:nvPr>
            <p:ph type="ftr" sz="quarter" idx="11"/>
          </p:nvPr>
        </p:nvSpPr>
        <p:spPr/>
        <p:txBody>
          <a:bodyPr/>
          <a:lstStyle/>
          <a:p>
            <a:pPr>
              <a:defRPr/>
            </a:pPr>
            <a:r>
              <a:rPr lang="zh-CN" altLang="en-US"/>
              <a:t>信号与系统</a:t>
            </a:r>
          </a:p>
        </p:txBody>
      </p:sp>
      <p:sp>
        <p:nvSpPr>
          <p:cNvPr id="1116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D3D2971E-103B-41BA-9D1B-BE70DC59F036}" type="slidenum">
              <a:rPr lang="en-US" altLang="ko-KR">
                <a:solidFill>
                  <a:srgbClr val="003399"/>
                </a:solidFill>
                <a:latin typeface="-윤체L"/>
                <a:ea typeface="-윤체L"/>
                <a:cs typeface="-윤체L"/>
              </a:rPr>
              <a:pPr/>
              <a:t>89</a:t>
            </a:fld>
            <a:endParaRPr lang="en-US" altLang="ko-KR">
              <a:solidFill>
                <a:srgbClr val="003399"/>
              </a:solidFill>
              <a:latin typeface="-윤체L"/>
              <a:ea typeface="-윤체L"/>
              <a:cs typeface="-윤체L"/>
            </a:endParaRPr>
          </a:p>
        </p:txBody>
      </p:sp>
      <p:sp>
        <p:nvSpPr>
          <p:cNvPr id="111621" name="Rectangle 3"/>
          <p:cNvSpPr>
            <a:spLocks noGrp="1" noRot="1" noChangeArrowheads="1"/>
          </p:cNvSpPr>
          <p:nvPr>
            <p:ph type="body" idx="1"/>
          </p:nvPr>
        </p:nvSpPr>
        <p:spPr>
          <a:xfrm>
            <a:off x="1331913" y="549275"/>
            <a:ext cx="2965450" cy="554038"/>
          </a:xfrm>
          <a:noFill/>
        </p:spPr>
        <p:txBody>
          <a:bodyPr/>
          <a:lstStyle/>
          <a:p>
            <a:pPr algn="just" eaLnBrk="1" hangingPunct="1">
              <a:lnSpc>
                <a:spcPct val="90000"/>
              </a:lnSpc>
              <a:buFont typeface="Wingdings" pitchFamily="2" charset="2"/>
              <a:buNone/>
            </a:pPr>
            <a:r>
              <a:rPr lang="zh-CN" altLang="en-US" smtClean="0">
                <a:solidFill>
                  <a:srgbClr val="FF0000"/>
                </a:solidFill>
                <a:ea typeface="华文细黑" pitchFamily="2" charset="-122"/>
              </a:rPr>
              <a:t>总结</a:t>
            </a:r>
          </a:p>
        </p:txBody>
      </p:sp>
      <p:sp>
        <p:nvSpPr>
          <p:cNvPr id="111622" name="Text Box 4"/>
          <p:cNvSpPr txBox="1">
            <a:spLocks noChangeArrowheads="1"/>
          </p:cNvSpPr>
          <p:nvPr/>
        </p:nvSpPr>
        <p:spPr bwMode="auto">
          <a:xfrm>
            <a:off x="684213" y="1844675"/>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zh-CN" altLang="en-US" sz="2400" b="1">
                <a:ea typeface="宋体" pitchFamily="2" charset="-122"/>
              </a:rPr>
              <a:t>本章主要讲授的内容有：</a:t>
            </a:r>
            <a:r>
              <a:rPr lang="zh-CN" altLang="en-US" sz="2400" b="1">
                <a:solidFill>
                  <a:srgbClr val="FF3300"/>
                </a:solidFill>
                <a:ea typeface="宋体" pitchFamily="2" charset="-122"/>
              </a:rPr>
              <a:t>连续时间系统的时域分析</a:t>
            </a:r>
          </a:p>
        </p:txBody>
      </p:sp>
      <p:sp>
        <p:nvSpPr>
          <p:cNvPr id="111623" name="Text Box 5"/>
          <p:cNvSpPr txBox="1">
            <a:spLocks noChangeArrowheads="1"/>
          </p:cNvSpPr>
          <p:nvPr/>
        </p:nvSpPr>
        <p:spPr bwMode="auto">
          <a:xfrm>
            <a:off x="684213" y="25654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en-US" altLang="zh-CN" sz="2400" b="1">
                <a:ea typeface="宋体" pitchFamily="2" charset="-122"/>
              </a:rPr>
              <a:t>1</a:t>
            </a:r>
            <a:r>
              <a:rPr lang="zh-CN" altLang="en-US" sz="2400" b="1">
                <a:ea typeface="宋体" pitchFamily="2" charset="-122"/>
              </a:rPr>
              <a:t>、</a:t>
            </a:r>
            <a:r>
              <a:rPr lang="zh-CN" altLang="en-US" sz="2400" b="1">
                <a:solidFill>
                  <a:srgbClr val="0000FF"/>
                </a:solidFill>
                <a:ea typeface="宋体" pitchFamily="2" charset="-122"/>
              </a:rPr>
              <a:t>微分方程的建立和求解</a:t>
            </a:r>
          </a:p>
        </p:txBody>
      </p:sp>
      <p:sp>
        <p:nvSpPr>
          <p:cNvPr id="111624" name="Text Box 6"/>
          <p:cNvSpPr txBox="1">
            <a:spLocks noChangeArrowheads="1"/>
          </p:cNvSpPr>
          <p:nvPr/>
        </p:nvSpPr>
        <p:spPr bwMode="auto">
          <a:xfrm>
            <a:off x="684213" y="32131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en-US" altLang="zh-CN" sz="2400" b="1">
                <a:ea typeface="宋体" pitchFamily="2" charset="-122"/>
              </a:rPr>
              <a:t>2</a:t>
            </a:r>
            <a:r>
              <a:rPr lang="zh-CN" altLang="en-US" sz="2400" b="1">
                <a:ea typeface="宋体" pitchFamily="2" charset="-122"/>
              </a:rPr>
              <a:t>、</a:t>
            </a:r>
            <a:r>
              <a:rPr lang="zh-CN" altLang="en-US" sz="2400" b="1">
                <a:solidFill>
                  <a:srgbClr val="0000FF"/>
                </a:solidFill>
                <a:ea typeface="宋体" pitchFamily="2" charset="-122"/>
              </a:rPr>
              <a:t>起始点的跳变</a:t>
            </a:r>
            <a:r>
              <a:rPr lang="en-US" altLang="zh-CN" sz="2400" b="1">
                <a:solidFill>
                  <a:srgbClr val="0000FF"/>
                </a:solidFill>
                <a:ea typeface="宋体" pitchFamily="2" charset="-122"/>
              </a:rPr>
              <a:t>——</a:t>
            </a:r>
            <a:r>
              <a:rPr lang="zh-CN" altLang="en-US" sz="2400" b="1">
                <a:solidFill>
                  <a:srgbClr val="0000FF"/>
                </a:solidFill>
                <a:ea typeface="宋体" pitchFamily="2" charset="-122"/>
              </a:rPr>
              <a:t>从</a:t>
            </a:r>
            <a:r>
              <a:rPr lang="en-US" altLang="zh-CN" sz="2400" b="1">
                <a:solidFill>
                  <a:srgbClr val="0000FF"/>
                </a:solidFill>
                <a:ea typeface="宋体" pitchFamily="2" charset="-122"/>
              </a:rPr>
              <a:t>0</a:t>
            </a:r>
            <a:r>
              <a:rPr lang="en-US" altLang="zh-CN" sz="2400" b="1" baseline="30000">
                <a:solidFill>
                  <a:srgbClr val="0000FF"/>
                </a:solidFill>
                <a:ea typeface="宋体" pitchFamily="2" charset="-122"/>
              </a:rPr>
              <a:t>-</a:t>
            </a:r>
            <a:r>
              <a:rPr lang="zh-CN" altLang="en-US" sz="2400" b="1">
                <a:solidFill>
                  <a:srgbClr val="0000FF"/>
                </a:solidFill>
                <a:ea typeface="宋体" pitchFamily="2" charset="-122"/>
              </a:rPr>
              <a:t>到</a:t>
            </a:r>
            <a:r>
              <a:rPr lang="en-US" altLang="zh-CN" sz="2400" b="1">
                <a:solidFill>
                  <a:srgbClr val="0000FF"/>
                </a:solidFill>
                <a:ea typeface="宋体" pitchFamily="2" charset="-122"/>
              </a:rPr>
              <a:t>0</a:t>
            </a:r>
            <a:r>
              <a:rPr lang="en-US" altLang="zh-CN" sz="2400" b="1" baseline="30000">
                <a:solidFill>
                  <a:srgbClr val="0000FF"/>
                </a:solidFill>
                <a:ea typeface="宋体" pitchFamily="2" charset="-122"/>
              </a:rPr>
              <a:t>+</a:t>
            </a:r>
            <a:r>
              <a:rPr lang="zh-CN" altLang="en-US" sz="2400" b="1">
                <a:solidFill>
                  <a:srgbClr val="0000FF"/>
                </a:solidFill>
                <a:ea typeface="宋体" pitchFamily="2" charset="-122"/>
              </a:rPr>
              <a:t>状态的转换</a:t>
            </a:r>
          </a:p>
        </p:txBody>
      </p:sp>
      <p:sp>
        <p:nvSpPr>
          <p:cNvPr id="111625" name="Text Box 7"/>
          <p:cNvSpPr txBox="1">
            <a:spLocks noChangeArrowheads="1"/>
          </p:cNvSpPr>
          <p:nvPr/>
        </p:nvSpPr>
        <p:spPr bwMode="auto">
          <a:xfrm>
            <a:off x="684213" y="3716338"/>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en-US" altLang="zh-CN" sz="2400" b="1">
                <a:ea typeface="宋体" pitchFamily="2" charset="-122"/>
              </a:rPr>
              <a:t>3</a:t>
            </a:r>
            <a:r>
              <a:rPr lang="zh-CN" altLang="en-US" sz="2400" b="1">
                <a:ea typeface="宋体" pitchFamily="2" charset="-122"/>
              </a:rPr>
              <a:t>、</a:t>
            </a:r>
            <a:r>
              <a:rPr lang="zh-CN" altLang="en-US" sz="2400" b="1">
                <a:solidFill>
                  <a:srgbClr val="0000FF"/>
                </a:solidFill>
                <a:ea typeface="宋体" pitchFamily="2" charset="-122"/>
              </a:rPr>
              <a:t>零输入响应和零状态响应</a:t>
            </a:r>
          </a:p>
        </p:txBody>
      </p:sp>
      <p:sp>
        <p:nvSpPr>
          <p:cNvPr id="111626" name="Text Box 8"/>
          <p:cNvSpPr txBox="1">
            <a:spLocks noChangeArrowheads="1"/>
          </p:cNvSpPr>
          <p:nvPr/>
        </p:nvSpPr>
        <p:spPr bwMode="auto">
          <a:xfrm>
            <a:off x="684213" y="4221163"/>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en-US" altLang="zh-CN" sz="2400" b="1">
                <a:ea typeface="宋体" pitchFamily="2" charset="-122"/>
              </a:rPr>
              <a:t>4</a:t>
            </a:r>
            <a:r>
              <a:rPr lang="zh-CN" altLang="en-US" sz="2400" b="1">
                <a:ea typeface="宋体" pitchFamily="2" charset="-122"/>
              </a:rPr>
              <a:t>、</a:t>
            </a:r>
            <a:r>
              <a:rPr lang="zh-CN" altLang="en-US" sz="2400" b="1">
                <a:solidFill>
                  <a:srgbClr val="0000FF"/>
                </a:solidFill>
                <a:ea typeface="宋体" pitchFamily="2" charset="-122"/>
              </a:rPr>
              <a:t>冲激响应和阶跃响应</a:t>
            </a:r>
          </a:p>
        </p:txBody>
      </p:sp>
      <p:sp>
        <p:nvSpPr>
          <p:cNvPr id="111627" name="Text Box 9"/>
          <p:cNvSpPr txBox="1">
            <a:spLocks noChangeArrowheads="1"/>
          </p:cNvSpPr>
          <p:nvPr/>
        </p:nvSpPr>
        <p:spPr bwMode="auto">
          <a:xfrm>
            <a:off x="684213" y="47244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en-US" altLang="zh-CN" sz="2400" b="1">
                <a:ea typeface="宋体" pitchFamily="2" charset="-122"/>
              </a:rPr>
              <a:t>5 </a:t>
            </a:r>
            <a:r>
              <a:rPr lang="zh-CN" altLang="en-US" sz="2400" b="1">
                <a:ea typeface="宋体" pitchFamily="2" charset="-122"/>
              </a:rPr>
              <a:t>、</a:t>
            </a:r>
            <a:r>
              <a:rPr lang="zh-CN" altLang="en-US" sz="2400" b="1">
                <a:solidFill>
                  <a:srgbClr val="0000FF"/>
                </a:solidFill>
                <a:ea typeface="宋体" pitchFamily="2" charset="-122"/>
              </a:rPr>
              <a:t>卷积</a:t>
            </a:r>
          </a:p>
        </p:txBody>
      </p:sp>
      <p:sp>
        <p:nvSpPr>
          <p:cNvPr id="111628" name="Text Box 10"/>
          <p:cNvSpPr txBox="1">
            <a:spLocks noChangeArrowheads="1"/>
          </p:cNvSpPr>
          <p:nvPr/>
        </p:nvSpPr>
        <p:spPr bwMode="auto">
          <a:xfrm>
            <a:off x="684213" y="5229225"/>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ct val="50000"/>
              </a:spcBef>
              <a:buFontTx/>
              <a:buChar char="•"/>
            </a:pPr>
            <a:r>
              <a:rPr lang="en-US" altLang="zh-CN" sz="2400" b="1">
                <a:ea typeface="宋体" pitchFamily="2" charset="-122"/>
              </a:rPr>
              <a:t>6 </a:t>
            </a:r>
            <a:r>
              <a:rPr lang="zh-CN" altLang="en-US" sz="2400" b="1">
                <a:ea typeface="宋体" pitchFamily="2" charset="-122"/>
              </a:rPr>
              <a:t>、</a:t>
            </a:r>
            <a:r>
              <a:rPr lang="zh-CN" altLang="en-US" sz="2400" b="1">
                <a:solidFill>
                  <a:srgbClr val="0000FF"/>
                </a:solidFill>
                <a:ea typeface="宋体" pitchFamily="2" charset="-122"/>
              </a:rPr>
              <a:t>卷积的性质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fld id="{A5B8ECD6-E3A1-4FCC-BDFD-228AF01E9D8D}" type="datetime1">
              <a:rPr lang="zh-CN" altLang="en-US"/>
              <a:pPr>
                <a:defRPr/>
              </a:pPr>
              <a:t>2013-9-22</a:t>
            </a:fld>
            <a:endParaRPr lang="zh-CN" altLang="zh-CN"/>
          </a:p>
        </p:txBody>
      </p:sp>
      <p:sp>
        <p:nvSpPr>
          <p:cNvPr id="4" name="页脚占位符 4"/>
          <p:cNvSpPr>
            <a:spLocks noGrp="1"/>
          </p:cNvSpPr>
          <p:nvPr>
            <p:ph type="ftr" sz="quarter" idx="11"/>
          </p:nvPr>
        </p:nvSpPr>
        <p:spPr/>
        <p:txBody>
          <a:bodyPr/>
          <a:lstStyle/>
          <a:p>
            <a:pPr>
              <a:defRPr/>
            </a:pPr>
            <a:r>
              <a:rPr lang="zh-CN" altLang="en-US"/>
              <a:t>信号与系统</a:t>
            </a:r>
          </a:p>
        </p:txBody>
      </p:sp>
      <p:sp>
        <p:nvSpPr>
          <p:cNvPr id="942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lim" pitchFamily="34" charset="-127"/>
              </a:defRPr>
            </a:lvl1pPr>
            <a:lvl2pPr marL="742950" indent="-285750">
              <a:defRPr>
                <a:solidFill>
                  <a:schemeClr val="tx1"/>
                </a:solidFill>
                <a:latin typeface="Arial" pitchFamily="34" charset="0"/>
                <a:ea typeface="Gulim" pitchFamily="34" charset="-127"/>
              </a:defRPr>
            </a:lvl2pPr>
            <a:lvl3pPr marL="1143000" indent="-228600">
              <a:defRPr>
                <a:solidFill>
                  <a:schemeClr val="tx1"/>
                </a:solidFill>
                <a:latin typeface="Arial" pitchFamily="34" charset="0"/>
                <a:ea typeface="Gulim" pitchFamily="34" charset="-127"/>
              </a:defRPr>
            </a:lvl3pPr>
            <a:lvl4pPr marL="1600200" indent="-228600">
              <a:defRPr>
                <a:solidFill>
                  <a:schemeClr val="tx1"/>
                </a:solidFill>
                <a:latin typeface="Arial" pitchFamily="34" charset="0"/>
                <a:ea typeface="Gulim" pitchFamily="34" charset="-127"/>
              </a:defRPr>
            </a:lvl4pPr>
            <a:lvl5pPr marL="2057400" indent="-228600">
              <a:defRPr>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itchFamily="34" charset="0"/>
                <a:ea typeface="Gulim" pitchFamily="34" charset="-127"/>
              </a:defRPr>
            </a:lvl9pPr>
          </a:lstStyle>
          <a:p>
            <a:fld id="{E3FC0E97-F707-46D3-8406-D1B95AD1C165}" type="slidenum">
              <a:rPr lang="en-US" altLang="ko-KR">
                <a:solidFill>
                  <a:srgbClr val="003399"/>
                </a:solidFill>
                <a:latin typeface="-윤체L"/>
                <a:ea typeface="-윤체L"/>
                <a:cs typeface="-윤체L"/>
              </a:rPr>
              <a:pPr/>
              <a:t>9</a:t>
            </a:fld>
            <a:endParaRPr lang="en-US" altLang="ko-KR">
              <a:solidFill>
                <a:srgbClr val="003399"/>
              </a:solidFill>
              <a:latin typeface="-윤체L"/>
              <a:ea typeface="-윤체L"/>
              <a:cs typeface="-윤체L"/>
            </a:endParaRPr>
          </a:p>
        </p:txBody>
      </p:sp>
      <p:sp>
        <p:nvSpPr>
          <p:cNvPr id="94213" name="Rectangle 2"/>
          <p:cNvSpPr>
            <a:spLocks noGrp="1" noChangeArrowheads="1"/>
          </p:cNvSpPr>
          <p:nvPr>
            <p:ph type="title"/>
          </p:nvPr>
        </p:nvSpPr>
        <p:spPr>
          <a:xfrm>
            <a:off x="468313" y="2060575"/>
            <a:ext cx="8280400" cy="2808288"/>
          </a:xfrm>
        </p:spPr>
        <p:txBody>
          <a:bodyPr/>
          <a:lstStyle/>
          <a:p>
            <a:pPr eaLnBrk="1" hangingPunct="1"/>
            <a:r>
              <a:rPr lang="zh-CN" altLang="en-US" sz="5400" smtClean="0"/>
              <a:t>第二节</a:t>
            </a:r>
            <a:br>
              <a:rPr lang="zh-CN" altLang="en-US" sz="5400" smtClean="0"/>
            </a:br>
            <a:r>
              <a:rPr lang="zh-CN" altLang="en-US" sz="5400" smtClean="0"/>
              <a:t>微分方程式的建立与求解</a:t>
            </a:r>
          </a:p>
        </p:txBody>
      </p:sp>
    </p:spTree>
  </p:cSld>
  <p:clrMapOvr>
    <a:masterClrMapping/>
  </p:clrMapOvr>
  <p:transition advTm="1000"/>
  <p:timing>
    <p:tnLst>
      <p:par>
        <p:cTn id="1" dur="indefinite" restart="never" nodeType="tmRoot"/>
      </p:par>
    </p:tnLst>
  </p:timing>
</p:sld>
</file>

<file path=ppt/theme/theme1.xml><?xml version="1.0" encoding="utf-8"?>
<a:theme xmlns:a="http://schemas.openxmlformats.org/drawingml/2006/main" name="B041">
  <a:themeElements>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041">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pitchFamily="34" charset="0"/>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Arial" pitchFamily="34" charset="0"/>
            <a:ea typeface="Gulim" pitchFamily="34" charset="-127"/>
          </a:defRPr>
        </a:defPPr>
      </a:lstStyle>
    </a:lnDef>
  </a:objectDefaults>
  <a:extraClrSchemeLst>
    <a:extraClrScheme>
      <a:clrScheme name="B04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4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4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4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4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4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16751</TotalTime>
  <Words>2844</Words>
  <Application>Microsoft Office PowerPoint</Application>
  <PresentationFormat>全屏显示(4:3)</PresentationFormat>
  <Paragraphs>573</Paragraphs>
  <Slides>89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89</vt:i4>
      </vt:variant>
    </vt:vector>
  </HeadingPairs>
  <TitlesOfParts>
    <vt:vector size="103" baseType="lpstr">
      <vt:lpstr>Arial</vt:lpstr>
      <vt:lpstr>宋体</vt:lpstr>
      <vt:lpstr>Times New Roman</vt:lpstr>
      <vt:lpstr>Wingdings</vt:lpstr>
      <vt:lpstr>-윤체L</vt:lpstr>
      <vt:lpstr>Symbol</vt:lpstr>
      <vt:lpstr>华文细黑</vt:lpstr>
      <vt:lpstr>Gulim</vt:lpstr>
      <vt:lpstr>华文彩云</vt:lpstr>
      <vt:lpstr>黑体</vt:lpstr>
      <vt:lpstr>B041</vt:lpstr>
      <vt:lpstr>Equation</vt:lpstr>
      <vt:lpstr>Microsoft Draw 绘图</vt:lpstr>
      <vt:lpstr>MathType 6.0 Equation</vt:lpstr>
      <vt:lpstr>  第二章 连续时间系统 的时域分析 </vt:lpstr>
      <vt:lpstr>本章的主要讲授内容</vt:lpstr>
      <vt:lpstr>  第一节 引言</vt:lpstr>
      <vt:lpstr>一、连续时间系统分析方法</vt:lpstr>
      <vt:lpstr>二、时域分析法</vt:lpstr>
      <vt:lpstr>三、时域分析法手段</vt:lpstr>
      <vt:lpstr>1、经典法</vt:lpstr>
      <vt:lpstr>2、卷积法</vt:lpstr>
      <vt:lpstr>第二节 微分方程式的建立与求解</vt:lpstr>
      <vt:lpstr>一、微分方程的建立</vt:lpstr>
      <vt:lpstr>例2-1</vt:lpstr>
      <vt:lpstr>例2-2</vt:lpstr>
      <vt:lpstr>PowerPoint 演示文稿</vt:lpstr>
      <vt:lpstr>二、微分方程的求解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一、零输入响应与零状态响应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(주)윤디자인연구소</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art5</dc:creator>
  <cp:lastModifiedBy>微软用户</cp:lastModifiedBy>
  <cp:revision>228</cp:revision>
  <dcterms:created xsi:type="dcterms:W3CDTF">2001-07-24T02:41:22Z</dcterms:created>
  <dcterms:modified xsi:type="dcterms:W3CDTF">2013-09-22T08:48:57Z</dcterms:modified>
</cp:coreProperties>
</file>