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6" r:id="rId1"/>
  </p:sldMasterIdLst>
  <p:notesMasterIdLst>
    <p:notesMasterId r:id="rId55"/>
  </p:notesMasterIdLst>
  <p:handoutMasterIdLst>
    <p:handoutMasterId r:id="rId56"/>
  </p:handoutMasterIdLst>
  <p:sldIdLst>
    <p:sldId id="486" r:id="rId2"/>
    <p:sldId id="487" r:id="rId3"/>
    <p:sldId id="488" r:id="rId4"/>
    <p:sldId id="489" r:id="rId5"/>
    <p:sldId id="490" r:id="rId6"/>
    <p:sldId id="491" r:id="rId7"/>
    <p:sldId id="492" r:id="rId8"/>
    <p:sldId id="493" r:id="rId9"/>
    <p:sldId id="494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505" r:id="rId20"/>
    <p:sldId id="507" r:id="rId21"/>
    <p:sldId id="508" r:id="rId22"/>
    <p:sldId id="509" r:id="rId23"/>
    <p:sldId id="510" r:id="rId24"/>
    <p:sldId id="511" r:id="rId25"/>
    <p:sldId id="512" r:id="rId26"/>
    <p:sldId id="513" r:id="rId27"/>
    <p:sldId id="515" r:id="rId28"/>
    <p:sldId id="516" r:id="rId29"/>
    <p:sldId id="517" r:id="rId30"/>
    <p:sldId id="518" r:id="rId31"/>
    <p:sldId id="520" r:id="rId32"/>
    <p:sldId id="521" r:id="rId33"/>
    <p:sldId id="522" r:id="rId34"/>
    <p:sldId id="523" r:id="rId35"/>
    <p:sldId id="524" r:id="rId36"/>
    <p:sldId id="525" r:id="rId37"/>
    <p:sldId id="526" r:id="rId38"/>
    <p:sldId id="527" r:id="rId39"/>
    <p:sldId id="528" r:id="rId40"/>
    <p:sldId id="529" r:id="rId41"/>
    <p:sldId id="530" r:id="rId42"/>
    <p:sldId id="560" r:id="rId43"/>
    <p:sldId id="561" r:id="rId44"/>
    <p:sldId id="562" r:id="rId45"/>
    <p:sldId id="563" r:id="rId46"/>
    <p:sldId id="565" r:id="rId47"/>
    <p:sldId id="566" r:id="rId48"/>
    <p:sldId id="567" r:id="rId49"/>
    <p:sldId id="591" r:id="rId50"/>
    <p:sldId id="593" r:id="rId51"/>
    <p:sldId id="594" r:id="rId52"/>
    <p:sldId id="595" r:id="rId53"/>
    <p:sldId id="639" r:id="rId54"/>
  </p:sldIdLst>
  <p:sldSz cx="9144000" cy="6858000" type="screen4x3"/>
  <p:notesSz cx="6858000" cy="9144000"/>
  <p:embeddedFontLst>
    <p:embeddedFont>
      <p:font typeface="굴림" pitchFamily="34" charset="-127"/>
      <p:regular r:id="rId57"/>
    </p:embeddedFont>
    <p:embeddedFont>
      <p:font typeface="华文彩云" pitchFamily="2" charset="-122"/>
      <p:regular r:id="rId58"/>
    </p:embeddedFont>
    <p:embeddedFont>
      <p:font typeface="Verdana" pitchFamily="34" charset="0"/>
      <p:regular r:id="rId59"/>
      <p:bold r:id="rId60"/>
      <p:italic r:id="rId61"/>
      <p:boldItalic r:id="rId62"/>
    </p:embeddedFont>
    <p:embeddedFont>
      <p:font typeface="华文细黑" pitchFamily="2" charset="-122"/>
      <p:regular r:id="rId63"/>
    </p:embeddedFont>
    <p:embeddedFont>
      <p:font typeface="-윤체L" charset="-127"/>
      <p:regular r:id="rId64"/>
    </p:embeddedFont>
    <p:embeddedFont>
      <p:font typeface="黑体" pitchFamily="2" charset="-122"/>
      <p:regular r:id="rId65"/>
    </p:embeddedFont>
  </p:embeddedFontLst>
  <p:defaultTextStyle>
    <a:defPPr>
      <a:defRPr lang="ko-KR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34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34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34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34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34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34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34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34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0C3EAE"/>
    <a:srgbClr val="FF3300"/>
    <a:srgbClr val="FFFF00"/>
    <a:srgbClr val="FF0000"/>
    <a:srgbClr val="002B80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4" autoAdjust="0"/>
    <p:restoredTop sz="87342" autoAdjust="0"/>
  </p:normalViewPr>
  <p:slideViewPr>
    <p:cSldViewPr>
      <p:cViewPr>
        <p:scale>
          <a:sx n="75" d="100"/>
          <a:sy n="75" d="100"/>
        </p:scale>
        <p:origin x="-115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font" Target="fonts/font7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61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64" Type="http://schemas.openxmlformats.org/officeDocument/2006/relationships/font" Target="fonts/font8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2.wmf"/><Relationship Id="rId2" Type="http://schemas.openxmlformats.org/officeDocument/2006/relationships/image" Target="../media/image35.wmf"/><Relationship Id="rId1" Type="http://schemas.openxmlformats.org/officeDocument/2006/relationships/image" Target="../media/image48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22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12" Type="http://schemas.openxmlformats.org/officeDocument/2006/relationships/image" Target="../media/image21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11" Type="http://schemas.openxmlformats.org/officeDocument/2006/relationships/image" Target="../media/image20.wmf"/><Relationship Id="rId5" Type="http://schemas.openxmlformats.org/officeDocument/2006/relationships/image" Target="../media/image61.wmf"/><Relationship Id="rId10" Type="http://schemas.openxmlformats.org/officeDocument/2006/relationships/image" Target="../media/image19.wmf"/><Relationship Id="rId4" Type="http://schemas.openxmlformats.org/officeDocument/2006/relationships/image" Target="../media/image60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66.wmf"/><Relationship Id="rId4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6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5.wmf"/><Relationship Id="rId5" Type="http://schemas.openxmlformats.org/officeDocument/2006/relationships/image" Target="../media/image61.wmf"/><Relationship Id="rId4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99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12" Type="http://schemas.openxmlformats.org/officeDocument/2006/relationships/image" Target="../media/image98.wmf"/><Relationship Id="rId2" Type="http://schemas.openxmlformats.org/officeDocument/2006/relationships/image" Target="../media/image35.wmf"/><Relationship Id="rId1" Type="http://schemas.openxmlformats.org/officeDocument/2006/relationships/image" Target="../media/image89.wmf"/><Relationship Id="rId6" Type="http://schemas.openxmlformats.org/officeDocument/2006/relationships/image" Target="../media/image93.wmf"/><Relationship Id="rId11" Type="http://schemas.openxmlformats.org/officeDocument/2006/relationships/image" Target="../media/image97.wmf"/><Relationship Id="rId5" Type="http://schemas.openxmlformats.org/officeDocument/2006/relationships/image" Target="../media/image92.wmf"/><Relationship Id="rId10" Type="http://schemas.openxmlformats.org/officeDocument/2006/relationships/image" Target="../media/image37.wmf"/><Relationship Id="rId4" Type="http://schemas.openxmlformats.org/officeDocument/2006/relationships/image" Target="../media/image91.wmf"/><Relationship Id="rId9" Type="http://schemas.openxmlformats.org/officeDocument/2006/relationships/image" Target="../media/image96.wmf"/><Relationship Id="rId14" Type="http://schemas.openxmlformats.org/officeDocument/2006/relationships/image" Target="../media/image10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37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12" Type="http://schemas.openxmlformats.org/officeDocument/2006/relationships/image" Target="../media/image102.wmf"/><Relationship Id="rId2" Type="http://schemas.openxmlformats.org/officeDocument/2006/relationships/image" Target="../media/image35.wmf"/><Relationship Id="rId1" Type="http://schemas.openxmlformats.org/officeDocument/2006/relationships/image" Target="../media/image101.wmf"/><Relationship Id="rId6" Type="http://schemas.openxmlformats.org/officeDocument/2006/relationships/image" Target="../media/image93.wmf"/><Relationship Id="rId11" Type="http://schemas.openxmlformats.org/officeDocument/2006/relationships/image" Target="../media/image99.wmf"/><Relationship Id="rId5" Type="http://schemas.openxmlformats.org/officeDocument/2006/relationships/image" Target="../media/image92.wmf"/><Relationship Id="rId15" Type="http://schemas.openxmlformats.org/officeDocument/2006/relationships/image" Target="../media/image103.wmf"/><Relationship Id="rId10" Type="http://schemas.openxmlformats.org/officeDocument/2006/relationships/image" Target="../media/image98.wmf"/><Relationship Id="rId4" Type="http://schemas.openxmlformats.org/officeDocument/2006/relationships/image" Target="../media/image91.wmf"/><Relationship Id="rId9" Type="http://schemas.openxmlformats.org/officeDocument/2006/relationships/image" Target="../media/image97.wmf"/><Relationship Id="rId14" Type="http://schemas.openxmlformats.org/officeDocument/2006/relationships/image" Target="../media/image10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8.wmf"/><Relationship Id="rId7" Type="http://schemas.openxmlformats.org/officeDocument/2006/relationships/image" Target="../media/image111.wmf"/><Relationship Id="rId2" Type="http://schemas.openxmlformats.org/officeDocument/2006/relationships/image" Target="../media/image35.wmf"/><Relationship Id="rId1" Type="http://schemas.openxmlformats.org/officeDocument/2006/relationships/image" Target="../media/image107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61.wmf"/><Relationship Id="rId9" Type="http://schemas.openxmlformats.org/officeDocument/2006/relationships/image" Target="../media/image113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63.wmf"/><Relationship Id="rId2" Type="http://schemas.openxmlformats.org/officeDocument/2006/relationships/image" Target="../media/image18.wmf"/><Relationship Id="rId1" Type="http://schemas.openxmlformats.org/officeDocument/2006/relationships/image" Target="../media/image114.wmf"/><Relationship Id="rId6" Type="http://schemas.openxmlformats.org/officeDocument/2006/relationships/image" Target="../media/image22.wmf"/><Relationship Id="rId11" Type="http://schemas.openxmlformats.org/officeDocument/2006/relationships/image" Target="../media/image62.wmf"/><Relationship Id="rId5" Type="http://schemas.openxmlformats.org/officeDocument/2006/relationships/image" Target="../media/image21.wmf"/><Relationship Id="rId10" Type="http://schemas.openxmlformats.org/officeDocument/2006/relationships/image" Target="../media/image61.wmf"/><Relationship Id="rId4" Type="http://schemas.openxmlformats.org/officeDocument/2006/relationships/image" Target="../media/image20.wmf"/><Relationship Id="rId9" Type="http://schemas.openxmlformats.org/officeDocument/2006/relationships/image" Target="../media/image6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4" Type="http://schemas.openxmlformats.org/officeDocument/2006/relationships/image" Target="../media/image1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image" Target="../media/image137.wmf"/><Relationship Id="rId3" Type="http://schemas.openxmlformats.org/officeDocument/2006/relationships/image" Target="../media/image129.wmf"/><Relationship Id="rId7" Type="http://schemas.openxmlformats.org/officeDocument/2006/relationships/image" Target="../media/image131.wmf"/><Relationship Id="rId12" Type="http://schemas.openxmlformats.org/officeDocument/2006/relationships/image" Target="../media/image136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35.wmf"/><Relationship Id="rId11" Type="http://schemas.openxmlformats.org/officeDocument/2006/relationships/image" Target="../media/image135.wmf"/><Relationship Id="rId5" Type="http://schemas.openxmlformats.org/officeDocument/2006/relationships/image" Target="../media/image130.wmf"/><Relationship Id="rId10" Type="http://schemas.openxmlformats.org/officeDocument/2006/relationships/image" Target="../media/image134.wmf"/><Relationship Id="rId4" Type="http://schemas.openxmlformats.org/officeDocument/2006/relationships/image" Target="../media/image60.wmf"/><Relationship Id="rId9" Type="http://schemas.openxmlformats.org/officeDocument/2006/relationships/image" Target="../media/image133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image" Target="../media/image61.wmf"/><Relationship Id="rId3" Type="http://schemas.openxmlformats.org/officeDocument/2006/relationships/image" Target="../media/image140.wmf"/><Relationship Id="rId7" Type="http://schemas.openxmlformats.org/officeDocument/2006/relationships/image" Target="../media/image23.wmf"/><Relationship Id="rId12" Type="http://schemas.openxmlformats.org/officeDocument/2006/relationships/image" Target="../media/image145.wmf"/><Relationship Id="rId2" Type="http://schemas.openxmlformats.org/officeDocument/2006/relationships/image" Target="../media/image139.wmf"/><Relationship Id="rId16" Type="http://schemas.openxmlformats.org/officeDocument/2006/relationships/image" Target="../media/image148.wmf"/><Relationship Id="rId1" Type="http://schemas.openxmlformats.org/officeDocument/2006/relationships/image" Target="../media/image138.wmf"/><Relationship Id="rId6" Type="http://schemas.openxmlformats.org/officeDocument/2006/relationships/image" Target="../media/image141.wmf"/><Relationship Id="rId11" Type="http://schemas.openxmlformats.org/officeDocument/2006/relationships/image" Target="../media/image60.wmf"/><Relationship Id="rId5" Type="http://schemas.openxmlformats.org/officeDocument/2006/relationships/image" Target="../media/image20.wmf"/><Relationship Id="rId15" Type="http://schemas.openxmlformats.org/officeDocument/2006/relationships/image" Target="../media/image147.wmf"/><Relationship Id="rId10" Type="http://schemas.openxmlformats.org/officeDocument/2006/relationships/image" Target="../media/image144.wmf"/><Relationship Id="rId4" Type="http://schemas.openxmlformats.org/officeDocument/2006/relationships/image" Target="../media/image19.wmf"/><Relationship Id="rId9" Type="http://schemas.openxmlformats.org/officeDocument/2006/relationships/image" Target="../media/image143.wmf"/><Relationship Id="rId14" Type="http://schemas.openxmlformats.org/officeDocument/2006/relationships/image" Target="../media/image146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155.wmf"/><Relationship Id="rId18" Type="http://schemas.openxmlformats.org/officeDocument/2006/relationships/image" Target="../media/image21.wmf"/><Relationship Id="rId3" Type="http://schemas.openxmlformats.org/officeDocument/2006/relationships/image" Target="../media/image90.wmf"/><Relationship Id="rId7" Type="http://schemas.openxmlformats.org/officeDocument/2006/relationships/image" Target="../media/image147.wmf"/><Relationship Id="rId12" Type="http://schemas.openxmlformats.org/officeDocument/2006/relationships/image" Target="../media/image154.wmf"/><Relationship Id="rId17" Type="http://schemas.openxmlformats.org/officeDocument/2006/relationships/image" Target="../media/image20.wmf"/><Relationship Id="rId2" Type="http://schemas.openxmlformats.org/officeDocument/2006/relationships/image" Target="../media/image150.wmf"/><Relationship Id="rId16" Type="http://schemas.openxmlformats.org/officeDocument/2006/relationships/image" Target="../media/image19.wmf"/><Relationship Id="rId20" Type="http://schemas.openxmlformats.org/officeDocument/2006/relationships/image" Target="../media/image23.wmf"/><Relationship Id="rId1" Type="http://schemas.openxmlformats.org/officeDocument/2006/relationships/image" Target="../media/image149.wmf"/><Relationship Id="rId6" Type="http://schemas.openxmlformats.org/officeDocument/2006/relationships/image" Target="../media/image60.wmf"/><Relationship Id="rId11" Type="http://schemas.openxmlformats.org/officeDocument/2006/relationships/image" Target="../media/image153.wmf"/><Relationship Id="rId5" Type="http://schemas.openxmlformats.org/officeDocument/2006/relationships/image" Target="../media/image144.wmf"/><Relationship Id="rId15" Type="http://schemas.openxmlformats.org/officeDocument/2006/relationships/image" Target="../media/image157.wmf"/><Relationship Id="rId10" Type="http://schemas.openxmlformats.org/officeDocument/2006/relationships/image" Target="../media/image152.wmf"/><Relationship Id="rId19" Type="http://schemas.openxmlformats.org/officeDocument/2006/relationships/image" Target="../media/image158.wmf"/><Relationship Id="rId4" Type="http://schemas.openxmlformats.org/officeDocument/2006/relationships/image" Target="../media/image143.wmf"/><Relationship Id="rId9" Type="http://schemas.openxmlformats.org/officeDocument/2006/relationships/image" Target="../media/image151.wmf"/><Relationship Id="rId14" Type="http://schemas.openxmlformats.org/officeDocument/2006/relationships/image" Target="../media/image156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4" Type="http://schemas.openxmlformats.org/officeDocument/2006/relationships/image" Target="../media/image169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image" Target="../media/image188.wmf"/><Relationship Id="rId18" Type="http://schemas.openxmlformats.org/officeDocument/2006/relationships/image" Target="../media/image192.wmf"/><Relationship Id="rId3" Type="http://schemas.openxmlformats.org/officeDocument/2006/relationships/image" Target="../media/image179.wmf"/><Relationship Id="rId7" Type="http://schemas.openxmlformats.org/officeDocument/2006/relationships/image" Target="../media/image60.wmf"/><Relationship Id="rId12" Type="http://schemas.openxmlformats.org/officeDocument/2006/relationships/image" Target="../media/image187.wmf"/><Relationship Id="rId17" Type="http://schemas.openxmlformats.org/officeDocument/2006/relationships/image" Target="../media/image191.wmf"/><Relationship Id="rId2" Type="http://schemas.openxmlformats.org/officeDocument/2006/relationships/image" Target="../media/image178.wmf"/><Relationship Id="rId16" Type="http://schemas.openxmlformats.org/officeDocument/2006/relationships/image" Target="../media/image190.wmf"/><Relationship Id="rId20" Type="http://schemas.openxmlformats.org/officeDocument/2006/relationships/image" Target="../media/image193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11" Type="http://schemas.openxmlformats.org/officeDocument/2006/relationships/image" Target="../media/image186.wmf"/><Relationship Id="rId5" Type="http://schemas.openxmlformats.org/officeDocument/2006/relationships/image" Target="../media/image181.wmf"/><Relationship Id="rId15" Type="http://schemas.openxmlformats.org/officeDocument/2006/relationships/image" Target="../media/image20.wmf"/><Relationship Id="rId10" Type="http://schemas.openxmlformats.org/officeDocument/2006/relationships/image" Target="../media/image185.wmf"/><Relationship Id="rId19" Type="http://schemas.openxmlformats.org/officeDocument/2006/relationships/image" Target="../media/image143.wmf"/><Relationship Id="rId4" Type="http://schemas.openxmlformats.org/officeDocument/2006/relationships/image" Target="../media/image180.wmf"/><Relationship Id="rId9" Type="http://schemas.openxmlformats.org/officeDocument/2006/relationships/image" Target="../media/image184.wmf"/><Relationship Id="rId14" Type="http://schemas.openxmlformats.org/officeDocument/2006/relationships/image" Target="../media/image189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4" Type="http://schemas.openxmlformats.org/officeDocument/2006/relationships/image" Target="../media/image19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Relationship Id="rId1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34" charset="-127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34" charset="-127"/>
              </a:defRPr>
            </a:lvl1pPr>
          </a:lstStyle>
          <a:p>
            <a:pPr>
              <a:defRPr/>
            </a:pPr>
            <a:fld id="{6A0CDA9E-AF08-4BFC-A990-A387A494114C}" type="datetime1">
              <a:rPr lang="zh-CN" altLang="en-US"/>
              <a:pPr>
                <a:defRPr/>
              </a:pPr>
              <a:t>2013-11-11</a:t>
            </a:fld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34" charset="-127"/>
              </a:defRPr>
            </a:lvl1pPr>
          </a:lstStyle>
          <a:p>
            <a:pPr>
              <a:defRPr/>
            </a:pPr>
            <a:fld id="{8F0BD0AE-3225-4C5F-A9DF-16E0B59CE4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5221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34" charset="-127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34" charset="-127"/>
              </a:defRPr>
            </a:lvl1pPr>
          </a:lstStyle>
          <a:p>
            <a:pPr>
              <a:defRPr/>
            </a:pPr>
            <a:fld id="{6A17F521-A66A-4D94-B1F2-6696B66D9317}" type="datetime1">
              <a:rPr lang="zh-CN" altLang="en-US"/>
              <a:pPr>
                <a:defRPr/>
              </a:pPr>
              <a:t>2013-11-11</a:t>
            </a:fld>
            <a:endParaRPr lang="en-US" altLang="zh-CN"/>
          </a:p>
        </p:txBody>
      </p:sp>
      <p:sp>
        <p:nvSpPr>
          <p:cNvPr id="200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34" charset="-127"/>
              </a:defRPr>
            </a:lvl1pPr>
          </a:lstStyle>
          <a:p>
            <a:pPr>
              <a:defRPr/>
            </a:pPr>
            <a:fld id="{D305C38E-8F12-43CA-B048-2F4CE31A80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445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34" charset="-127"/>
        <a:ea typeface="宋体" pitchFamily="2" charset="-122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34" charset="-127"/>
        <a:ea typeface="宋体" pitchFamily="2" charset="-122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34" charset="-127"/>
        <a:ea typeface="宋体" pitchFamily="2" charset="-122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34" charset="-127"/>
        <a:ea typeface="宋体" pitchFamily="2" charset="-122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34" charset="-127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62F928D-2E0C-4FEC-AD18-4370B055D0DA}" type="slidenum">
              <a:rPr lang="en-US" altLang="zh-CN" sz="1200" smtClean="0">
                <a:latin typeface="Times New Roman" pitchFamily="18" charset="0"/>
              </a:rPr>
              <a:pPr eaLnBrk="1" hangingPunct="1"/>
              <a:t>5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4CAADF9-50B1-4E17-8F18-230E5FDA0EEE}" type="slidenum">
              <a:rPr lang="en-US" altLang="zh-CN" sz="1200" smtClean="0">
                <a:latin typeface="Times New Roman" pitchFamily="18" charset="0"/>
              </a:rPr>
              <a:pPr eaLnBrk="1" hangingPunct="1"/>
              <a:t>15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BB9222F-0747-4550-A4F7-E93AA64C59A4}" type="slidenum">
              <a:rPr lang="en-US" altLang="zh-CN" sz="1200" smtClean="0">
                <a:latin typeface="Times New Roman" pitchFamily="18" charset="0"/>
              </a:rPr>
              <a:pPr eaLnBrk="1" hangingPunct="1"/>
              <a:t>16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7EC2E76-6BF8-4194-8E75-1D9BCF14B7CA}" type="slidenum">
              <a:rPr lang="en-US" altLang="zh-CN" sz="1200" smtClean="0">
                <a:latin typeface="Times New Roman" pitchFamily="18" charset="0"/>
              </a:rPr>
              <a:pPr eaLnBrk="1" hangingPunct="1"/>
              <a:t>17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66972A3-D856-484A-9330-1DF378D605BF}" type="slidenum">
              <a:rPr lang="en-US" altLang="zh-CN" sz="1200" smtClean="0">
                <a:latin typeface="Times New Roman" pitchFamily="18" charset="0"/>
              </a:rPr>
              <a:pPr eaLnBrk="1" hangingPunct="1"/>
              <a:t>18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A898391-E77E-48AD-914A-CDE31FCEE23A}" type="slidenum">
              <a:rPr lang="en-US" altLang="zh-CN" sz="1200" smtClean="0">
                <a:latin typeface="Times New Roman" pitchFamily="18" charset="0"/>
              </a:rPr>
              <a:pPr eaLnBrk="1" hangingPunct="1"/>
              <a:t>19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B7AF416-4071-43B4-AF0F-B0746C3100D1}" type="slidenum">
              <a:rPr lang="en-US" altLang="zh-CN" sz="1200" smtClean="0">
                <a:latin typeface="Times New Roman" pitchFamily="18" charset="0"/>
              </a:rPr>
              <a:pPr eaLnBrk="1" hangingPunct="1"/>
              <a:t>21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8926E53-F3DB-4642-9CA4-34BBA5E5CA2B}" type="slidenum">
              <a:rPr lang="en-US" altLang="zh-CN" sz="1200" smtClean="0">
                <a:latin typeface="Times New Roman" pitchFamily="18" charset="0"/>
              </a:rPr>
              <a:pPr eaLnBrk="1" hangingPunct="1"/>
              <a:t>22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77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715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D1DD7FA-8439-4A1C-A78B-093D0A30227F}" type="slidenum">
              <a:rPr lang="en-US" altLang="zh-CN" sz="1200" smtClean="0">
                <a:latin typeface="Times New Roman" pitchFamily="18" charset="0"/>
              </a:rPr>
              <a:pPr eaLnBrk="1" hangingPunct="1"/>
              <a:t>23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B4A8D8A-2B87-4210-83F5-8E44E73F0378}" type="slidenum">
              <a:rPr lang="en-US" altLang="zh-CN" sz="1200" smtClean="0">
                <a:latin typeface="Times New Roman" pitchFamily="18" charset="0"/>
              </a:rPr>
              <a:pPr eaLnBrk="1" hangingPunct="1"/>
              <a:t>24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125C75E-5DCE-487D-B860-0EB688B4B990}" type="slidenum">
              <a:rPr lang="en-US" altLang="zh-CN" sz="1200" smtClean="0">
                <a:latin typeface="Times New Roman" pitchFamily="18" charset="0"/>
              </a:rPr>
              <a:pPr eaLnBrk="1" hangingPunct="1"/>
              <a:t>25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9C59C9B-66CE-482C-A57E-A5416A95A006}" type="slidenum">
              <a:rPr lang="en-US" altLang="zh-CN" sz="1200" smtClean="0">
                <a:latin typeface="Times New Roman" pitchFamily="18" charset="0"/>
              </a:rPr>
              <a:pPr eaLnBrk="1" hangingPunct="1"/>
              <a:t>6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AD25F23-830F-430F-969C-D9B3C25B88DD}" type="slidenum">
              <a:rPr lang="en-US" altLang="zh-CN" sz="1200" smtClean="0">
                <a:latin typeface="Times New Roman" pitchFamily="18" charset="0"/>
              </a:rPr>
              <a:pPr eaLnBrk="1" hangingPunct="1"/>
              <a:t>26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00F88E1-78A2-42AE-8325-84AD42B5DA48}" type="slidenum">
              <a:rPr lang="en-US" altLang="zh-CN" sz="1200" smtClean="0">
                <a:latin typeface="Times New Roman" pitchFamily="18" charset="0"/>
              </a:rPr>
              <a:pPr eaLnBrk="1" hangingPunct="1"/>
              <a:t>27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A6CECA3-FBB9-4B0F-AD60-FD31F25F8E24}" type="slidenum">
              <a:rPr lang="en-US" altLang="zh-CN" sz="1200" smtClean="0">
                <a:latin typeface="Times New Roman" pitchFamily="18" charset="0"/>
              </a:rPr>
              <a:pPr eaLnBrk="1" hangingPunct="1"/>
              <a:t>28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9BE3C1A-28CB-4320-BE9E-775249BB9D80}" type="slidenum">
              <a:rPr lang="en-US" altLang="zh-CN" sz="1200" smtClean="0">
                <a:latin typeface="Times New Roman" pitchFamily="18" charset="0"/>
              </a:rPr>
              <a:pPr eaLnBrk="1" hangingPunct="1"/>
              <a:t>29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CF18A3F-E4F0-4201-AFF5-DE99D7A7D7C9}" type="slidenum">
              <a:rPr lang="en-US" altLang="zh-CN" sz="1200" smtClean="0">
                <a:latin typeface="Times New Roman" pitchFamily="18" charset="0"/>
              </a:rPr>
              <a:pPr eaLnBrk="1" hangingPunct="1"/>
              <a:t>30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468B77C-4E17-4DD9-8F99-8F9EC56A5112}" type="slidenum">
              <a:rPr lang="en-US" altLang="zh-CN" sz="1200" smtClean="0">
                <a:latin typeface="Times New Roman" pitchFamily="18" charset="0"/>
              </a:rPr>
              <a:pPr eaLnBrk="1" hangingPunct="1"/>
              <a:t>32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smtClean="0"/>
              <a:t>H(jw)</a:t>
            </a:r>
            <a:r>
              <a:rPr lang="zh-CN" altLang="en-US" smtClean="0"/>
              <a:t>的表达式有问题，其中一个正号要变成负号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317B1C9-2A9E-4587-8E4E-2E669EC99E74}" type="slidenum">
              <a:rPr lang="en-US" altLang="zh-CN" sz="1200" smtClean="0">
                <a:latin typeface="Times New Roman" pitchFamily="18" charset="0"/>
              </a:rPr>
              <a:pPr eaLnBrk="1" hangingPunct="1"/>
              <a:t>33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7EC1F28-9559-43C1-8481-8D5D3BD7DF10}" type="slidenum">
              <a:rPr lang="en-US" altLang="zh-CN" sz="1200" smtClean="0">
                <a:latin typeface="Times New Roman" pitchFamily="18" charset="0"/>
              </a:rPr>
              <a:pPr eaLnBrk="1" hangingPunct="1"/>
              <a:t>34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51E15C3-98C0-4596-97AC-DA0B3854A33E}" type="slidenum">
              <a:rPr lang="en-US" altLang="zh-CN" sz="1200" smtClean="0">
                <a:latin typeface="Times New Roman" pitchFamily="18" charset="0"/>
              </a:rPr>
              <a:pPr eaLnBrk="1" hangingPunct="1"/>
              <a:t>35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B802C95-5D37-4581-9E75-E5A373512129}" type="slidenum">
              <a:rPr lang="en-US" altLang="zh-CN" sz="1200" smtClean="0">
                <a:latin typeface="Times New Roman" pitchFamily="18" charset="0"/>
              </a:rPr>
              <a:pPr eaLnBrk="1" hangingPunct="1"/>
              <a:t>36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C0A2269-941F-46CC-88C8-49224B0DDFCD}" type="slidenum">
              <a:rPr lang="en-US" altLang="zh-CN" sz="1200" smtClean="0">
                <a:latin typeface="Times New Roman" pitchFamily="18" charset="0"/>
              </a:rPr>
              <a:pPr eaLnBrk="1" hangingPunct="1"/>
              <a:t>7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A05C65E-C03B-4A8B-84AF-5F597D58957F}" type="slidenum">
              <a:rPr lang="en-US" altLang="zh-CN" sz="1200" smtClean="0">
                <a:latin typeface="Times New Roman" pitchFamily="18" charset="0"/>
              </a:rPr>
              <a:pPr eaLnBrk="1" hangingPunct="1"/>
              <a:t>37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4A804A5-C5DF-4C7D-93F6-E8DE79698C7C}" type="slidenum">
              <a:rPr lang="en-US" altLang="zh-CN" sz="1200" smtClean="0">
                <a:latin typeface="Times New Roman" pitchFamily="18" charset="0"/>
              </a:rPr>
              <a:pPr eaLnBrk="1" hangingPunct="1"/>
              <a:t>38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077089A-1744-4898-93D0-01DE1E8E5B84}" type="slidenum">
              <a:rPr lang="en-US" altLang="zh-CN" sz="1200" smtClean="0">
                <a:latin typeface="Times New Roman" pitchFamily="18" charset="0"/>
              </a:rPr>
              <a:pPr eaLnBrk="1" hangingPunct="1"/>
              <a:t>39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8EC239F-C19D-4027-BC03-23B75EB124F2}" type="slidenum">
              <a:rPr lang="en-US" altLang="zh-CN" sz="1200" smtClean="0">
                <a:latin typeface="Times New Roman" pitchFamily="18" charset="0"/>
              </a:rPr>
              <a:pPr eaLnBrk="1" hangingPunct="1"/>
              <a:t>40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71E4A44-738C-4DE8-9710-A9432C4CABA5}" type="slidenum">
              <a:rPr lang="en-US" altLang="zh-CN" sz="1200" smtClean="0">
                <a:latin typeface="Times New Roman" pitchFamily="18" charset="0"/>
              </a:rPr>
              <a:pPr eaLnBrk="1" hangingPunct="1"/>
              <a:t>41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8027CEC-CC0D-4DC2-97B0-6E4A857FEE1D}" type="slidenum">
              <a:rPr lang="en-US" altLang="zh-CN" sz="1200" smtClean="0">
                <a:latin typeface="Times New Roman" pitchFamily="18" charset="0"/>
              </a:rPr>
              <a:pPr eaLnBrk="1" hangingPunct="1"/>
              <a:t>43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50A2F44-2EFE-4217-90D4-95CCBBC0405E}" type="slidenum">
              <a:rPr lang="en-US" altLang="zh-CN" sz="1200" smtClean="0">
                <a:latin typeface="Times New Roman" pitchFamily="18" charset="0"/>
              </a:rPr>
              <a:pPr eaLnBrk="1" hangingPunct="1"/>
              <a:t>44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CEC16E1-142A-4AA2-A344-F138CA8D1A3A}" type="slidenum">
              <a:rPr lang="en-US" altLang="zh-CN" sz="1200" smtClean="0">
                <a:latin typeface="Times New Roman" pitchFamily="18" charset="0"/>
              </a:rPr>
              <a:pPr eaLnBrk="1" hangingPunct="1"/>
              <a:t>45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4AE8D0A-6940-4B41-8717-0B55DFDDDED9}" type="slidenum">
              <a:rPr lang="en-US" altLang="zh-CN" sz="1200" smtClean="0">
                <a:latin typeface="Times New Roman" pitchFamily="18" charset="0"/>
              </a:rPr>
              <a:pPr eaLnBrk="1" hangingPunct="1"/>
              <a:t>46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2119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1972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E0E0531-180E-4F97-A9E7-4CF0D22DDB53}" type="slidenum">
              <a:rPr lang="en-US" altLang="zh-CN" sz="1200" smtClean="0">
                <a:latin typeface="Times New Roman" pitchFamily="18" charset="0"/>
              </a:rPr>
              <a:pPr eaLnBrk="1" hangingPunct="1"/>
              <a:t>47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F5F35EF-A99D-471D-835D-72086679CED7}" type="slidenum">
              <a:rPr lang="en-US" altLang="zh-CN" sz="1200" smtClean="0">
                <a:latin typeface="Times New Roman" pitchFamily="18" charset="0"/>
              </a:rPr>
              <a:pPr eaLnBrk="1" hangingPunct="1"/>
              <a:t>8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8169ECC-2C7E-40B2-AB2F-F861B66F950E}" type="slidenum">
              <a:rPr lang="en-US" altLang="zh-CN" sz="1200" smtClean="0">
                <a:latin typeface="Times New Roman" pitchFamily="18" charset="0"/>
              </a:rPr>
              <a:pPr eaLnBrk="1" hangingPunct="1"/>
              <a:t>48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EB00F4C-F5DD-4A39-9149-8991BCFDAA70}" type="slidenum">
              <a:rPr lang="en-US" altLang="zh-CN" sz="1200" smtClean="0">
                <a:latin typeface="Times New Roman" pitchFamily="18" charset="0"/>
              </a:rPr>
              <a:pPr eaLnBrk="1" hangingPunct="1"/>
              <a:t>50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231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AE7DEEB-AC71-4030-8B26-C0AF314D5749}" type="slidenum">
              <a:rPr lang="en-US" altLang="zh-CN" sz="1200" smtClean="0">
                <a:latin typeface="Times New Roman" pitchFamily="18" charset="0"/>
              </a:rPr>
              <a:pPr eaLnBrk="1" hangingPunct="1"/>
              <a:t>51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9ADB911-5600-4D31-9253-B51567FD43FC}" type="slidenum">
              <a:rPr lang="en-US" altLang="zh-CN" sz="1200" smtClean="0">
                <a:latin typeface="Times New Roman" pitchFamily="18" charset="0"/>
              </a:rPr>
              <a:pPr eaLnBrk="1" hangingPunct="1"/>
              <a:t>52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233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3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7D1D11F-83A3-4676-A33C-41C33FC4B1E1}" type="slidenum">
              <a:rPr lang="en-US" altLang="zh-CN" sz="1200" smtClean="0">
                <a:latin typeface="Times New Roman" pitchFamily="18" charset="0"/>
              </a:rPr>
              <a:pPr eaLnBrk="1" hangingPunct="1"/>
              <a:t>10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smtClean="0"/>
              <a:t>注重激励与响应波形的关系，物理概念比较清晰，但求解比较复杂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26C24C3-915A-40B7-A7FB-CA6D296CE8CF}" type="slidenum">
              <a:rPr lang="en-US" altLang="zh-CN" sz="1200" smtClean="0">
                <a:latin typeface="Times New Roman" pitchFamily="18" charset="0"/>
              </a:rPr>
              <a:pPr eaLnBrk="1" hangingPunct="1"/>
              <a:t>11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AFF6F33-6820-4B5A-9050-74FFDDF00283}" type="slidenum">
              <a:rPr lang="en-US" altLang="zh-CN" sz="1200" smtClean="0">
                <a:latin typeface="Times New Roman" pitchFamily="18" charset="0"/>
              </a:rPr>
              <a:pPr eaLnBrk="1" hangingPunct="1"/>
              <a:t>12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B760E3-4B78-4747-BEE1-11E4B2F77321}" type="slidenum">
              <a:rPr lang="en-US" altLang="zh-CN" sz="1200" smtClean="0">
                <a:latin typeface="Times New Roman" pitchFamily="18" charset="0"/>
              </a:rPr>
              <a:pPr eaLnBrk="1" hangingPunct="1"/>
              <a:t>13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4680D34-1852-4D78-994D-D86E0C424BF2}" type="slidenum">
              <a:rPr lang="en-US" altLang="zh-CN" sz="1200" smtClean="0">
                <a:latin typeface="Times New Roman" pitchFamily="18" charset="0"/>
              </a:rPr>
              <a:pPr eaLnBrk="1" hangingPunct="1"/>
              <a:t>14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52600" y="1600200"/>
            <a:ext cx="7391400" cy="4191000"/>
            <a:chOff x="528" y="1296"/>
            <a:chExt cx="4848" cy="2496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flipH="1">
              <a:off x="528" y="1296"/>
              <a:ext cx="1776" cy="2496"/>
            </a:xfrm>
            <a:prstGeom prst="flowChartDelay">
              <a:avLst/>
            </a:prstGeom>
            <a:gradFill rotWithShape="0">
              <a:gsLst>
                <a:gs pos="0">
                  <a:srgbClr val="ADC3DD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304" y="1296"/>
              <a:ext cx="3072" cy="2496"/>
            </a:xfrm>
            <a:prstGeom prst="rect">
              <a:avLst/>
            </a:prstGeom>
            <a:gradFill rotWithShape="0">
              <a:gsLst>
                <a:gs pos="0">
                  <a:srgbClr val="ADC3DD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76913" y="1219200"/>
            <a:ext cx="3367087" cy="533400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1219200"/>
            <a:ext cx="9155113" cy="381000"/>
          </a:xfrm>
          <a:prstGeom prst="rect">
            <a:avLst/>
          </a:prstGeom>
          <a:solidFill>
            <a:srgbClr val="36429B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981200" y="1600200"/>
            <a:ext cx="7162800" cy="3657600"/>
            <a:chOff x="528" y="1296"/>
            <a:chExt cx="4848" cy="2496"/>
          </a:xfrm>
        </p:grpSpPr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flipH="1">
              <a:off x="528" y="1296"/>
              <a:ext cx="1776" cy="2496"/>
            </a:xfrm>
            <a:prstGeom prst="flowChartDelay">
              <a:avLst/>
            </a:prstGeom>
            <a:solidFill>
              <a:srgbClr val="DEE7F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304" y="1296"/>
              <a:ext cx="3072" cy="2496"/>
            </a:xfrm>
            <a:prstGeom prst="rect">
              <a:avLst/>
            </a:prstGeom>
            <a:solidFill>
              <a:srgbClr val="DEE7F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</p:grp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6324600"/>
            <a:ext cx="3886200" cy="533400"/>
          </a:xfrm>
          <a:prstGeom prst="rect">
            <a:avLst/>
          </a:prstGeom>
          <a:solidFill>
            <a:srgbClr val="B5DA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219450" y="6319838"/>
            <a:ext cx="5924550" cy="538162"/>
          </a:xfrm>
          <a:prstGeom prst="rect">
            <a:avLst/>
          </a:prstGeom>
          <a:solidFill>
            <a:srgbClr val="77A4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pic>
        <p:nvPicPr>
          <p:cNvPr id="14" name="Picture 12" descr="Image-00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172200"/>
            <a:ext cx="9153525" cy="152400"/>
          </a:xfrm>
          <a:prstGeom prst="rect">
            <a:avLst/>
          </a:prstGeom>
          <a:solidFill>
            <a:srgbClr val="36429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6" name="Freeform 16"/>
          <p:cNvSpPr>
            <a:spLocks noEditPoints="1"/>
          </p:cNvSpPr>
          <p:nvPr/>
        </p:nvSpPr>
        <p:spPr bwMode="auto">
          <a:xfrm rot="16200000">
            <a:off x="22225" y="838200"/>
            <a:ext cx="293688" cy="293688"/>
          </a:xfrm>
          <a:custGeom>
            <a:avLst/>
            <a:gdLst/>
            <a:ahLst/>
            <a:cxnLst>
              <a:cxn ang="0">
                <a:pos x="30" y="30"/>
              </a:cxn>
              <a:cxn ang="0">
                <a:pos x="103" y="0"/>
              </a:cxn>
              <a:cxn ang="0">
                <a:pos x="176" y="30"/>
              </a:cxn>
              <a:cxn ang="0">
                <a:pos x="207" y="103"/>
              </a:cxn>
              <a:cxn ang="0">
                <a:pos x="176" y="176"/>
              </a:cxn>
              <a:cxn ang="0">
                <a:pos x="103" y="207"/>
              </a:cxn>
              <a:cxn ang="0">
                <a:pos x="30" y="176"/>
              </a:cxn>
              <a:cxn ang="0">
                <a:pos x="0" y="103"/>
              </a:cxn>
              <a:cxn ang="0">
                <a:pos x="30" y="30"/>
              </a:cxn>
              <a:cxn ang="0">
                <a:pos x="45" y="57"/>
              </a:cxn>
              <a:cxn ang="0">
                <a:pos x="37" y="62"/>
              </a:cxn>
              <a:cxn ang="0">
                <a:pos x="38" y="71"/>
              </a:cxn>
              <a:cxn ang="0">
                <a:pos x="95" y="167"/>
              </a:cxn>
              <a:cxn ang="0">
                <a:pos x="98" y="171"/>
              </a:cxn>
              <a:cxn ang="0">
                <a:pos x="103" y="172"/>
              </a:cxn>
              <a:cxn ang="0">
                <a:pos x="108" y="171"/>
              </a:cxn>
              <a:cxn ang="0">
                <a:pos x="111" y="167"/>
              </a:cxn>
              <a:cxn ang="0">
                <a:pos x="169" y="72"/>
              </a:cxn>
              <a:cxn ang="0">
                <a:pos x="169" y="62"/>
              </a:cxn>
              <a:cxn ang="0">
                <a:pos x="162" y="57"/>
              </a:cxn>
              <a:cxn ang="0">
                <a:pos x="45" y="57"/>
              </a:cxn>
              <a:cxn ang="0">
                <a:pos x="103" y="159"/>
              </a:cxn>
              <a:cxn ang="0">
                <a:pos x="49" y="69"/>
              </a:cxn>
              <a:cxn ang="0">
                <a:pos x="158" y="69"/>
              </a:cxn>
              <a:cxn ang="0">
                <a:pos x="103" y="159"/>
              </a:cxn>
            </a:cxnLst>
            <a:rect l="0" t="0" r="r" b="b"/>
            <a:pathLst>
              <a:path w="207" h="207">
                <a:moveTo>
                  <a:pt x="30" y="30"/>
                </a:moveTo>
                <a:cubicBezTo>
                  <a:pt x="50" y="10"/>
                  <a:pt x="74" y="0"/>
                  <a:pt x="103" y="0"/>
                </a:cubicBezTo>
                <a:cubicBezTo>
                  <a:pt x="132" y="0"/>
                  <a:pt x="156" y="10"/>
                  <a:pt x="176" y="30"/>
                </a:cubicBezTo>
                <a:cubicBezTo>
                  <a:pt x="197" y="50"/>
                  <a:pt x="207" y="74"/>
                  <a:pt x="207" y="103"/>
                </a:cubicBezTo>
                <a:cubicBezTo>
                  <a:pt x="207" y="132"/>
                  <a:pt x="197" y="156"/>
                  <a:pt x="176" y="176"/>
                </a:cubicBezTo>
                <a:cubicBezTo>
                  <a:pt x="156" y="197"/>
                  <a:pt x="132" y="207"/>
                  <a:pt x="103" y="207"/>
                </a:cubicBezTo>
                <a:cubicBezTo>
                  <a:pt x="74" y="207"/>
                  <a:pt x="50" y="197"/>
                  <a:pt x="30" y="176"/>
                </a:cubicBezTo>
                <a:cubicBezTo>
                  <a:pt x="10" y="156"/>
                  <a:pt x="0" y="132"/>
                  <a:pt x="0" y="103"/>
                </a:cubicBezTo>
                <a:cubicBezTo>
                  <a:pt x="0" y="74"/>
                  <a:pt x="10" y="50"/>
                  <a:pt x="30" y="30"/>
                </a:cubicBezTo>
                <a:close/>
                <a:moveTo>
                  <a:pt x="45" y="57"/>
                </a:moveTo>
                <a:cubicBezTo>
                  <a:pt x="41" y="57"/>
                  <a:pt x="38" y="59"/>
                  <a:pt x="37" y="62"/>
                </a:cubicBezTo>
                <a:cubicBezTo>
                  <a:pt x="36" y="65"/>
                  <a:pt x="36" y="68"/>
                  <a:pt x="38" y="71"/>
                </a:cubicBezTo>
                <a:lnTo>
                  <a:pt x="95" y="167"/>
                </a:lnTo>
                <a:cubicBezTo>
                  <a:pt x="96" y="169"/>
                  <a:pt x="97" y="170"/>
                  <a:pt x="98" y="171"/>
                </a:cubicBezTo>
                <a:cubicBezTo>
                  <a:pt x="100" y="171"/>
                  <a:pt x="101" y="172"/>
                  <a:pt x="103" y="172"/>
                </a:cubicBezTo>
                <a:cubicBezTo>
                  <a:pt x="105" y="172"/>
                  <a:pt x="106" y="171"/>
                  <a:pt x="108" y="171"/>
                </a:cubicBezTo>
                <a:cubicBezTo>
                  <a:pt x="109" y="170"/>
                  <a:pt x="110" y="169"/>
                  <a:pt x="111" y="167"/>
                </a:cubicBezTo>
                <a:lnTo>
                  <a:pt x="169" y="72"/>
                </a:lnTo>
                <a:cubicBezTo>
                  <a:pt x="171" y="69"/>
                  <a:pt x="171" y="66"/>
                  <a:pt x="169" y="62"/>
                </a:cubicBezTo>
                <a:cubicBezTo>
                  <a:pt x="168" y="59"/>
                  <a:pt x="166" y="57"/>
                  <a:pt x="162" y="57"/>
                </a:cubicBezTo>
                <a:lnTo>
                  <a:pt x="45" y="57"/>
                </a:lnTo>
                <a:close/>
                <a:moveTo>
                  <a:pt x="103" y="159"/>
                </a:moveTo>
                <a:lnTo>
                  <a:pt x="49" y="69"/>
                </a:lnTo>
                <a:lnTo>
                  <a:pt x="158" y="69"/>
                </a:lnTo>
                <a:lnTo>
                  <a:pt x="103" y="159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339725" y="61913"/>
            <a:ext cx="923925" cy="1114425"/>
            <a:chOff x="178" y="138"/>
            <a:chExt cx="595" cy="738"/>
          </a:xfrm>
        </p:grpSpPr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178" y="159"/>
              <a:ext cx="155" cy="258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3" y="1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3" y="7"/>
                </a:cxn>
                <a:cxn ang="0">
                  <a:pos x="0" y="20"/>
                </a:cxn>
                <a:cxn ang="0">
                  <a:pos x="7" y="32"/>
                </a:cxn>
                <a:cxn ang="0">
                  <a:pos x="23" y="38"/>
                </a:cxn>
                <a:cxn ang="0">
                  <a:pos x="23" y="38"/>
                </a:cxn>
                <a:cxn ang="0">
                  <a:pos x="10" y="27"/>
                </a:cxn>
              </a:cxnLst>
              <a:rect l="0" t="0" r="r" b="b"/>
              <a:pathLst>
                <a:path w="23" h="38">
                  <a:moveTo>
                    <a:pt x="10" y="27"/>
                  </a:moveTo>
                  <a:cubicBezTo>
                    <a:pt x="6" y="18"/>
                    <a:pt x="7" y="8"/>
                    <a:pt x="13" y="1"/>
                  </a:cubicBezTo>
                  <a:cubicBezTo>
                    <a:pt x="14" y="1"/>
                    <a:pt x="14" y="0"/>
                    <a:pt x="15" y="0"/>
                  </a:cubicBezTo>
                  <a:lnTo>
                    <a:pt x="15" y="0"/>
                  </a:lnTo>
                  <a:lnTo>
                    <a:pt x="3" y="7"/>
                  </a:lnTo>
                  <a:cubicBezTo>
                    <a:pt x="3" y="7"/>
                    <a:pt x="0" y="12"/>
                    <a:pt x="0" y="20"/>
                  </a:cubicBezTo>
                  <a:cubicBezTo>
                    <a:pt x="0" y="28"/>
                    <a:pt x="6" y="31"/>
                    <a:pt x="7" y="32"/>
                  </a:cubicBezTo>
                  <a:cubicBezTo>
                    <a:pt x="8" y="33"/>
                    <a:pt x="15" y="37"/>
                    <a:pt x="23" y="38"/>
                  </a:cubicBezTo>
                  <a:lnTo>
                    <a:pt x="23" y="38"/>
                  </a:lnTo>
                  <a:cubicBezTo>
                    <a:pt x="18" y="36"/>
                    <a:pt x="13" y="33"/>
                    <a:pt x="10" y="2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12" y="424"/>
              <a:ext cx="297" cy="407"/>
            </a:xfrm>
            <a:custGeom>
              <a:avLst/>
              <a:gdLst/>
              <a:ahLst/>
              <a:cxnLst>
                <a:cxn ang="0">
                  <a:pos x="15" y="45"/>
                </a:cxn>
                <a:cxn ang="0">
                  <a:pos x="28" y="36"/>
                </a:cxn>
                <a:cxn ang="0">
                  <a:pos x="41" y="22"/>
                </a:cxn>
                <a:cxn ang="0">
                  <a:pos x="38" y="6"/>
                </a:cxn>
                <a:cxn ang="0">
                  <a:pos x="23" y="0"/>
                </a:cxn>
                <a:cxn ang="0">
                  <a:pos x="26" y="4"/>
                </a:cxn>
                <a:cxn ang="0">
                  <a:pos x="26" y="18"/>
                </a:cxn>
                <a:cxn ang="0">
                  <a:pos x="16" y="26"/>
                </a:cxn>
                <a:cxn ang="0">
                  <a:pos x="5" y="33"/>
                </a:cxn>
                <a:cxn ang="0">
                  <a:pos x="3" y="47"/>
                </a:cxn>
                <a:cxn ang="0">
                  <a:pos x="10" y="60"/>
                </a:cxn>
                <a:cxn ang="0">
                  <a:pos x="10" y="60"/>
                </a:cxn>
                <a:cxn ang="0">
                  <a:pos x="15" y="45"/>
                </a:cxn>
              </a:cxnLst>
              <a:rect l="0" t="0" r="r" b="b"/>
              <a:pathLst>
                <a:path w="44" h="60">
                  <a:moveTo>
                    <a:pt x="15" y="45"/>
                  </a:moveTo>
                  <a:cubicBezTo>
                    <a:pt x="16" y="45"/>
                    <a:pt x="20" y="39"/>
                    <a:pt x="28" y="36"/>
                  </a:cubicBezTo>
                  <a:cubicBezTo>
                    <a:pt x="36" y="33"/>
                    <a:pt x="40" y="24"/>
                    <a:pt x="41" y="22"/>
                  </a:cubicBezTo>
                  <a:cubicBezTo>
                    <a:pt x="41" y="21"/>
                    <a:pt x="44" y="11"/>
                    <a:pt x="38" y="6"/>
                  </a:cubicBezTo>
                  <a:cubicBezTo>
                    <a:pt x="33" y="0"/>
                    <a:pt x="29" y="0"/>
                    <a:pt x="23" y="0"/>
                  </a:cubicBezTo>
                  <a:cubicBezTo>
                    <a:pt x="23" y="0"/>
                    <a:pt x="26" y="3"/>
                    <a:pt x="26" y="4"/>
                  </a:cubicBezTo>
                  <a:cubicBezTo>
                    <a:pt x="27" y="6"/>
                    <a:pt x="30" y="12"/>
                    <a:pt x="26" y="18"/>
                  </a:cubicBezTo>
                  <a:cubicBezTo>
                    <a:pt x="22" y="23"/>
                    <a:pt x="19" y="25"/>
                    <a:pt x="16" y="26"/>
                  </a:cubicBezTo>
                  <a:cubicBezTo>
                    <a:pt x="11" y="27"/>
                    <a:pt x="7" y="30"/>
                    <a:pt x="5" y="33"/>
                  </a:cubicBezTo>
                  <a:cubicBezTo>
                    <a:pt x="4" y="35"/>
                    <a:pt x="0" y="40"/>
                    <a:pt x="3" y="47"/>
                  </a:cubicBezTo>
                  <a:lnTo>
                    <a:pt x="10" y="60"/>
                  </a:lnTo>
                  <a:lnTo>
                    <a:pt x="10" y="60"/>
                  </a:lnTo>
                  <a:cubicBezTo>
                    <a:pt x="9" y="54"/>
                    <a:pt x="15" y="46"/>
                    <a:pt x="15" y="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auto">
            <a:xfrm>
              <a:off x="671" y="7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543" y="607"/>
              <a:ext cx="121" cy="108"/>
            </a:xfrm>
            <a:custGeom>
              <a:avLst/>
              <a:gdLst/>
              <a:ahLst/>
              <a:cxnLst>
                <a:cxn ang="0">
                  <a:pos x="15" y="9"/>
                </a:cxn>
                <a:cxn ang="0">
                  <a:pos x="10" y="0"/>
                </a:cxn>
                <a:cxn ang="0">
                  <a:pos x="1" y="3"/>
                </a:cxn>
                <a:cxn ang="0">
                  <a:pos x="3" y="7"/>
                </a:cxn>
                <a:cxn ang="0">
                  <a:pos x="18" y="16"/>
                </a:cxn>
                <a:cxn ang="0">
                  <a:pos x="15" y="9"/>
                </a:cxn>
              </a:cxnLst>
              <a:rect l="0" t="0" r="r" b="b"/>
              <a:pathLst>
                <a:path w="18" h="16">
                  <a:moveTo>
                    <a:pt x="15" y="9"/>
                  </a:moveTo>
                  <a:cubicBezTo>
                    <a:pt x="15" y="4"/>
                    <a:pt x="12" y="0"/>
                    <a:pt x="10" y="0"/>
                  </a:cubicBezTo>
                  <a:cubicBezTo>
                    <a:pt x="9" y="0"/>
                    <a:pt x="4" y="0"/>
                    <a:pt x="1" y="3"/>
                  </a:cubicBezTo>
                  <a:cubicBezTo>
                    <a:pt x="1" y="3"/>
                    <a:pt x="0" y="5"/>
                    <a:pt x="3" y="7"/>
                  </a:cubicBezTo>
                  <a:lnTo>
                    <a:pt x="18" y="16"/>
                  </a:lnTo>
                  <a:cubicBezTo>
                    <a:pt x="16" y="15"/>
                    <a:pt x="15" y="13"/>
                    <a:pt x="15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auto">
            <a:xfrm>
              <a:off x="664" y="546"/>
              <a:ext cx="60" cy="27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0" y="0"/>
                </a:cxn>
                <a:cxn ang="0">
                  <a:pos x="3" y="3"/>
                </a:cxn>
              </a:cxnLst>
              <a:rect l="0" t="0" r="r" b="b"/>
              <a:pathLst>
                <a:path w="9" h="4">
                  <a:moveTo>
                    <a:pt x="3" y="3"/>
                  </a:moveTo>
                  <a:cubicBezTo>
                    <a:pt x="5" y="4"/>
                    <a:pt x="7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lnTo>
                    <a:pt x="0" y="0"/>
                  </a:lnTo>
                  <a:cubicBezTo>
                    <a:pt x="1" y="2"/>
                    <a:pt x="2" y="3"/>
                    <a:pt x="3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auto">
            <a:xfrm>
              <a:off x="515" y="206"/>
              <a:ext cx="189" cy="204"/>
            </a:xfrm>
            <a:custGeom>
              <a:avLst/>
              <a:gdLst/>
              <a:ahLst/>
              <a:cxnLst>
                <a:cxn ang="0">
                  <a:pos x="10" y="30"/>
                </a:cxn>
                <a:cxn ang="0">
                  <a:pos x="20" y="19"/>
                </a:cxn>
                <a:cxn ang="0">
                  <a:pos x="22" y="9"/>
                </a:cxn>
                <a:cxn ang="0">
                  <a:pos x="28" y="0"/>
                </a:cxn>
                <a:cxn ang="0">
                  <a:pos x="11" y="3"/>
                </a:cxn>
                <a:cxn ang="0">
                  <a:pos x="5" y="11"/>
                </a:cxn>
                <a:cxn ang="0">
                  <a:pos x="0" y="24"/>
                </a:cxn>
                <a:cxn ang="0">
                  <a:pos x="10" y="30"/>
                </a:cxn>
              </a:cxnLst>
              <a:rect l="0" t="0" r="r" b="b"/>
              <a:pathLst>
                <a:path w="28" h="30">
                  <a:moveTo>
                    <a:pt x="10" y="30"/>
                  </a:moveTo>
                  <a:cubicBezTo>
                    <a:pt x="16" y="30"/>
                    <a:pt x="20" y="21"/>
                    <a:pt x="20" y="19"/>
                  </a:cubicBezTo>
                  <a:cubicBezTo>
                    <a:pt x="21" y="16"/>
                    <a:pt x="21" y="13"/>
                    <a:pt x="22" y="9"/>
                  </a:cubicBezTo>
                  <a:cubicBezTo>
                    <a:pt x="22" y="6"/>
                    <a:pt x="25" y="0"/>
                    <a:pt x="28" y="0"/>
                  </a:cubicBezTo>
                  <a:lnTo>
                    <a:pt x="11" y="3"/>
                  </a:lnTo>
                  <a:cubicBezTo>
                    <a:pt x="11" y="3"/>
                    <a:pt x="6" y="5"/>
                    <a:pt x="5" y="11"/>
                  </a:cubicBezTo>
                  <a:cubicBezTo>
                    <a:pt x="4" y="15"/>
                    <a:pt x="4" y="22"/>
                    <a:pt x="0" y="24"/>
                  </a:cubicBezTo>
                  <a:cubicBezTo>
                    <a:pt x="0" y="24"/>
                    <a:pt x="3" y="30"/>
                    <a:pt x="10" y="3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4" name="Freeform 24"/>
            <p:cNvSpPr>
              <a:spLocks/>
            </p:cNvSpPr>
            <p:nvPr userDrawn="1"/>
          </p:nvSpPr>
          <p:spPr bwMode="auto">
            <a:xfrm>
              <a:off x="213" y="138"/>
              <a:ext cx="560" cy="738"/>
            </a:xfrm>
            <a:custGeom>
              <a:avLst/>
              <a:gdLst/>
              <a:ahLst/>
              <a:cxnLst>
                <a:cxn ang="0">
                  <a:pos x="77" y="37"/>
                </a:cxn>
                <a:cxn ang="0">
                  <a:pos x="82" y="27"/>
                </a:cxn>
                <a:cxn ang="0">
                  <a:pos x="80" y="14"/>
                </a:cxn>
                <a:cxn ang="0">
                  <a:pos x="72" y="11"/>
                </a:cxn>
                <a:cxn ang="0">
                  <a:pos x="66" y="20"/>
                </a:cxn>
                <a:cxn ang="0">
                  <a:pos x="64" y="30"/>
                </a:cxn>
                <a:cxn ang="0">
                  <a:pos x="54" y="41"/>
                </a:cxn>
                <a:cxn ang="0">
                  <a:pos x="44" y="35"/>
                </a:cxn>
                <a:cxn ang="0">
                  <a:pos x="40" y="20"/>
                </a:cxn>
                <a:cxn ang="0">
                  <a:pos x="26" y="2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4" y="31"/>
                </a:cxn>
                <a:cxn ang="0">
                  <a:pos x="17" y="42"/>
                </a:cxn>
                <a:cxn ang="0">
                  <a:pos x="22" y="43"/>
                </a:cxn>
                <a:cxn ang="0">
                  <a:pos x="37" y="49"/>
                </a:cxn>
                <a:cxn ang="0">
                  <a:pos x="40" y="65"/>
                </a:cxn>
                <a:cxn ang="0">
                  <a:pos x="27" y="79"/>
                </a:cxn>
                <a:cxn ang="0">
                  <a:pos x="14" y="88"/>
                </a:cxn>
                <a:cxn ang="0">
                  <a:pos x="9" y="103"/>
                </a:cxn>
                <a:cxn ang="0">
                  <a:pos x="11" y="107"/>
                </a:cxn>
                <a:cxn ang="0">
                  <a:pos x="33" y="105"/>
                </a:cxn>
                <a:cxn ang="0">
                  <a:pos x="41" y="89"/>
                </a:cxn>
                <a:cxn ang="0">
                  <a:pos x="46" y="76"/>
                </a:cxn>
                <a:cxn ang="0">
                  <a:pos x="49" y="73"/>
                </a:cxn>
                <a:cxn ang="0">
                  <a:pos x="58" y="70"/>
                </a:cxn>
                <a:cxn ang="0">
                  <a:pos x="63" y="79"/>
                </a:cxn>
                <a:cxn ang="0">
                  <a:pos x="66" y="86"/>
                </a:cxn>
                <a:cxn ang="0">
                  <a:pos x="67" y="87"/>
                </a:cxn>
                <a:cxn ang="0">
                  <a:pos x="67" y="87"/>
                </a:cxn>
                <a:cxn ang="0">
                  <a:pos x="68" y="87"/>
                </a:cxn>
                <a:cxn ang="0">
                  <a:pos x="78" y="75"/>
                </a:cxn>
                <a:cxn ang="0">
                  <a:pos x="75" y="64"/>
                </a:cxn>
                <a:cxn ang="0">
                  <a:pos x="75" y="64"/>
                </a:cxn>
                <a:cxn ang="0">
                  <a:pos x="69" y="64"/>
                </a:cxn>
                <a:cxn ang="0">
                  <a:pos x="66" y="61"/>
                </a:cxn>
                <a:cxn ang="0">
                  <a:pos x="65" y="50"/>
                </a:cxn>
                <a:cxn ang="0">
                  <a:pos x="77" y="37"/>
                </a:cxn>
              </a:cxnLst>
              <a:rect l="0" t="0" r="r" b="b"/>
              <a:pathLst>
                <a:path w="83" h="114">
                  <a:moveTo>
                    <a:pt x="77" y="37"/>
                  </a:moveTo>
                  <a:cubicBezTo>
                    <a:pt x="81" y="34"/>
                    <a:pt x="82" y="29"/>
                    <a:pt x="82" y="27"/>
                  </a:cubicBezTo>
                  <a:cubicBezTo>
                    <a:pt x="82" y="25"/>
                    <a:pt x="83" y="18"/>
                    <a:pt x="80" y="14"/>
                  </a:cubicBezTo>
                  <a:cubicBezTo>
                    <a:pt x="77" y="10"/>
                    <a:pt x="74" y="11"/>
                    <a:pt x="72" y="11"/>
                  </a:cubicBezTo>
                  <a:cubicBezTo>
                    <a:pt x="69" y="11"/>
                    <a:pt x="66" y="17"/>
                    <a:pt x="66" y="20"/>
                  </a:cubicBezTo>
                  <a:cubicBezTo>
                    <a:pt x="65" y="24"/>
                    <a:pt x="65" y="27"/>
                    <a:pt x="64" y="30"/>
                  </a:cubicBezTo>
                  <a:cubicBezTo>
                    <a:pt x="64" y="32"/>
                    <a:pt x="60" y="41"/>
                    <a:pt x="54" y="41"/>
                  </a:cubicBezTo>
                  <a:cubicBezTo>
                    <a:pt x="47" y="41"/>
                    <a:pt x="44" y="35"/>
                    <a:pt x="44" y="35"/>
                  </a:cubicBezTo>
                  <a:cubicBezTo>
                    <a:pt x="41" y="33"/>
                    <a:pt x="41" y="31"/>
                    <a:pt x="40" y="20"/>
                  </a:cubicBezTo>
                  <a:cubicBezTo>
                    <a:pt x="38" y="8"/>
                    <a:pt x="30" y="4"/>
                    <a:pt x="26" y="2"/>
                  </a:cubicBezTo>
                  <a:cubicBezTo>
                    <a:pt x="23" y="1"/>
                    <a:pt x="15" y="0"/>
                    <a:pt x="9" y="4"/>
                  </a:cubicBezTo>
                  <a:cubicBezTo>
                    <a:pt x="8" y="4"/>
                    <a:pt x="8" y="5"/>
                    <a:pt x="7" y="5"/>
                  </a:cubicBezTo>
                  <a:cubicBezTo>
                    <a:pt x="1" y="12"/>
                    <a:pt x="0" y="22"/>
                    <a:pt x="4" y="31"/>
                  </a:cubicBezTo>
                  <a:cubicBezTo>
                    <a:pt x="7" y="37"/>
                    <a:pt x="12" y="40"/>
                    <a:pt x="17" y="42"/>
                  </a:cubicBezTo>
                  <a:cubicBezTo>
                    <a:pt x="19" y="43"/>
                    <a:pt x="21" y="43"/>
                    <a:pt x="22" y="43"/>
                  </a:cubicBezTo>
                  <a:cubicBezTo>
                    <a:pt x="28" y="43"/>
                    <a:pt x="32" y="43"/>
                    <a:pt x="37" y="49"/>
                  </a:cubicBezTo>
                  <a:cubicBezTo>
                    <a:pt x="43" y="54"/>
                    <a:pt x="40" y="64"/>
                    <a:pt x="40" y="65"/>
                  </a:cubicBezTo>
                  <a:cubicBezTo>
                    <a:pt x="39" y="67"/>
                    <a:pt x="35" y="76"/>
                    <a:pt x="27" y="79"/>
                  </a:cubicBezTo>
                  <a:cubicBezTo>
                    <a:pt x="19" y="82"/>
                    <a:pt x="15" y="88"/>
                    <a:pt x="14" y="88"/>
                  </a:cubicBezTo>
                  <a:cubicBezTo>
                    <a:pt x="14" y="89"/>
                    <a:pt x="8" y="97"/>
                    <a:pt x="9" y="103"/>
                  </a:cubicBezTo>
                  <a:cubicBezTo>
                    <a:pt x="9" y="105"/>
                    <a:pt x="10" y="106"/>
                    <a:pt x="11" y="107"/>
                  </a:cubicBezTo>
                  <a:cubicBezTo>
                    <a:pt x="18" y="114"/>
                    <a:pt x="26" y="112"/>
                    <a:pt x="33" y="105"/>
                  </a:cubicBezTo>
                  <a:cubicBezTo>
                    <a:pt x="40" y="99"/>
                    <a:pt x="41" y="91"/>
                    <a:pt x="41" y="89"/>
                  </a:cubicBezTo>
                  <a:cubicBezTo>
                    <a:pt x="41" y="88"/>
                    <a:pt x="41" y="83"/>
                    <a:pt x="46" y="76"/>
                  </a:cubicBezTo>
                  <a:cubicBezTo>
                    <a:pt x="47" y="75"/>
                    <a:pt x="48" y="74"/>
                    <a:pt x="49" y="73"/>
                  </a:cubicBezTo>
                  <a:cubicBezTo>
                    <a:pt x="52" y="70"/>
                    <a:pt x="57" y="70"/>
                    <a:pt x="58" y="70"/>
                  </a:cubicBezTo>
                  <a:cubicBezTo>
                    <a:pt x="60" y="70"/>
                    <a:pt x="63" y="74"/>
                    <a:pt x="63" y="79"/>
                  </a:cubicBezTo>
                  <a:cubicBezTo>
                    <a:pt x="63" y="83"/>
                    <a:pt x="64" y="85"/>
                    <a:pt x="66" y="86"/>
                  </a:cubicBezTo>
                  <a:cubicBezTo>
                    <a:pt x="66" y="86"/>
                    <a:pt x="67" y="86"/>
                    <a:pt x="67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7" y="87"/>
                    <a:pt x="68" y="87"/>
                    <a:pt x="68" y="87"/>
                  </a:cubicBezTo>
                  <a:cubicBezTo>
                    <a:pt x="70" y="87"/>
                    <a:pt x="77" y="84"/>
                    <a:pt x="78" y="75"/>
                  </a:cubicBezTo>
                  <a:cubicBezTo>
                    <a:pt x="79" y="66"/>
                    <a:pt x="77" y="65"/>
                    <a:pt x="75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3" y="64"/>
                    <a:pt x="71" y="65"/>
                    <a:pt x="69" y="64"/>
                  </a:cubicBezTo>
                  <a:cubicBezTo>
                    <a:pt x="68" y="64"/>
                    <a:pt x="67" y="63"/>
                    <a:pt x="66" y="61"/>
                  </a:cubicBezTo>
                  <a:cubicBezTo>
                    <a:pt x="64" y="59"/>
                    <a:pt x="64" y="55"/>
                    <a:pt x="65" y="50"/>
                  </a:cubicBezTo>
                  <a:cubicBezTo>
                    <a:pt x="67" y="39"/>
                    <a:pt x="72" y="40"/>
                    <a:pt x="77" y="37"/>
                  </a:cubicBezTo>
                  <a:close/>
                </a:path>
              </a:pathLst>
            </a:custGeom>
            <a:solidFill>
              <a:srgbClr val="99CC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</p:grpSp>
      <p:sp>
        <p:nvSpPr>
          <p:cNvPr id="25" name="Freeform 25"/>
          <p:cNvSpPr>
            <a:spLocks noEditPoints="1"/>
          </p:cNvSpPr>
          <p:nvPr/>
        </p:nvSpPr>
        <p:spPr bwMode="auto">
          <a:xfrm rot="16200000">
            <a:off x="3705225" y="109538"/>
            <a:ext cx="434975" cy="434975"/>
          </a:xfrm>
          <a:custGeom>
            <a:avLst/>
            <a:gdLst/>
            <a:ahLst/>
            <a:cxnLst>
              <a:cxn ang="0">
                <a:pos x="30" y="30"/>
              </a:cxn>
              <a:cxn ang="0">
                <a:pos x="103" y="0"/>
              </a:cxn>
              <a:cxn ang="0">
                <a:pos x="176" y="30"/>
              </a:cxn>
              <a:cxn ang="0">
                <a:pos x="207" y="103"/>
              </a:cxn>
              <a:cxn ang="0">
                <a:pos x="176" y="176"/>
              </a:cxn>
              <a:cxn ang="0">
                <a:pos x="103" y="207"/>
              </a:cxn>
              <a:cxn ang="0">
                <a:pos x="30" y="176"/>
              </a:cxn>
              <a:cxn ang="0">
                <a:pos x="0" y="103"/>
              </a:cxn>
              <a:cxn ang="0">
                <a:pos x="30" y="30"/>
              </a:cxn>
              <a:cxn ang="0">
                <a:pos x="45" y="57"/>
              </a:cxn>
              <a:cxn ang="0">
                <a:pos x="37" y="62"/>
              </a:cxn>
              <a:cxn ang="0">
                <a:pos x="38" y="71"/>
              </a:cxn>
              <a:cxn ang="0">
                <a:pos x="95" y="167"/>
              </a:cxn>
              <a:cxn ang="0">
                <a:pos x="98" y="171"/>
              </a:cxn>
              <a:cxn ang="0">
                <a:pos x="103" y="172"/>
              </a:cxn>
              <a:cxn ang="0">
                <a:pos x="108" y="171"/>
              </a:cxn>
              <a:cxn ang="0">
                <a:pos x="111" y="167"/>
              </a:cxn>
              <a:cxn ang="0">
                <a:pos x="169" y="72"/>
              </a:cxn>
              <a:cxn ang="0">
                <a:pos x="169" y="62"/>
              </a:cxn>
              <a:cxn ang="0">
                <a:pos x="162" y="57"/>
              </a:cxn>
              <a:cxn ang="0">
                <a:pos x="45" y="57"/>
              </a:cxn>
              <a:cxn ang="0">
                <a:pos x="103" y="159"/>
              </a:cxn>
              <a:cxn ang="0">
                <a:pos x="49" y="69"/>
              </a:cxn>
              <a:cxn ang="0">
                <a:pos x="158" y="69"/>
              </a:cxn>
              <a:cxn ang="0">
                <a:pos x="103" y="159"/>
              </a:cxn>
            </a:cxnLst>
            <a:rect l="0" t="0" r="r" b="b"/>
            <a:pathLst>
              <a:path w="207" h="207">
                <a:moveTo>
                  <a:pt x="30" y="30"/>
                </a:moveTo>
                <a:cubicBezTo>
                  <a:pt x="50" y="10"/>
                  <a:pt x="74" y="0"/>
                  <a:pt x="103" y="0"/>
                </a:cubicBezTo>
                <a:cubicBezTo>
                  <a:pt x="132" y="0"/>
                  <a:pt x="156" y="10"/>
                  <a:pt x="176" y="30"/>
                </a:cubicBezTo>
                <a:cubicBezTo>
                  <a:pt x="197" y="50"/>
                  <a:pt x="207" y="74"/>
                  <a:pt x="207" y="103"/>
                </a:cubicBezTo>
                <a:cubicBezTo>
                  <a:pt x="207" y="132"/>
                  <a:pt x="197" y="156"/>
                  <a:pt x="176" y="176"/>
                </a:cubicBezTo>
                <a:cubicBezTo>
                  <a:pt x="156" y="197"/>
                  <a:pt x="132" y="207"/>
                  <a:pt x="103" y="207"/>
                </a:cubicBezTo>
                <a:cubicBezTo>
                  <a:pt x="74" y="207"/>
                  <a:pt x="50" y="197"/>
                  <a:pt x="30" y="176"/>
                </a:cubicBezTo>
                <a:cubicBezTo>
                  <a:pt x="10" y="156"/>
                  <a:pt x="0" y="132"/>
                  <a:pt x="0" y="103"/>
                </a:cubicBezTo>
                <a:cubicBezTo>
                  <a:pt x="0" y="74"/>
                  <a:pt x="10" y="50"/>
                  <a:pt x="30" y="30"/>
                </a:cubicBezTo>
                <a:close/>
                <a:moveTo>
                  <a:pt x="45" y="57"/>
                </a:moveTo>
                <a:cubicBezTo>
                  <a:pt x="41" y="57"/>
                  <a:pt x="38" y="59"/>
                  <a:pt x="37" y="62"/>
                </a:cubicBezTo>
                <a:cubicBezTo>
                  <a:pt x="36" y="65"/>
                  <a:pt x="36" y="68"/>
                  <a:pt x="38" y="71"/>
                </a:cubicBezTo>
                <a:lnTo>
                  <a:pt x="95" y="167"/>
                </a:lnTo>
                <a:cubicBezTo>
                  <a:pt x="96" y="169"/>
                  <a:pt x="97" y="170"/>
                  <a:pt x="98" y="171"/>
                </a:cubicBezTo>
                <a:cubicBezTo>
                  <a:pt x="100" y="171"/>
                  <a:pt x="101" y="172"/>
                  <a:pt x="103" y="172"/>
                </a:cubicBezTo>
                <a:cubicBezTo>
                  <a:pt x="105" y="172"/>
                  <a:pt x="106" y="171"/>
                  <a:pt x="108" y="171"/>
                </a:cubicBezTo>
                <a:cubicBezTo>
                  <a:pt x="109" y="170"/>
                  <a:pt x="110" y="169"/>
                  <a:pt x="111" y="167"/>
                </a:cubicBezTo>
                <a:lnTo>
                  <a:pt x="169" y="72"/>
                </a:lnTo>
                <a:cubicBezTo>
                  <a:pt x="171" y="69"/>
                  <a:pt x="171" y="66"/>
                  <a:pt x="169" y="62"/>
                </a:cubicBezTo>
                <a:cubicBezTo>
                  <a:pt x="168" y="59"/>
                  <a:pt x="166" y="57"/>
                  <a:pt x="162" y="57"/>
                </a:cubicBezTo>
                <a:lnTo>
                  <a:pt x="45" y="57"/>
                </a:lnTo>
                <a:close/>
                <a:moveTo>
                  <a:pt x="103" y="159"/>
                </a:moveTo>
                <a:lnTo>
                  <a:pt x="49" y="69"/>
                </a:lnTo>
                <a:lnTo>
                  <a:pt x="158" y="69"/>
                </a:lnTo>
                <a:lnTo>
                  <a:pt x="103" y="159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26" name="Freeform 26"/>
          <p:cNvSpPr>
            <a:spLocks noEditPoints="1"/>
          </p:cNvSpPr>
          <p:nvPr/>
        </p:nvSpPr>
        <p:spPr bwMode="auto">
          <a:xfrm rot="16200000">
            <a:off x="8332788" y="544513"/>
            <a:ext cx="576262" cy="576262"/>
          </a:xfrm>
          <a:custGeom>
            <a:avLst/>
            <a:gdLst/>
            <a:ahLst/>
            <a:cxnLst>
              <a:cxn ang="0">
                <a:pos x="30" y="30"/>
              </a:cxn>
              <a:cxn ang="0">
                <a:pos x="103" y="0"/>
              </a:cxn>
              <a:cxn ang="0">
                <a:pos x="176" y="30"/>
              </a:cxn>
              <a:cxn ang="0">
                <a:pos x="207" y="103"/>
              </a:cxn>
              <a:cxn ang="0">
                <a:pos x="176" y="176"/>
              </a:cxn>
              <a:cxn ang="0">
                <a:pos x="103" y="207"/>
              </a:cxn>
              <a:cxn ang="0">
                <a:pos x="30" y="176"/>
              </a:cxn>
              <a:cxn ang="0">
                <a:pos x="0" y="103"/>
              </a:cxn>
              <a:cxn ang="0">
                <a:pos x="30" y="30"/>
              </a:cxn>
              <a:cxn ang="0">
                <a:pos x="45" y="57"/>
              </a:cxn>
              <a:cxn ang="0">
                <a:pos x="37" y="62"/>
              </a:cxn>
              <a:cxn ang="0">
                <a:pos x="38" y="71"/>
              </a:cxn>
              <a:cxn ang="0">
                <a:pos x="95" y="167"/>
              </a:cxn>
              <a:cxn ang="0">
                <a:pos x="98" y="171"/>
              </a:cxn>
              <a:cxn ang="0">
                <a:pos x="103" y="172"/>
              </a:cxn>
              <a:cxn ang="0">
                <a:pos x="108" y="171"/>
              </a:cxn>
              <a:cxn ang="0">
                <a:pos x="111" y="167"/>
              </a:cxn>
              <a:cxn ang="0">
                <a:pos x="169" y="72"/>
              </a:cxn>
              <a:cxn ang="0">
                <a:pos x="169" y="62"/>
              </a:cxn>
              <a:cxn ang="0">
                <a:pos x="162" y="57"/>
              </a:cxn>
              <a:cxn ang="0">
                <a:pos x="45" y="57"/>
              </a:cxn>
              <a:cxn ang="0">
                <a:pos x="103" y="159"/>
              </a:cxn>
              <a:cxn ang="0">
                <a:pos x="49" y="69"/>
              </a:cxn>
              <a:cxn ang="0">
                <a:pos x="158" y="69"/>
              </a:cxn>
              <a:cxn ang="0">
                <a:pos x="103" y="159"/>
              </a:cxn>
            </a:cxnLst>
            <a:rect l="0" t="0" r="r" b="b"/>
            <a:pathLst>
              <a:path w="207" h="207">
                <a:moveTo>
                  <a:pt x="30" y="30"/>
                </a:moveTo>
                <a:cubicBezTo>
                  <a:pt x="50" y="10"/>
                  <a:pt x="74" y="0"/>
                  <a:pt x="103" y="0"/>
                </a:cubicBezTo>
                <a:cubicBezTo>
                  <a:pt x="132" y="0"/>
                  <a:pt x="156" y="10"/>
                  <a:pt x="176" y="30"/>
                </a:cubicBezTo>
                <a:cubicBezTo>
                  <a:pt x="197" y="50"/>
                  <a:pt x="207" y="74"/>
                  <a:pt x="207" y="103"/>
                </a:cubicBezTo>
                <a:cubicBezTo>
                  <a:pt x="207" y="132"/>
                  <a:pt x="197" y="156"/>
                  <a:pt x="176" y="176"/>
                </a:cubicBezTo>
                <a:cubicBezTo>
                  <a:pt x="156" y="197"/>
                  <a:pt x="132" y="207"/>
                  <a:pt x="103" y="207"/>
                </a:cubicBezTo>
                <a:cubicBezTo>
                  <a:pt x="74" y="207"/>
                  <a:pt x="50" y="197"/>
                  <a:pt x="30" y="176"/>
                </a:cubicBezTo>
                <a:cubicBezTo>
                  <a:pt x="10" y="156"/>
                  <a:pt x="0" y="132"/>
                  <a:pt x="0" y="103"/>
                </a:cubicBezTo>
                <a:cubicBezTo>
                  <a:pt x="0" y="74"/>
                  <a:pt x="10" y="50"/>
                  <a:pt x="30" y="30"/>
                </a:cubicBezTo>
                <a:close/>
                <a:moveTo>
                  <a:pt x="45" y="57"/>
                </a:moveTo>
                <a:cubicBezTo>
                  <a:pt x="41" y="57"/>
                  <a:pt x="38" y="59"/>
                  <a:pt x="37" y="62"/>
                </a:cubicBezTo>
                <a:cubicBezTo>
                  <a:pt x="36" y="65"/>
                  <a:pt x="36" y="68"/>
                  <a:pt x="38" y="71"/>
                </a:cubicBezTo>
                <a:lnTo>
                  <a:pt x="95" y="167"/>
                </a:lnTo>
                <a:cubicBezTo>
                  <a:pt x="96" y="169"/>
                  <a:pt x="97" y="170"/>
                  <a:pt x="98" y="171"/>
                </a:cubicBezTo>
                <a:cubicBezTo>
                  <a:pt x="100" y="171"/>
                  <a:pt x="101" y="172"/>
                  <a:pt x="103" y="172"/>
                </a:cubicBezTo>
                <a:cubicBezTo>
                  <a:pt x="105" y="172"/>
                  <a:pt x="106" y="171"/>
                  <a:pt x="108" y="171"/>
                </a:cubicBezTo>
                <a:cubicBezTo>
                  <a:pt x="109" y="170"/>
                  <a:pt x="110" y="169"/>
                  <a:pt x="111" y="167"/>
                </a:cubicBezTo>
                <a:lnTo>
                  <a:pt x="169" y="72"/>
                </a:lnTo>
                <a:cubicBezTo>
                  <a:pt x="171" y="69"/>
                  <a:pt x="171" y="66"/>
                  <a:pt x="169" y="62"/>
                </a:cubicBezTo>
                <a:cubicBezTo>
                  <a:pt x="168" y="59"/>
                  <a:pt x="166" y="57"/>
                  <a:pt x="162" y="57"/>
                </a:cubicBezTo>
                <a:lnTo>
                  <a:pt x="45" y="57"/>
                </a:lnTo>
                <a:close/>
                <a:moveTo>
                  <a:pt x="103" y="159"/>
                </a:moveTo>
                <a:lnTo>
                  <a:pt x="49" y="69"/>
                </a:lnTo>
                <a:lnTo>
                  <a:pt x="158" y="69"/>
                </a:lnTo>
                <a:lnTo>
                  <a:pt x="103" y="159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27" name="Freeform 27"/>
          <p:cNvSpPr>
            <a:spLocks noEditPoints="1"/>
          </p:cNvSpPr>
          <p:nvPr/>
        </p:nvSpPr>
        <p:spPr bwMode="auto">
          <a:xfrm rot="16200000">
            <a:off x="5329238" y="457200"/>
            <a:ext cx="746125" cy="746125"/>
          </a:xfrm>
          <a:custGeom>
            <a:avLst/>
            <a:gdLst/>
            <a:ahLst/>
            <a:cxnLst>
              <a:cxn ang="0">
                <a:pos x="30" y="30"/>
              </a:cxn>
              <a:cxn ang="0">
                <a:pos x="103" y="0"/>
              </a:cxn>
              <a:cxn ang="0">
                <a:pos x="176" y="30"/>
              </a:cxn>
              <a:cxn ang="0">
                <a:pos x="207" y="103"/>
              </a:cxn>
              <a:cxn ang="0">
                <a:pos x="176" y="176"/>
              </a:cxn>
              <a:cxn ang="0">
                <a:pos x="103" y="207"/>
              </a:cxn>
              <a:cxn ang="0">
                <a:pos x="30" y="176"/>
              </a:cxn>
              <a:cxn ang="0">
                <a:pos x="0" y="103"/>
              </a:cxn>
              <a:cxn ang="0">
                <a:pos x="30" y="30"/>
              </a:cxn>
              <a:cxn ang="0">
                <a:pos x="45" y="57"/>
              </a:cxn>
              <a:cxn ang="0">
                <a:pos x="37" y="62"/>
              </a:cxn>
              <a:cxn ang="0">
                <a:pos x="38" y="71"/>
              </a:cxn>
              <a:cxn ang="0">
                <a:pos x="95" y="167"/>
              </a:cxn>
              <a:cxn ang="0">
                <a:pos x="98" y="171"/>
              </a:cxn>
              <a:cxn ang="0">
                <a:pos x="103" y="172"/>
              </a:cxn>
              <a:cxn ang="0">
                <a:pos x="108" y="171"/>
              </a:cxn>
              <a:cxn ang="0">
                <a:pos x="111" y="167"/>
              </a:cxn>
              <a:cxn ang="0">
                <a:pos x="169" y="72"/>
              </a:cxn>
              <a:cxn ang="0">
                <a:pos x="169" y="62"/>
              </a:cxn>
              <a:cxn ang="0">
                <a:pos x="162" y="57"/>
              </a:cxn>
              <a:cxn ang="0">
                <a:pos x="45" y="57"/>
              </a:cxn>
              <a:cxn ang="0">
                <a:pos x="103" y="159"/>
              </a:cxn>
              <a:cxn ang="0">
                <a:pos x="49" y="69"/>
              </a:cxn>
              <a:cxn ang="0">
                <a:pos x="158" y="69"/>
              </a:cxn>
              <a:cxn ang="0">
                <a:pos x="103" y="159"/>
              </a:cxn>
            </a:cxnLst>
            <a:rect l="0" t="0" r="r" b="b"/>
            <a:pathLst>
              <a:path w="207" h="207">
                <a:moveTo>
                  <a:pt x="30" y="30"/>
                </a:moveTo>
                <a:cubicBezTo>
                  <a:pt x="50" y="10"/>
                  <a:pt x="74" y="0"/>
                  <a:pt x="103" y="0"/>
                </a:cubicBezTo>
                <a:cubicBezTo>
                  <a:pt x="132" y="0"/>
                  <a:pt x="156" y="10"/>
                  <a:pt x="176" y="30"/>
                </a:cubicBezTo>
                <a:cubicBezTo>
                  <a:pt x="197" y="50"/>
                  <a:pt x="207" y="74"/>
                  <a:pt x="207" y="103"/>
                </a:cubicBezTo>
                <a:cubicBezTo>
                  <a:pt x="207" y="132"/>
                  <a:pt x="197" y="156"/>
                  <a:pt x="176" y="176"/>
                </a:cubicBezTo>
                <a:cubicBezTo>
                  <a:pt x="156" y="197"/>
                  <a:pt x="132" y="207"/>
                  <a:pt x="103" y="207"/>
                </a:cubicBezTo>
                <a:cubicBezTo>
                  <a:pt x="74" y="207"/>
                  <a:pt x="50" y="197"/>
                  <a:pt x="30" y="176"/>
                </a:cubicBezTo>
                <a:cubicBezTo>
                  <a:pt x="10" y="156"/>
                  <a:pt x="0" y="132"/>
                  <a:pt x="0" y="103"/>
                </a:cubicBezTo>
                <a:cubicBezTo>
                  <a:pt x="0" y="74"/>
                  <a:pt x="10" y="50"/>
                  <a:pt x="30" y="30"/>
                </a:cubicBezTo>
                <a:close/>
                <a:moveTo>
                  <a:pt x="45" y="57"/>
                </a:moveTo>
                <a:cubicBezTo>
                  <a:pt x="41" y="57"/>
                  <a:pt x="38" y="59"/>
                  <a:pt x="37" y="62"/>
                </a:cubicBezTo>
                <a:cubicBezTo>
                  <a:pt x="36" y="65"/>
                  <a:pt x="36" y="68"/>
                  <a:pt x="38" y="71"/>
                </a:cubicBezTo>
                <a:lnTo>
                  <a:pt x="95" y="167"/>
                </a:lnTo>
                <a:cubicBezTo>
                  <a:pt x="96" y="169"/>
                  <a:pt x="97" y="170"/>
                  <a:pt x="98" y="171"/>
                </a:cubicBezTo>
                <a:cubicBezTo>
                  <a:pt x="100" y="171"/>
                  <a:pt x="101" y="172"/>
                  <a:pt x="103" y="172"/>
                </a:cubicBezTo>
                <a:cubicBezTo>
                  <a:pt x="105" y="172"/>
                  <a:pt x="106" y="171"/>
                  <a:pt x="108" y="171"/>
                </a:cubicBezTo>
                <a:cubicBezTo>
                  <a:pt x="109" y="170"/>
                  <a:pt x="110" y="169"/>
                  <a:pt x="111" y="167"/>
                </a:cubicBezTo>
                <a:lnTo>
                  <a:pt x="169" y="72"/>
                </a:lnTo>
                <a:cubicBezTo>
                  <a:pt x="171" y="69"/>
                  <a:pt x="171" y="66"/>
                  <a:pt x="169" y="62"/>
                </a:cubicBezTo>
                <a:cubicBezTo>
                  <a:pt x="168" y="59"/>
                  <a:pt x="166" y="57"/>
                  <a:pt x="162" y="57"/>
                </a:cubicBezTo>
                <a:lnTo>
                  <a:pt x="45" y="57"/>
                </a:lnTo>
                <a:close/>
                <a:moveTo>
                  <a:pt x="103" y="159"/>
                </a:moveTo>
                <a:lnTo>
                  <a:pt x="49" y="69"/>
                </a:lnTo>
                <a:lnTo>
                  <a:pt x="158" y="69"/>
                </a:lnTo>
                <a:lnTo>
                  <a:pt x="103" y="159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231438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2286000" y="2819400"/>
            <a:ext cx="6629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3143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962400"/>
            <a:ext cx="6629400" cy="685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83E14-A007-4C9B-8E84-F60B58C00623}" type="datetime1">
              <a:rPr lang="zh-CN" altLang="en-US"/>
              <a:pPr>
                <a:defRPr/>
              </a:pPr>
              <a:t>2013-11-11</a:t>
            </a:fld>
            <a:endParaRPr lang="zh-CN" altLang="zh-CN"/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厦门大学电子工程系硕士论文答辩</a:t>
            </a:r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1E740-0F3C-4127-AF71-912FA4B3EB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699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3C7BD-3C4F-460E-BA65-9C444C7CE9BA}" type="datetime1">
              <a:rPr lang="zh-CN" altLang="en-US"/>
              <a:pPr>
                <a:defRPr/>
              </a:pPr>
              <a:t>2013-11-11</a:t>
            </a:fld>
            <a:endParaRPr lang="zh-CN" altLang="zh-CN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30BA5-7B21-4E59-AF90-8EEEFBE281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713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4025" y="152400"/>
            <a:ext cx="2111375" cy="5797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52400"/>
            <a:ext cx="6183312" cy="5797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78CF1-7A24-4702-8BCD-20F41C227974}" type="datetime1">
              <a:rPr lang="zh-CN" altLang="en-US"/>
              <a:pPr>
                <a:defRPr/>
              </a:pPr>
              <a:t>2013-11-11</a:t>
            </a:fld>
            <a:endParaRPr lang="zh-CN" altLang="zh-CN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8C1A-512C-408A-BCEE-899E7EF61D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722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600200"/>
            <a:ext cx="413543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56150" y="1600200"/>
            <a:ext cx="4137025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56150" y="3851275"/>
            <a:ext cx="4137025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86C40-F9DE-459E-9D76-BA7BFFA8A27A}" type="datetime1">
              <a:rPr lang="zh-CN" altLang="en-US"/>
              <a:pPr>
                <a:defRPr/>
              </a:pPr>
              <a:t>2013-11-11</a:t>
            </a:fld>
            <a:endParaRPr lang="zh-CN" altLang="zh-CN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0FAAA-133B-4FFE-B18D-314AF2D1BF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3689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600200"/>
            <a:ext cx="413543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600200"/>
            <a:ext cx="4137025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AA204-1F12-4992-BC85-B714480E1BED}" type="datetime1">
              <a:rPr lang="zh-CN" altLang="en-US"/>
              <a:pPr>
                <a:defRPr/>
              </a:pPr>
              <a:t>2013-11-11</a:t>
            </a:fld>
            <a:endParaRPr lang="zh-CN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10DD4-3A89-4BBA-B8D0-AB69F0DB84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867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6DFC8-CCC0-4181-ABDB-DF9BF615AB2D}" type="datetime1">
              <a:rPr lang="zh-CN" altLang="en-US"/>
              <a:pPr>
                <a:defRPr/>
              </a:pPr>
              <a:t>2013-11-11</a:t>
            </a:fld>
            <a:endParaRPr lang="zh-CN" altLang="zh-CN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8ADB6-0DED-478E-BF14-3096F3C736C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9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9685E-92AE-4E13-B2A0-E132C00CC9B3}" type="datetime1">
              <a:rPr lang="zh-CN" altLang="en-US"/>
              <a:pPr>
                <a:defRPr/>
              </a:pPr>
              <a:t>2013-11-11</a:t>
            </a:fld>
            <a:endParaRPr lang="zh-CN" altLang="zh-CN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BFE22-1902-4352-8CEF-F1820733D7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87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00200"/>
            <a:ext cx="4135437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600200"/>
            <a:ext cx="4137025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87173-DF5F-419F-A4DA-3A900C5D3660}" type="datetime1">
              <a:rPr lang="zh-CN" altLang="en-US"/>
              <a:pPr>
                <a:defRPr/>
              </a:pPr>
              <a:t>2013-11-11</a:t>
            </a:fld>
            <a:endParaRPr lang="zh-CN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AD0CF-D9B9-4A3A-BFD1-E93D935B05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225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80DEA-0B8A-47C0-8E38-268234FD743D}" type="datetime1">
              <a:rPr lang="zh-CN" altLang="en-US"/>
              <a:pPr>
                <a:defRPr/>
              </a:pPr>
              <a:t>2013-11-11</a:t>
            </a:fld>
            <a:endParaRPr lang="zh-CN" altLang="zh-CN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C6165-8477-4513-BC67-DAB88BB569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20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E4F59-926E-45BA-A829-92EF45915C42}" type="datetime1">
              <a:rPr lang="zh-CN" altLang="en-US"/>
              <a:pPr>
                <a:defRPr/>
              </a:pPr>
              <a:t>2013-11-11</a:t>
            </a:fld>
            <a:endParaRPr lang="zh-CN" altLang="zh-CN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8D6BD-F10C-46DD-830C-F86C51684F6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461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DC380-71B0-403C-B7A0-261BF886ED83}" type="datetime1">
              <a:rPr lang="zh-CN" altLang="en-US"/>
              <a:pPr>
                <a:defRPr/>
              </a:pPr>
              <a:t>2013-11-11</a:t>
            </a:fld>
            <a:endParaRPr lang="zh-CN" altLang="zh-CN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3C16C-E816-448F-924B-306F4ABB49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38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966CF-F4A2-4B2E-8E9C-292AF0573966}" type="datetime1">
              <a:rPr lang="zh-CN" altLang="en-US"/>
              <a:pPr>
                <a:defRPr/>
              </a:pPr>
              <a:t>2013-11-11</a:t>
            </a:fld>
            <a:endParaRPr lang="zh-CN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46811-BBB5-4845-80DB-BB0D3C2D0C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103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D62BF-9A6D-4671-83BB-9760A3E53093}" type="datetime1">
              <a:rPr lang="zh-CN" altLang="en-US"/>
              <a:pPr>
                <a:defRPr/>
              </a:pPr>
              <a:t>2013-11-11</a:t>
            </a:fld>
            <a:endParaRPr lang="zh-CN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17A80-1873-45B7-B379-1BACCE9899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3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0" y="6324600"/>
            <a:ext cx="3886200" cy="533400"/>
          </a:xfrm>
          <a:prstGeom prst="rect">
            <a:avLst/>
          </a:prstGeom>
          <a:solidFill>
            <a:srgbClr val="B5DA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3219450" y="6319838"/>
            <a:ext cx="5924550" cy="538162"/>
          </a:xfrm>
          <a:prstGeom prst="rect">
            <a:avLst/>
          </a:prstGeom>
          <a:solidFill>
            <a:srgbClr val="77A4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0" y="1284288"/>
            <a:ext cx="9156700" cy="5040312"/>
          </a:xfrm>
          <a:prstGeom prst="rect">
            <a:avLst/>
          </a:prstGeom>
          <a:solidFill>
            <a:srgbClr val="F3F8FB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pic>
        <p:nvPicPr>
          <p:cNvPr id="160773" name="Picture 5" descr="Image-000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0" y="1136650"/>
            <a:ext cx="9155113" cy="234950"/>
          </a:xfrm>
          <a:prstGeom prst="rect">
            <a:avLst/>
          </a:prstGeom>
          <a:solidFill>
            <a:srgbClr val="36429B"/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230407" name="Freeform 7"/>
          <p:cNvSpPr>
            <a:spLocks/>
          </p:cNvSpPr>
          <p:nvPr/>
        </p:nvSpPr>
        <p:spPr bwMode="auto">
          <a:xfrm>
            <a:off x="3765550" y="1238250"/>
            <a:ext cx="5391150" cy="352425"/>
          </a:xfrm>
          <a:custGeom>
            <a:avLst/>
            <a:gdLst/>
            <a:ahLst/>
            <a:cxnLst>
              <a:cxn ang="0">
                <a:pos x="534" y="0"/>
              </a:cxn>
              <a:cxn ang="0">
                <a:pos x="15" y="0"/>
              </a:cxn>
              <a:cxn ang="0">
                <a:pos x="0" y="17"/>
              </a:cxn>
              <a:cxn ang="0">
                <a:pos x="15" y="35"/>
              </a:cxn>
              <a:cxn ang="0">
                <a:pos x="534" y="35"/>
              </a:cxn>
              <a:cxn ang="0">
                <a:pos x="534" y="0"/>
              </a:cxn>
            </a:cxnLst>
            <a:rect l="0" t="0" r="r" b="b"/>
            <a:pathLst>
              <a:path w="534" h="35">
                <a:moveTo>
                  <a:pt x="534" y="0"/>
                </a:moveTo>
                <a:lnTo>
                  <a:pt x="15" y="0"/>
                </a:ln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5"/>
                  <a:pt x="15" y="35"/>
                </a:cubicBezTo>
                <a:lnTo>
                  <a:pt x="534" y="35"/>
                </a:lnTo>
                <a:lnTo>
                  <a:pt x="534" y="0"/>
                </a:lnTo>
                <a:close/>
              </a:path>
            </a:pathLst>
          </a:custGeom>
          <a:solidFill>
            <a:srgbClr val="ADC3DD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grpSp>
        <p:nvGrpSpPr>
          <p:cNvPr id="160776" name="Group 8"/>
          <p:cNvGrpSpPr>
            <a:grpSpLocks/>
          </p:cNvGrpSpPr>
          <p:nvPr/>
        </p:nvGrpSpPr>
        <p:grpSpPr bwMode="auto">
          <a:xfrm>
            <a:off x="254000" y="161925"/>
            <a:ext cx="738188" cy="915988"/>
            <a:chOff x="178" y="138"/>
            <a:chExt cx="595" cy="738"/>
          </a:xfrm>
        </p:grpSpPr>
        <p:sp>
          <p:nvSpPr>
            <p:cNvPr id="230409" name="Freeform 9"/>
            <p:cNvSpPr>
              <a:spLocks/>
            </p:cNvSpPr>
            <p:nvPr/>
          </p:nvSpPr>
          <p:spPr bwMode="auto">
            <a:xfrm>
              <a:off x="178" y="158"/>
              <a:ext cx="155" cy="257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3" y="1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3" y="7"/>
                </a:cxn>
                <a:cxn ang="0">
                  <a:pos x="0" y="20"/>
                </a:cxn>
                <a:cxn ang="0">
                  <a:pos x="7" y="32"/>
                </a:cxn>
                <a:cxn ang="0">
                  <a:pos x="23" y="38"/>
                </a:cxn>
                <a:cxn ang="0">
                  <a:pos x="23" y="38"/>
                </a:cxn>
                <a:cxn ang="0">
                  <a:pos x="10" y="27"/>
                </a:cxn>
              </a:cxnLst>
              <a:rect l="0" t="0" r="r" b="b"/>
              <a:pathLst>
                <a:path w="23" h="38">
                  <a:moveTo>
                    <a:pt x="10" y="27"/>
                  </a:moveTo>
                  <a:cubicBezTo>
                    <a:pt x="6" y="18"/>
                    <a:pt x="7" y="8"/>
                    <a:pt x="13" y="1"/>
                  </a:cubicBezTo>
                  <a:cubicBezTo>
                    <a:pt x="14" y="1"/>
                    <a:pt x="14" y="0"/>
                    <a:pt x="15" y="0"/>
                  </a:cubicBezTo>
                  <a:lnTo>
                    <a:pt x="15" y="0"/>
                  </a:lnTo>
                  <a:lnTo>
                    <a:pt x="3" y="7"/>
                  </a:lnTo>
                  <a:cubicBezTo>
                    <a:pt x="3" y="7"/>
                    <a:pt x="0" y="12"/>
                    <a:pt x="0" y="20"/>
                  </a:cubicBezTo>
                  <a:cubicBezTo>
                    <a:pt x="0" y="28"/>
                    <a:pt x="6" y="31"/>
                    <a:pt x="7" y="32"/>
                  </a:cubicBezTo>
                  <a:cubicBezTo>
                    <a:pt x="8" y="33"/>
                    <a:pt x="15" y="37"/>
                    <a:pt x="23" y="38"/>
                  </a:cubicBezTo>
                  <a:lnTo>
                    <a:pt x="23" y="38"/>
                  </a:lnTo>
                  <a:cubicBezTo>
                    <a:pt x="18" y="36"/>
                    <a:pt x="13" y="33"/>
                    <a:pt x="10" y="2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30410" name="Freeform 10"/>
            <p:cNvSpPr>
              <a:spLocks/>
            </p:cNvSpPr>
            <p:nvPr/>
          </p:nvSpPr>
          <p:spPr bwMode="auto">
            <a:xfrm>
              <a:off x="213" y="425"/>
              <a:ext cx="297" cy="408"/>
            </a:xfrm>
            <a:custGeom>
              <a:avLst/>
              <a:gdLst/>
              <a:ahLst/>
              <a:cxnLst>
                <a:cxn ang="0">
                  <a:pos x="15" y="45"/>
                </a:cxn>
                <a:cxn ang="0">
                  <a:pos x="28" y="36"/>
                </a:cxn>
                <a:cxn ang="0">
                  <a:pos x="41" y="22"/>
                </a:cxn>
                <a:cxn ang="0">
                  <a:pos x="38" y="6"/>
                </a:cxn>
                <a:cxn ang="0">
                  <a:pos x="23" y="0"/>
                </a:cxn>
                <a:cxn ang="0">
                  <a:pos x="26" y="4"/>
                </a:cxn>
                <a:cxn ang="0">
                  <a:pos x="26" y="18"/>
                </a:cxn>
                <a:cxn ang="0">
                  <a:pos x="16" y="26"/>
                </a:cxn>
                <a:cxn ang="0">
                  <a:pos x="5" y="33"/>
                </a:cxn>
                <a:cxn ang="0">
                  <a:pos x="3" y="47"/>
                </a:cxn>
                <a:cxn ang="0">
                  <a:pos x="10" y="60"/>
                </a:cxn>
                <a:cxn ang="0">
                  <a:pos x="10" y="60"/>
                </a:cxn>
                <a:cxn ang="0">
                  <a:pos x="15" y="45"/>
                </a:cxn>
              </a:cxnLst>
              <a:rect l="0" t="0" r="r" b="b"/>
              <a:pathLst>
                <a:path w="44" h="60">
                  <a:moveTo>
                    <a:pt x="15" y="45"/>
                  </a:moveTo>
                  <a:cubicBezTo>
                    <a:pt x="16" y="45"/>
                    <a:pt x="20" y="39"/>
                    <a:pt x="28" y="36"/>
                  </a:cubicBezTo>
                  <a:cubicBezTo>
                    <a:pt x="36" y="33"/>
                    <a:pt x="40" y="24"/>
                    <a:pt x="41" y="22"/>
                  </a:cubicBezTo>
                  <a:cubicBezTo>
                    <a:pt x="41" y="21"/>
                    <a:pt x="44" y="11"/>
                    <a:pt x="38" y="6"/>
                  </a:cubicBezTo>
                  <a:cubicBezTo>
                    <a:pt x="33" y="0"/>
                    <a:pt x="29" y="0"/>
                    <a:pt x="23" y="0"/>
                  </a:cubicBezTo>
                  <a:cubicBezTo>
                    <a:pt x="23" y="0"/>
                    <a:pt x="26" y="3"/>
                    <a:pt x="26" y="4"/>
                  </a:cubicBezTo>
                  <a:cubicBezTo>
                    <a:pt x="27" y="6"/>
                    <a:pt x="30" y="12"/>
                    <a:pt x="26" y="18"/>
                  </a:cubicBezTo>
                  <a:cubicBezTo>
                    <a:pt x="22" y="23"/>
                    <a:pt x="19" y="25"/>
                    <a:pt x="16" y="26"/>
                  </a:cubicBezTo>
                  <a:cubicBezTo>
                    <a:pt x="11" y="27"/>
                    <a:pt x="7" y="30"/>
                    <a:pt x="5" y="33"/>
                  </a:cubicBezTo>
                  <a:cubicBezTo>
                    <a:pt x="4" y="35"/>
                    <a:pt x="0" y="40"/>
                    <a:pt x="3" y="47"/>
                  </a:cubicBezTo>
                  <a:lnTo>
                    <a:pt x="10" y="60"/>
                  </a:lnTo>
                  <a:lnTo>
                    <a:pt x="10" y="60"/>
                  </a:lnTo>
                  <a:cubicBezTo>
                    <a:pt x="9" y="54"/>
                    <a:pt x="15" y="46"/>
                    <a:pt x="15" y="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30411" name="Freeform 11"/>
            <p:cNvSpPr>
              <a:spLocks/>
            </p:cNvSpPr>
            <p:nvPr/>
          </p:nvSpPr>
          <p:spPr bwMode="auto">
            <a:xfrm>
              <a:off x="671" y="7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30412" name="Freeform 12"/>
            <p:cNvSpPr>
              <a:spLocks/>
            </p:cNvSpPr>
            <p:nvPr/>
          </p:nvSpPr>
          <p:spPr bwMode="auto">
            <a:xfrm>
              <a:off x="543" y="607"/>
              <a:ext cx="123" cy="106"/>
            </a:xfrm>
            <a:custGeom>
              <a:avLst/>
              <a:gdLst/>
              <a:ahLst/>
              <a:cxnLst>
                <a:cxn ang="0">
                  <a:pos x="15" y="9"/>
                </a:cxn>
                <a:cxn ang="0">
                  <a:pos x="10" y="0"/>
                </a:cxn>
                <a:cxn ang="0">
                  <a:pos x="1" y="3"/>
                </a:cxn>
                <a:cxn ang="0">
                  <a:pos x="3" y="7"/>
                </a:cxn>
                <a:cxn ang="0">
                  <a:pos x="18" y="16"/>
                </a:cxn>
                <a:cxn ang="0">
                  <a:pos x="15" y="9"/>
                </a:cxn>
              </a:cxnLst>
              <a:rect l="0" t="0" r="r" b="b"/>
              <a:pathLst>
                <a:path w="18" h="16">
                  <a:moveTo>
                    <a:pt x="15" y="9"/>
                  </a:moveTo>
                  <a:cubicBezTo>
                    <a:pt x="15" y="4"/>
                    <a:pt x="12" y="0"/>
                    <a:pt x="10" y="0"/>
                  </a:cubicBezTo>
                  <a:cubicBezTo>
                    <a:pt x="9" y="0"/>
                    <a:pt x="4" y="0"/>
                    <a:pt x="1" y="3"/>
                  </a:cubicBezTo>
                  <a:cubicBezTo>
                    <a:pt x="1" y="3"/>
                    <a:pt x="0" y="5"/>
                    <a:pt x="3" y="7"/>
                  </a:cubicBezTo>
                  <a:lnTo>
                    <a:pt x="18" y="16"/>
                  </a:lnTo>
                  <a:cubicBezTo>
                    <a:pt x="16" y="15"/>
                    <a:pt x="15" y="13"/>
                    <a:pt x="15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30413" name="Freeform 13"/>
            <p:cNvSpPr>
              <a:spLocks/>
            </p:cNvSpPr>
            <p:nvPr/>
          </p:nvSpPr>
          <p:spPr bwMode="auto">
            <a:xfrm>
              <a:off x="664" y="546"/>
              <a:ext cx="60" cy="27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0" y="0"/>
                </a:cxn>
                <a:cxn ang="0">
                  <a:pos x="3" y="3"/>
                </a:cxn>
              </a:cxnLst>
              <a:rect l="0" t="0" r="r" b="b"/>
              <a:pathLst>
                <a:path w="9" h="4">
                  <a:moveTo>
                    <a:pt x="3" y="3"/>
                  </a:moveTo>
                  <a:cubicBezTo>
                    <a:pt x="5" y="4"/>
                    <a:pt x="7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lnTo>
                    <a:pt x="0" y="0"/>
                  </a:lnTo>
                  <a:cubicBezTo>
                    <a:pt x="1" y="2"/>
                    <a:pt x="2" y="3"/>
                    <a:pt x="3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30414" name="Freeform 14"/>
            <p:cNvSpPr>
              <a:spLocks/>
            </p:cNvSpPr>
            <p:nvPr/>
          </p:nvSpPr>
          <p:spPr bwMode="auto">
            <a:xfrm>
              <a:off x="515" y="206"/>
              <a:ext cx="189" cy="205"/>
            </a:xfrm>
            <a:custGeom>
              <a:avLst/>
              <a:gdLst/>
              <a:ahLst/>
              <a:cxnLst>
                <a:cxn ang="0">
                  <a:pos x="10" y="30"/>
                </a:cxn>
                <a:cxn ang="0">
                  <a:pos x="20" y="19"/>
                </a:cxn>
                <a:cxn ang="0">
                  <a:pos x="22" y="9"/>
                </a:cxn>
                <a:cxn ang="0">
                  <a:pos x="28" y="0"/>
                </a:cxn>
                <a:cxn ang="0">
                  <a:pos x="11" y="3"/>
                </a:cxn>
                <a:cxn ang="0">
                  <a:pos x="5" y="11"/>
                </a:cxn>
                <a:cxn ang="0">
                  <a:pos x="0" y="24"/>
                </a:cxn>
                <a:cxn ang="0">
                  <a:pos x="10" y="30"/>
                </a:cxn>
              </a:cxnLst>
              <a:rect l="0" t="0" r="r" b="b"/>
              <a:pathLst>
                <a:path w="28" h="30">
                  <a:moveTo>
                    <a:pt x="10" y="30"/>
                  </a:moveTo>
                  <a:cubicBezTo>
                    <a:pt x="16" y="30"/>
                    <a:pt x="20" y="21"/>
                    <a:pt x="20" y="19"/>
                  </a:cubicBezTo>
                  <a:cubicBezTo>
                    <a:pt x="21" y="16"/>
                    <a:pt x="21" y="13"/>
                    <a:pt x="22" y="9"/>
                  </a:cubicBezTo>
                  <a:cubicBezTo>
                    <a:pt x="22" y="6"/>
                    <a:pt x="25" y="0"/>
                    <a:pt x="28" y="0"/>
                  </a:cubicBezTo>
                  <a:lnTo>
                    <a:pt x="11" y="3"/>
                  </a:lnTo>
                  <a:cubicBezTo>
                    <a:pt x="11" y="3"/>
                    <a:pt x="6" y="5"/>
                    <a:pt x="5" y="11"/>
                  </a:cubicBezTo>
                  <a:cubicBezTo>
                    <a:pt x="4" y="15"/>
                    <a:pt x="4" y="22"/>
                    <a:pt x="0" y="24"/>
                  </a:cubicBezTo>
                  <a:cubicBezTo>
                    <a:pt x="0" y="24"/>
                    <a:pt x="3" y="30"/>
                    <a:pt x="10" y="3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30415" name="Freeform 15"/>
            <p:cNvSpPr>
              <a:spLocks/>
            </p:cNvSpPr>
            <p:nvPr/>
          </p:nvSpPr>
          <p:spPr bwMode="auto">
            <a:xfrm>
              <a:off x="213" y="138"/>
              <a:ext cx="560" cy="738"/>
            </a:xfrm>
            <a:custGeom>
              <a:avLst/>
              <a:gdLst/>
              <a:ahLst/>
              <a:cxnLst>
                <a:cxn ang="0">
                  <a:pos x="77" y="37"/>
                </a:cxn>
                <a:cxn ang="0">
                  <a:pos x="82" y="27"/>
                </a:cxn>
                <a:cxn ang="0">
                  <a:pos x="80" y="14"/>
                </a:cxn>
                <a:cxn ang="0">
                  <a:pos x="72" y="11"/>
                </a:cxn>
                <a:cxn ang="0">
                  <a:pos x="66" y="20"/>
                </a:cxn>
                <a:cxn ang="0">
                  <a:pos x="64" y="30"/>
                </a:cxn>
                <a:cxn ang="0">
                  <a:pos x="54" y="41"/>
                </a:cxn>
                <a:cxn ang="0">
                  <a:pos x="44" y="35"/>
                </a:cxn>
                <a:cxn ang="0">
                  <a:pos x="40" y="20"/>
                </a:cxn>
                <a:cxn ang="0">
                  <a:pos x="26" y="2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4" y="31"/>
                </a:cxn>
                <a:cxn ang="0">
                  <a:pos x="17" y="42"/>
                </a:cxn>
                <a:cxn ang="0">
                  <a:pos x="22" y="43"/>
                </a:cxn>
                <a:cxn ang="0">
                  <a:pos x="37" y="49"/>
                </a:cxn>
                <a:cxn ang="0">
                  <a:pos x="40" y="65"/>
                </a:cxn>
                <a:cxn ang="0">
                  <a:pos x="27" y="79"/>
                </a:cxn>
                <a:cxn ang="0">
                  <a:pos x="14" y="88"/>
                </a:cxn>
                <a:cxn ang="0">
                  <a:pos x="9" y="103"/>
                </a:cxn>
                <a:cxn ang="0">
                  <a:pos x="11" y="107"/>
                </a:cxn>
                <a:cxn ang="0">
                  <a:pos x="33" y="105"/>
                </a:cxn>
                <a:cxn ang="0">
                  <a:pos x="41" y="89"/>
                </a:cxn>
                <a:cxn ang="0">
                  <a:pos x="46" y="76"/>
                </a:cxn>
                <a:cxn ang="0">
                  <a:pos x="49" y="73"/>
                </a:cxn>
                <a:cxn ang="0">
                  <a:pos x="58" y="70"/>
                </a:cxn>
                <a:cxn ang="0">
                  <a:pos x="63" y="79"/>
                </a:cxn>
                <a:cxn ang="0">
                  <a:pos x="66" y="86"/>
                </a:cxn>
                <a:cxn ang="0">
                  <a:pos x="67" y="87"/>
                </a:cxn>
                <a:cxn ang="0">
                  <a:pos x="67" y="87"/>
                </a:cxn>
                <a:cxn ang="0">
                  <a:pos x="68" y="87"/>
                </a:cxn>
                <a:cxn ang="0">
                  <a:pos x="78" y="75"/>
                </a:cxn>
                <a:cxn ang="0">
                  <a:pos x="75" y="64"/>
                </a:cxn>
                <a:cxn ang="0">
                  <a:pos x="75" y="64"/>
                </a:cxn>
                <a:cxn ang="0">
                  <a:pos x="69" y="64"/>
                </a:cxn>
                <a:cxn ang="0">
                  <a:pos x="66" y="61"/>
                </a:cxn>
                <a:cxn ang="0">
                  <a:pos x="65" y="50"/>
                </a:cxn>
                <a:cxn ang="0">
                  <a:pos x="77" y="37"/>
                </a:cxn>
              </a:cxnLst>
              <a:rect l="0" t="0" r="r" b="b"/>
              <a:pathLst>
                <a:path w="83" h="114">
                  <a:moveTo>
                    <a:pt x="77" y="37"/>
                  </a:moveTo>
                  <a:cubicBezTo>
                    <a:pt x="81" y="34"/>
                    <a:pt x="82" y="29"/>
                    <a:pt x="82" y="27"/>
                  </a:cubicBezTo>
                  <a:cubicBezTo>
                    <a:pt x="82" y="25"/>
                    <a:pt x="83" y="18"/>
                    <a:pt x="80" y="14"/>
                  </a:cubicBezTo>
                  <a:cubicBezTo>
                    <a:pt x="77" y="10"/>
                    <a:pt x="74" y="11"/>
                    <a:pt x="72" y="11"/>
                  </a:cubicBezTo>
                  <a:cubicBezTo>
                    <a:pt x="69" y="11"/>
                    <a:pt x="66" y="17"/>
                    <a:pt x="66" y="20"/>
                  </a:cubicBezTo>
                  <a:cubicBezTo>
                    <a:pt x="65" y="24"/>
                    <a:pt x="65" y="27"/>
                    <a:pt x="64" y="30"/>
                  </a:cubicBezTo>
                  <a:cubicBezTo>
                    <a:pt x="64" y="32"/>
                    <a:pt x="60" y="41"/>
                    <a:pt x="54" y="41"/>
                  </a:cubicBezTo>
                  <a:cubicBezTo>
                    <a:pt x="47" y="41"/>
                    <a:pt x="44" y="35"/>
                    <a:pt x="44" y="35"/>
                  </a:cubicBezTo>
                  <a:cubicBezTo>
                    <a:pt x="41" y="33"/>
                    <a:pt x="41" y="31"/>
                    <a:pt x="40" y="20"/>
                  </a:cubicBezTo>
                  <a:cubicBezTo>
                    <a:pt x="38" y="8"/>
                    <a:pt x="30" y="4"/>
                    <a:pt x="26" y="2"/>
                  </a:cubicBezTo>
                  <a:cubicBezTo>
                    <a:pt x="23" y="1"/>
                    <a:pt x="15" y="0"/>
                    <a:pt x="9" y="4"/>
                  </a:cubicBezTo>
                  <a:cubicBezTo>
                    <a:pt x="8" y="4"/>
                    <a:pt x="8" y="5"/>
                    <a:pt x="7" y="5"/>
                  </a:cubicBezTo>
                  <a:cubicBezTo>
                    <a:pt x="1" y="12"/>
                    <a:pt x="0" y="22"/>
                    <a:pt x="4" y="31"/>
                  </a:cubicBezTo>
                  <a:cubicBezTo>
                    <a:pt x="7" y="37"/>
                    <a:pt x="12" y="40"/>
                    <a:pt x="17" y="42"/>
                  </a:cubicBezTo>
                  <a:cubicBezTo>
                    <a:pt x="19" y="43"/>
                    <a:pt x="21" y="43"/>
                    <a:pt x="22" y="43"/>
                  </a:cubicBezTo>
                  <a:cubicBezTo>
                    <a:pt x="28" y="43"/>
                    <a:pt x="32" y="43"/>
                    <a:pt x="37" y="49"/>
                  </a:cubicBezTo>
                  <a:cubicBezTo>
                    <a:pt x="43" y="54"/>
                    <a:pt x="40" y="64"/>
                    <a:pt x="40" y="65"/>
                  </a:cubicBezTo>
                  <a:cubicBezTo>
                    <a:pt x="39" y="67"/>
                    <a:pt x="35" y="76"/>
                    <a:pt x="27" y="79"/>
                  </a:cubicBezTo>
                  <a:cubicBezTo>
                    <a:pt x="19" y="82"/>
                    <a:pt x="15" y="88"/>
                    <a:pt x="14" y="88"/>
                  </a:cubicBezTo>
                  <a:cubicBezTo>
                    <a:pt x="14" y="89"/>
                    <a:pt x="8" y="97"/>
                    <a:pt x="9" y="103"/>
                  </a:cubicBezTo>
                  <a:cubicBezTo>
                    <a:pt x="9" y="105"/>
                    <a:pt x="10" y="106"/>
                    <a:pt x="11" y="107"/>
                  </a:cubicBezTo>
                  <a:cubicBezTo>
                    <a:pt x="18" y="114"/>
                    <a:pt x="26" y="112"/>
                    <a:pt x="33" y="105"/>
                  </a:cubicBezTo>
                  <a:cubicBezTo>
                    <a:pt x="40" y="99"/>
                    <a:pt x="41" y="91"/>
                    <a:pt x="41" y="89"/>
                  </a:cubicBezTo>
                  <a:cubicBezTo>
                    <a:pt x="41" y="88"/>
                    <a:pt x="41" y="83"/>
                    <a:pt x="46" y="76"/>
                  </a:cubicBezTo>
                  <a:cubicBezTo>
                    <a:pt x="47" y="75"/>
                    <a:pt x="48" y="74"/>
                    <a:pt x="49" y="73"/>
                  </a:cubicBezTo>
                  <a:cubicBezTo>
                    <a:pt x="52" y="70"/>
                    <a:pt x="57" y="70"/>
                    <a:pt x="58" y="70"/>
                  </a:cubicBezTo>
                  <a:cubicBezTo>
                    <a:pt x="60" y="70"/>
                    <a:pt x="63" y="74"/>
                    <a:pt x="63" y="79"/>
                  </a:cubicBezTo>
                  <a:cubicBezTo>
                    <a:pt x="63" y="83"/>
                    <a:pt x="64" y="85"/>
                    <a:pt x="66" y="86"/>
                  </a:cubicBezTo>
                  <a:cubicBezTo>
                    <a:pt x="66" y="86"/>
                    <a:pt x="67" y="86"/>
                    <a:pt x="67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7" y="87"/>
                    <a:pt x="68" y="87"/>
                    <a:pt x="68" y="87"/>
                  </a:cubicBezTo>
                  <a:cubicBezTo>
                    <a:pt x="70" y="87"/>
                    <a:pt x="77" y="84"/>
                    <a:pt x="78" y="75"/>
                  </a:cubicBezTo>
                  <a:cubicBezTo>
                    <a:pt x="79" y="66"/>
                    <a:pt x="77" y="65"/>
                    <a:pt x="75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3" y="64"/>
                    <a:pt x="71" y="65"/>
                    <a:pt x="69" y="64"/>
                  </a:cubicBezTo>
                  <a:cubicBezTo>
                    <a:pt x="68" y="64"/>
                    <a:pt x="67" y="63"/>
                    <a:pt x="66" y="61"/>
                  </a:cubicBezTo>
                  <a:cubicBezTo>
                    <a:pt x="64" y="59"/>
                    <a:pt x="64" y="55"/>
                    <a:pt x="65" y="50"/>
                  </a:cubicBezTo>
                  <a:cubicBezTo>
                    <a:pt x="67" y="39"/>
                    <a:pt x="72" y="40"/>
                    <a:pt x="77" y="37"/>
                  </a:cubicBezTo>
                  <a:close/>
                </a:path>
              </a:pathLst>
            </a:custGeom>
            <a:solidFill>
              <a:srgbClr val="99CC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</p:grpSp>
      <p:sp>
        <p:nvSpPr>
          <p:cNvPr id="230416" name="Freeform 16"/>
          <p:cNvSpPr>
            <a:spLocks noEditPoints="1"/>
          </p:cNvSpPr>
          <p:nvPr/>
        </p:nvSpPr>
        <p:spPr bwMode="auto">
          <a:xfrm rot="-5400000">
            <a:off x="2822575" y="28575"/>
            <a:ext cx="434975" cy="434975"/>
          </a:xfrm>
          <a:custGeom>
            <a:avLst/>
            <a:gdLst/>
            <a:ahLst/>
            <a:cxnLst>
              <a:cxn ang="0">
                <a:pos x="30" y="30"/>
              </a:cxn>
              <a:cxn ang="0">
                <a:pos x="103" y="0"/>
              </a:cxn>
              <a:cxn ang="0">
                <a:pos x="176" y="30"/>
              </a:cxn>
              <a:cxn ang="0">
                <a:pos x="207" y="103"/>
              </a:cxn>
              <a:cxn ang="0">
                <a:pos x="176" y="176"/>
              </a:cxn>
              <a:cxn ang="0">
                <a:pos x="103" y="207"/>
              </a:cxn>
              <a:cxn ang="0">
                <a:pos x="30" y="176"/>
              </a:cxn>
              <a:cxn ang="0">
                <a:pos x="0" y="103"/>
              </a:cxn>
              <a:cxn ang="0">
                <a:pos x="30" y="30"/>
              </a:cxn>
              <a:cxn ang="0">
                <a:pos x="45" y="57"/>
              </a:cxn>
              <a:cxn ang="0">
                <a:pos x="37" y="62"/>
              </a:cxn>
              <a:cxn ang="0">
                <a:pos x="38" y="71"/>
              </a:cxn>
              <a:cxn ang="0">
                <a:pos x="95" y="167"/>
              </a:cxn>
              <a:cxn ang="0">
                <a:pos x="98" y="171"/>
              </a:cxn>
              <a:cxn ang="0">
                <a:pos x="103" y="172"/>
              </a:cxn>
              <a:cxn ang="0">
                <a:pos x="108" y="171"/>
              </a:cxn>
              <a:cxn ang="0">
                <a:pos x="111" y="167"/>
              </a:cxn>
              <a:cxn ang="0">
                <a:pos x="169" y="72"/>
              </a:cxn>
              <a:cxn ang="0">
                <a:pos x="169" y="62"/>
              </a:cxn>
              <a:cxn ang="0">
                <a:pos x="162" y="57"/>
              </a:cxn>
              <a:cxn ang="0">
                <a:pos x="45" y="57"/>
              </a:cxn>
              <a:cxn ang="0">
                <a:pos x="103" y="159"/>
              </a:cxn>
              <a:cxn ang="0">
                <a:pos x="49" y="69"/>
              </a:cxn>
              <a:cxn ang="0">
                <a:pos x="158" y="69"/>
              </a:cxn>
              <a:cxn ang="0">
                <a:pos x="103" y="159"/>
              </a:cxn>
            </a:cxnLst>
            <a:rect l="0" t="0" r="r" b="b"/>
            <a:pathLst>
              <a:path w="207" h="207">
                <a:moveTo>
                  <a:pt x="30" y="30"/>
                </a:moveTo>
                <a:cubicBezTo>
                  <a:pt x="50" y="10"/>
                  <a:pt x="74" y="0"/>
                  <a:pt x="103" y="0"/>
                </a:cubicBezTo>
                <a:cubicBezTo>
                  <a:pt x="132" y="0"/>
                  <a:pt x="156" y="10"/>
                  <a:pt x="176" y="30"/>
                </a:cubicBezTo>
                <a:cubicBezTo>
                  <a:pt x="197" y="50"/>
                  <a:pt x="207" y="74"/>
                  <a:pt x="207" y="103"/>
                </a:cubicBezTo>
                <a:cubicBezTo>
                  <a:pt x="207" y="132"/>
                  <a:pt x="197" y="156"/>
                  <a:pt x="176" y="176"/>
                </a:cubicBezTo>
                <a:cubicBezTo>
                  <a:pt x="156" y="197"/>
                  <a:pt x="132" y="207"/>
                  <a:pt x="103" y="207"/>
                </a:cubicBezTo>
                <a:cubicBezTo>
                  <a:pt x="74" y="207"/>
                  <a:pt x="50" y="197"/>
                  <a:pt x="30" y="176"/>
                </a:cubicBezTo>
                <a:cubicBezTo>
                  <a:pt x="10" y="156"/>
                  <a:pt x="0" y="132"/>
                  <a:pt x="0" y="103"/>
                </a:cubicBezTo>
                <a:cubicBezTo>
                  <a:pt x="0" y="74"/>
                  <a:pt x="10" y="50"/>
                  <a:pt x="30" y="30"/>
                </a:cubicBezTo>
                <a:close/>
                <a:moveTo>
                  <a:pt x="45" y="57"/>
                </a:moveTo>
                <a:cubicBezTo>
                  <a:pt x="41" y="57"/>
                  <a:pt x="38" y="59"/>
                  <a:pt x="37" y="62"/>
                </a:cubicBezTo>
                <a:cubicBezTo>
                  <a:pt x="36" y="65"/>
                  <a:pt x="36" y="68"/>
                  <a:pt x="38" y="71"/>
                </a:cubicBezTo>
                <a:lnTo>
                  <a:pt x="95" y="167"/>
                </a:lnTo>
                <a:cubicBezTo>
                  <a:pt x="96" y="169"/>
                  <a:pt x="97" y="170"/>
                  <a:pt x="98" y="171"/>
                </a:cubicBezTo>
                <a:cubicBezTo>
                  <a:pt x="100" y="171"/>
                  <a:pt x="101" y="172"/>
                  <a:pt x="103" y="172"/>
                </a:cubicBezTo>
                <a:cubicBezTo>
                  <a:pt x="105" y="172"/>
                  <a:pt x="106" y="171"/>
                  <a:pt x="108" y="171"/>
                </a:cubicBezTo>
                <a:cubicBezTo>
                  <a:pt x="109" y="170"/>
                  <a:pt x="110" y="169"/>
                  <a:pt x="111" y="167"/>
                </a:cubicBezTo>
                <a:lnTo>
                  <a:pt x="169" y="72"/>
                </a:lnTo>
                <a:cubicBezTo>
                  <a:pt x="171" y="69"/>
                  <a:pt x="171" y="66"/>
                  <a:pt x="169" y="62"/>
                </a:cubicBezTo>
                <a:cubicBezTo>
                  <a:pt x="168" y="59"/>
                  <a:pt x="166" y="57"/>
                  <a:pt x="162" y="57"/>
                </a:cubicBezTo>
                <a:lnTo>
                  <a:pt x="45" y="57"/>
                </a:lnTo>
                <a:close/>
                <a:moveTo>
                  <a:pt x="103" y="159"/>
                </a:moveTo>
                <a:lnTo>
                  <a:pt x="49" y="69"/>
                </a:lnTo>
                <a:lnTo>
                  <a:pt x="158" y="69"/>
                </a:lnTo>
                <a:lnTo>
                  <a:pt x="103" y="159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230417" name="Freeform 17"/>
          <p:cNvSpPr>
            <a:spLocks noEditPoints="1"/>
          </p:cNvSpPr>
          <p:nvPr/>
        </p:nvSpPr>
        <p:spPr bwMode="auto">
          <a:xfrm rot="-5400000">
            <a:off x="7793037" y="222251"/>
            <a:ext cx="665163" cy="665162"/>
          </a:xfrm>
          <a:custGeom>
            <a:avLst/>
            <a:gdLst/>
            <a:ahLst/>
            <a:cxnLst>
              <a:cxn ang="0">
                <a:pos x="30" y="30"/>
              </a:cxn>
              <a:cxn ang="0">
                <a:pos x="103" y="0"/>
              </a:cxn>
              <a:cxn ang="0">
                <a:pos x="176" y="30"/>
              </a:cxn>
              <a:cxn ang="0">
                <a:pos x="207" y="103"/>
              </a:cxn>
              <a:cxn ang="0">
                <a:pos x="176" y="176"/>
              </a:cxn>
              <a:cxn ang="0">
                <a:pos x="103" y="207"/>
              </a:cxn>
              <a:cxn ang="0">
                <a:pos x="30" y="176"/>
              </a:cxn>
              <a:cxn ang="0">
                <a:pos x="0" y="103"/>
              </a:cxn>
              <a:cxn ang="0">
                <a:pos x="30" y="30"/>
              </a:cxn>
              <a:cxn ang="0">
                <a:pos x="45" y="57"/>
              </a:cxn>
              <a:cxn ang="0">
                <a:pos x="37" y="62"/>
              </a:cxn>
              <a:cxn ang="0">
                <a:pos x="38" y="71"/>
              </a:cxn>
              <a:cxn ang="0">
                <a:pos x="95" y="167"/>
              </a:cxn>
              <a:cxn ang="0">
                <a:pos x="98" y="171"/>
              </a:cxn>
              <a:cxn ang="0">
                <a:pos x="103" y="172"/>
              </a:cxn>
              <a:cxn ang="0">
                <a:pos x="108" y="171"/>
              </a:cxn>
              <a:cxn ang="0">
                <a:pos x="111" y="167"/>
              </a:cxn>
              <a:cxn ang="0">
                <a:pos x="169" y="72"/>
              </a:cxn>
              <a:cxn ang="0">
                <a:pos x="169" y="62"/>
              </a:cxn>
              <a:cxn ang="0">
                <a:pos x="162" y="57"/>
              </a:cxn>
              <a:cxn ang="0">
                <a:pos x="45" y="57"/>
              </a:cxn>
              <a:cxn ang="0">
                <a:pos x="103" y="159"/>
              </a:cxn>
              <a:cxn ang="0">
                <a:pos x="49" y="69"/>
              </a:cxn>
              <a:cxn ang="0">
                <a:pos x="158" y="69"/>
              </a:cxn>
              <a:cxn ang="0">
                <a:pos x="103" y="159"/>
              </a:cxn>
            </a:cxnLst>
            <a:rect l="0" t="0" r="r" b="b"/>
            <a:pathLst>
              <a:path w="207" h="207">
                <a:moveTo>
                  <a:pt x="30" y="30"/>
                </a:moveTo>
                <a:cubicBezTo>
                  <a:pt x="50" y="10"/>
                  <a:pt x="74" y="0"/>
                  <a:pt x="103" y="0"/>
                </a:cubicBezTo>
                <a:cubicBezTo>
                  <a:pt x="132" y="0"/>
                  <a:pt x="156" y="10"/>
                  <a:pt x="176" y="30"/>
                </a:cubicBezTo>
                <a:cubicBezTo>
                  <a:pt x="197" y="50"/>
                  <a:pt x="207" y="74"/>
                  <a:pt x="207" y="103"/>
                </a:cubicBezTo>
                <a:cubicBezTo>
                  <a:pt x="207" y="132"/>
                  <a:pt x="197" y="156"/>
                  <a:pt x="176" y="176"/>
                </a:cubicBezTo>
                <a:cubicBezTo>
                  <a:pt x="156" y="197"/>
                  <a:pt x="132" y="207"/>
                  <a:pt x="103" y="207"/>
                </a:cubicBezTo>
                <a:cubicBezTo>
                  <a:pt x="74" y="207"/>
                  <a:pt x="50" y="197"/>
                  <a:pt x="30" y="176"/>
                </a:cubicBezTo>
                <a:cubicBezTo>
                  <a:pt x="10" y="156"/>
                  <a:pt x="0" y="132"/>
                  <a:pt x="0" y="103"/>
                </a:cubicBezTo>
                <a:cubicBezTo>
                  <a:pt x="0" y="74"/>
                  <a:pt x="10" y="50"/>
                  <a:pt x="30" y="30"/>
                </a:cubicBezTo>
                <a:close/>
                <a:moveTo>
                  <a:pt x="45" y="57"/>
                </a:moveTo>
                <a:cubicBezTo>
                  <a:pt x="41" y="57"/>
                  <a:pt x="38" y="59"/>
                  <a:pt x="37" y="62"/>
                </a:cubicBezTo>
                <a:cubicBezTo>
                  <a:pt x="36" y="65"/>
                  <a:pt x="36" y="68"/>
                  <a:pt x="38" y="71"/>
                </a:cubicBezTo>
                <a:lnTo>
                  <a:pt x="95" y="167"/>
                </a:lnTo>
                <a:cubicBezTo>
                  <a:pt x="96" y="169"/>
                  <a:pt x="97" y="170"/>
                  <a:pt x="98" y="171"/>
                </a:cubicBezTo>
                <a:cubicBezTo>
                  <a:pt x="100" y="171"/>
                  <a:pt x="101" y="172"/>
                  <a:pt x="103" y="172"/>
                </a:cubicBezTo>
                <a:cubicBezTo>
                  <a:pt x="105" y="172"/>
                  <a:pt x="106" y="171"/>
                  <a:pt x="108" y="171"/>
                </a:cubicBezTo>
                <a:cubicBezTo>
                  <a:pt x="109" y="170"/>
                  <a:pt x="110" y="169"/>
                  <a:pt x="111" y="167"/>
                </a:cubicBezTo>
                <a:lnTo>
                  <a:pt x="169" y="72"/>
                </a:lnTo>
                <a:cubicBezTo>
                  <a:pt x="171" y="69"/>
                  <a:pt x="171" y="66"/>
                  <a:pt x="169" y="62"/>
                </a:cubicBezTo>
                <a:cubicBezTo>
                  <a:pt x="168" y="59"/>
                  <a:pt x="166" y="57"/>
                  <a:pt x="162" y="57"/>
                </a:cubicBezTo>
                <a:lnTo>
                  <a:pt x="45" y="57"/>
                </a:lnTo>
                <a:close/>
                <a:moveTo>
                  <a:pt x="103" y="159"/>
                </a:moveTo>
                <a:lnTo>
                  <a:pt x="49" y="69"/>
                </a:lnTo>
                <a:lnTo>
                  <a:pt x="158" y="69"/>
                </a:lnTo>
                <a:lnTo>
                  <a:pt x="103" y="159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230418" name="Rectangle 18"/>
          <p:cNvSpPr>
            <a:spLocks noChangeArrowheads="1"/>
          </p:cNvSpPr>
          <p:nvPr/>
        </p:nvSpPr>
        <p:spPr bwMode="auto">
          <a:xfrm>
            <a:off x="0" y="6172200"/>
            <a:ext cx="9153525" cy="152400"/>
          </a:xfrm>
          <a:prstGeom prst="rect">
            <a:avLst/>
          </a:prstGeom>
          <a:solidFill>
            <a:srgbClr val="36429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230419" name="Freeform 19"/>
          <p:cNvSpPr>
            <a:spLocks noEditPoints="1"/>
          </p:cNvSpPr>
          <p:nvPr/>
        </p:nvSpPr>
        <p:spPr bwMode="auto">
          <a:xfrm rot="-5400000">
            <a:off x="1066800" y="762000"/>
            <a:ext cx="293688" cy="293688"/>
          </a:xfrm>
          <a:custGeom>
            <a:avLst/>
            <a:gdLst/>
            <a:ahLst/>
            <a:cxnLst>
              <a:cxn ang="0">
                <a:pos x="30" y="30"/>
              </a:cxn>
              <a:cxn ang="0">
                <a:pos x="103" y="0"/>
              </a:cxn>
              <a:cxn ang="0">
                <a:pos x="176" y="30"/>
              </a:cxn>
              <a:cxn ang="0">
                <a:pos x="207" y="103"/>
              </a:cxn>
              <a:cxn ang="0">
                <a:pos x="176" y="176"/>
              </a:cxn>
              <a:cxn ang="0">
                <a:pos x="103" y="207"/>
              </a:cxn>
              <a:cxn ang="0">
                <a:pos x="30" y="176"/>
              </a:cxn>
              <a:cxn ang="0">
                <a:pos x="0" y="103"/>
              </a:cxn>
              <a:cxn ang="0">
                <a:pos x="30" y="30"/>
              </a:cxn>
              <a:cxn ang="0">
                <a:pos x="45" y="57"/>
              </a:cxn>
              <a:cxn ang="0">
                <a:pos x="37" y="62"/>
              </a:cxn>
              <a:cxn ang="0">
                <a:pos x="38" y="71"/>
              </a:cxn>
              <a:cxn ang="0">
                <a:pos x="95" y="167"/>
              </a:cxn>
              <a:cxn ang="0">
                <a:pos x="98" y="171"/>
              </a:cxn>
              <a:cxn ang="0">
                <a:pos x="103" y="172"/>
              </a:cxn>
              <a:cxn ang="0">
                <a:pos x="108" y="171"/>
              </a:cxn>
              <a:cxn ang="0">
                <a:pos x="111" y="167"/>
              </a:cxn>
              <a:cxn ang="0">
                <a:pos x="169" y="72"/>
              </a:cxn>
              <a:cxn ang="0">
                <a:pos x="169" y="62"/>
              </a:cxn>
              <a:cxn ang="0">
                <a:pos x="162" y="57"/>
              </a:cxn>
              <a:cxn ang="0">
                <a:pos x="45" y="57"/>
              </a:cxn>
              <a:cxn ang="0">
                <a:pos x="103" y="159"/>
              </a:cxn>
              <a:cxn ang="0">
                <a:pos x="49" y="69"/>
              </a:cxn>
              <a:cxn ang="0">
                <a:pos x="158" y="69"/>
              </a:cxn>
              <a:cxn ang="0">
                <a:pos x="103" y="159"/>
              </a:cxn>
            </a:cxnLst>
            <a:rect l="0" t="0" r="r" b="b"/>
            <a:pathLst>
              <a:path w="207" h="207">
                <a:moveTo>
                  <a:pt x="30" y="30"/>
                </a:moveTo>
                <a:cubicBezTo>
                  <a:pt x="50" y="10"/>
                  <a:pt x="74" y="0"/>
                  <a:pt x="103" y="0"/>
                </a:cubicBezTo>
                <a:cubicBezTo>
                  <a:pt x="132" y="0"/>
                  <a:pt x="156" y="10"/>
                  <a:pt x="176" y="30"/>
                </a:cubicBezTo>
                <a:cubicBezTo>
                  <a:pt x="197" y="50"/>
                  <a:pt x="207" y="74"/>
                  <a:pt x="207" y="103"/>
                </a:cubicBezTo>
                <a:cubicBezTo>
                  <a:pt x="207" y="132"/>
                  <a:pt x="197" y="156"/>
                  <a:pt x="176" y="176"/>
                </a:cubicBezTo>
                <a:cubicBezTo>
                  <a:pt x="156" y="197"/>
                  <a:pt x="132" y="207"/>
                  <a:pt x="103" y="207"/>
                </a:cubicBezTo>
                <a:cubicBezTo>
                  <a:pt x="74" y="207"/>
                  <a:pt x="50" y="197"/>
                  <a:pt x="30" y="176"/>
                </a:cubicBezTo>
                <a:cubicBezTo>
                  <a:pt x="10" y="156"/>
                  <a:pt x="0" y="132"/>
                  <a:pt x="0" y="103"/>
                </a:cubicBezTo>
                <a:cubicBezTo>
                  <a:pt x="0" y="74"/>
                  <a:pt x="10" y="50"/>
                  <a:pt x="30" y="30"/>
                </a:cubicBezTo>
                <a:close/>
                <a:moveTo>
                  <a:pt x="45" y="57"/>
                </a:moveTo>
                <a:cubicBezTo>
                  <a:pt x="41" y="57"/>
                  <a:pt x="38" y="59"/>
                  <a:pt x="37" y="62"/>
                </a:cubicBezTo>
                <a:cubicBezTo>
                  <a:pt x="36" y="65"/>
                  <a:pt x="36" y="68"/>
                  <a:pt x="38" y="71"/>
                </a:cubicBezTo>
                <a:lnTo>
                  <a:pt x="95" y="167"/>
                </a:lnTo>
                <a:cubicBezTo>
                  <a:pt x="96" y="169"/>
                  <a:pt x="97" y="170"/>
                  <a:pt x="98" y="171"/>
                </a:cubicBezTo>
                <a:cubicBezTo>
                  <a:pt x="100" y="171"/>
                  <a:pt x="101" y="172"/>
                  <a:pt x="103" y="172"/>
                </a:cubicBezTo>
                <a:cubicBezTo>
                  <a:pt x="105" y="172"/>
                  <a:pt x="106" y="171"/>
                  <a:pt x="108" y="171"/>
                </a:cubicBezTo>
                <a:cubicBezTo>
                  <a:pt x="109" y="170"/>
                  <a:pt x="110" y="169"/>
                  <a:pt x="111" y="167"/>
                </a:cubicBezTo>
                <a:lnTo>
                  <a:pt x="169" y="72"/>
                </a:lnTo>
                <a:cubicBezTo>
                  <a:pt x="171" y="69"/>
                  <a:pt x="171" y="66"/>
                  <a:pt x="169" y="62"/>
                </a:cubicBezTo>
                <a:cubicBezTo>
                  <a:pt x="168" y="59"/>
                  <a:pt x="166" y="57"/>
                  <a:pt x="162" y="57"/>
                </a:cubicBezTo>
                <a:lnTo>
                  <a:pt x="45" y="57"/>
                </a:lnTo>
                <a:close/>
                <a:moveTo>
                  <a:pt x="103" y="159"/>
                </a:moveTo>
                <a:lnTo>
                  <a:pt x="49" y="69"/>
                </a:lnTo>
                <a:lnTo>
                  <a:pt x="158" y="69"/>
                </a:lnTo>
                <a:lnTo>
                  <a:pt x="103" y="159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60781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60782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00200"/>
            <a:ext cx="8424862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30422" name="Rectangle 2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0975" y="6324600"/>
            <a:ext cx="302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2000" b="1">
                <a:solidFill>
                  <a:srgbClr val="002B80"/>
                </a:solidFill>
                <a:latin typeface="-윤체L" pitchFamily="18" charset="-127"/>
                <a:ea typeface="+mn-ea"/>
              </a:defRPr>
            </a:lvl1pPr>
          </a:lstStyle>
          <a:p>
            <a:pPr>
              <a:defRPr/>
            </a:pPr>
            <a:fld id="{22ADB461-7ECA-427E-B42B-E7C061E1E336}" type="datetime1">
              <a:rPr lang="zh-CN" altLang="en-US"/>
              <a:pPr>
                <a:defRPr/>
              </a:pPr>
              <a:t>2013-11-11</a:t>
            </a:fld>
            <a:endParaRPr lang="zh-CN" altLang="zh-CN"/>
          </a:p>
        </p:txBody>
      </p:sp>
      <p:sp>
        <p:nvSpPr>
          <p:cNvPr id="230423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3575" y="6308725"/>
            <a:ext cx="424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2000" b="1">
                <a:solidFill>
                  <a:srgbClr val="002B80"/>
                </a:solidFill>
                <a:latin typeface="+mj-lt"/>
                <a:ea typeface="+mj-ea"/>
              </a:defRPr>
            </a:lvl1pPr>
          </a:lstStyle>
          <a:p>
            <a:pPr>
              <a:defRPr/>
            </a:pPr>
            <a:r>
              <a:rPr lang="zh-CN" altLang="en-US"/>
              <a:t>信号与系统</a:t>
            </a:r>
          </a:p>
        </p:txBody>
      </p:sp>
      <p:sp>
        <p:nvSpPr>
          <p:cNvPr id="230424" name="Rectangle 2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2000" b="1">
                <a:solidFill>
                  <a:srgbClr val="003399"/>
                </a:solidFill>
                <a:latin typeface="-윤체L" pitchFamily="18" charset="-127"/>
                <a:ea typeface="-윤체L" pitchFamily="18" charset="-127"/>
              </a:defRPr>
            </a:lvl1pPr>
          </a:lstStyle>
          <a:p>
            <a:pPr>
              <a:defRPr/>
            </a:pPr>
            <a:fld id="{1CACB471-3959-4BB2-AEA8-128EB15BC8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黑体" pitchFamily="2" charset="-122"/>
          <a:ea typeface="黑体" pitchFamily="2" charset="-122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黑体" pitchFamily="2" charset="-122"/>
          <a:ea typeface="黑体" pitchFamily="2" charset="-122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黑体" pitchFamily="2" charset="-122"/>
          <a:ea typeface="黑体" pitchFamily="2" charset="-122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黑体" pitchFamily="2" charset="-122"/>
          <a:ea typeface="黑体" pitchFamily="2" charset="-122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黑体" pitchFamily="2" charset="-122"/>
          <a:ea typeface="黑体" pitchFamily="2" charset="-122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黑体" pitchFamily="2" charset="-122"/>
          <a:ea typeface="黑体" pitchFamily="2" charset="-122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黑体" pitchFamily="2" charset="-122"/>
          <a:ea typeface="黑体" pitchFamily="2" charset="-122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2800" b="1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u"/>
        <a:defRPr kumimoji="1" sz="2600" b="1">
          <a:solidFill>
            <a:srgbClr val="003399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Ø"/>
        <a:defRPr kumimoji="1" sz="2400" b="1">
          <a:solidFill>
            <a:srgbClr val="003399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rgbClr val="003399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>
          <a:solidFill>
            <a:srgbClr val="003399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rgbClr val="003399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rgbClr val="003399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rgbClr val="003399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rgbClr val="00339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2.bin"/><Relationship Id="rId26" Type="http://schemas.openxmlformats.org/officeDocument/2006/relationships/oleObject" Target="../embeddings/oleObject26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25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3.wmf"/><Relationship Id="rId25" Type="http://schemas.openxmlformats.org/officeDocument/2006/relationships/image" Target="../media/image27.wmf"/><Relationship Id="rId3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29" Type="http://schemas.openxmlformats.org/officeDocument/2006/relationships/image" Target="../media/image29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25.bin"/><Relationship Id="rId32" Type="http://schemas.openxmlformats.org/officeDocument/2006/relationships/oleObject" Target="../embeddings/oleObject29.bin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26.wmf"/><Relationship Id="rId28" Type="http://schemas.openxmlformats.org/officeDocument/2006/relationships/oleObject" Target="../embeddings/oleObject27.bin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4.wmf"/><Relationship Id="rId31" Type="http://schemas.openxmlformats.org/officeDocument/2006/relationships/image" Target="../media/image30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4.bin"/><Relationship Id="rId27" Type="http://schemas.openxmlformats.org/officeDocument/2006/relationships/image" Target="../media/image28.wmf"/><Relationship Id="rId30" Type="http://schemas.openxmlformats.org/officeDocument/2006/relationships/oleObject" Target="../embeddings/oleObject2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5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7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oleObject" Target="../embeddings/oleObject53.bin"/><Relationship Id="rId18" Type="http://schemas.openxmlformats.org/officeDocument/2006/relationships/oleObject" Target="../embeddings/oleObject5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5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37.wmf"/><Relationship Id="rId5" Type="http://schemas.openxmlformats.org/officeDocument/2006/relationships/image" Target="../media/image48.wmf"/><Relationship Id="rId15" Type="http://schemas.openxmlformats.org/officeDocument/2006/relationships/oleObject" Target="../embeddings/oleObject54.bin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52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9.wmf"/><Relationship Id="rId14" Type="http://schemas.openxmlformats.org/officeDocument/2006/relationships/image" Target="../media/image5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5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61.wmf"/><Relationship Id="rId18" Type="http://schemas.openxmlformats.org/officeDocument/2006/relationships/oleObject" Target="../embeddings/oleObject68.bin"/><Relationship Id="rId26" Type="http://schemas.openxmlformats.org/officeDocument/2006/relationships/oleObject" Target="../embeddings/oleObject72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18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63.wmf"/><Relationship Id="rId25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7.bin"/><Relationship Id="rId20" Type="http://schemas.openxmlformats.org/officeDocument/2006/relationships/oleObject" Target="../embeddings/oleObject69.bin"/><Relationship Id="rId29" Type="http://schemas.openxmlformats.org/officeDocument/2006/relationships/image" Target="../media/image22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60.wmf"/><Relationship Id="rId24" Type="http://schemas.openxmlformats.org/officeDocument/2006/relationships/oleObject" Target="../embeddings/oleObject71.bin"/><Relationship Id="rId5" Type="http://schemas.openxmlformats.org/officeDocument/2006/relationships/image" Target="../media/image57.wmf"/><Relationship Id="rId15" Type="http://schemas.openxmlformats.org/officeDocument/2006/relationships/image" Target="../media/image62.wmf"/><Relationship Id="rId23" Type="http://schemas.openxmlformats.org/officeDocument/2006/relationships/image" Target="../media/image19.wmf"/><Relationship Id="rId28" Type="http://schemas.openxmlformats.org/officeDocument/2006/relationships/oleObject" Target="../embeddings/oleObject73.bin"/><Relationship Id="rId10" Type="http://schemas.openxmlformats.org/officeDocument/2006/relationships/oleObject" Target="../embeddings/oleObject64.bin"/><Relationship Id="rId19" Type="http://schemas.openxmlformats.org/officeDocument/2006/relationships/image" Target="../media/image64.wmf"/><Relationship Id="rId31" Type="http://schemas.openxmlformats.org/officeDocument/2006/relationships/image" Target="../media/image23.w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66.bin"/><Relationship Id="rId22" Type="http://schemas.openxmlformats.org/officeDocument/2006/relationships/oleObject" Target="../embeddings/oleObject70.bin"/><Relationship Id="rId27" Type="http://schemas.openxmlformats.org/officeDocument/2006/relationships/image" Target="../media/image21.wmf"/><Relationship Id="rId30" Type="http://schemas.openxmlformats.org/officeDocument/2006/relationships/oleObject" Target="../embeddings/oleObject7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7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37.wmf"/><Relationship Id="rId5" Type="http://schemas.openxmlformats.org/officeDocument/2006/relationships/image" Target="../media/image66.wmf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6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8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61.wmf"/><Relationship Id="rId18" Type="http://schemas.openxmlformats.org/officeDocument/2006/relationships/image" Target="../media/image76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88.bin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0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5" Type="http://schemas.openxmlformats.org/officeDocument/2006/relationships/image" Target="../media/image75.wmf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8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81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7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97.bin"/><Relationship Id="rId9" Type="http://schemas.openxmlformats.org/officeDocument/2006/relationships/image" Target="../media/image8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10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03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10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94.wmf"/><Relationship Id="rId26" Type="http://schemas.openxmlformats.org/officeDocument/2006/relationships/oleObject" Target="../embeddings/oleObject115.bin"/><Relationship Id="rId3" Type="http://schemas.openxmlformats.org/officeDocument/2006/relationships/notesSlide" Target="../notesSlides/notesSlide23.xml"/><Relationship Id="rId21" Type="http://schemas.openxmlformats.org/officeDocument/2006/relationships/oleObject" Target="../embeddings/oleObject112.bin"/><Relationship Id="rId34" Type="http://schemas.openxmlformats.org/officeDocument/2006/relationships/image" Target="../media/image100.wmf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110.bin"/><Relationship Id="rId25" Type="http://schemas.openxmlformats.org/officeDocument/2006/relationships/image" Target="../media/image37.wmf"/><Relationship Id="rId33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3.wmf"/><Relationship Id="rId20" Type="http://schemas.openxmlformats.org/officeDocument/2006/relationships/image" Target="../media/image95.wmf"/><Relationship Id="rId29" Type="http://schemas.openxmlformats.org/officeDocument/2006/relationships/oleObject" Target="../embeddings/oleObject117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.gif"/><Relationship Id="rId11" Type="http://schemas.openxmlformats.org/officeDocument/2006/relationships/oleObject" Target="../embeddings/oleObject107.bin"/><Relationship Id="rId24" Type="http://schemas.openxmlformats.org/officeDocument/2006/relationships/oleObject" Target="../embeddings/oleObject114.bin"/><Relationship Id="rId32" Type="http://schemas.openxmlformats.org/officeDocument/2006/relationships/image" Target="../media/image99.wmf"/><Relationship Id="rId5" Type="http://schemas.openxmlformats.org/officeDocument/2006/relationships/image" Target="../media/image89.wmf"/><Relationship Id="rId15" Type="http://schemas.openxmlformats.org/officeDocument/2006/relationships/oleObject" Target="../embeddings/oleObject109.bin"/><Relationship Id="rId23" Type="http://schemas.openxmlformats.org/officeDocument/2006/relationships/image" Target="../media/image96.wmf"/><Relationship Id="rId28" Type="http://schemas.openxmlformats.org/officeDocument/2006/relationships/image" Target="../media/image97.wmf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111.bin"/><Relationship Id="rId31" Type="http://schemas.openxmlformats.org/officeDocument/2006/relationships/oleObject" Target="../embeddings/oleObject118.bin"/><Relationship Id="rId4" Type="http://schemas.openxmlformats.org/officeDocument/2006/relationships/oleObject" Target="../embeddings/oleObject104.bin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92.wmf"/><Relationship Id="rId22" Type="http://schemas.openxmlformats.org/officeDocument/2006/relationships/oleObject" Target="../embeddings/oleObject113.bin"/><Relationship Id="rId27" Type="http://schemas.openxmlformats.org/officeDocument/2006/relationships/oleObject" Target="../embeddings/oleObject116.bin"/><Relationship Id="rId30" Type="http://schemas.openxmlformats.org/officeDocument/2006/relationships/image" Target="../media/image9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image" Target="../media/image92.wmf"/><Relationship Id="rId18" Type="http://schemas.openxmlformats.org/officeDocument/2006/relationships/oleObject" Target="../embeddings/oleObject127.bin"/><Relationship Id="rId26" Type="http://schemas.openxmlformats.org/officeDocument/2006/relationships/oleObject" Target="../embeddings/oleObject131.bin"/><Relationship Id="rId39" Type="http://schemas.openxmlformats.org/officeDocument/2006/relationships/oleObject" Target="../embeddings/oleObject140.bin"/><Relationship Id="rId3" Type="http://schemas.openxmlformats.org/officeDocument/2006/relationships/notesSlide" Target="../notesSlides/notesSlide24.xml"/><Relationship Id="rId21" Type="http://schemas.openxmlformats.org/officeDocument/2006/relationships/image" Target="../media/image97.wmf"/><Relationship Id="rId34" Type="http://schemas.openxmlformats.org/officeDocument/2006/relationships/oleObject" Target="../embeddings/oleObject136.bin"/><Relationship Id="rId42" Type="http://schemas.openxmlformats.org/officeDocument/2006/relationships/oleObject" Target="../embeddings/oleObject143.bin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124.bin"/><Relationship Id="rId17" Type="http://schemas.openxmlformats.org/officeDocument/2006/relationships/image" Target="../media/image94.wmf"/><Relationship Id="rId25" Type="http://schemas.openxmlformats.org/officeDocument/2006/relationships/image" Target="../media/image99.wmf"/><Relationship Id="rId33" Type="http://schemas.openxmlformats.org/officeDocument/2006/relationships/image" Target="../media/image100.wmf"/><Relationship Id="rId38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6.bin"/><Relationship Id="rId20" Type="http://schemas.openxmlformats.org/officeDocument/2006/relationships/oleObject" Target="../embeddings/oleObject128.bin"/><Relationship Id="rId29" Type="http://schemas.openxmlformats.org/officeDocument/2006/relationships/oleObject" Target="../embeddings/oleObject133.bin"/><Relationship Id="rId41" Type="http://schemas.openxmlformats.org/officeDocument/2006/relationships/oleObject" Target="../embeddings/oleObject142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91.wmf"/><Relationship Id="rId24" Type="http://schemas.openxmlformats.org/officeDocument/2006/relationships/oleObject" Target="../embeddings/oleObject130.bin"/><Relationship Id="rId32" Type="http://schemas.openxmlformats.org/officeDocument/2006/relationships/oleObject" Target="../embeddings/oleObject135.bin"/><Relationship Id="rId37" Type="http://schemas.openxmlformats.org/officeDocument/2006/relationships/oleObject" Target="../embeddings/oleObject138.bin"/><Relationship Id="rId40" Type="http://schemas.openxmlformats.org/officeDocument/2006/relationships/oleObject" Target="../embeddings/oleObject141.bin"/><Relationship Id="rId5" Type="http://schemas.openxmlformats.org/officeDocument/2006/relationships/image" Target="../media/image101.wmf"/><Relationship Id="rId15" Type="http://schemas.openxmlformats.org/officeDocument/2006/relationships/image" Target="../media/image93.wmf"/><Relationship Id="rId23" Type="http://schemas.openxmlformats.org/officeDocument/2006/relationships/image" Target="../media/image98.wmf"/><Relationship Id="rId28" Type="http://schemas.openxmlformats.org/officeDocument/2006/relationships/image" Target="../media/image102.wmf"/><Relationship Id="rId36" Type="http://schemas.openxmlformats.org/officeDocument/2006/relationships/oleObject" Target="../embeddings/oleObject137.bin"/><Relationship Id="rId10" Type="http://schemas.openxmlformats.org/officeDocument/2006/relationships/oleObject" Target="../embeddings/oleObject123.bin"/><Relationship Id="rId19" Type="http://schemas.openxmlformats.org/officeDocument/2006/relationships/image" Target="../media/image95.wmf"/><Relationship Id="rId31" Type="http://schemas.openxmlformats.org/officeDocument/2006/relationships/oleObject" Target="../embeddings/oleObject134.bin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125.bin"/><Relationship Id="rId22" Type="http://schemas.openxmlformats.org/officeDocument/2006/relationships/oleObject" Target="../embeddings/oleObject129.bin"/><Relationship Id="rId27" Type="http://schemas.openxmlformats.org/officeDocument/2006/relationships/oleObject" Target="../embeddings/oleObject132.bin"/><Relationship Id="rId30" Type="http://schemas.openxmlformats.org/officeDocument/2006/relationships/image" Target="../media/image37.wmf"/><Relationship Id="rId35" Type="http://schemas.openxmlformats.org/officeDocument/2006/relationships/image" Target="../media/image10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0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45.bin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10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109.wmf"/><Relationship Id="rId18" Type="http://schemas.openxmlformats.org/officeDocument/2006/relationships/oleObject" Target="../embeddings/oleObject154.bin"/><Relationship Id="rId3" Type="http://schemas.openxmlformats.org/officeDocument/2006/relationships/notesSlide" Target="../notesSlides/notesSlide26.xml"/><Relationship Id="rId21" Type="http://schemas.openxmlformats.org/officeDocument/2006/relationships/image" Target="../media/image113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151.bin"/><Relationship Id="rId17" Type="http://schemas.openxmlformats.org/officeDocument/2006/relationships/image" Target="../media/image11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3.bin"/><Relationship Id="rId20" Type="http://schemas.openxmlformats.org/officeDocument/2006/relationships/oleObject" Target="../embeddings/oleObject155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61.wmf"/><Relationship Id="rId5" Type="http://schemas.openxmlformats.org/officeDocument/2006/relationships/image" Target="../media/image107.wmf"/><Relationship Id="rId15" Type="http://schemas.openxmlformats.org/officeDocument/2006/relationships/image" Target="../media/image110.wmf"/><Relationship Id="rId23" Type="http://schemas.openxmlformats.org/officeDocument/2006/relationships/oleObject" Target="../embeddings/oleObject157.bin"/><Relationship Id="rId10" Type="http://schemas.openxmlformats.org/officeDocument/2006/relationships/oleObject" Target="../embeddings/oleObject150.bin"/><Relationship Id="rId19" Type="http://schemas.openxmlformats.org/officeDocument/2006/relationships/image" Target="../media/image112.wmf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08.wmf"/><Relationship Id="rId14" Type="http://schemas.openxmlformats.org/officeDocument/2006/relationships/oleObject" Target="../embeddings/oleObject152.bin"/><Relationship Id="rId22" Type="http://schemas.openxmlformats.org/officeDocument/2006/relationships/oleObject" Target="../embeddings/oleObject15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165.bin"/><Relationship Id="rId26" Type="http://schemas.openxmlformats.org/officeDocument/2006/relationships/oleObject" Target="../embeddings/oleObject169.bin"/><Relationship Id="rId3" Type="http://schemas.openxmlformats.org/officeDocument/2006/relationships/notesSlide" Target="../notesSlides/notesSlide27.xml"/><Relationship Id="rId21" Type="http://schemas.openxmlformats.org/officeDocument/2006/relationships/image" Target="../media/image60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62.bin"/><Relationship Id="rId17" Type="http://schemas.openxmlformats.org/officeDocument/2006/relationships/image" Target="../media/image23.wmf"/><Relationship Id="rId25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4.bin"/><Relationship Id="rId20" Type="http://schemas.openxmlformats.org/officeDocument/2006/relationships/oleObject" Target="../embeddings/oleObject166.bin"/><Relationship Id="rId29" Type="http://schemas.openxmlformats.org/officeDocument/2006/relationships/image" Target="../media/image64.wmf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59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168.bin"/><Relationship Id="rId5" Type="http://schemas.openxmlformats.org/officeDocument/2006/relationships/image" Target="../media/image114.wmf"/><Relationship Id="rId15" Type="http://schemas.openxmlformats.org/officeDocument/2006/relationships/image" Target="../media/image22.wmf"/><Relationship Id="rId23" Type="http://schemas.openxmlformats.org/officeDocument/2006/relationships/image" Target="../media/image61.wmf"/><Relationship Id="rId28" Type="http://schemas.openxmlformats.org/officeDocument/2006/relationships/oleObject" Target="../embeddings/oleObject170.bin"/><Relationship Id="rId10" Type="http://schemas.openxmlformats.org/officeDocument/2006/relationships/oleObject" Target="../embeddings/oleObject161.bin"/><Relationship Id="rId19" Type="http://schemas.openxmlformats.org/officeDocument/2006/relationships/image" Target="../media/image59.wmf"/><Relationship Id="rId4" Type="http://schemas.openxmlformats.org/officeDocument/2006/relationships/oleObject" Target="../embeddings/oleObject158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63.bin"/><Relationship Id="rId22" Type="http://schemas.openxmlformats.org/officeDocument/2006/relationships/oleObject" Target="../embeddings/oleObject167.bin"/><Relationship Id="rId27" Type="http://schemas.openxmlformats.org/officeDocument/2006/relationships/image" Target="../media/image6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72.bin"/><Relationship Id="rId5" Type="http://schemas.openxmlformats.org/officeDocument/2006/relationships/image" Target="../media/image115.wmf"/><Relationship Id="rId4" Type="http://schemas.openxmlformats.org/officeDocument/2006/relationships/oleObject" Target="../embeddings/oleObject171.bin"/><Relationship Id="rId9" Type="http://schemas.openxmlformats.org/officeDocument/2006/relationships/image" Target="../media/image11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6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75.bin"/><Relationship Id="rId11" Type="http://schemas.openxmlformats.org/officeDocument/2006/relationships/image" Target="../media/image121.wmf"/><Relationship Id="rId5" Type="http://schemas.openxmlformats.org/officeDocument/2006/relationships/image" Target="../media/image118.wmf"/><Relationship Id="rId10" Type="http://schemas.openxmlformats.org/officeDocument/2006/relationships/oleObject" Target="../embeddings/oleObject177.bin"/><Relationship Id="rId4" Type="http://schemas.openxmlformats.org/officeDocument/2006/relationships/oleObject" Target="../embeddings/oleObject174.bin"/><Relationship Id="rId9" Type="http://schemas.openxmlformats.org/officeDocument/2006/relationships/image" Target="../media/image12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79.bin"/><Relationship Id="rId5" Type="http://schemas.openxmlformats.org/officeDocument/2006/relationships/image" Target="../media/image122.wmf"/><Relationship Id="rId4" Type="http://schemas.openxmlformats.org/officeDocument/2006/relationships/oleObject" Target="../embeddings/oleObject178.bin"/><Relationship Id="rId9" Type="http://schemas.openxmlformats.org/officeDocument/2006/relationships/image" Target="../media/image12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82.bin"/><Relationship Id="rId5" Type="http://schemas.openxmlformats.org/officeDocument/2006/relationships/image" Target="../media/image125.wmf"/><Relationship Id="rId4" Type="http://schemas.openxmlformats.org/officeDocument/2006/relationships/oleObject" Target="../embeddings/oleObject181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13" Type="http://schemas.openxmlformats.org/officeDocument/2006/relationships/image" Target="../media/image130.wmf"/><Relationship Id="rId18" Type="http://schemas.openxmlformats.org/officeDocument/2006/relationships/oleObject" Target="../embeddings/oleObject190.bin"/><Relationship Id="rId26" Type="http://schemas.openxmlformats.org/officeDocument/2006/relationships/oleObject" Target="../embeddings/oleObject194.bin"/><Relationship Id="rId3" Type="http://schemas.openxmlformats.org/officeDocument/2006/relationships/notesSlide" Target="../notesSlides/notesSlide32.xml"/><Relationship Id="rId21" Type="http://schemas.openxmlformats.org/officeDocument/2006/relationships/image" Target="../media/image133.wmf"/><Relationship Id="rId7" Type="http://schemas.openxmlformats.org/officeDocument/2006/relationships/image" Target="../media/image128.wmf"/><Relationship Id="rId12" Type="http://schemas.openxmlformats.org/officeDocument/2006/relationships/oleObject" Target="../embeddings/oleObject187.bin"/><Relationship Id="rId17" Type="http://schemas.openxmlformats.org/officeDocument/2006/relationships/image" Target="../media/image131.wmf"/><Relationship Id="rId25" Type="http://schemas.openxmlformats.org/officeDocument/2006/relationships/image" Target="../media/image1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9.bin"/><Relationship Id="rId20" Type="http://schemas.openxmlformats.org/officeDocument/2006/relationships/oleObject" Target="../embeddings/oleObject191.bin"/><Relationship Id="rId29" Type="http://schemas.openxmlformats.org/officeDocument/2006/relationships/image" Target="../media/image137.wmf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84.bin"/><Relationship Id="rId11" Type="http://schemas.openxmlformats.org/officeDocument/2006/relationships/image" Target="../media/image60.wmf"/><Relationship Id="rId24" Type="http://schemas.openxmlformats.org/officeDocument/2006/relationships/oleObject" Target="../embeddings/oleObject193.bin"/><Relationship Id="rId5" Type="http://schemas.openxmlformats.org/officeDocument/2006/relationships/image" Target="../media/image127.wmf"/><Relationship Id="rId15" Type="http://schemas.openxmlformats.org/officeDocument/2006/relationships/image" Target="../media/image35.wmf"/><Relationship Id="rId23" Type="http://schemas.openxmlformats.org/officeDocument/2006/relationships/image" Target="../media/image134.wmf"/><Relationship Id="rId28" Type="http://schemas.openxmlformats.org/officeDocument/2006/relationships/oleObject" Target="../embeddings/oleObject195.bin"/><Relationship Id="rId10" Type="http://schemas.openxmlformats.org/officeDocument/2006/relationships/oleObject" Target="../embeddings/oleObject186.bin"/><Relationship Id="rId19" Type="http://schemas.openxmlformats.org/officeDocument/2006/relationships/image" Target="../media/image132.wmf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129.wmf"/><Relationship Id="rId14" Type="http://schemas.openxmlformats.org/officeDocument/2006/relationships/oleObject" Target="../embeddings/oleObject188.bin"/><Relationship Id="rId22" Type="http://schemas.openxmlformats.org/officeDocument/2006/relationships/oleObject" Target="../embeddings/oleObject192.bin"/><Relationship Id="rId27" Type="http://schemas.openxmlformats.org/officeDocument/2006/relationships/image" Target="../media/image13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03.bin"/><Relationship Id="rId26" Type="http://schemas.openxmlformats.org/officeDocument/2006/relationships/oleObject" Target="../embeddings/oleObject207.bin"/><Relationship Id="rId3" Type="http://schemas.openxmlformats.org/officeDocument/2006/relationships/notesSlide" Target="../notesSlides/notesSlide33.xml"/><Relationship Id="rId21" Type="http://schemas.openxmlformats.org/officeDocument/2006/relationships/image" Target="../media/image143.wmf"/><Relationship Id="rId34" Type="http://schemas.openxmlformats.org/officeDocument/2006/relationships/image" Target="../media/image147.wmf"/><Relationship Id="rId7" Type="http://schemas.openxmlformats.org/officeDocument/2006/relationships/image" Target="../media/image139.wmf"/><Relationship Id="rId12" Type="http://schemas.openxmlformats.org/officeDocument/2006/relationships/oleObject" Target="../embeddings/oleObject200.bin"/><Relationship Id="rId17" Type="http://schemas.openxmlformats.org/officeDocument/2006/relationships/image" Target="../media/image23.wmf"/><Relationship Id="rId25" Type="http://schemas.openxmlformats.org/officeDocument/2006/relationships/image" Target="../media/image60.wmf"/><Relationship Id="rId33" Type="http://schemas.openxmlformats.org/officeDocument/2006/relationships/oleObject" Target="../embeddings/oleObject21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2.bin"/><Relationship Id="rId20" Type="http://schemas.openxmlformats.org/officeDocument/2006/relationships/oleObject" Target="../embeddings/oleObject204.bin"/><Relationship Id="rId29" Type="http://schemas.openxmlformats.org/officeDocument/2006/relationships/image" Target="../media/image61.wmf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97.bin"/><Relationship Id="rId11" Type="http://schemas.openxmlformats.org/officeDocument/2006/relationships/image" Target="../media/image19.wmf"/><Relationship Id="rId24" Type="http://schemas.openxmlformats.org/officeDocument/2006/relationships/oleObject" Target="../embeddings/oleObject206.bin"/><Relationship Id="rId32" Type="http://schemas.openxmlformats.org/officeDocument/2006/relationships/oleObject" Target="../embeddings/oleObject210.bin"/><Relationship Id="rId5" Type="http://schemas.openxmlformats.org/officeDocument/2006/relationships/image" Target="../media/image138.wmf"/><Relationship Id="rId15" Type="http://schemas.openxmlformats.org/officeDocument/2006/relationships/image" Target="../media/image141.wmf"/><Relationship Id="rId23" Type="http://schemas.openxmlformats.org/officeDocument/2006/relationships/image" Target="../media/image144.wmf"/><Relationship Id="rId28" Type="http://schemas.openxmlformats.org/officeDocument/2006/relationships/oleObject" Target="../embeddings/oleObject208.bin"/><Relationship Id="rId36" Type="http://schemas.openxmlformats.org/officeDocument/2006/relationships/image" Target="../media/image148.wmf"/><Relationship Id="rId10" Type="http://schemas.openxmlformats.org/officeDocument/2006/relationships/oleObject" Target="../embeddings/oleObject199.bin"/><Relationship Id="rId19" Type="http://schemas.openxmlformats.org/officeDocument/2006/relationships/image" Target="../media/image142.wmf"/><Relationship Id="rId31" Type="http://schemas.openxmlformats.org/officeDocument/2006/relationships/image" Target="../media/image146.wmf"/><Relationship Id="rId4" Type="http://schemas.openxmlformats.org/officeDocument/2006/relationships/oleObject" Target="../embeddings/oleObject196.bin"/><Relationship Id="rId9" Type="http://schemas.openxmlformats.org/officeDocument/2006/relationships/image" Target="../media/image140.wmf"/><Relationship Id="rId14" Type="http://schemas.openxmlformats.org/officeDocument/2006/relationships/oleObject" Target="../embeddings/oleObject201.bin"/><Relationship Id="rId22" Type="http://schemas.openxmlformats.org/officeDocument/2006/relationships/oleObject" Target="../embeddings/oleObject205.bin"/><Relationship Id="rId27" Type="http://schemas.openxmlformats.org/officeDocument/2006/relationships/image" Target="../media/image145.wmf"/><Relationship Id="rId30" Type="http://schemas.openxmlformats.org/officeDocument/2006/relationships/oleObject" Target="../embeddings/oleObject209.bin"/><Relationship Id="rId35" Type="http://schemas.openxmlformats.org/officeDocument/2006/relationships/oleObject" Target="../embeddings/oleObject21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5.bin"/><Relationship Id="rId13" Type="http://schemas.openxmlformats.org/officeDocument/2006/relationships/image" Target="../media/image144.wmf"/><Relationship Id="rId18" Type="http://schemas.openxmlformats.org/officeDocument/2006/relationships/oleObject" Target="../embeddings/oleObject220.bin"/><Relationship Id="rId26" Type="http://schemas.openxmlformats.org/officeDocument/2006/relationships/oleObject" Target="../embeddings/oleObject224.bin"/><Relationship Id="rId39" Type="http://schemas.openxmlformats.org/officeDocument/2006/relationships/image" Target="../media/image21.wmf"/><Relationship Id="rId3" Type="http://schemas.openxmlformats.org/officeDocument/2006/relationships/notesSlide" Target="../notesSlides/notesSlide34.xml"/><Relationship Id="rId21" Type="http://schemas.openxmlformats.org/officeDocument/2006/relationships/image" Target="../media/image151.wmf"/><Relationship Id="rId34" Type="http://schemas.openxmlformats.org/officeDocument/2006/relationships/oleObject" Target="../embeddings/oleObject228.bin"/><Relationship Id="rId42" Type="http://schemas.openxmlformats.org/officeDocument/2006/relationships/oleObject" Target="../embeddings/oleObject232.bin"/><Relationship Id="rId7" Type="http://schemas.openxmlformats.org/officeDocument/2006/relationships/image" Target="../media/image150.wmf"/><Relationship Id="rId12" Type="http://schemas.openxmlformats.org/officeDocument/2006/relationships/oleObject" Target="../embeddings/oleObject217.bin"/><Relationship Id="rId17" Type="http://schemas.openxmlformats.org/officeDocument/2006/relationships/image" Target="../media/image147.wmf"/><Relationship Id="rId25" Type="http://schemas.openxmlformats.org/officeDocument/2006/relationships/image" Target="../media/image153.wmf"/><Relationship Id="rId33" Type="http://schemas.openxmlformats.org/officeDocument/2006/relationships/image" Target="../media/image157.wmf"/><Relationship Id="rId38" Type="http://schemas.openxmlformats.org/officeDocument/2006/relationships/oleObject" Target="../embeddings/oleObject23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9.bin"/><Relationship Id="rId20" Type="http://schemas.openxmlformats.org/officeDocument/2006/relationships/oleObject" Target="../embeddings/oleObject221.bin"/><Relationship Id="rId29" Type="http://schemas.openxmlformats.org/officeDocument/2006/relationships/image" Target="../media/image155.wmf"/><Relationship Id="rId41" Type="http://schemas.openxmlformats.org/officeDocument/2006/relationships/image" Target="../media/image158.wmf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14.bin"/><Relationship Id="rId11" Type="http://schemas.openxmlformats.org/officeDocument/2006/relationships/image" Target="../media/image143.wmf"/><Relationship Id="rId24" Type="http://schemas.openxmlformats.org/officeDocument/2006/relationships/oleObject" Target="../embeddings/oleObject223.bin"/><Relationship Id="rId32" Type="http://schemas.openxmlformats.org/officeDocument/2006/relationships/oleObject" Target="../embeddings/oleObject227.bin"/><Relationship Id="rId37" Type="http://schemas.openxmlformats.org/officeDocument/2006/relationships/image" Target="../media/image20.wmf"/><Relationship Id="rId40" Type="http://schemas.openxmlformats.org/officeDocument/2006/relationships/oleObject" Target="../embeddings/oleObject231.bin"/><Relationship Id="rId5" Type="http://schemas.openxmlformats.org/officeDocument/2006/relationships/image" Target="../media/image149.wmf"/><Relationship Id="rId15" Type="http://schemas.openxmlformats.org/officeDocument/2006/relationships/image" Target="../media/image60.wmf"/><Relationship Id="rId23" Type="http://schemas.openxmlformats.org/officeDocument/2006/relationships/image" Target="../media/image152.wmf"/><Relationship Id="rId28" Type="http://schemas.openxmlformats.org/officeDocument/2006/relationships/oleObject" Target="../embeddings/oleObject225.bin"/><Relationship Id="rId36" Type="http://schemas.openxmlformats.org/officeDocument/2006/relationships/oleObject" Target="../embeddings/oleObject229.bin"/><Relationship Id="rId10" Type="http://schemas.openxmlformats.org/officeDocument/2006/relationships/oleObject" Target="../embeddings/oleObject216.bin"/><Relationship Id="rId19" Type="http://schemas.openxmlformats.org/officeDocument/2006/relationships/image" Target="../media/image61.wmf"/><Relationship Id="rId31" Type="http://schemas.openxmlformats.org/officeDocument/2006/relationships/image" Target="../media/image156.wmf"/><Relationship Id="rId4" Type="http://schemas.openxmlformats.org/officeDocument/2006/relationships/oleObject" Target="../embeddings/oleObject213.bin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218.bin"/><Relationship Id="rId22" Type="http://schemas.openxmlformats.org/officeDocument/2006/relationships/oleObject" Target="../embeddings/oleObject222.bin"/><Relationship Id="rId27" Type="http://schemas.openxmlformats.org/officeDocument/2006/relationships/image" Target="../media/image154.wmf"/><Relationship Id="rId30" Type="http://schemas.openxmlformats.org/officeDocument/2006/relationships/oleObject" Target="../embeddings/oleObject226.bin"/><Relationship Id="rId35" Type="http://schemas.openxmlformats.org/officeDocument/2006/relationships/image" Target="../media/image19.wmf"/><Relationship Id="rId43" Type="http://schemas.openxmlformats.org/officeDocument/2006/relationships/image" Target="../media/image23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1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34.bin"/><Relationship Id="rId5" Type="http://schemas.openxmlformats.org/officeDocument/2006/relationships/image" Target="../media/image159.wmf"/><Relationship Id="rId4" Type="http://schemas.openxmlformats.org/officeDocument/2006/relationships/oleObject" Target="../embeddings/oleObject233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7.bin"/><Relationship Id="rId13" Type="http://schemas.openxmlformats.org/officeDocument/2006/relationships/oleObject" Target="../embeddings/oleObject240.bin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162.wmf"/><Relationship Id="rId12" Type="http://schemas.openxmlformats.org/officeDocument/2006/relationships/oleObject" Target="../embeddings/oleObject2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5.wmf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36.bin"/><Relationship Id="rId11" Type="http://schemas.openxmlformats.org/officeDocument/2006/relationships/image" Target="../media/image164.wmf"/><Relationship Id="rId5" Type="http://schemas.openxmlformats.org/officeDocument/2006/relationships/image" Target="../media/image161.wmf"/><Relationship Id="rId15" Type="http://schemas.openxmlformats.org/officeDocument/2006/relationships/oleObject" Target="../embeddings/oleObject242.bin"/><Relationship Id="rId10" Type="http://schemas.openxmlformats.org/officeDocument/2006/relationships/oleObject" Target="../embeddings/oleObject238.bin"/><Relationship Id="rId4" Type="http://schemas.openxmlformats.org/officeDocument/2006/relationships/oleObject" Target="../embeddings/oleObject235.bin"/><Relationship Id="rId9" Type="http://schemas.openxmlformats.org/officeDocument/2006/relationships/image" Target="../media/image163.wmf"/><Relationship Id="rId14" Type="http://schemas.openxmlformats.org/officeDocument/2006/relationships/oleObject" Target="../embeddings/oleObject241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5.bin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1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44.bin"/><Relationship Id="rId11" Type="http://schemas.openxmlformats.org/officeDocument/2006/relationships/image" Target="../media/image169.wmf"/><Relationship Id="rId5" Type="http://schemas.openxmlformats.org/officeDocument/2006/relationships/image" Target="../media/image166.wmf"/><Relationship Id="rId10" Type="http://schemas.openxmlformats.org/officeDocument/2006/relationships/oleObject" Target="../embeddings/oleObject246.bin"/><Relationship Id="rId4" Type="http://schemas.openxmlformats.org/officeDocument/2006/relationships/oleObject" Target="../embeddings/oleObject243.bin"/><Relationship Id="rId9" Type="http://schemas.openxmlformats.org/officeDocument/2006/relationships/image" Target="../media/image168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9.bin"/><Relationship Id="rId13" Type="http://schemas.openxmlformats.org/officeDocument/2006/relationships/image" Target="../media/image174.wmf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171.wmf"/><Relationship Id="rId12" Type="http://schemas.openxmlformats.org/officeDocument/2006/relationships/oleObject" Target="../embeddings/oleObject2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48.bin"/><Relationship Id="rId11" Type="http://schemas.openxmlformats.org/officeDocument/2006/relationships/image" Target="../media/image173.wmf"/><Relationship Id="rId5" Type="http://schemas.openxmlformats.org/officeDocument/2006/relationships/image" Target="../media/image170.wmf"/><Relationship Id="rId10" Type="http://schemas.openxmlformats.org/officeDocument/2006/relationships/oleObject" Target="../embeddings/oleObject250.bin"/><Relationship Id="rId4" Type="http://schemas.openxmlformats.org/officeDocument/2006/relationships/oleObject" Target="../embeddings/oleObject247.bin"/><Relationship Id="rId9" Type="http://schemas.openxmlformats.org/officeDocument/2006/relationships/image" Target="../media/image172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17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53.bin"/><Relationship Id="rId5" Type="http://schemas.openxmlformats.org/officeDocument/2006/relationships/image" Target="../media/image175.wmf"/><Relationship Id="rId4" Type="http://schemas.openxmlformats.org/officeDocument/2006/relationships/oleObject" Target="../embeddings/oleObject252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6.bin"/><Relationship Id="rId13" Type="http://schemas.openxmlformats.org/officeDocument/2006/relationships/image" Target="../media/image181.wmf"/><Relationship Id="rId18" Type="http://schemas.openxmlformats.org/officeDocument/2006/relationships/oleObject" Target="../embeddings/oleObject261.bin"/><Relationship Id="rId26" Type="http://schemas.openxmlformats.org/officeDocument/2006/relationships/oleObject" Target="../embeddings/oleObject265.bin"/><Relationship Id="rId39" Type="http://schemas.openxmlformats.org/officeDocument/2006/relationships/image" Target="../media/image192.wmf"/><Relationship Id="rId3" Type="http://schemas.openxmlformats.org/officeDocument/2006/relationships/notesSlide" Target="../notesSlides/notesSlide42.xml"/><Relationship Id="rId21" Type="http://schemas.openxmlformats.org/officeDocument/2006/relationships/image" Target="../media/image184.wmf"/><Relationship Id="rId34" Type="http://schemas.openxmlformats.org/officeDocument/2006/relationships/oleObject" Target="../embeddings/oleObject269.bin"/><Relationship Id="rId42" Type="http://schemas.openxmlformats.org/officeDocument/2006/relationships/image" Target="../media/image143.wmf"/><Relationship Id="rId47" Type="http://schemas.openxmlformats.org/officeDocument/2006/relationships/oleObject" Target="../embeddings/oleObject278.bin"/><Relationship Id="rId7" Type="http://schemas.openxmlformats.org/officeDocument/2006/relationships/image" Target="../media/image178.wmf"/><Relationship Id="rId12" Type="http://schemas.openxmlformats.org/officeDocument/2006/relationships/oleObject" Target="../embeddings/oleObject258.bin"/><Relationship Id="rId17" Type="http://schemas.openxmlformats.org/officeDocument/2006/relationships/image" Target="../media/image60.wmf"/><Relationship Id="rId25" Type="http://schemas.openxmlformats.org/officeDocument/2006/relationships/image" Target="../media/image186.wmf"/><Relationship Id="rId33" Type="http://schemas.openxmlformats.org/officeDocument/2006/relationships/image" Target="../media/image20.wmf"/><Relationship Id="rId38" Type="http://schemas.openxmlformats.org/officeDocument/2006/relationships/oleObject" Target="../embeddings/oleObject271.bin"/><Relationship Id="rId46" Type="http://schemas.openxmlformats.org/officeDocument/2006/relationships/oleObject" Target="../embeddings/oleObject27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0.bin"/><Relationship Id="rId20" Type="http://schemas.openxmlformats.org/officeDocument/2006/relationships/oleObject" Target="../embeddings/oleObject262.bin"/><Relationship Id="rId29" Type="http://schemas.openxmlformats.org/officeDocument/2006/relationships/image" Target="../media/image188.wmf"/><Relationship Id="rId41" Type="http://schemas.openxmlformats.org/officeDocument/2006/relationships/oleObject" Target="../embeddings/oleObject273.bin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55.bin"/><Relationship Id="rId11" Type="http://schemas.openxmlformats.org/officeDocument/2006/relationships/image" Target="../media/image180.wmf"/><Relationship Id="rId24" Type="http://schemas.openxmlformats.org/officeDocument/2006/relationships/oleObject" Target="../embeddings/oleObject264.bin"/><Relationship Id="rId32" Type="http://schemas.openxmlformats.org/officeDocument/2006/relationships/oleObject" Target="../embeddings/oleObject268.bin"/><Relationship Id="rId37" Type="http://schemas.openxmlformats.org/officeDocument/2006/relationships/image" Target="../media/image191.wmf"/><Relationship Id="rId40" Type="http://schemas.openxmlformats.org/officeDocument/2006/relationships/oleObject" Target="../embeddings/oleObject272.bin"/><Relationship Id="rId45" Type="http://schemas.openxmlformats.org/officeDocument/2006/relationships/oleObject" Target="../embeddings/oleObject276.bin"/><Relationship Id="rId5" Type="http://schemas.openxmlformats.org/officeDocument/2006/relationships/image" Target="../media/image177.wmf"/><Relationship Id="rId15" Type="http://schemas.openxmlformats.org/officeDocument/2006/relationships/image" Target="../media/image182.wmf"/><Relationship Id="rId23" Type="http://schemas.openxmlformats.org/officeDocument/2006/relationships/image" Target="../media/image185.wmf"/><Relationship Id="rId28" Type="http://schemas.openxmlformats.org/officeDocument/2006/relationships/oleObject" Target="../embeddings/oleObject266.bin"/><Relationship Id="rId36" Type="http://schemas.openxmlformats.org/officeDocument/2006/relationships/oleObject" Target="../embeddings/oleObject270.bin"/><Relationship Id="rId10" Type="http://schemas.openxmlformats.org/officeDocument/2006/relationships/oleObject" Target="../embeddings/oleObject257.bin"/><Relationship Id="rId19" Type="http://schemas.openxmlformats.org/officeDocument/2006/relationships/image" Target="../media/image183.wmf"/><Relationship Id="rId31" Type="http://schemas.openxmlformats.org/officeDocument/2006/relationships/image" Target="../media/image189.wmf"/><Relationship Id="rId44" Type="http://schemas.openxmlformats.org/officeDocument/2006/relationships/oleObject" Target="../embeddings/oleObject275.bin"/><Relationship Id="rId4" Type="http://schemas.openxmlformats.org/officeDocument/2006/relationships/oleObject" Target="../embeddings/oleObject254.bin"/><Relationship Id="rId9" Type="http://schemas.openxmlformats.org/officeDocument/2006/relationships/image" Target="../media/image179.wmf"/><Relationship Id="rId14" Type="http://schemas.openxmlformats.org/officeDocument/2006/relationships/oleObject" Target="../embeddings/oleObject259.bin"/><Relationship Id="rId22" Type="http://schemas.openxmlformats.org/officeDocument/2006/relationships/oleObject" Target="../embeddings/oleObject263.bin"/><Relationship Id="rId27" Type="http://schemas.openxmlformats.org/officeDocument/2006/relationships/image" Target="../media/image187.wmf"/><Relationship Id="rId30" Type="http://schemas.openxmlformats.org/officeDocument/2006/relationships/oleObject" Target="../embeddings/oleObject267.bin"/><Relationship Id="rId35" Type="http://schemas.openxmlformats.org/officeDocument/2006/relationships/image" Target="../media/image190.wmf"/><Relationship Id="rId43" Type="http://schemas.openxmlformats.org/officeDocument/2006/relationships/oleObject" Target="../embeddings/oleObject274.bin"/><Relationship Id="rId48" Type="http://schemas.openxmlformats.org/officeDocument/2006/relationships/image" Target="../media/image193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1.bin"/><Relationship Id="rId13" Type="http://schemas.openxmlformats.org/officeDocument/2006/relationships/image" Target="../media/image197.wmf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195.wmf"/><Relationship Id="rId12" Type="http://schemas.openxmlformats.org/officeDocument/2006/relationships/oleObject" Target="../embeddings/oleObject2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80.bin"/><Relationship Id="rId11" Type="http://schemas.openxmlformats.org/officeDocument/2006/relationships/image" Target="../media/image198.png"/><Relationship Id="rId5" Type="http://schemas.openxmlformats.org/officeDocument/2006/relationships/image" Target="../media/image194.wmf"/><Relationship Id="rId10" Type="http://schemas.openxmlformats.org/officeDocument/2006/relationships/hyperlink" Target="movie/t513.swf" TargetMode="External"/><Relationship Id="rId4" Type="http://schemas.openxmlformats.org/officeDocument/2006/relationships/oleObject" Target="../embeddings/oleObject279.bin"/><Relationship Id="rId9" Type="http://schemas.openxmlformats.org/officeDocument/2006/relationships/image" Target="../media/image196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E344B0B-9D8F-4D11-A573-FF2396EA5451}" type="datetime1">
              <a:rPr lang="zh-CN" altLang="en-US" sz="1200" smtClean="0"/>
              <a:pPr eaLnBrk="1" hangingPunct="1"/>
              <a:t>2013-11-11</a:t>
            </a:fld>
            <a:endParaRPr lang="en-US" altLang="zh-CN" sz="1200" smtClean="0"/>
          </a:p>
        </p:txBody>
      </p:sp>
      <p:sp>
        <p:nvSpPr>
          <p:cNvPr id="12697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8030C98-3409-44FB-B1C2-7CF4C728441C}" type="slidenum">
              <a:rPr lang="en-US" altLang="zh-CN" sz="1200" smtClean="0"/>
              <a:pPr eaLnBrk="1" hangingPunct="1"/>
              <a:t>1</a:t>
            </a:fld>
            <a:endParaRPr lang="en-US" altLang="zh-CN" sz="1200" smtClean="0"/>
          </a:p>
        </p:txBody>
      </p:sp>
      <p:sp>
        <p:nvSpPr>
          <p:cNvPr id="1269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0032" y="980728"/>
            <a:ext cx="7914456" cy="5660876"/>
          </a:xfrm>
        </p:spPr>
        <p:txBody>
          <a:bodyPr/>
          <a:lstStyle/>
          <a:p>
            <a:pPr eaLnBrk="1" hangingPunct="1"/>
            <a:r>
              <a:rPr lang="zh-CN" altLang="en-US" sz="8000" b="1" dirty="0" smtClean="0">
                <a:solidFill>
                  <a:srgbClr val="0066FF"/>
                </a:solidFill>
                <a:ea typeface="华文彩云" pitchFamily="2" charset="-122"/>
              </a:rPr>
              <a:t>第五章  </a:t>
            </a:r>
            <a:br>
              <a:rPr lang="zh-CN" altLang="en-US" sz="8000" b="1" dirty="0" smtClean="0">
                <a:solidFill>
                  <a:srgbClr val="0066FF"/>
                </a:solidFill>
                <a:ea typeface="华文彩云" pitchFamily="2" charset="-122"/>
              </a:rPr>
            </a:br>
            <a:r>
              <a:rPr lang="zh-CN" altLang="en-US" sz="8000" b="1" dirty="0" smtClean="0">
                <a:solidFill>
                  <a:srgbClr val="0066FF"/>
                </a:solidFill>
                <a:ea typeface="华文彩云" pitchFamily="2" charset="-122"/>
              </a:rPr>
              <a:t>傅里叶变换应用于通信系统</a:t>
            </a:r>
            <a:r>
              <a:rPr lang="en-US" altLang="zh-CN" sz="8000" b="1" dirty="0" smtClean="0">
                <a:solidFill>
                  <a:srgbClr val="0066FF"/>
                </a:solidFill>
                <a:ea typeface="华文彩云" pitchFamily="2" charset="-122"/>
              </a:rPr>
              <a:t>-</a:t>
            </a:r>
            <a:r>
              <a:rPr lang="zh-CN" altLang="en-US" sz="8000" b="1" dirty="0" smtClean="0">
                <a:solidFill>
                  <a:srgbClr val="0066FF"/>
                </a:solidFill>
                <a:ea typeface="华文彩云" pitchFamily="2" charset="-122"/>
              </a:rPr>
              <a:t>滤波、调制与抽样</a:t>
            </a:r>
          </a:p>
        </p:txBody>
      </p:sp>
    </p:spTree>
    <p:extLst>
      <p:ext uri="{BB962C8B-B14F-4D97-AF65-F5344CB8AC3E}">
        <p14:creationId xmlns:p14="http://schemas.microsoft.com/office/powerpoint/2010/main" val="211170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171815B-B0AA-4D76-A6CB-8DC60392F57D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718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718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0ED9BA5-C7E7-4138-953D-A7B1F02B7E96}" type="slidenum">
              <a:rPr lang="en-US" altLang="zh-CN" sz="1200" smtClean="0"/>
              <a:pPr eaLnBrk="1" hangingPunct="1"/>
              <a:t>10</a:t>
            </a:fld>
            <a:endParaRPr lang="en-US" altLang="zh-CN" sz="1200" smtClean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340768"/>
            <a:ext cx="1870075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66FF"/>
                </a:solidFill>
                <a:latin typeface="华文细黑" pitchFamily="2" charset="-122"/>
                <a:ea typeface="华文细黑" pitchFamily="2" charset="-122"/>
              </a:rPr>
              <a:t>举例</a:t>
            </a:r>
            <a:r>
              <a:rPr lang="en-US" altLang="zh-CN" sz="2800" b="1" dirty="0" smtClean="0">
                <a:solidFill>
                  <a:srgbClr val="0066FF"/>
                </a:solidFill>
                <a:latin typeface="华文细黑" pitchFamily="2" charset="-122"/>
                <a:ea typeface="华文细黑" pitchFamily="2" charset="-122"/>
              </a:rPr>
              <a:t>5.2:</a:t>
            </a:r>
            <a:endParaRPr lang="en-US" altLang="zh-CN" sz="2800" b="1" dirty="0" smtClean="0">
              <a:solidFill>
                <a:srgbClr val="0066FF"/>
              </a:solidFill>
              <a:ea typeface="华文细黑" pitchFamily="2" charset="-122"/>
            </a:endParaRPr>
          </a:p>
        </p:txBody>
      </p:sp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838200" y="1905000"/>
          <a:ext cx="72707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2" name="Equation" r:id="rId4" imgW="3403440" imgH="457200" progId="Equation.DSMT4">
                  <p:embed/>
                </p:oleObj>
              </mc:Choice>
              <mc:Fallback>
                <p:oleObj name="Equation" r:id="rId4" imgW="34034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727075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4953000" y="3048000"/>
            <a:ext cx="2446338" cy="2492375"/>
            <a:chOff x="2880" y="1824"/>
            <a:chExt cx="1541" cy="1570"/>
          </a:xfrm>
        </p:grpSpPr>
        <p:sp>
          <p:nvSpPr>
            <p:cNvPr id="7201" name="Line 32"/>
            <p:cNvSpPr>
              <a:spLocks noChangeShapeType="1"/>
            </p:cNvSpPr>
            <p:nvPr/>
          </p:nvSpPr>
          <p:spPr bwMode="auto">
            <a:xfrm>
              <a:off x="3072" y="2928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Line 33"/>
            <p:cNvSpPr>
              <a:spLocks noChangeShapeType="1"/>
            </p:cNvSpPr>
            <p:nvPr/>
          </p:nvSpPr>
          <p:spPr bwMode="auto">
            <a:xfrm flipV="1">
              <a:off x="3072" y="1872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80" name="Object 34"/>
            <p:cNvGraphicFramePr>
              <a:graphicFrameLocks noChangeAspect="1"/>
            </p:cNvGraphicFramePr>
            <p:nvPr/>
          </p:nvGraphicFramePr>
          <p:xfrm>
            <a:off x="3120" y="1824"/>
            <a:ext cx="38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23" name="Equation" r:id="rId6" imgW="368280" imgH="241200" progId="Equation.DSMT4">
                    <p:embed/>
                  </p:oleObj>
                </mc:Choice>
                <mc:Fallback>
                  <p:oleObj name="Equation" r:id="rId6" imgW="3682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824"/>
                          <a:ext cx="384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1" name="Object 35"/>
            <p:cNvGraphicFramePr>
              <a:graphicFrameLocks noChangeAspect="1"/>
            </p:cNvGraphicFramePr>
            <p:nvPr/>
          </p:nvGraphicFramePr>
          <p:xfrm>
            <a:off x="4315" y="3016"/>
            <a:ext cx="106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24" name="Equation" r:id="rId8" imgW="101520" imgH="164880" progId="Equation.DSMT4">
                    <p:embed/>
                  </p:oleObj>
                </mc:Choice>
                <mc:Fallback>
                  <p:oleObj name="Equation" r:id="rId8" imgW="1015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5" y="3016"/>
                          <a:ext cx="106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2" name="Object 36"/>
            <p:cNvGraphicFramePr>
              <a:graphicFrameLocks noChangeAspect="1"/>
            </p:cNvGraphicFramePr>
            <p:nvPr/>
          </p:nvGraphicFramePr>
          <p:xfrm>
            <a:off x="2963" y="2963"/>
            <a:ext cx="133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25" name="Equation" r:id="rId10" imgW="126720" imgH="190440" progId="Equation.DSMT4">
                    <p:embed/>
                  </p:oleObj>
                </mc:Choice>
                <mc:Fallback>
                  <p:oleObj name="Equation" r:id="rId10" imgW="12672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3" y="2963"/>
                          <a:ext cx="133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3" name="Line 37"/>
            <p:cNvSpPr>
              <a:spLocks noChangeShapeType="1"/>
            </p:cNvSpPr>
            <p:nvPr/>
          </p:nvSpPr>
          <p:spPr bwMode="auto">
            <a:xfrm flipV="1">
              <a:off x="3696" y="2400"/>
              <a:ext cx="0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" name="Line 38"/>
            <p:cNvSpPr>
              <a:spLocks noChangeShapeType="1"/>
            </p:cNvSpPr>
            <p:nvPr/>
          </p:nvSpPr>
          <p:spPr bwMode="auto">
            <a:xfrm flipH="1" flipV="1">
              <a:off x="3072" y="2400"/>
              <a:ext cx="6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83" name="Object 39"/>
            <p:cNvGraphicFramePr>
              <a:graphicFrameLocks noChangeAspect="1"/>
            </p:cNvGraphicFramePr>
            <p:nvPr/>
          </p:nvGraphicFramePr>
          <p:xfrm>
            <a:off x="3600" y="2976"/>
            <a:ext cx="133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26" name="Equation" r:id="rId12" imgW="126720" imgH="152280" progId="Equation.DSMT4">
                    <p:embed/>
                  </p:oleObj>
                </mc:Choice>
                <mc:Fallback>
                  <p:oleObj name="Equation" r:id="rId12" imgW="12672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976"/>
                          <a:ext cx="133" cy="1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4" name="Object 40"/>
            <p:cNvGraphicFramePr>
              <a:graphicFrameLocks noChangeAspect="1"/>
            </p:cNvGraphicFramePr>
            <p:nvPr/>
          </p:nvGraphicFramePr>
          <p:xfrm>
            <a:off x="2880" y="2304"/>
            <a:ext cx="129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27" name="Equation" r:id="rId14" imgW="164880" imgH="177480" progId="Equation.DSMT4">
                    <p:embed/>
                  </p:oleObj>
                </mc:Choice>
                <mc:Fallback>
                  <p:oleObj name="Equation" r:id="rId14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304"/>
                          <a:ext cx="129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5" name="Object 41"/>
            <p:cNvGraphicFramePr>
              <a:graphicFrameLocks noChangeAspect="1"/>
            </p:cNvGraphicFramePr>
            <p:nvPr/>
          </p:nvGraphicFramePr>
          <p:xfrm>
            <a:off x="3120" y="3168"/>
            <a:ext cx="117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28" name="Equation" r:id="rId16" imgW="1104840" imgH="228600" progId="Equation.DSMT4">
                    <p:embed/>
                  </p:oleObj>
                </mc:Choice>
                <mc:Fallback>
                  <p:oleObj name="Equation" r:id="rId16" imgW="1104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168"/>
                          <a:ext cx="1178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609600" y="3505200"/>
            <a:ext cx="2825750" cy="1654175"/>
            <a:chOff x="384" y="2208"/>
            <a:chExt cx="1780" cy="1042"/>
          </a:xfrm>
        </p:grpSpPr>
        <p:sp>
          <p:nvSpPr>
            <p:cNvPr id="7193" name="Line 17"/>
            <p:cNvSpPr>
              <a:spLocks noChangeShapeType="1"/>
            </p:cNvSpPr>
            <p:nvPr/>
          </p:nvSpPr>
          <p:spPr bwMode="auto">
            <a:xfrm>
              <a:off x="588" y="244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Rectangle 18"/>
            <p:cNvSpPr>
              <a:spLocks noChangeArrowheads="1"/>
            </p:cNvSpPr>
            <p:nvPr/>
          </p:nvSpPr>
          <p:spPr bwMode="auto">
            <a:xfrm>
              <a:off x="972" y="2400"/>
              <a:ext cx="33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  <p:sp>
          <p:nvSpPr>
            <p:cNvPr id="7195" name="Line 19"/>
            <p:cNvSpPr>
              <a:spLocks noChangeShapeType="1"/>
            </p:cNvSpPr>
            <p:nvPr/>
          </p:nvSpPr>
          <p:spPr bwMode="auto">
            <a:xfrm>
              <a:off x="1308" y="244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Line 20"/>
            <p:cNvSpPr>
              <a:spLocks noChangeShapeType="1"/>
            </p:cNvSpPr>
            <p:nvPr/>
          </p:nvSpPr>
          <p:spPr bwMode="auto">
            <a:xfrm>
              <a:off x="1740" y="244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Line 21"/>
            <p:cNvSpPr>
              <a:spLocks noChangeShapeType="1"/>
            </p:cNvSpPr>
            <p:nvPr/>
          </p:nvSpPr>
          <p:spPr bwMode="auto">
            <a:xfrm>
              <a:off x="1644" y="2640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Line 22"/>
            <p:cNvSpPr>
              <a:spLocks noChangeShapeType="1"/>
            </p:cNvSpPr>
            <p:nvPr/>
          </p:nvSpPr>
          <p:spPr bwMode="auto">
            <a:xfrm>
              <a:off x="1644" y="2688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Line 23"/>
            <p:cNvSpPr>
              <a:spLocks noChangeShapeType="1"/>
            </p:cNvSpPr>
            <p:nvPr/>
          </p:nvSpPr>
          <p:spPr bwMode="auto">
            <a:xfrm>
              <a:off x="1740" y="26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Line 24"/>
            <p:cNvSpPr>
              <a:spLocks noChangeShapeType="1"/>
            </p:cNvSpPr>
            <p:nvPr/>
          </p:nvSpPr>
          <p:spPr bwMode="auto">
            <a:xfrm>
              <a:off x="588" y="2880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71" name="Object 25"/>
            <p:cNvGraphicFramePr>
              <a:graphicFrameLocks noChangeAspect="1"/>
            </p:cNvGraphicFramePr>
            <p:nvPr/>
          </p:nvGraphicFramePr>
          <p:xfrm>
            <a:off x="1020" y="2208"/>
            <a:ext cx="178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29" name="Equation" r:id="rId18" imgW="164880" imgH="177480" progId="Equation.DSMT4">
                    <p:embed/>
                  </p:oleObj>
                </mc:Choice>
                <mc:Fallback>
                  <p:oleObj name="Equation" r:id="rId18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208"/>
                          <a:ext cx="178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" name="Object 26"/>
            <p:cNvGraphicFramePr>
              <a:graphicFrameLocks noChangeAspect="1"/>
            </p:cNvGraphicFramePr>
            <p:nvPr/>
          </p:nvGraphicFramePr>
          <p:xfrm>
            <a:off x="1458" y="2592"/>
            <a:ext cx="1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30" name="Equation" r:id="rId20" imgW="164880" imgH="190440" progId="Equation.DSMT4">
                    <p:embed/>
                  </p:oleObj>
                </mc:Choice>
                <mc:Fallback>
                  <p:oleObj name="Equation" r:id="rId20" imgW="1648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8" y="2592"/>
                          <a:ext cx="17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3" name="Object 27"/>
            <p:cNvGraphicFramePr>
              <a:graphicFrameLocks noChangeAspect="1"/>
            </p:cNvGraphicFramePr>
            <p:nvPr/>
          </p:nvGraphicFramePr>
          <p:xfrm>
            <a:off x="492" y="2592"/>
            <a:ext cx="287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31" name="Equation" r:id="rId22" imgW="368280" imgH="241200" progId="Equation.DSMT4">
                    <p:embed/>
                  </p:oleObj>
                </mc:Choice>
                <mc:Fallback>
                  <p:oleObj name="Equation" r:id="rId22" imgW="3682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" y="2592"/>
                          <a:ext cx="287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4" name="Object 28"/>
            <p:cNvGraphicFramePr>
              <a:graphicFrameLocks noChangeAspect="1"/>
            </p:cNvGraphicFramePr>
            <p:nvPr/>
          </p:nvGraphicFramePr>
          <p:xfrm>
            <a:off x="384" y="2387"/>
            <a:ext cx="119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32" name="Equation" r:id="rId24" imgW="152280" imgH="152280" progId="Equation.DSMT4">
                    <p:embed/>
                  </p:oleObj>
                </mc:Choice>
                <mc:Fallback>
                  <p:oleObj name="Equation" r:id="rId24" imgW="15228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387"/>
                          <a:ext cx="119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5" name="Object 29"/>
            <p:cNvGraphicFramePr>
              <a:graphicFrameLocks noChangeAspect="1"/>
            </p:cNvGraphicFramePr>
            <p:nvPr/>
          </p:nvGraphicFramePr>
          <p:xfrm>
            <a:off x="396" y="2847"/>
            <a:ext cx="119" cy="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33" name="Equation" r:id="rId26" imgW="152280" imgH="114120" progId="Equation.DSMT4">
                    <p:embed/>
                  </p:oleObj>
                </mc:Choice>
                <mc:Fallback>
                  <p:oleObj name="Equation" r:id="rId26" imgW="152280" imgH="114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" y="2847"/>
                          <a:ext cx="119" cy="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30"/>
            <p:cNvGraphicFramePr>
              <a:graphicFrameLocks noChangeAspect="1"/>
            </p:cNvGraphicFramePr>
            <p:nvPr/>
          </p:nvGraphicFramePr>
          <p:xfrm>
            <a:off x="624" y="3024"/>
            <a:ext cx="105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34" name="Equation" r:id="rId28" imgW="990360" imgH="228600" progId="Equation.DSMT4">
                    <p:embed/>
                  </p:oleObj>
                </mc:Choice>
                <mc:Fallback>
                  <p:oleObj name="Equation" r:id="rId28" imgW="9903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024"/>
                          <a:ext cx="1056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44"/>
            <p:cNvGraphicFramePr>
              <a:graphicFrameLocks noChangeAspect="1"/>
            </p:cNvGraphicFramePr>
            <p:nvPr/>
          </p:nvGraphicFramePr>
          <p:xfrm>
            <a:off x="1868" y="2544"/>
            <a:ext cx="296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35" name="Equation" r:id="rId30" imgW="380880" imgH="241200" progId="Equation.DSMT4">
                    <p:embed/>
                  </p:oleObj>
                </mc:Choice>
                <mc:Fallback>
                  <p:oleObj name="Equation" r:id="rId30" imgW="380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8" y="2544"/>
                          <a:ext cx="296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8" name="Object 45"/>
            <p:cNvGraphicFramePr>
              <a:graphicFrameLocks noChangeAspect="1"/>
            </p:cNvGraphicFramePr>
            <p:nvPr/>
          </p:nvGraphicFramePr>
          <p:xfrm>
            <a:off x="1920" y="2352"/>
            <a:ext cx="119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36" name="Equation" r:id="rId32" imgW="152280" imgH="152280" progId="Equation.DSMT4">
                    <p:embed/>
                  </p:oleObj>
                </mc:Choice>
                <mc:Fallback>
                  <p:oleObj name="Equation" r:id="rId32" imgW="15228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352"/>
                          <a:ext cx="119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9" name="Object 46"/>
            <p:cNvGraphicFramePr>
              <a:graphicFrameLocks noChangeAspect="1"/>
            </p:cNvGraphicFramePr>
            <p:nvPr/>
          </p:nvGraphicFramePr>
          <p:xfrm>
            <a:off x="1920" y="2880"/>
            <a:ext cx="119" cy="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37" name="Equation" r:id="rId33" imgW="152280" imgH="114120" progId="Equation.DSMT4">
                    <p:embed/>
                  </p:oleObj>
                </mc:Choice>
                <mc:Fallback>
                  <p:oleObj name="Equation" r:id="rId33" imgW="152280" imgH="114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880"/>
                          <a:ext cx="119" cy="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16632"/>
            <a:ext cx="7772400" cy="1066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一、利用系统函数</a:t>
            </a:r>
            <a:r>
              <a:rPr lang="en-US" altLang="zh-CN" dirty="0" smtClean="0"/>
              <a:t>H(</a:t>
            </a:r>
            <a:r>
              <a:rPr lang="en-US" altLang="zh-CN" dirty="0" err="1" smtClean="0"/>
              <a:t>jw</a:t>
            </a:r>
            <a:r>
              <a:rPr lang="en-US" altLang="zh-CN" dirty="0" smtClean="0"/>
              <a:t>)</a:t>
            </a:r>
            <a:r>
              <a:rPr lang="zh-CN" altLang="en-US" dirty="0" smtClean="0"/>
              <a:t>求响应</a:t>
            </a:r>
          </a:p>
        </p:txBody>
      </p:sp>
    </p:spTree>
    <p:extLst>
      <p:ext uri="{BB962C8B-B14F-4D97-AF65-F5344CB8AC3E}">
        <p14:creationId xmlns:p14="http://schemas.microsoft.com/office/powerpoint/2010/main" val="34011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D9E599F-48D5-4619-AE79-7D3AC6B7ACC2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8202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82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3ACBB8F-1D12-4AFA-BD65-10C3173498B7}" type="slidenum">
              <a:rPr lang="en-US" altLang="zh-CN" sz="1200" smtClean="0"/>
              <a:pPr eaLnBrk="1" hangingPunct="1"/>
              <a:t>11</a:t>
            </a:fld>
            <a:endParaRPr lang="en-US" altLang="zh-CN" sz="1200" smtClean="0"/>
          </a:p>
        </p:txBody>
      </p:sp>
      <p:graphicFrame>
        <p:nvGraphicFramePr>
          <p:cNvPr id="962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827199"/>
              </p:ext>
            </p:extLst>
          </p:nvPr>
        </p:nvGraphicFramePr>
        <p:xfrm>
          <a:off x="323528" y="1916832"/>
          <a:ext cx="8302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1" name="Equation" r:id="rId4" imgW="393480" imgH="215640" progId="Equation.DSMT4">
                  <p:embed/>
                </p:oleObj>
              </mc:Choice>
              <mc:Fallback>
                <p:oleObj name="Equation" r:id="rId4" imgW="393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16832"/>
                        <a:ext cx="830262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622916"/>
              </p:ext>
            </p:extLst>
          </p:nvPr>
        </p:nvGraphicFramePr>
        <p:xfrm>
          <a:off x="1043608" y="1941512"/>
          <a:ext cx="2547938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2" name="Equation" r:id="rId6" imgW="1193760" imgH="761760" progId="Equation.DSMT4">
                  <p:embed/>
                </p:oleObj>
              </mc:Choice>
              <mc:Fallback>
                <p:oleObj name="Equation" r:id="rId6" imgW="119376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941512"/>
                        <a:ext cx="2547938" cy="163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6553200" y="2438400"/>
          <a:ext cx="18240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3" name="Equation" r:id="rId8" imgW="799920" imgH="203040" progId="Equation.DSMT4">
                  <p:embed/>
                </p:oleObj>
              </mc:Choice>
              <mc:Fallback>
                <p:oleObj name="Equation" r:id="rId8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438400"/>
                        <a:ext cx="1824038" cy="466725"/>
                      </a:xfrm>
                      <a:prstGeom prst="rect">
                        <a:avLst/>
                      </a:prstGeom>
                      <a:solidFill>
                        <a:srgbClr val="CCEC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791852"/>
              </p:ext>
            </p:extLst>
          </p:nvPr>
        </p:nvGraphicFramePr>
        <p:xfrm>
          <a:off x="809625" y="3852639"/>
          <a:ext cx="44481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4" name="Equation" r:id="rId10" imgW="2082600" imgH="482400" progId="Equation.DSMT4">
                  <p:embed/>
                </p:oleObj>
              </mc:Choice>
              <mc:Fallback>
                <p:oleObj name="Equation" r:id="rId10" imgW="20826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3852639"/>
                        <a:ext cx="4448175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257800" y="3505200"/>
            <a:ext cx="3429000" cy="2057400"/>
            <a:chOff x="3312" y="2208"/>
            <a:chExt cx="2160" cy="1296"/>
          </a:xfrm>
        </p:grpSpPr>
        <p:sp>
          <p:nvSpPr>
            <p:cNvPr id="8207" name="Line 16"/>
            <p:cNvSpPr>
              <a:spLocks noChangeShapeType="1"/>
            </p:cNvSpPr>
            <p:nvPr/>
          </p:nvSpPr>
          <p:spPr bwMode="auto">
            <a:xfrm>
              <a:off x="3312" y="3168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Line 17"/>
            <p:cNvSpPr>
              <a:spLocks noChangeShapeType="1"/>
            </p:cNvSpPr>
            <p:nvPr/>
          </p:nvSpPr>
          <p:spPr bwMode="auto">
            <a:xfrm flipV="1">
              <a:off x="4320" y="2256"/>
              <a:ext cx="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198" name="Object 20"/>
            <p:cNvGraphicFramePr>
              <a:graphicFrameLocks noChangeAspect="1"/>
            </p:cNvGraphicFramePr>
            <p:nvPr/>
          </p:nvGraphicFramePr>
          <p:xfrm>
            <a:off x="4080" y="3168"/>
            <a:ext cx="171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15" name="Equation" r:id="rId12" imgW="126720" imgH="177480" progId="Equation.DSMT4">
                    <p:embed/>
                  </p:oleObj>
                </mc:Choice>
                <mc:Fallback>
                  <p:oleObj name="Equation" r:id="rId12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168"/>
                          <a:ext cx="171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Object 21"/>
            <p:cNvGraphicFramePr>
              <a:graphicFrameLocks noChangeAspect="1"/>
            </p:cNvGraphicFramePr>
            <p:nvPr/>
          </p:nvGraphicFramePr>
          <p:xfrm>
            <a:off x="4416" y="2208"/>
            <a:ext cx="55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16" name="Equation" r:id="rId14" imgW="520560" imgH="253800" progId="Equation.DSMT4">
                    <p:embed/>
                  </p:oleObj>
                </mc:Choice>
                <mc:Fallback>
                  <p:oleObj name="Equation" r:id="rId14" imgW="5205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208"/>
                          <a:ext cx="555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22"/>
            <p:cNvGraphicFramePr>
              <a:graphicFrameLocks noChangeAspect="1"/>
            </p:cNvGraphicFramePr>
            <p:nvPr/>
          </p:nvGraphicFramePr>
          <p:xfrm>
            <a:off x="5263" y="3290"/>
            <a:ext cx="205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17" name="Equation" r:id="rId16" imgW="152280" imgH="139680" progId="Equation.DSMT4">
                    <p:embed/>
                  </p:oleObj>
                </mc:Choice>
                <mc:Fallback>
                  <p:oleObj name="Equation" r:id="rId16" imgW="1522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3" y="3290"/>
                          <a:ext cx="205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Freeform 27"/>
            <p:cNvSpPr>
              <a:spLocks/>
            </p:cNvSpPr>
            <p:nvPr/>
          </p:nvSpPr>
          <p:spPr bwMode="auto">
            <a:xfrm>
              <a:off x="3600" y="2544"/>
              <a:ext cx="1440" cy="520"/>
            </a:xfrm>
            <a:custGeom>
              <a:avLst/>
              <a:gdLst>
                <a:gd name="T0" fmla="*/ 0 w 1440"/>
                <a:gd name="T1" fmla="*/ 488 h 520"/>
                <a:gd name="T2" fmla="*/ 288 w 1440"/>
                <a:gd name="T3" fmla="*/ 392 h 520"/>
                <a:gd name="T4" fmla="*/ 768 w 1440"/>
                <a:gd name="T5" fmla="*/ 8 h 520"/>
                <a:gd name="T6" fmla="*/ 1248 w 1440"/>
                <a:gd name="T7" fmla="*/ 440 h 520"/>
                <a:gd name="T8" fmla="*/ 1440 w 1440"/>
                <a:gd name="T9" fmla="*/ 488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0"/>
                <a:gd name="T16" fmla="*/ 0 h 520"/>
                <a:gd name="T17" fmla="*/ 1440 w 1440"/>
                <a:gd name="T18" fmla="*/ 520 h 5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0" h="520">
                  <a:moveTo>
                    <a:pt x="0" y="488"/>
                  </a:moveTo>
                  <a:cubicBezTo>
                    <a:pt x="80" y="480"/>
                    <a:pt x="160" y="472"/>
                    <a:pt x="288" y="392"/>
                  </a:cubicBezTo>
                  <a:cubicBezTo>
                    <a:pt x="416" y="312"/>
                    <a:pt x="608" y="0"/>
                    <a:pt x="768" y="8"/>
                  </a:cubicBezTo>
                  <a:cubicBezTo>
                    <a:pt x="928" y="16"/>
                    <a:pt x="1136" y="360"/>
                    <a:pt x="1248" y="440"/>
                  </a:cubicBezTo>
                  <a:cubicBezTo>
                    <a:pt x="1360" y="520"/>
                    <a:pt x="1408" y="480"/>
                    <a:pt x="1440" y="4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808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3DAAB51-E66F-4A6B-972C-E3A193F62E45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9222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92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F85BCB1-6E56-4749-9EDF-BE871D13787B}" type="slidenum">
              <a:rPr lang="en-US" altLang="zh-CN" sz="1200" smtClean="0"/>
              <a:pPr eaLnBrk="1" hangingPunct="1"/>
              <a:t>12</a:t>
            </a:fld>
            <a:endParaRPr lang="en-US" altLang="zh-CN" sz="1200" smtClean="0"/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914400" y="1905000"/>
          <a:ext cx="46180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75" name="Equation" r:id="rId4" imgW="1981080" imgH="253800" progId="Equation.DSMT4">
                  <p:embed/>
                </p:oleObj>
              </mc:Choice>
              <mc:Fallback>
                <p:oleObj name="Equation" r:id="rId4" imgW="1981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4618038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1676400" y="2819400"/>
          <a:ext cx="691038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76" name="Equation" r:id="rId6" imgW="3124080" imgH="419040" progId="Equation.DSMT4">
                  <p:embed/>
                </p:oleObj>
              </mc:Choice>
              <mc:Fallback>
                <p:oleObj name="Equation" r:id="rId6" imgW="3124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19400"/>
                        <a:ext cx="6910388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2895600" y="4038600"/>
          <a:ext cx="259080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77" name="Equation" r:id="rId8" imgW="965160" imgH="419040" progId="Equation.DSMT4">
                  <p:embed/>
                </p:oleObj>
              </mc:Choice>
              <mc:Fallback>
                <p:oleObj name="Equation" r:id="rId8" imgW="965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038600"/>
                        <a:ext cx="2590800" cy="113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571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7D66366-3B0B-46F6-A077-1767B7376536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1024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1024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BD4B656-C0FC-405A-834C-513E87413C83}" type="slidenum">
              <a:rPr lang="en-US" altLang="zh-CN" sz="1200" smtClean="0"/>
              <a:pPr eaLnBrk="1" hangingPunct="1"/>
              <a:t>13</a:t>
            </a:fld>
            <a:endParaRPr lang="en-US" altLang="zh-CN" sz="1200" smtClean="0"/>
          </a:p>
        </p:txBody>
      </p:sp>
      <p:graphicFrame>
        <p:nvGraphicFramePr>
          <p:cNvPr id="114695" name="Object 7"/>
          <p:cNvGraphicFramePr>
            <a:graphicFrameLocks noChangeAspect="1"/>
          </p:cNvGraphicFramePr>
          <p:nvPr/>
        </p:nvGraphicFramePr>
        <p:xfrm>
          <a:off x="1676400" y="2286000"/>
          <a:ext cx="4773613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14" name="Equation" r:id="rId4" imgW="2158920" imgH="444240" progId="Equation.DSMT4">
                  <p:embed/>
                </p:oleObj>
              </mc:Choice>
              <mc:Fallback>
                <p:oleObj name="Equation" r:id="rId4" imgW="2158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86000"/>
                        <a:ext cx="4773613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6" name="Object 8"/>
          <p:cNvGraphicFramePr>
            <a:graphicFrameLocks noChangeAspect="1"/>
          </p:cNvGraphicFramePr>
          <p:nvPr/>
        </p:nvGraphicFramePr>
        <p:xfrm>
          <a:off x="3657600" y="3713163"/>
          <a:ext cx="24733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15" name="Equation" r:id="rId6" imgW="1117440" imgH="419040" progId="Equation.DSMT4">
                  <p:embed/>
                </p:oleObj>
              </mc:Choice>
              <mc:Fallback>
                <p:oleObj name="Equation" r:id="rId6" imgW="1117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713163"/>
                        <a:ext cx="2473325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7" name="Object 9"/>
          <p:cNvGraphicFramePr>
            <a:graphicFrameLocks noChangeAspect="1"/>
          </p:cNvGraphicFramePr>
          <p:nvPr/>
        </p:nvGraphicFramePr>
        <p:xfrm>
          <a:off x="914400" y="1828800"/>
          <a:ext cx="19367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16" name="Equation" r:id="rId8" imgW="888840" imgH="203040" progId="Equation.DSMT4">
                  <p:embed/>
                </p:oleObj>
              </mc:Choice>
              <mc:Fallback>
                <p:oleObj name="Equation" r:id="rId8" imgW="888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193675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8" name="Object 10"/>
          <p:cNvGraphicFramePr>
            <a:graphicFrameLocks noChangeAspect="1"/>
          </p:cNvGraphicFramePr>
          <p:nvPr/>
        </p:nvGraphicFramePr>
        <p:xfrm>
          <a:off x="2362200" y="4876800"/>
          <a:ext cx="40100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17" name="Equation" r:id="rId10" imgW="1841400" imgH="215640" progId="Equation.DSMT4">
                  <p:embed/>
                </p:oleObj>
              </mc:Choice>
              <mc:Fallback>
                <p:oleObj name="Equation" r:id="rId10" imgW="1841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876800"/>
                        <a:ext cx="4010025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056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5C21AAA-2C7E-4FD1-A9CC-84E25C97075E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1127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112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AA7DD56-A806-4695-AF17-41FC4B7F5DCB}" type="slidenum">
              <a:rPr lang="en-US" altLang="zh-CN" sz="1200" smtClean="0"/>
              <a:pPr eaLnBrk="1" hangingPunct="1"/>
              <a:t>14</a:t>
            </a:fld>
            <a:endParaRPr lang="en-US" altLang="zh-CN" sz="1200" smtClean="0"/>
          </a:p>
        </p:txBody>
      </p:sp>
      <p:graphicFrame>
        <p:nvGraphicFramePr>
          <p:cNvPr id="100361" name="Object 9"/>
          <p:cNvGraphicFramePr>
            <a:graphicFrameLocks noChangeAspect="1"/>
          </p:cNvGraphicFramePr>
          <p:nvPr/>
        </p:nvGraphicFramePr>
        <p:xfrm>
          <a:off x="762000" y="1752600"/>
          <a:ext cx="6831013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23" name="Equation" r:id="rId4" imgW="3251160" imgH="444240" progId="Equation.DSMT4">
                  <p:embed/>
                </p:oleObj>
              </mc:Choice>
              <mc:Fallback>
                <p:oleObj name="Equation" r:id="rId4" imgW="3251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6831013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0" name="Object 18"/>
          <p:cNvGraphicFramePr>
            <a:graphicFrameLocks noChangeAspect="1"/>
          </p:cNvGraphicFramePr>
          <p:nvPr/>
        </p:nvGraphicFramePr>
        <p:xfrm>
          <a:off x="914400" y="2627313"/>
          <a:ext cx="322897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24" name="Equation" r:id="rId6" imgW="1625400" imgH="711000" progId="Equation.DSMT4">
                  <p:embed/>
                </p:oleObj>
              </mc:Choice>
              <mc:Fallback>
                <p:oleObj name="Equation" r:id="rId6" imgW="16254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27313"/>
                        <a:ext cx="3228975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2" name="Object 20"/>
          <p:cNvGraphicFramePr>
            <a:graphicFrameLocks noChangeAspect="1"/>
          </p:cNvGraphicFramePr>
          <p:nvPr/>
        </p:nvGraphicFramePr>
        <p:xfrm>
          <a:off x="457200" y="3886200"/>
          <a:ext cx="7802563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25" name="Equation" r:id="rId8" imgW="4076640" imgH="1168200" progId="Equation.DSMT4">
                  <p:embed/>
                </p:oleObj>
              </mc:Choice>
              <mc:Fallback>
                <p:oleObj name="Equation" r:id="rId8" imgW="407664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86200"/>
                        <a:ext cx="7802563" cy="225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193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9902CB3-7ABC-4E52-BFFC-6F3D7B1A1F60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1230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1230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58E5983-5C1C-485A-8646-345CC3C61C0D}" type="slidenum">
              <a:rPr lang="en-US" altLang="zh-CN" sz="1200" smtClean="0"/>
              <a:pPr eaLnBrk="1" hangingPunct="1"/>
              <a:t>15</a:t>
            </a:fld>
            <a:endParaRPr lang="en-US" altLang="zh-CN" sz="1200" smtClean="0"/>
          </a:p>
        </p:txBody>
      </p:sp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4648200" y="3886200"/>
          <a:ext cx="3005138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37" name="Equation" r:id="rId4" imgW="1777680" imgH="838080" progId="Equation.DSMT4">
                  <p:embed/>
                </p:oleObj>
              </mc:Choice>
              <mc:Fallback>
                <p:oleObj name="Equation" r:id="rId4" imgW="17776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86200"/>
                        <a:ext cx="3005138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4" name="Group 42"/>
          <p:cNvGrpSpPr>
            <a:grpSpLocks/>
          </p:cNvGrpSpPr>
          <p:nvPr/>
        </p:nvGrpSpPr>
        <p:grpSpPr bwMode="auto">
          <a:xfrm>
            <a:off x="304800" y="1828800"/>
            <a:ext cx="3429000" cy="2057400"/>
            <a:chOff x="192" y="1152"/>
            <a:chExt cx="2160" cy="1296"/>
          </a:xfrm>
        </p:grpSpPr>
        <p:sp>
          <p:nvSpPr>
            <p:cNvPr id="12310" name="Line 32"/>
            <p:cNvSpPr>
              <a:spLocks noChangeShapeType="1"/>
            </p:cNvSpPr>
            <p:nvPr/>
          </p:nvSpPr>
          <p:spPr bwMode="auto">
            <a:xfrm>
              <a:off x="192" y="2112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Line 33"/>
            <p:cNvSpPr>
              <a:spLocks noChangeShapeType="1"/>
            </p:cNvSpPr>
            <p:nvPr/>
          </p:nvSpPr>
          <p:spPr bwMode="auto">
            <a:xfrm flipV="1">
              <a:off x="1152" y="1200"/>
              <a:ext cx="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Freeform 35"/>
            <p:cNvSpPr>
              <a:spLocks/>
            </p:cNvSpPr>
            <p:nvPr/>
          </p:nvSpPr>
          <p:spPr bwMode="auto">
            <a:xfrm flipH="1">
              <a:off x="1152" y="1392"/>
              <a:ext cx="912" cy="760"/>
            </a:xfrm>
            <a:custGeom>
              <a:avLst/>
              <a:gdLst>
                <a:gd name="T0" fmla="*/ 912 w 912"/>
                <a:gd name="T1" fmla="*/ 16 h 760"/>
                <a:gd name="T2" fmla="*/ 816 w 912"/>
                <a:gd name="T3" fmla="*/ 112 h 760"/>
                <a:gd name="T4" fmla="*/ 672 w 912"/>
                <a:gd name="T5" fmla="*/ 688 h 760"/>
                <a:gd name="T6" fmla="*/ 480 w 912"/>
                <a:gd name="T7" fmla="*/ 544 h 760"/>
                <a:gd name="T8" fmla="*/ 336 w 912"/>
                <a:gd name="T9" fmla="*/ 688 h 760"/>
                <a:gd name="T10" fmla="*/ 144 w 912"/>
                <a:gd name="T11" fmla="*/ 592 h 760"/>
                <a:gd name="T12" fmla="*/ 0 w 912"/>
                <a:gd name="T13" fmla="*/ 688 h 7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2"/>
                <a:gd name="T22" fmla="*/ 0 h 760"/>
                <a:gd name="T23" fmla="*/ 912 w 912"/>
                <a:gd name="T24" fmla="*/ 760 h 7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2" h="760">
                  <a:moveTo>
                    <a:pt x="912" y="16"/>
                  </a:moveTo>
                  <a:cubicBezTo>
                    <a:pt x="884" y="8"/>
                    <a:pt x="856" y="0"/>
                    <a:pt x="816" y="112"/>
                  </a:cubicBezTo>
                  <a:cubicBezTo>
                    <a:pt x="776" y="224"/>
                    <a:pt x="728" y="616"/>
                    <a:pt x="672" y="688"/>
                  </a:cubicBezTo>
                  <a:cubicBezTo>
                    <a:pt x="616" y="760"/>
                    <a:pt x="536" y="544"/>
                    <a:pt x="480" y="544"/>
                  </a:cubicBezTo>
                  <a:cubicBezTo>
                    <a:pt x="424" y="544"/>
                    <a:pt x="392" y="680"/>
                    <a:pt x="336" y="688"/>
                  </a:cubicBezTo>
                  <a:cubicBezTo>
                    <a:pt x="280" y="696"/>
                    <a:pt x="200" y="592"/>
                    <a:pt x="144" y="592"/>
                  </a:cubicBezTo>
                  <a:cubicBezTo>
                    <a:pt x="88" y="592"/>
                    <a:pt x="44" y="640"/>
                    <a:pt x="0" y="6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  <p:graphicFrame>
          <p:nvGraphicFramePr>
            <p:cNvPr id="12296" name="Object 36"/>
            <p:cNvGraphicFramePr>
              <a:graphicFrameLocks noChangeAspect="1"/>
            </p:cNvGraphicFramePr>
            <p:nvPr/>
          </p:nvGraphicFramePr>
          <p:xfrm>
            <a:off x="960" y="2112"/>
            <a:ext cx="171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38" name="Equation" r:id="rId6" imgW="126720" imgH="177480" progId="Equation.DSMT4">
                    <p:embed/>
                  </p:oleObj>
                </mc:Choice>
                <mc:Fallback>
                  <p:oleObj name="Equation" r:id="rId6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112"/>
                          <a:ext cx="171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7" name="Object 37"/>
            <p:cNvGraphicFramePr>
              <a:graphicFrameLocks noChangeAspect="1"/>
            </p:cNvGraphicFramePr>
            <p:nvPr/>
          </p:nvGraphicFramePr>
          <p:xfrm>
            <a:off x="1302" y="1152"/>
            <a:ext cx="542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39" name="Equation" r:id="rId8" imgW="507960" imgH="253800" progId="Equation.DSMT4">
                    <p:embed/>
                  </p:oleObj>
                </mc:Choice>
                <mc:Fallback>
                  <p:oleObj name="Equation" r:id="rId8" imgW="5079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2" y="1152"/>
                          <a:ext cx="542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8" name="Object 38"/>
            <p:cNvGraphicFramePr>
              <a:graphicFrameLocks noChangeAspect="1"/>
            </p:cNvGraphicFramePr>
            <p:nvPr/>
          </p:nvGraphicFramePr>
          <p:xfrm>
            <a:off x="2143" y="2234"/>
            <a:ext cx="205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40" name="Equation" r:id="rId10" imgW="152280" imgH="139680" progId="Equation.DSMT4">
                    <p:embed/>
                  </p:oleObj>
                </mc:Choice>
                <mc:Fallback>
                  <p:oleObj name="Equation" r:id="rId10" imgW="1522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3" y="2234"/>
                          <a:ext cx="205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3" name="Freeform 41"/>
            <p:cNvSpPr>
              <a:spLocks/>
            </p:cNvSpPr>
            <p:nvPr/>
          </p:nvSpPr>
          <p:spPr bwMode="auto">
            <a:xfrm>
              <a:off x="240" y="1392"/>
              <a:ext cx="912" cy="760"/>
            </a:xfrm>
            <a:custGeom>
              <a:avLst/>
              <a:gdLst>
                <a:gd name="T0" fmla="*/ 912 w 912"/>
                <a:gd name="T1" fmla="*/ 16 h 760"/>
                <a:gd name="T2" fmla="*/ 816 w 912"/>
                <a:gd name="T3" fmla="*/ 112 h 760"/>
                <a:gd name="T4" fmla="*/ 672 w 912"/>
                <a:gd name="T5" fmla="*/ 688 h 760"/>
                <a:gd name="T6" fmla="*/ 480 w 912"/>
                <a:gd name="T7" fmla="*/ 544 h 760"/>
                <a:gd name="T8" fmla="*/ 336 w 912"/>
                <a:gd name="T9" fmla="*/ 688 h 760"/>
                <a:gd name="T10" fmla="*/ 144 w 912"/>
                <a:gd name="T11" fmla="*/ 592 h 760"/>
                <a:gd name="T12" fmla="*/ 0 w 912"/>
                <a:gd name="T13" fmla="*/ 688 h 7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2"/>
                <a:gd name="T22" fmla="*/ 0 h 760"/>
                <a:gd name="T23" fmla="*/ 912 w 912"/>
                <a:gd name="T24" fmla="*/ 760 h 7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2" h="760">
                  <a:moveTo>
                    <a:pt x="912" y="16"/>
                  </a:moveTo>
                  <a:cubicBezTo>
                    <a:pt x="884" y="8"/>
                    <a:pt x="856" y="0"/>
                    <a:pt x="816" y="112"/>
                  </a:cubicBezTo>
                  <a:cubicBezTo>
                    <a:pt x="776" y="224"/>
                    <a:pt x="728" y="616"/>
                    <a:pt x="672" y="688"/>
                  </a:cubicBezTo>
                  <a:cubicBezTo>
                    <a:pt x="616" y="760"/>
                    <a:pt x="536" y="544"/>
                    <a:pt x="480" y="544"/>
                  </a:cubicBezTo>
                  <a:cubicBezTo>
                    <a:pt x="424" y="544"/>
                    <a:pt x="392" y="680"/>
                    <a:pt x="336" y="688"/>
                  </a:cubicBezTo>
                  <a:cubicBezTo>
                    <a:pt x="280" y="696"/>
                    <a:pt x="200" y="592"/>
                    <a:pt x="144" y="592"/>
                  </a:cubicBezTo>
                  <a:cubicBezTo>
                    <a:pt x="88" y="592"/>
                    <a:pt x="44" y="640"/>
                    <a:pt x="0" y="6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</p:grpSp>
      <p:grpSp>
        <p:nvGrpSpPr>
          <p:cNvPr id="12305" name="Group 44"/>
          <p:cNvGrpSpPr>
            <a:grpSpLocks/>
          </p:cNvGrpSpPr>
          <p:nvPr/>
        </p:nvGrpSpPr>
        <p:grpSpPr bwMode="auto">
          <a:xfrm>
            <a:off x="4419600" y="1600200"/>
            <a:ext cx="3429000" cy="2209800"/>
            <a:chOff x="2784" y="1008"/>
            <a:chExt cx="2160" cy="1392"/>
          </a:xfrm>
        </p:grpSpPr>
        <p:sp>
          <p:nvSpPr>
            <p:cNvPr id="12306" name="Line 15"/>
            <p:cNvSpPr>
              <a:spLocks noChangeShapeType="1"/>
            </p:cNvSpPr>
            <p:nvPr/>
          </p:nvSpPr>
          <p:spPr bwMode="auto">
            <a:xfrm>
              <a:off x="2784" y="2064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Line 16"/>
            <p:cNvSpPr>
              <a:spLocks noChangeShapeType="1"/>
            </p:cNvSpPr>
            <p:nvPr/>
          </p:nvSpPr>
          <p:spPr bwMode="auto">
            <a:xfrm flipV="1">
              <a:off x="3792" y="1056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293" name="Object 24"/>
            <p:cNvGraphicFramePr>
              <a:graphicFrameLocks noChangeAspect="1"/>
            </p:cNvGraphicFramePr>
            <p:nvPr/>
          </p:nvGraphicFramePr>
          <p:xfrm>
            <a:off x="3552" y="2064"/>
            <a:ext cx="171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41" name="Equation" r:id="rId12" imgW="126720" imgH="177480" progId="Equation.DSMT4">
                    <p:embed/>
                  </p:oleObj>
                </mc:Choice>
                <mc:Fallback>
                  <p:oleObj name="Equation" r:id="rId12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064"/>
                          <a:ext cx="171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26"/>
            <p:cNvGraphicFramePr>
              <a:graphicFrameLocks noChangeAspect="1"/>
            </p:cNvGraphicFramePr>
            <p:nvPr/>
          </p:nvGraphicFramePr>
          <p:xfrm>
            <a:off x="3888" y="1008"/>
            <a:ext cx="55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42" name="Equation" r:id="rId13" imgW="520560" imgH="253800" progId="Equation.DSMT4">
                    <p:embed/>
                  </p:oleObj>
                </mc:Choice>
                <mc:Fallback>
                  <p:oleObj name="Equation" r:id="rId13" imgW="5205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008"/>
                          <a:ext cx="555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Object 27"/>
            <p:cNvGraphicFramePr>
              <a:graphicFrameLocks noChangeAspect="1"/>
            </p:cNvGraphicFramePr>
            <p:nvPr/>
          </p:nvGraphicFramePr>
          <p:xfrm>
            <a:off x="4735" y="2186"/>
            <a:ext cx="205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43" name="Equation" r:id="rId15" imgW="152280" imgH="139680" progId="Equation.DSMT4">
                    <p:embed/>
                  </p:oleObj>
                </mc:Choice>
                <mc:Fallback>
                  <p:oleObj name="Equation" r:id="rId15" imgW="1522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5" y="2186"/>
                          <a:ext cx="205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8" name="Freeform 40"/>
            <p:cNvSpPr>
              <a:spLocks/>
            </p:cNvSpPr>
            <p:nvPr/>
          </p:nvSpPr>
          <p:spPr bwMode="auto">
            <a:xfrm>
              <a:off x="2880" y="1200"/>
              <a:ext cx="912" cy="864"/>
            </a:xfrm>
            <a:custGeom>
              <a:avLst/>
              <a:gdLst>
                <a:gd name="T0" fmla="*/ 0 w 912"/>
                <a:gd name="T1" fmla="*/ 880 h 840"/>
                <a:gd name="T2" fmla="*/ 144 w 912"/>
                <a:gd name="T3" fmla="*/ 829 h 840"/>
                <a:gd name="T4" fmla="*/ 288 w 912"/>
                <a:gd name="T5" fmla="*/ 880 h 840"/>
                <a:gd name="T6" fmla="*/ 480 w 912"/>
                <a:gd name="T7" fmla="*/ 779 h 840"/>
                <a:gd name="T8" fmla="*/ 624 w 912"/>
                <a:gd name="T9" fmla="*/ 880 h 840"/>
                <a:gd name="T10" fmla="*/ 720 w 912"/>
                <a:gd name="T11" fmla="*/ 728 h 840"/>
                <a:gd name="T12" fmla="*/ 816 w 912"/>
                <a:gd name="T13" fmla="*/ 118 h 840"/>
                <a:gd name="T14" fmla="*/ 912 w 912"/>
                <a:gd name="T15" fmla="*/ 16 h 8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12"/>
                <a:gd name="T25" fmla="*/ 0 h 840"/>
                <a:gd name="T26" fmla="*/ 912 w 912"/>
                <a:gd name="T27" fmla="*/ 840 h 8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12" h="840">
                  <a:moveTo>
                    <a:pt x="0" y="832"/>
                  </a:moveTo>
                  <a:cubicBezTo>
                    <a:pt x="48" y="808"/>
                    <a:pt x="96" y="784"/>
                    <a:pt x="144" y="784"/>
                  </a:cubicBezTo>
                  <a:cubicBezTo>
                    <a:pt x="192" y="784"/>
                    <a:pt x="232" y="840"/>
                    <a:pt x="288" y="832"/>
                  </a:cubicBezTo>
                  <a:cubicBezTo>
                    <a:pt x="344" y="824"/>
                    <a:pt x="424" y="736"/>
                    <a:pt x="480" y="736"/>
                  </a:cubicBezTo>
                  <a:cubicBezTo>
                    <a:pt x="536" y="736"/>
                    <a:pt x="584" y="840"/>
                    <a:pt x="624" y="832"/>
                  </a:cubicBezTo>
                  <a:cubicBezTo>
                    <a:pt x="664" y="824"/>
                    <a:pt x="688" y="808"/>
                    <a:pt x="720" y="688"/>
                  </a:cubicBezTo>
                  <a:cubicBezTo>
                    <a:pt x="752" y="568"/>
                    <a:pt x="784" y="224"/>
                    <a:pt x="816" y="112"/>
                  </a:cubicBezTo>
                  <a:cubicBezTo>
                    <a:pt x="848" y="0"/>
                    <a:pt x="880" y="8"/>
                    <a:pt x="912" y="1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  <p:sp>
          <p:nvSpPr>
            <p:cNvPr id="12309" name="Freeform 43"/>
            <p:cNvSpPr>
              <a:spLocks/>
            </p:cNvSpPr>
            <p:nvPr/>
          </p:nvSpPr>
          <p:spPr bwMode="auto">
            <a:xfrm flipH="1">
              <a:off x="3792" y="1200"/>
              <a:ext cx="912" cy="864"/>
            </a:xfrm>
            <a:custGeom>
              <a:avLst/>
              <a:gdLst>
                <a:gd name="T0" fmla="*/ 0 w 912"/>
                <a:gd name="T1" fmla="*/ 880 h 840"/>
                <a:gd name="T2" fmla="*/ 144 w 912"/>
                <a:gd name="T3" fmla="*/ 829 h 840"/>
                <a:gd name="T4" fmla="*/ 288 w 912"/>
                <a:gd name="T5" fmla="*/ 880 h 840"/>
                <a:gd name="T6" fmla="*/ 480 w 912"/>
                <a:gd name="T7" fmla="*/ 779 h 840"/>
                <a:gd name="T8" fmla="*/ 624 w 912"/>
                <a:gd name="T9" fmla="*/ 880 h 840"/>
                <a:gd name="T10" fmla="*/ 720 w 912"/>
                <a:gd name="T11" fmla="*/ 728 h 840"/>
                <a:gd name="T12" fmla="*/ 816 w 912"/>
                <a:gd name="T13" fmla="*/ 118 h 840"/>
                <a:gd name="T14" fmla="*/ 912 w 912"/>
                <a:gd name="T15" fmla="*/ 16 h 8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12"/>
                <a:gd name="T25" fmla="*/ 0 h 840"/>
                <a:gd name="T26" fmla="*/ 912 w 912"/>
                <a:gd name="T27" fmla="*/ 840 h 8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12" h="840">
                  <a:moveTo>
                    <a:pt x="0" y="832"/>
                  </a:moveTo>
                  <a:cubicBezTo>
                    <a:pt x="48" y="808"/>
                    <a:pt x="96" y="784"/>
                    <a:pt x="144" y="784"/>
                  </a:cubicBezTo>
                  <a:cubicBezTo>
                    <a:pt x="192" y="784"/>
                    <a:pt x="232" y="840"/>
                    <a:pt x="288" y="832"/>
                  </a:cubicBezTo>
                  <a:cubicBezTo>
                    <a:pt x="344" y="824"/>
                    <a:pt x="424" y="736"/>
                    <a:pt x="480" y="736"/>
                  </a:cubicBezTo>
                  <a:cubicBezTo>
                    <a:pt x="536" y="736"/>
                    <a:pt x="584" y="840"/>
                    <a:pt x="624" y="832"/>
                  </a:cubicBezTo>
                  <a:cubicBezTo>
                    <a:pt x="664" y="824"/>
                    <a:pt x="688" y="808"/>
                    <a:pt x="720" y="688"/>
                  </a:cubicBezTo>
                  <a:cubicBezTo>
                    <a:pt x="752" y="568"/>
                    <a:pt x="784" y="224"/>
                    <a:pt x="816" y="112"/>
                  </a:cubicBezTo>
                  <a:cubicBezTo>
                    <a:pt x="848" y="0"/>
                    <a:pt x="880" y="8"/>
                    <a:pt x="912" y="1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</p:grpSp>
      <p:graphicFrame>
        <p:nvGraphicFramePr>
          <p:cNvPr id="102446" name="Object 46"/>
          <p:cNvGraphicFramePr>
            <a:graphicFrameLocks noChangeAspect="1"/>
          </p:cNvGraphicFramePr>
          <p:nvPr/>
        </p:nvGraphicFramePr>
        <p:xfrm>
          <a:off x="228600" y="4267200"/>
          <a:ext cx="22955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44" name="Equation" r:id="rId16" imgW="1358640" imgH="431640" progId="Equation.DSMT4">
                  <p:embed/>
                </p:oleObj>
              </mc:Choice>
              <mc:Fallback>
                <p:oleObj name="Equation" r:id="rId16" imgW="1358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267200"/>
                        <a:ext cx="229552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7" name="Object 47"/>
          <p:cNvGraphicFramePr>
            <a:graphicFrameLocks noChangeAspect="1"/>
          </p:cNvGraphicFramePr>
          <p:nvPr/>
        </p:nvGraphicFramePr>
        <p:xfrm>
          <a:off x="381000" y="5562600"/>
          <a:ext cx="75628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45" name="Equation" r:id="rId18" imgW="4000320" imgH="203040" progId="Equation.DSMT4">
                  <p:embed/>
                </p:oleObj>
              </mc:Choice>
              <mc:Fallback>
                <p:oleObj name="Equation" r:id="rId18" imgW="4000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562600"/>
                        <a:ext cx="7562850" cy="387350"/>
                      </a:xfrm>
                      <a:prstGeom prst="rect">
                        <a:avLst/>
                      </a:prstGeom>
                      <a:solidFill>
                        <a:srgbClr val="CCEC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025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3DA68B8-9285-4EB2-84DF-2C05D42DC1B0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1331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1332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90C054F-5D5F-46CC-B58C-3EB162EBB393}" type="slidenum">
              <a:rPr lang="en-US" altLang="zh-CN" sz="1200" smtClean="0"/>
              <a:pPr eaLnBrk="1" hangingPunct="1"/>
              <a:t>16</a:t>
            </a:fld>
            <a:endParaRPr lang="en-US" altLang="zh-CN" sz="1200" smtClean="0"/>
          </a:p>
        </p:txBody>
      </p:sp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974725" y="1828800"/>
          <a:ext cx="13938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86" name="Equation" r:id="rId4" imgW="774360" imgH="203040" progId="Equation.DSMT4">
                  <p:embed/>
                </p:oleObj>
              </mc:Choice>
              <mc:Fallback>
                <p:oleObj name="Equation" r:id="rId4" imgW="774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1828800"/>
                        <a:ext cx="1393825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2" name="Object 14"/>
          <p:cNvGraphicFramePr>
            <a:graphicFrameLocks noChangeAspect="1"/>
          </p:cNvGraphicFramePr>
          <p:nvPr/>
        </p:nvGraphicFramePr>
        <p:xfrm>
          <a:off x="457200" y="2133600"/>
          <a:ext cx="7720013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87" name="Equation" r:id="rId6" imgW="3593880" imgH="863280" progId="Equation.DSMT4">
                  <p:embed/>
                </p:oleObj>
              </mc:Choice>
              <mc:Fallback>
                <p:oleObj name="Equation" r:id="rId6" imgW="359388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33600"/>
                        <a:ext cx="7720013" cy="187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3" name="Object 15"/>
          <p:cNvGraphicFramePr>
            <a:graphicFrameLocks noChangeAspect="1"/>
          </p:cNvGraphicFramePr>
          <p:nvPr/>
        </p:nvGraphicFramePr>
        <p:xfrm>
          <a:off x="838200" y="4114800"/>
          <a:ext cx="53054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88" name="Equation" r:id="rId8" imgW="2666880" imgH="419040" progId="Equation.DSMT4">
                  <p:embed/>
                </p:oleObj>
              </mc:Choice>
              <mc:Fallback>
                <p:oleObj name="Equation" r:id="rId8" imgW="2666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14800"/>
                        <a:ext cx="530542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4" name="Object 16"/>
          <p:cNvGraphicFramePr>
            <a:graphicFrameLocks noChangeAspect="1"/>
          </p:cNvGraphicFramePr>
          <p:nvPr/>
        </p:nvGraphicFramePr>
        <p:xfrm>
          <a:off x="1371600" y="5029200"/>
          <a:ext cx="3492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89" name="Equation" r:id="rId10" imgW="1498320" imgH="419040" progId="Equation.DSMT4">
                  <p:embed/>
                </p:oleObj>
              </mc:Choice>
              <mc:Fallback>
                <p:oleObj name="Equation" r:id="rId10" imgW="1498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029200"/>
                        <a:ext cx="349250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086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511E307-3EEC-4461-A275-EE0113617AAE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1435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143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5AAC414-CDE4-4F4C-8D54-28B4E8A42B13}" type="slidenum">
              <a:rPr lang="en-US" altLang="zh-CN" sz="1200" smtClean="0"/>
              <a:pPr eaLnBrk="1" hangingPunct="1"/>
              <a:t>17</a:t>
            </a:fld>
            <a:endParaRPr lang="en-US" altLang="zh-CN" sz="1200" smtClean="0"/>
          </a:p>
        </p:txBody>
      </p:sp>
      <p:graphicFrame>
        <p:nvGraphicFramePr>
          <p:cNvPr id="106503" name="Object 7"/>
          <p:cNvGraphicFramePr>
            <a:graphicFrameLocks noChangeAspect="1"/>
          </p:cNvGraphicFramePr>
          <p:nvPr/>
        </p:nvGraphicFramePr>
        <p:xfrm>
          <a:off x="685800" y="1905000"/>
          <a:ext cx="64928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60" name="Equation" r:id="rId4" imgW="3466800" imgH="279360" progId="Equation.DSMT4">
                  <p:embed/>
                </p:oleObj>
              </mc:Choice>
              <mc:Fallback>
                <p:oleObj name="Equation" r:id="rId4" imgW="3466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6492875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Object 8"/>
          <p:cNvGraphicFramePr>
            <a:graphicFrameLocks noChangeAspect="1"/>
          </p:cNvGraphicFramePr>
          <p:nvPr/>
        </p:nvGraphicFramePr>
        <p:xfrm>
          <a:off x="2209800" y="2514600"/>
          <a:ext cx="603091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61" name="Equation" r:id="rId6" imgW="2692080" imgH="482400" progId="Equation.DSMT4">
                  <p:embed/>
                </p:oleObj>
              </mc:Choice>
              <mc:Fallback>
                <p:oleObj name="Equation" r:id="rId6" imgW="2692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14600"/>
                        <a:ext cx="6030913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648200" y="3505200"/>
            <a:ext cx="2735263" cy="2668588"/>
            <a:chOff x="514" y="2160"/>
            <a:chExt cx="1723" cy="1681"/>
          </a:xfrm>
        </p:grpSpPr>
        <p:sp>
          <p:nvSpPr>
            <p:cNvPr id="14363" name="Line 17"/>
            <p:cNvSpPr>
              <a:spLocks noChangeShapeType="1"/>
            </p:cNvSpPr>
            <p:nvPr/>
          </p:nvSpPr>
          <p:spPr bwMode="auto">
            <a:xfrm flipV="1">
              <a:off x="720" y="2256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Line 18"/>
            <p:cNvSpPr>
              <a:spLocks noChangeShapeType="1"/>
            </p:cNvSpPr>
            <p:nvPr/>
          </p:nvSpPr>
          <p:spPr bwMode="auto">
            <a:xfrm>
              <a:off x="720" y="3312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Freeform 20"/>
            <p:cNvSpPr>
              <a:spLocks/>
            </p:cNvSpPr>
            <p:nvPr/>
          </p:nvSpPr>
          <p:spPr bwMode="auto">
            <a:xfrm>
              <a:off x="720" y="2688"/>
              <a:ext cx="720" cy="624"/>
            </a:xfrm>
            <a:custGeom>
              <a:avLst/>
              <a:gdLst>
                <a:gd name="T0" fmla="*/ 0 w 720"/>
                <a:gd name="T1" fmla="*/ 624 h 624"/>
                <a:gd name="T2" fmla="*/ 192 w 720"/>
                <a:gd name="T3" fmla="*/ 144 h 624"/>
                <a:gd name="T4" fmla="*/ 720 w 720"/>
                <a:gd name="T5" fmla="*/ 0 h 624"/>
                <a:gd name="T6" fmla="*/ 0 60000 65536"/>
                <a:gd name="T7" fmla="*/ 0 60000 65536"/>
                <a:gd name="T8" fmla="*/ 0 60000 65536"/>
                <a:gd name="T9" fmla="*/ 0 w 720"/>
                <a:gd name="T10" fmla="*/ 0 h 624"/>
                <a:gd name="T11" fmla="*/ 720 w 720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624">
                  <a:moveTo>
                    <a:pt x="0" y="624"/>
                  </a:moveTo>
                  <a:cubicBezTo>
                    <a:pt x="36" y="436"/>
                    <a:pt x="72" y="248"/>
                    <a:pt x="192" y="144"/>
                  </a:cubicBezTo>
                  <a:cubicBezTo>
                    <a:pt x="312" y="40"/>
                    <a:pt x="632" y="24"/>
                    <a:pt x="72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  <p:sp>
          <p:nvSpPr>
            <p:cNvPr id="14366" name="Freeform 21"/>
            <p:cNvSpPr>
              <a:spLocks/>
            </p:cNvSpPr>
            <p:nvPr/>
          </p:nvSpPr>
          <p:spPr bwMode="auto">
            <a:xfrm>
              <a:off x="1440" y="2688"/>
              <a:ext cx="336" cy="624"/>
            </a:xfrm>
            <a:custGeom>
              <a:avLst/>
              <a:gdLst>
                <a:gd name="T0" fmla="*/ 0 w 336"/>
                <a:gd name="T1" fmla="*/ 0 h 624"/>
                <a:gd name="T2" fmla="*/ 96 w 336"/>
                <a:gd name="T3" fmla="*/ 384 h 624"/>
                <a:gd name="T4" fmla="*/ 336 w 336"/>
                <a:gd name="T5" fmla="*/ 624 h 624"/>
                <a:gd name="T6" fmla="*/ 0 60000 65536"/>
                <a:gd name="T7" fmla="*/ 0 60000 65536"/>
                <a:gd name="T8" fmla="*/ 0 60000 65536"/>
                <a:gd name="T9" fmla="*/ 0 w 336"/>
                <a:gd name="T10" fmla="*/ 0 h 624"/>
                <a:gd name="T11" fmla="*/ 336 w 336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624">
                  <a:moveTo>
                    <a:pt x="0" y="0"/>
                  </a:moveTo>
                  <a:cubicBezTo>
                    <a:pt x="20" y="140"/>
                    <a:pt x="40" y="280"/>
                    <a:pt x="96" y="384"/>
                  </a:cubicBezTo>
                  <a:cubicBezTo>
                    <a:pt x="152" y="488"/>
                    <a:pt x="244" y="556"/>
                    <a:pt x="336" y="62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  <p:graphicFrame>
          <p:nvGraphicFramePr>
            <p:cNvPr id="14346" name="Object 22"/>
            <p:cNvGraphicFramePr>
              <a:graphicFrameLocks noChangeAspect="1"/>
            </p:cNvGraphicFramePr>
            <p:nvPr/>
          </p:nvGraphicFramePr>
          <p:xfrm>
            <a:off x="816" y="2160"/>
            <a:ext cx="4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462" name="Equation" r:id="rId8" imgW="342720" imgH="228600" progId="Equation.DSMT4">
                    <p:embed/>
                  </p:oleObj>
                </mc:Choice>
                <mc:Fallback>
                  <p:oleObj name="Equation" r:id="rId8" imgW="342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160"/>
                          <a:ext cx="40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7" name="Object 23"/>
            <p:cNvGraphicFramePr>
              <a:graphicFrameLocks noChangeAspect="1"/>
            </p:cNvGraphicFramePr>
            <p:nvPr/>
          </p:nvGraphicFramePr>
          <p:xfrm>
            <a:off x="576" y="3312"/>
            <a:ext cx="14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463" name="Equation" r:id="rId10" imgW="126720" imgH="177480" progId="Equation.DSMT4">
                    <p:embed/>
                  </p:oleObj>
                </mc:Choice>
                <mc:Fallback>
                  <p:oleObj name="Equation" r:id="rId10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312"/>
                          <a:ext cx="149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8" name="Object 24"/>
            <p:cNvGraphicFramePr>
              <a:graphicFrameLocks noChangeAspect="1"/>
            </p:cNvGraphicFramePr>
            <p:nvPr/>
          </p:nvGraphicFramePr>
          <p:xfrm>
            <a:off x="2016" y="3360"/>
            <a:ext cx="105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464" name="Equation" r:id="rId12" imgW="88560" imgH="152280" progId="Equation.DSMT4">
                    <p:embed/>
                  </p:oleObj>
                </mc:Choice>
                <mc:Fallback>
                  <p:oleObj name="Equation" r:id="rId12" imgW="8856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360"/>
                          <a:ext cx="105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7" name="Line 25"/>
            <p:cNvSpPr>
              <a:spLocks noChangeShapeType="1"/>
            </p:cNvSpPr>
            <p:nvPr/>
          </p:nvSpPr>
          <p:spPr bwMode="auto">
            <a:xfrm>
              <a:off x="1440" y="268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49" name="Object 26"/>
            <p:cNvGraphicFramePr>
              <a:graphicFrameLocks noChangeAspect="1"/>
            </p:cNvGraphicFramePr>
            <p:nvPr/>
          </p:nvGraphicFramePr>
          <p:xfrm>
            <a:off x="1370" y="3367"/>
            <a:ext cx="150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465" name="Equation" r:id="rId14" imgW="126720" imgH="139680" progId="Equation.DSMT4">
                    <p:embed/>
                  </p:oleObj>
                </mc:Choice>
                <mc:Fallback>
                  <p:oleObj name="Equation" r:id="rId14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0" y="3367"/>
                          <a:ext cx="150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0" name="Object 27"/>
            <p:cNvGraphicFramePr>
              <a:graphicFrameLocks noChangeAspect="1"/>
            </p:cNvGraphicFramePr>
            <p:nvPr/>
          </p:nvGraphicFramePr>
          <p:xfrm>
            <a:off x="576" y="3600"/>
            <a:ext cx="166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466" name="Equation" r:id="rId16" imgW="1409400" imgH="203040" progId="Equation.DSMT4">
                    <p:embed/>
                  </p:oleObj>
                </mc:Choice>
                <mc:Fallback>
                  <p:oleObj name="Equation" r:id="rId16" imgW="1409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600"/>
                          <a:ext cx="1661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8" name="Line 28"/>
            <p:cNvSpPr>
              <a:spLocks noChangeShapeType="1"/>
            </p:cNvSpPr>
            <p:nvPr/>
          </p:nvSpPr>
          <p:spPr bwMode="auto">
            <a:xfrm flipH="1">
              <a:off x="672" y="26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51" name="Object 29"/>
            <p:cNvGraphicFramePr>
              <a:graphicFrameLocks noChangeAspect="1"/>
            </p:cNvGraphicFramePr>
            <p:nvPr/>
          </p:nvGraphicFramePr>
          <p:xfrm>
            <a:off x="514" y="2647"/>
            <a:ext cx="17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467" name="Equation" r:id="rId18" imgW="152280" imgH="164880" progId="Equation.DSMT4">
                    <p:embed/>
                  </p:oleObj>
                </mc:Choice>
                <mc:Fallback>
                  <p:oleObj name="Equation" r:id="rId18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" y="2647"/>
                          <a:ext cx="178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066800" y="3429000"/>
            <a:ext cx="2446338" cy="2492375"/>
            <a:chOff x="2880" y="1824"/>
            <a:chExt cx="1541" cy="1570"/>
          </a:xfrm>
        </p:grpSpPr>
        <p:sp>
          <p:nvSpPr>
            <p:cNvPr id="14359" name="Line 32"/>
            <p:cNvSpPr>
              <a:spLocks noChangeShapeType="1"/>
            </p:cNvSpPr>
            <p:nvPr/>
          </p:nvSpPr>
          <p:spPr bwMode="auto">
            <a:xfrm>
              <a:off x="3072" y="2928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Line 33"/>
            <p:cNvSpPr>
              <a:spLocks noChangeShapeType="1"/>
            </p:cNvSpPr>
            <p:nvPr/>
          </p:nvSpPr>
          <p:spPr bwMode="auto">
            <a:xfrm flipV="1">
              <a:off x="3072" y="1872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40" name="Object 34"/>
            <p:cNvGraphicFramePr>
              <a:graphicFrameLocks noChangeAspect="1"/>
            </p:cNvGraphicFramePr>
            <p:nvPr/>
          </p:nvGraphicFramePr>
          <p:xfrm>
            <a:off x="3120" y="1824"/>
            <a:ext cx="38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468" name="Equation" r:id="rId20" imgW="368280" imgH="241200" progId="Equation.DSMT4">
                    <p:embed/>
                  </p:oleObj>
                </mc:Choice>
                <mc:Fallback>
                  <p:oleObj name="Equation" r:id="rId20" imgW="3682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824"/>
                          <a:ext cx="384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1" name="Object 35"/>
            <p:cNvGraphicFramePr>
              <a:graphicFrameLocks noChangeAspect="1"/>
            </p:cNvGraphicFramePr>
            <p:nvPr/>
          </p:nvGraphicFramePr>
          <p:xfrm>
            <a:off x="4315" y="3016"/>
            <a:ext cx="106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469" name="Equation" r:id="rId22" imgW="101520" imgH="164880" progId="Equation.DSMT4">
                    <p:embed/>
                  </p:oleObj>
                </mc:Choice>
                <mc:Fallback>
                  <p:oleObj name="Equation" r:id="rId22" imgW="1015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5" y="3016"/>
                          <a:ext cx="106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2" name="Object 36"/>
            <p:cNvGraphicFramePr>
              <a:graphicFrameLocks noChangeAspect="1"/>
            </p:cNvGraphicFramePr>
            <p:nvPr/>
          </p:nvGraphicFramePr>
          <p:xfrm>
            <a:off x="2963" y="2963"/>
            <a:ext cx="133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470" name="Equation" r:id="rId24" imgW="126720" imgH="190440" progId="Equation.DSMT4">
                    <p:embed/>
                  </p:oleObj>
                </mc:Choice>
                <mc:Fallback>
                  <p:oleObj name="Equation" r:id="rId24" imgW="12672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3" y="2963"/>
                          <a:ext cx="133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1" name="Line 37"/>
            <p:cNvSpPr>
              <a:spLocks noChangeShapeType="1"/>
            </p:cNvSpPr>
            <p:nvPr/>
          </p:nvSpPr>
          <p:spPr bwMode="auto">
            <a:xfrm flipV="1">
              <a:off x="3696" y="2400"/>
              <a:ext cx="0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Line 38"/>
            <p:cNvSpPr>
              <a:spLocks noChangeShapeType="1"/>
            </p:cNvSpPr>
            <p:nvPr/>
          </p:nvSpPr>
          <p:spPr bwMode="auto">
            <a:xfrm flipH="1" flipV="1">
              <a:off x="3072" y="2400"/>
              <a:ext cx="6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43" name="Object 39"/>
            <p:cNvGraphicFramePr>
              <a:graphicFrameLocks noChangeAspect="1"/>
            </p:cNvGraphicFramePr>
            <p:nvPr/>
          </p:nvGraphicFramePr>
          <p:xfrm>
            <a:off x="3600" y="2976"/>
            <a:ext cx="133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471" name="Equation" r:id="rId26" imgW="126720" imgH="152280" progId="Equation.DSMT4">
                    <p:embed/>
                  </p:oleObj>
                </mc:Choice>
                <mc:Fallback>
                  <p:oleObj name="Equation" r:id="rId26" imgW="12672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976"/>
                          <a:ext cx="133" cy="1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4" name="Object 40"/>
            <p:cNvGraphicFramePr>
              <a:graphicFrameLocks noChangeAspect="1"/>
            </p:cNvGraphicFramePr>
            <p:nvPr/>
          </p:nvGraphicFramePr>
          <p:xfrm>
            <a:off x="2880" y="2304"/>
            <a:ext cx="129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472" name="Equation" r:id="rId28" imgW="164880" imgH="177480" progId="Equation.DSMT4">
                    <p:embed/>
                  </p:oleObj>
                </mc:Choice>
                <mc:Fallback>
                  <p:oleObj name="Equation" r:id="rId28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304"/>
                          <a:ext cx="129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5" name="Object 41"/>
            <p:cNvGraphicFramePr>
              <a:graphicFrameLocks noChangeAspect="1"/>
            </p:cNvGraphicFramePr>
            <p:nvPr/>
          </p:nvGraphicFramePr>
          <p:xfrm>
            <a:off x="3120" y="3168"/>
            <a:ext cx="117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473" name="Equation" r:id="rId30" imgW="1104840" imgH="228600" progId="Equation.DSMT4">
                    <p:embed/>
                  </p:oleObj>
                </mc:Choice>
                <mc:Fallback>
                  <p:oleObj name="Equation" r:id="rId30" imgW="1104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168"/>
                          <a:ext cx="1178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831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475A0A1-C8A7-4FA8-B913-00571799E238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15364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1536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7F7A994-965C-4C8E-B5F2-864E3FD8BD8B}" type="slidenum">
              <a:rPr lang="en-US" altLang="zh-CN" sz="1200" smtClean="0"/>
              <a:pPr eaLnBrk="1" hangingPunct="1"/>
              <a:t>18</a:t>
            </a:fld>
            <a:endParaRPr lang="en-US" altLang="zh-CN" sz="1200" smtClean="0"/>
          </a:p>
        </p:txBody>
      </p:sp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457200" y="1828800"/>
          <a:ext cx="8077200" cy="384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9" name="Equation" r:id="rId4" imgW="3441600" imgH="1625400" progId="Equation.DSMT4">
                  <p:embed/>
                </p:oleObj>
              </mc:Choice>
              <mc:Fallback>
                <p:oleObj name="Equation" r:id="rId4" imgW="3441600" imgH="162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8077200" cy="3844925"/>
                      </a:xfrm>
                      <a:prstGeom prst="rect">
                        <a:avLst/>
                      </a:prstGeom>
                      <a:solidFill>
                        <a:srgbClr val="CCEC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84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9867D61-7CED-42F0-B2CC-E947D74E2558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1639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1639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D673C28-6DF1-4906-952A-286EBB86B638}" type="slidenum">
              <a:rPr lang="en-US" altLang="zh-CN" sz="1200" smtClean="0"/>
              <a:pPr eaLnBrk="1" hangingPunct="1"/>
              <a:t>19</a:t>
            </a:fld>
            <a:endParaRPr lang="en-US" altLang="zh-CN" sz="1200" smtClean="0"/>
          </a:p>
        </p:txBody>
      </p:sp>
      <p:graphicFrame>
        <p:nvGraphicFramePr>
          <p:cNvPr id="248834" name="Object 2"/>
          <p:cNvGraphicFramePr>
            <a:graphicFrameLocks noChangeAspect="1"/>
          </p:cNvGraphicFramePr>
          <p:nvPr/>
        </p:nvGraphicFramePr>
        <p:xfrm>
          <a:off x="609600" y="3886200"/>
          <a:ext cx="6973888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58" name="Equation" r:id="rId4" imgW="2971800" imgH="914400" progId="Equation.DSMT4">
                  <p:embed/>
                </p:oleObj>
              </mc:Choice>
              <mc:Fallback>
                <p:oleObj name="Equation" r:id="rId4" imgW="29718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86200"/>
                        <a:ext cx="6973888" cy="2085975"/>
                      </a:xfrm>
                      <a:prstGeom prst="rect">
                        <a:avLst/>
                      </a:prstGeom>
                      <a:solidFill>
                        <a:srgbClr val="CCEC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5" name="Group 5"/>
          <p:cNvGrpSpPr>
            <a:grpSpLocks/>
          </p:cNvGrpSpPr>
          <p:nvPr/>
        </p:nvGrpSpPr>
        <p:grpSpPr bwMode="auto">
          <a:xfrm>
            <a:off x="914400" y="1676400"/>
            <a:ext cx="3429000" cy="2057400"/>
            <a:chOff x="3312" y="2208"/>
            <a:chExt cx="2160" cy="1296"/>
          </a:xfrm>
        </p:grpSpPr>
        <p:sp>
          <p:nvSpPr>
            <p:cNvPr id="16396" name="Line 6"/>
            <p:cNvSpPr>
              <a:spLocks noChangeShapeType="1"/>
            </p:cNvSpPr>
            <p:nvPr/>
          </p:nvSpPr>
          <p:spPr bwMode="auto">
            <a:xfrm>
              <a:off x="3312" y="3168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Line 7"/>
            <p:cNvSpPr>
              <a:spLocks noChangeShapeType="1"/>
            </p:cNvSpPr>
            <p:nvPr/>
          </p:nvSpPr>
          <p:spPr bwMode="auto">
            <a:xfrm flipV="1">
              <a:off x="4320" y="2256"/>
              <a:ext cx="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387" name="Object 8"/>
            <p:cNvGraphicFramePr>
              <a:graphicFrameLocks noChangeAspect="1"/>
            </p:cNvGraphicFramePr>
            <p:nvPr/>
          </p:nvGraphicFramePr>
          <p:xfrm>
            <a:off x="4080" y="3168"/>
            <a:ext cx="171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59" name="Equation" r:id="rId6" imgW="126720" imgH="177480" progId="Equation.DSMT4">
                    <p:embed/>
                  </p:oleObj>
                </mc:Choice>
                <mc:Fallback>
                  <p:oleObj name="Equation" r:id="rId6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168"/>
                          <a:ext cx="171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8" name="Object 9"/>
            <p:cNvGraphicFramePr>
              <a:graphicFrameLocks noChangeAspect="1"/>
            </p:cNvGraphicFramePr>
            <p:nvPr/>
          </p:nvGraphicFramePr>
          <p:xfrm>
            <a:off x="4416" y="2208"/>
            <a:ext cx="55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60" name="Equation" r:id="rId8" imgW="520560" imgH="253800" progId="Equation.DSMT4">
                    <p:embed/>
                  </p:oleObj>
                </mc:Choice>
                <mc:Fallback>
                  <p:oleObj name="Equation" r:id="rId8" imgW="5205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208"/>
                          <a:ext cx="555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9" name="Object 10"/>
            <p:cNvGraphicFramePr>
              <a:graphicFrameLocks noChangeAspect="1"/>
            </p:cNvGraphicFramePr>
            <p:nvPr/>
          </p:nvGraphicFramePr>
          <p:xfrm>
            <a:off x="5263" y="3290"/>
            <a:ext cx="205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61" name="Equation" r:id="rId10" imgW="152280" imgH="139680" progId="Equation.DSMT4">
                    <p:embed/>
                  </p:oleObj>
                </mc:Choice>
                <mc:Fallback>
                  <p:oleObj name="Equation" r:id="rId10" imgW="1522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3" y="3290"/>
                          <a:ext cx="205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8" name="Freeform 11"/>
            <p:cNvSpPr>
              <a:spLocks/>
            </p:cNvSpPr>
            <p:nvPr/>
          </p:nvSpPr>
          <p:spPr bwMode="auto">
            <a:xfrm>
              <a:off x="3600" y="2544"/>
              <a:ext cx="1440" cy="520"/>
            </a:xfrm>
            <a:custGeom>
              <a:avLst/>
              <a:gdLst>
                <a:gd name="T0" fmla="*/ 0 w 1440"/>
                <a:gd name="T1" fmla="*/ 488 h 520"/>
                <a:gd name="T2" fmla="*/ 288 w 1440"/>
                <a:gd name="T3" fmla="*/ 392 h 520"/>
                <a:gd name="T4" fmla="*/ 768 w 1440"/>
                <a:gd name="T5" fmla="*/ 8 h 520"/>
                <a:gd name="T6" fmla="*/ 1248 w 1440"/>
                <a:gd name="T7" fmla="*/ 440 h 520"/>
                <a:gd name="T8" fmla="*/ 1440 w 1440"/>
                <a:gd name="T9" fmla="*/ 488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0"/>
                <a:gd name="T16" fmla="*/ 0 h 520"/>
                <a:gd name="T17" fmla="*/ 1440 w 1440"/>
                <a:gd name="T18" fmla="*/ 520 h 5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0" h="520">
                  <a:moveTo>
                    <a:pt x="0" y="488"/>
                  </a:moveTo>
                  <a:cubicBezTo>
                    <a:pt x="80" y="480"/>
                    <a:pt x="160" y="472"/>
                    <a:pt x="288" y="392"/>
                  </a:cubicBezTo>
                  <a:cubicBezTo>
                    <a:pt x="416" y="312"/>
                    <a:pt x="608" y="0"/>
                    <a:pt x="768" y="8"/>
                  </a:cubicBezTo>
                  <a:cubicBezTo>
                    <a:pt x="928" y="16"/>
                    <a:pt x="1136" y="360"/>
                    <a:pt x="1248" y="440"/>
                  </a:cubicBezTo>
                  <a:cubicBezTo>
                    <a:pt x="1360" y="520"/>
                    <a:pt x="1408" y="480"/>
                    <a:pt x="1440" y="4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831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75A7A0F-A34E-4E8F-A06D-97AF706FF4D8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12800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12800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384A9AD-6A0A-443D-A992-4CFDCAB05E79}" type="slidenum">
              <a:rPr lang="en-US" altLang="zh-CN" sz="1200" smtClean="0"/>
              <a:pPr eaLnBrk="1" hangingPunct="1"/>
              <a:t>2</a:t>
            </a:fld>
            <a:endParaRPr lang="en-US" altLang="zh-CN" sz="1200" smtClean="0"/>
          </a:p>
        </p:txBody>
      </p:sp>
      <p:sp>
        <p:nvSpPr>
          <p:cNvPr id="12800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3921125" cy="12160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本章的主要内容</a:t>
            </a:r>
          </a:p>
        </p:txBody>
      </p:sp>
      <p:sp>
        <p:nvSpPr>
          <p:cNvPr id="12800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31207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、利用系统</a:t>
            </a:r>
            <a:r>
              <a:rPr lang="en-US" altLang="zh-CN" sz="2400" b="1" dirty="0" smtClean="0"/>
              <a:t>H(</a:t>
            </a:r>
            <a:r>
              <a:rPr lang="en-US" altLang="zh-CN" sz="2400" b="1" dirty="0" err="1" smtClean="0"/>
              <a:t>jw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求响应。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、无失真传输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、理想低通滤波器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、</a:t>
            </a:r>
            <a:r>
              <a:rPr lang="zh-CN" altLang="en-US" sz="2400" dirty="0"/>
              <a:t>调制与解调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 smtClean="0"/>
              <a:t>5</a:t>
            </a:r>
            <a:r>
              <a:rPr lang="zh-CN" altLang="en-US" sz="2400" b="1" smtClean="0"/>
              <a:t>、</a:t>
            </a:r>
            <a:r>
              <a:rPr lang="zh-CN" altLang="en-US" sz="2400"/>
              <a:t>抽样信号恢复连续时间信号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70273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1FFE422-FB9F-4331-9470-2332B4A702A4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13209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13210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21170E6-F63C-441B-BAD0-D6F1236EAB4D}" type="slidenum">
              <a:rPr lang="en-US" altLang="zh-CN" sz="1200" smtClean="0"/>
              <a:pPr eaLnBrk="1" hangingPunct="1"/>
              <a:t>20</a:t>
            </a:fld>
            <a:endParaRPr lang="en-US" altLang="zh-CN" sz="1200" smtClean="0"/>
          </a:p>
        </p:txBody>
      </p:sp>
      <p:sp>
        <p:nvSpPr>
          <p:cNvPr id="13210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23528" y="1412776"/>
            <a:ext cx="7848600" cy="3730625"/>
          </a:xfrm>
        </p:spPr>
        <p:txBody>
          <a:bodyPr/>
          <a:lstStyle/>
          <a:p>
            <a:pPr algn="ctr" eaLnBrk="1" hangingPunct="1"/>
            <a:r>
              <a:rPr lang="zh-CN" altLang="en-US" sz="8000" dirty="0" smtClean="0"/>
              <a:t>第三节</a:t>
            </a:r>
            <a:br>
              <a:rPr lang="zh-CN" altLang="en-US" sz="8000" dirty="0" smtClean="0"/>
            </a:br>
            <a:r>
              <a:rPr lang="zh-CN" altLang="en-US" sz="8000" dirty="0" smtClean="0"/>
              <a:t>无失真传输</a:t>
            </a:r>
          </a:p>
        </p:txBody>
      </p:sp>
    </p:spTree>
    <p:extLst>
      <p:ext uri="{BB962C8B-B14F-4D97-AF65-F5344CB8AC3E}">
        <p14:creationId xmlns:p14="http://schemas.microsoft.com/office/powerpoint/2010/main" val="203603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D430645-75D6-426C-AFC2-92D6F972CEA8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17414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1741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5FF60E7-22E2-449B-B45C-D1E86FF391CF}" type="slidenum">
              <a:rPr lang="en-US" altLang="zh-CN" sz="1200" smtClean="0"/>
              <a:pPr eaLnBrk="1" hangingPunct="1"/>
              <a:t>21</a:t>
            </a:fld>
            <a:endParaRPr lang="en-US" altLang="zh-CN" sz="1200" smtClean="0"/>
          </a:p>
        </p:txBody>
      </p:sp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7650"/>
            <a:ext cx="7772400" cy="838200"/>
          </a:xfrm>
        </p:spPr>
        <p:txBody>
          <a:bodyPr/>
          <a:lstStyle/>
          <a:p>
            <a:pPr algn="ctr" eaLnBrk="1" hangingPunct="1"/>
            <a:r>
              <a:rPr lang="zh-CN" altLang="en-US" b="1" smtClean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一、信号失真原因</a:t>
            </a:r>
            <a:endParaRPr lang="zh-CN" altLang="en-US" b="1" smtClean="0">
              <a:solidFill>
                <a:srgbClr val="0066FF"/>
              </a:solidFill>
              <a:ea typeface="黑体" pitchFamily="2" charset="-122"/>
            </a:endParaRPr>
          </a:p>
        </p:txBody>
      </p:sp>
      <p:sp>
        <p:nvSpPr>
          <p:cNvPr id="174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76350"/>
            <a:ext cx="7772400" cy="48196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b="1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 smtClean="0">
              <a:ea typeface="华文细黑" pitchFamily="2" charset="-122"/>
            </a:endParaRPr>
          </a:p>
        </p:txBody>
      </p:sp>
      <p:graphicFrame>
        <p:nvGraphicFramePr>
          <p:cNvPr id="108551" name="Object 7"/>
          <p:cNvGraphicFramePr>
            <a:graphicFrameLocks noChangeAspect="1"/>
          </p:cNvGraphicFramePr>
          <p:nvPr/>
        </p:nvGraphicFramePr>
        <p:xfrm>
          <a:off x="184150" y="1752600"/>
          <a:ext cx="81661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7" name="Equation" r:id="rId4" imgW="3403440" imgH="431640" progId="Equation.DSMT4">
                  <p:embed/>
                </p:oleObj>
              </mc:Choice>
              <mc:Fallback>
                <p:oleObj name="Equation" r:id="rId4" imgW="3403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" y="1752600"/>
                        <a:ext cx="8166100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2" name="Object 8"/>
          <p:cNvGraphicFramePr>
            <a:graphicFrameLocks noChangeAspect="1"/>
          </p:cNvGraphicFramePr>
          <p:nvPr/>
        </p:nvGraphicFramePr>
        <p:xfrm>
          <a:off x="492125" y="2895600"/>
          <a:ext cx="60801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8" name="Equation" r:id="rId6" imgW="2730240" imgH="203040" progId="Equation.DSMT4">
                  <p:embed/>
                </p:oleObj>
              </mc:Choice>
              <mc:Fallback>
                <p:oleObj name="Equation" r:id="rId6" imgW="273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2895600"/>
                        <a:ext cx="6080125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7" name="Object 13"/>
          <p:cNvGraphicFramePr>
            <a:graphicFrameLocks noChangeAspect="1"/>
          </p:cNvGraphicFramePr>
          <p:nvPr/>
        </p:nvGraphicFramePr>
        <p:xfrm>
          <a:off x="396875" y="3505200"/>
          <a:ext cx="834707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9" name="Equation" r:id="rId8" imgW="3479760" imgH="914400" progId="Equation.DSMT4">
                  <p:embed/>
                </p:oleObj>
              </mc:Choice>
              <mc:Fallback>
                <p:oleObj name="Equation" r:id="rId8" imgW="34797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3505200"/>
                        <a:ext cx="8347075" cy="219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70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E55536D-D9DE-4585-A89B-69866F4D02AD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18436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1843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E3003D2-F4D9-43D3-9975-43B6916C4462}" type="slidenum">
              <a:rPr lang="en-US" altLang="zh-CN" sz="1200" smtClean="0"/>
              <a:pPr eaLnBrk="1" hangingPunct="1"/>
              <a:t>22</a:t>
            </a:fld>
            <a:endParaRPr lang="en-US" altLang="zh-CN" sz="1200" smtClean="0"/>
          </a:p>
        </p:txBody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76350"/>
            <a:ext cx="7772400" cy="48196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b="1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 smtClean="0">
              <a:ea typeface="华文细黑" pitchFamily="2" charset="-122"/>
            </a:endParaRPr>
          </a:p>
        </p:txBody>
      </p:sp>
      <p:graphicFrame>
        <p:nvGraphicFramePr>
          <p:cNvPr id="253959" name="Object 7"/>
          <p:cNvGraphicFramePr>
            <a:graphicFrameLocks noChangeAspect="1"/>
          </p:cNvGraphicFramePr>
          <p:nvPr/>
        </p:nvGraphicFramePr>
        <p:xfrm>
          <a:off x="309563" y="1752600"/>
          <a:ext cx="8524875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1" name="Equation" r:id="rId4" imgW="3797280" imgH="914400" progId="Equation.DSMT4">
                  <p:embed/>
                </p:oleObj>
              </mc:Choice>
              <mc:Fallback>
                <p:oleObj name="Equation" r:id="rId4" imgW="37972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1752600"/>
                        <a:ext cx="8524875" cy="203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60" name="Text Box 8"/>
          <p:cNvSpPr txBox="1">
            <a:spLocks noChangeArrowheads="1"/>
          </p:cNvSpPr>
          <p:nvPr/>
        </p:nvSpPr>
        <p:spPr bwMode="auto">
          <a:xfrm>
            <a:off x="228600" y="3886200"/>
            <a:ext cx="83820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1">
                <a:solidFill>
                  <a:srgbClr val="FF0000"/>
                </a:solidFill>
              </a:rPr>
              <a:t>线性系统</a:t>
            </a:r>
            <a:r>
              <a:rPr lang="zh-CN" altLang="en-US" sz="2800" b="1"/>
              <a:t>的幅度失真与相位失真都</a:t>
            </a:r>
            <a:r>
              <a:rPr lang="zh-CN" altLang="en-US" sz="2800" b="1">
                <a:solidFill>
                  <a:srgbClr val="FF0000"/>
                </a:solidFill>
              </a:rPr>
              <a:t>不产生新的频率</a:t>
            </a:r>
            <a:r>
              <a:rPr lang="zh-CN" altLang="en-US" sz="2800" b="1"/>
              <a:t>分量。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1">
                <a:solidFill>
                  <a:srgbClr val="FF0000"/>
                </a:solidFill>
              </a:rPr>
              <a:t>非线性系统</a:t>
            </a:r>
            <a:r>
              <a:rPr lang="zh-CN" altLang="en-US" sz="2800" b="1"/>
              <a:t>：由于非线性特性对所传输信号产生非线性失真。</a:t>
            </a:r>
            <a:r>
              <a:rPr lang="zh-CN" altLang="en-US" sz="2800" b="1">
                <a:solidFill>
                  <a:srgbClr val="FF0000"/>
                </a:solidFill>
              </a:rPr>
              <a:t>非线性失真可能产生新的频率分量</a:t>
            </a:r>
            <a:r>
              <a:rPr lang="zh-CN" altLang="en-US" sz="2800" b="1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0563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6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7B20EB9-8AFF-4901-B785-8E89858C8F7E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13312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1331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FC77224-7892-45A3-9A66-59A8DF3A7462}" type="slidenum">
              <a:rPr lang="en-US" altLang="zh-CN" sz="1200" smtClean="0"/>
              <a:pPr eaLnBrk="1" hangingPunct="1"/>
              <a:t>23</a:t>
            </a:fld>
            <a:endParaRPr lang="en-US" altLang="zh-CN" sz="1200" smtClean="0"/>
          </a:p>
        </p:txBody>
      </p:sp>
      <p:sp>
        <p:nvSpPr>
          <p:cNvPr id="133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76350"/>
            <a:ext cx="7772400" cy="48196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b="1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 smtClean="0">
              <a:ea typeface="华文细黑" pitchFamily="2" charset="-122"/>
            </a:endParaRPr>
          </a:p>
        </p:txBody>
      </p:sp>
      <p:sp>
        <p:nvSpPr>
          <p:cNvPr id="133128" name="Text Box 6"/>
          <p:cNvSpPr txBox="1">
            <a:spLocks noChangeArrowheads="1"/>
          </p:cNvSpPr>
          <p:nvPr/>
        </p:nvSpPr>
        <p:spPr bwMode="auto">
          <a:xfrm>
            <a:off x="304800" y="1700808"/>
            <a:ext cx="838200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1" dirty="0">
                <a:solidFill>
                  <a:srgbClr val="FF0000"/>
                </a:solidFill>
              </a:rPr>
              <a:t>信号的失真</a:t>
            </a:r>
            <a:r>
              <a:rPr lang="zh-CN" altLang="en-US" sz="2800" b="1" dirty="0">
                <a:solidFill>
                  <a:schemeClr val="tx2"/>
                </a:solidFill>
              </a:rPr>
              <a:t>有</a:t>
            </a:r>
            <a:r>
              <a:rPr lang="zh-CN" altLang="en-US" sz="2800" b="1" dirty="0">
                <a:solidFill>
                  <a:srgbClr val="FF0000"/>
                </a:solidFill>
              </a:rPr>
              <a:t>正反</a:t>
            </a:r>
            <a:r>
              <a:rPr lang="zh-CN" altLang="en-US" sz="2800" b="1" dirty="0">
                <a:solidFill>
                  <a:schemeClr val="tx2"/>
                </a:solidFill>
              </a:rPr>
              <a:t>两方面：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1" dirty="0">
                <a:solidFill>
                  <a:schemeClr val="tx2"/>
                </a:solidFill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</a:rPr>
              <a:t>）如果有意识地利用系统进行</a:t>
            </a:r>
            <a:r>
              <a:rPr lang="zh-CN" altLang="en-US" sz="2800" b="1" dirty="0">
                <a:solidFill>
                  <a:srgbClr val="FF0000"/>
                </a:solidFill>
              </a:rPr>
              <a:t>波形变换</a:t>
            </a:r>
            <a:r>
              <a:rPr lang="zh-CN" altLang="en-US" sz="2800" b="1" dirty="0">
                <a:solidFill>
                  <a:schemeClr val="tx2"/>
                </a:solidFill>
              </a:rPr>
              <a:t>，则要求</a:t>
            </a:r>
            <a:r>
              <a:rPr lang="zh-CN" altLang="en-US" sz="2800" b="1" dirty="0">
                <a:solidFill>
                  <a:srgbClr val="FF0000"/>
                </a:solidFill>
              </a:rPr>
              <a:t>信号</a:t>
            </a:r>
            <a:r>
              <a:rPr lang="zh-CN" altLang="en-US" sz="2800" b="1" dirty="0">
                <a:solidFill>
                  <a:schemeClr val="tx2"/>
                </a:solidFill>
              </a:rPr>
              <a:t>经系统</a:t>
            </a:r>
            <a:r>
              <a:rPr lang="zh-CN" altLang="en-US" sz="2800" b="1" dirty="0">
                <a:solidFill>
                  <a:srgbClr val="FF0000"/>
                </a:solidFill>
              </a:rPr>
              <a:t>必然</a:t>
            </a:r>
            <a:r>
              <a:rPr lang="zh-CN" altLang="en-US" sz="2800" b="1" dirty="0">
                <a:solidFill>
                  <a:schemeClr val="tx2"/>
                </a:solidFill>
              </a:rPr>
              <a:t>产生</a:t>
            </a:r>
            <a:r>
              <a:rPr lang="zh-CN" altLang="en-US" sz="2800" b="1" dirty="0">
                <a:solidFill>
                  <a:srgbClr val="FF0000"/>
                </a:solidFill>
              </a:rPr>
              <a:t>失真</a:t>
            </a:r>
            <a:r>
              <a:rPr lang="zh-CN" altLang="en-US" sz="2800" b="1" dirty="0">
                <a:solidFill>
                  <a:schemeClr val="tx2"/>
                </a:solidFill>
              </a:rPr>
              <a:t>。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1" dirty="0">
                <a:solidFill>
                  <a:schemeClr val="tx2"/>
                </a:solidFill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</a:rPr>
              <a:t>2</a:t>
            </a:r>
            <a:r>
              <a:rPr lang="zh-CN" altLang="en-US" sz="2800" b="1" dirty="0">
                <a:solidFill>
                  <a:schemeClr val="tx2"/>
                </a:solidFill>
              </a:rPr>
              <a:t>）如果要进行原</a:t>
            </a:r>
            <a:r>
              <a:rPr lang="zh-CN" altLang="en-US" sz="2800" b="1" dirty="0">
                <a:solidFill>
                  <a:srgbClr val="FF0000"/>
                </a:solidFill>
              </a:rPr>
              <a:t>信号的传输</a:t>
            </a:r>
            <a:r>
              <a:rPr lang="zh-CN" altLang="en-US" sz="2800" b="1" dirty="0">
                <a:solidFill>
                  <a:schemeClr val="tx2"/>
                </a:solidFill>
              </a:rPr>
              <a:t>，则要求传输过程中信号失真最小，即要研究</a:t>
            </a:r>
            <a:r>
              <a:rPr lang="zh-CN" altLang="en-US" sz="2800" b="1" dirty="0">
                <a:solidFill>
                  <a:srgbClr val="FF0000"/>
                </a:solidFill>
              </a:rPr>
              <a:t>无失真传输</a:t>
            </a:r>
            <a:r>
              <a:rPr lang="zh-CN" altLang="en-US" sz="2800" b="1" dirty="0">
                <a:solidFill>
                  <a:schemeClr val="tx2"/>
                </a:solidFill>
              </a:rPr>
              <a:t>的条件。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C25CD09-6E00-4AAE-9B92-234ABF18B53C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1946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1946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CB5FD2D-BADE-42F3-802A-8686BE231580}" type="slidenum">
              <a:rPr lang="en-US" altLang="zh-CN" sz="1200" smtClean="0"/>
              <a:pPr eaLnBrk="1" hangingPunct="1"/>
              <a:t>24</a:t>
            </a:fld>
            <a:endParaRPr lang="en-US" altLang="zh-CN" sz="1200" smtClean="0"/>
          </a:p>
        </p:txBody>
      </p:sp>
      <p:sp>
        <p:nvSpPr>
          <p:cNvPr id="1946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1219200"/>
          </a:xfrm>
        </p:spPr>
        <p:txBody>
          <a:bodyPr/>
          <a:lstStyle/>
          <a:p>
            <a:pPr algn="ctr" eaLnBrk="1" hangingPunct="1"/>
            <a:r>
              <a:rPr lang="zh-CN" altLang="en-US" b="1" smtClean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二、信号无失真传输的概念</a:t>
            </a:r>
            <a:br>
              <a:rPr lang="zh-CN" altLang="en-US" b="1" smtClean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b="1" smtClean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（即时域波形传输不变）</a:t>
            </a:r>
            <a:endParaRPr lang="zh-CN" altLang="en-US" b="1" smtClean="0">
              <a:solidFill>
                <a:srgbClr val="0066FF"/>
              </a:solidFill>
              <a:ea typeface="黑体" pitchFamily="2" charset="-122"/>
            </a:endParaRPr>
          </a:p>
        </p:txBody>
      </p:sp>
      <p:graphicFrame>
        <p:nvGraphicFramePr>
          <p:cNvPr id="251909" name="Object 5"/>
          <p:cNvGraphicFramePr>
            <a:graphicFrameLocks noChangeAspect="1"/>
          </p:cNvGraphicFramePr>
          <p:nvPr/>
        </p:nvGraphicFramePr>
        <p:xfrm>
          <a:off x="1252538" y="1828800"/>
          <a:ext cx="53752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90" name="Equation" r:id="rId4" imgW="2412720" imgH="507960" progId="Equation.DSMT4">
                  <p:embed/>
                </p:oleObj>
              </mc:Choice>
              <mc:Fallback>
                <p:oleObj name="Equation" r:id="rId4" imgW="24127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1828800"/>
                        <a:ext cx="5375275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420688" y="5005388"/>
          <a:ext cx="722788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91" name="Equation" r:id="rId6" imgW="3720960" imgH="482400" progId="Equation.DSMT4">
                  <p:embed/>
                </p:oleObj>
              </mc:Choice>
              <mc:Fallback>
                <p:oleObj name="Equation" r:id="rId6" imgW="37209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5005388"/>
                        <a:ext cx="7227887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514600" y="3733800"/>
            <a:ext cx="3505200" cy="838200"/>
            <a:chOff x="1248" y="2304"/>
            <a:chExt cx="2544" cy="576"/>
          </a:xfrm>
        </p:grpSpPr>
        <p:sp>
          <p:nvSpPr>
            <p:cNvPr id="19483" name="Rectangle 10"/>
            <p:cNvSpPr>
              <a:spLocks noChangeArrowheads="1"/>
            </p:cNvSpPr>
            <p:nvPr/>
          </p:nvSpPr>
          <p:spPr bwMode="auto">
            <a:xfrm>
              <a:off x="1680" y="2304"/>
              <a:ext cx="158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  <p:sp>
          <p:nvSpPr>
            <p:cNvPr id="19484" name="Line 11"/>
            <p:cNvSpPr>
              <a:spLocks noChangeShapeType="1"/>
            </p:cNvSpPr>
            <p:nvPr/>
          </p:nvSpPr>
          <p:spPr bwMode="auto">
            <a:xfrm>
              <a:off x="1248" y="240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Line 13"/>
            <p:cNvSpPr>
              <a:spLocks noChangeShapeType="1"/>
            </p:cNvSpPr>
            <p:nvPr/>
          </p:nvSpPr>
          <p:spPr bwMode="auto">
            <a:xfrm>
              <a:off x="1248" y="27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Line 14"/>
            <p:cNvSpPr>
              <a:spLocks noChangeShapeType="1"/>
            </p:cNvSpPr>
            <p:nvPr/>
          </p:nvSpPr>
          <p:spPr bwMode="auto">
            <a:xfrm flipH="1" flipV="1">
              <a:off x="3264" y="2400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Line 15"/>
            <p:cNvSpPr>
              <a:spLocks noChangeShapeType="1"/>
            </p:cNvSpPr>
            <p:nvPr/>
          </p:nvSpPr>
          <p:spPr bwMode="auto">
            <a:xfrm flipH="1" flipV="1">
              <a:off x="3264" y="268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65" name="Object 16"/>
            <p:cNvGraphicFramePr>
              <a:graphicFrameLocks noChangeAspect="1"/>
            </p:cNvGraphicFramePr>
            <p:nvPr/>
          </p:nvGraphicFramePr>
          <p:xfrm>
            <a:off x="1776" y="2304"/>
            <a:ext cx="1440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92" name="Equation" r:id="rId8" imgW="1066680" imgH="482400" progId="Equation.DSMT4">
                    <p:embed/>
                  </p:oleObj>
                </mc:Choice>
                <mc:Fallback>
                  <p:oleObj name="Equation" r:id="rId8" imgW="106668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304"/>
                          <a:ext cx="1440" cy="5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04800" y="3200400"/>
            <a:ext cx="2133600" cy="1143000"/>
            <a:chOff x="576" y="2832"/>
            <a:chExt cx="1344" cy="720"/>
          </a:xfrm>
        </p:grpSpPr>
        <p:sp>
          <p:nvSpPr>
            <p:cNvPr id="19480" name="Line 17"/>
            <p:cNvSpPr>
              <a:spLocks noChangeShapeType="1"/>
            </p:cNvSpPr>
            <p:nvPr/>
          </p:nvSpPr>
          <p:spPr bwMode="auto">
            <a:xfrm>
              <a:off x="576" y="3552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Line 18"/>
            <p:cNvSpPr>
              <a:spLocks noChangeShapeType="1"/>
            </p:cNvSpPr>
            <p:nvPr/>
          </p:nvSpPr>
          <p:spPr bwMode="auto">
            <a:xfrm flipV="1">
              <a:off x="576" y="288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Freeform 19"/>
            <p:cNvSpPr>
              <a:spLocks/>
            </p:cNvSpPr>
            <p:nvPr/>
          </p:nvSpPr>
          <p:spPr bwMode="auto">
            <a:xfrm>
              <a:off x="576" y="3024"/>
              <a:ext cx="960" cy="528"/>
            </a:xfrm>
            <a:custGeom>
              <a:avLst/>
              <a:gdLst>
                <a:gd name="T0" fmla="*/ 0 w 960"/>
                <a:gd name="T1" fmla="*/ 528 h 528"/>
                <a:gd name="T2" fmla="*/ 240 w 960"/>
                <a:gd name="T3" fmla="*/ 384 h 528"/>
                <a:gd name="T4" fmla="*/ 432 w 960"/>
                <a:gd name="T5" fmla="*/ 0 h 528"/>
                <a:gd name="T6" fmla="*/ 672 w 960"/>
                <a:gd name="T7" fmla="*/ 384 h 528"/>
                <a:gd name="T8" fmla="*/ 960 w 960"/>
                <a:gd name="T9" fmla="*/ 48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0"/>
                <a:gd name="T16" fmla="*/ 0 h 528"/>
                <a:gd name="T17" fmla="*/ 960 w 960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0" h="528">
                  <a:moveTo>
                    <a:pt x="0" y="528"/>
                  </a:moveTo>
                  <a:cubicBezTo>
                    <a:pt x="84" y="500"/>
                    <a:pt x="168" y="472"/>
                    <a:pt x="240" y="384"/>
                  </a:cubicBezTo>
                  <a:cubicBezTo>
                    <a:pt x="312" y="296"/>
                    <a:pt x="360" y="0"/>
                    <a:pt x="432" y="0"/>
                  </a:cubicBezTo>
                  <a:cubicBezTo>
                    <a:pt x="504" y="0"/>
                    <a:pt x="584" y="304"/>
                    <a:pt x="672" y="384"/>
                  </a:cubicBezTo>
                  <a:cubicBezTo>
                    <a:pt x="760" y="464"/>
                    <a:pt x="860" y="472"/>
                    <a:pt x="960" y="48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  <p:graphicFrame>
          <p:nvGraphicFramePr>
            <p:cNvPr id="19463" name="Object 20"/>
            <p:cNvGraphicFramePr>
              <a:graphicFrameLocks noChangeAspect="1"/>
            </p:cNvGraphicFramePr>
            <p:nvPr/>
          </p:nvGraphicFramePr>
          <p:xfrm>
            <a:off x="624" y="2832"/>
            <a:ext cx="279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93" name="Equation" r:id="rId10" imgW="266400" imgH="203040" progId="Equation.DSMT4">
                    <p:embed/>
                  </p:oleObj>
                </mc:Choice>
                <mc:Fallback>
                  <p:oleObj name="Equation" r:id="rId10" imgW="266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832"/>
                          <a:ext cx="279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4" name="Object 23"/>
            <p:cNvGraphicFramePr>
              <a:graphicFrameLocks noChangeAspect="1"/>
            </p:cNvGraphicFramePr>
            <p:nvPr/>
          </p:nvGraphicFramePr>
          <p:xfrm>
            <a:off x="1728" y="3360"/>
            <a:ext cx="93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94" name="Equation" r:id="rId12" imgW="88560" imgH="152280" progId="Equation.DSMT4">
                    <p:embed/>
                  </p:oleObj>
                </mc:Choice>
                <mc:Fallback>
                  <p:oleObj name="Equation" r:id="rId12" imgW="8856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360"/>
                          <a:ext cx="93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6324600" y="3048000"/>
            <a:ext cx="2438400" cy="1504950"/>
            <a:chOff x="2928" y="2784"/>
            <a:chExt cx="1536" cy="948"/>
          </a:xfrm>
        </p:grpSpPr>
        <p:sp>
          <p:nvSpPr>
            <p:cNvPr id="19474" name="Line 26"/>
            <p:cNvSpPr>
              <a:spLocks noChangeShapeType="1"/>
            </p:cNvSpPr>
            <p:nvPr/>
          </p:nvSpPr>
          <p:spPr bwMode="auto">
            <a:xfrm>
              <a:off x="3120" y="3504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Line 27"/>
            <p:cNvSpPr>
              <a:spLocks noChangeShapeType="1"/>
            </p:cNvSpPr>
            <p:nvPr/>
          </p:nvSpPr>
          <p:spPr bwMode="auto">
            <a:xfrm flipV="1">
              <a:off x="3120" y="2832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Freeform 28"/>
            <p:cNvSpPr>
              <a:spLocks/>
            </p:cNvSpPr>
            <p:nvPr/>
          </p:nvSpPr>
          <p:spPr bwMode="auto">
            <a:xfrm>
              <a:off x="3408" y="2976"/>
              <a:ext cx="960" cy="528"/>
            </a:xfrm>
            <a:custGeom>
              <a:avLst/>
              <a:gdLst>
                <a:gd name="T0" fmla="*/ 0 w 960"/>
                <a:gd name="T1" fmla="*/ 528 h 528"/>
                <a:gd name="T2" fmla="*/ 240 w 960"/>
                <a:gd name="T3" fmla="*/ 384 h 528"/>
                <a:gd name="T4" fmla="*/ 432 w 960"/>
                <a:gd name="T5" fmla="*/ 0 h 528"/>
                <a:gd name="T6" fmla="*/ 672 w 960"/>
                <a:gd name="T7" fmla="*/ 384 h 528"/>
                <a:gd name="T8" fmla="*/ 960 w 960"/>
                <a:gd name="T9" fmla="*/ 48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0"/>
                <a:gd name="T16" fmla="*/ 0 h 528"/>
                <a:gd name="T17" fmla="*/ 960 w 960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0" h="528">
                  <a:moveTo>
                    <a:pt x="0" y="528"/>
                  </a:moveTo>
                  <a:cubicBezTo>
                    <a:pt x="84" y="500"/>
                    <a:pt x="168" y="472"/>
                    <a:pt x="240" y="384"/>
                  </a:cubicBezTo>
                  <a:cubicBezTo>
                    <a:pt x="312" y="296"/>
                    <a:pt x="360" y="0"/>
                    <a:pt x="432" y="0"/>
                  </a:cubicBezTo>
                  <a:cubicBezTo>
                    <a:pt x="504" y="0"/>
                    <a:pt x="584" y="304"/>
                    <a:pt x="672" y="384"/>
                  </a:cubicBezTo>
                  <a:cubicBezTo>
                    <a:pt x="760" y="464"/>
                    <a:pt x="860" y="472"/>
                    <a:pt x="960" y="48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  <p:graphicFrame>
          <p:nvGraphicFramePr>
            <p:cNvPr id="19460" name="Object 29"/>
            <p:cNvGraphicFramePr>
              <a:graphicFrameLocks noChangeAspect="1"/>
            </p:cNvGraphicFramePr>
            <p:nvPr/>
          </p:nvGraphicFramePr>
          <p:xfrm>
            <a:off x="3168" y="2784"/>
            <a:ext cx="279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95" name="Equation" r:id="rId14" imgW="266400" imgH="203040" progId="Equation.DSMT4">
                    <p:embed/>
                  </p:oleObj>
                </mc:Choice>
                <mc:Fallback>
                  <p:oleObj name="Equation" r:id="rId14" imgW="266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784"/>
                          <a:ext cx="279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1" name="Object 30"/>
            <p:cNvGraphicFramePr>
              <a:graphicFrameLocks noChangeAspect="1"/>
            </p:cNvGraphicFramePr>
            <p:nvPr/>
          </p:nvGraphicFramePr>
          <p:xfrm>
            <a:off x="4272" y="3312"/>
            <a:ext cx="93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96" name="Equation" r:id="rId16" imgW="88560" imgH="152280" progId="Equation.DSMT4">
                    <p:embed/>
                  </p:oleObj>
                </mc:Choice>
                <mc:Fallback>
                  <p:oleObj name="Equation" r:id="rId16" imgW="8856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312"/>
                          <a:ext cx="93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7" name="Line 33"/>
            <p:cNvSpPr>
              <a:spLocks noChangeShapeType="1"/>
            </p:cNvSpPr>
            <p:nvPr/>
          </p:nvSpPr>
          <p:spPr bwMode="auto">
            <a:xfrm>
              <a:off x="3408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Line 34"/>
            <p:cNvSpPr>
              <a:spLocks noChangeShapeType="1"/>
            </p:cNvSpPr>
            <p:nvPr/>
          </p:nvSpPr>
          <p:spPr bwMode="auto">
            <a:xfrm>
              <a:off x="2928" y="36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Line 35"/>
            <p:cNvSpPr>
              <a:spLocks noChangeShapeType="1"/>
            </p:cNvSpPr>
            <p:nvPr/>
          </p:nvSpPr>
          <p:spPr bwMode="auto">
            <a:xfrm flipH="1">
              <a:off x="3408" y="36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62" name="Object 36"/>
            <p:cNvGraphicFramePr>
              <a:graphicFrameLocks noChangeAspect="1"/>
            </p:cNvGraphicFramePr>
            <p:nvPr/>
          </p:nvGraphicFramePr>
          <p:xfrm>
            <a:off x="3216" y="3504"/>
            <a:ext cx="146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97" name="Equation" r:id="rId17" imgW="139680" imgH="228600" progId="Equation.DSMT4">
                    <p:embed/>
                  </p:oleObj>
                </mc:Choice>
                <mc:Fallback>
                  <p:oleObj name="Equation" r:id="rId17" imgW="1396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504"/>
                          <a:ext cx="146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1891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A9B663F-79F2-4807-AE64-FB6CFCCCDCA6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2048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2048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CAF1753-CF3E-4DB7-8809-DED0355D0ED4}" type="slidenum">
              <a:rPr lang="en-US" altLang="zh-CN" sz="1200" smtClean="0"/>
              <a:pPr eaLnBrk="1" hangingPunct="1"/>
              <a:t>25</a:t>
            </a:fld>
            <a:endParaRPr lang="en-US" altLang="zh-CN" sz="1200" smtClean="0"/>
          </a:p>
        </p:txBody>
      </p:sp>
      <p:sp>
        <p:nvSpPr>
          <p:cNvPr id="204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162800" cy="1066800"/>
          </a:xfrm>
        </p:spPr>
        <p:txBody>
          <a:bodyPr/>
          <a:lstStyle/>
          <a:p>
            <a:pPr algn="ctr" eaLnBrk="1" hangingPunct="1"/>
            <a:r>
              <a:rPr lang="zh-CN" altLang="en-US" b="1" smtClean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三、信号无失真传输的条件</a:t>
            </a:r>
            <a:br>
              <a:rPr lang="zh-CN" altLang="en-US" b="1" smtClean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b="1" smtClean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（对系统提出的要求）</a:t>
            </a:r>
            <a:endParaRPr lang="zh-CN" altLang="en-US" b="1" smtClean="0">
              <a:solidFill>
                <a:srgbClr val="0066FF"/>
              </a:solidFill>
              <a:ea typeface="黑体" pitchFamily="2" charset="-122"/>
            </a:endParaRPr>
          </a:p>
        </p:txBody>
      </p:sp>
      <p:sp>
        <p:nvSpPr>
          <p:cNvPr id="204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76350"/>
            <a:ext cx="7772400" cy="48196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b="1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 smtClean="0">
              <a:ea typeface="华文细黑" pitchFamily="2" charset="-122"/>
            </a:endParaRPr>
          </a:p>
        </p:txBody>
      </p:sp>
      <p:graphicFrame>
        <p:nvGraphicFramePr>
          <p:cNvPr id="260102" name="Object 1030"/>
          <p:cNvGraphicFramePr>
            <a:graphicFrameLocks noChangeAspect="1"/>
          </p:cNvGraphicFramePr>
          <p:nvPr/>
        </p:nvGraphicFramePr>
        <p:xfrm>
          <a:off x="609600" y="1828800"/>
          <a:ext cx="58499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69" name="Equation" r:id="rId4" imgW="2438280" imgH="215640" progId="Equation.DSMT4">
                  <p:embed/>
                </p:oleObj>
              </mc:Choice>
              <mc:Fallback>
                <p:oleObj name="Equation" r:id="rId4" imgW="2438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5849938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3" name="Object 1031"/>
          <p:cNvGraphicFramePr>
            <a:graphicFrameLocks noChangeAspect="1"/>
          </p:cNvGraphicFramePr>
          <p:nvPr/>
        </p:nvGraphicFramePr>
        <p:xfrm>
          <a:off x="533400" y="2362200"/>
          <a:ext cx="59944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70" name="Equation" r:id="rId6" imgW="3085920" imgH="215640" progId="Equation.DSMT4">
                  <p:embed/>
                </p:oleObj>
              </mc:Choice>
              <mc:Fallback>
                <p:oleObj name="Equation" r:id="rId6" imgW="3085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62200"/>
                        <a:ext cx="59944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4" name="Object 1032"/>
          <p:cNvGraphicFramePr>
            <a:graphicFrameLocks noChangeAspect="1"/>
          </p:cNvGraphicFramePr>
          <p:nvPr/>
        </p:nvGraphicFramePr>
        <p:xfrm>
          <a:off x="1752600" y="2819400"/>
          <a:ext cx="41243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71" name="Equation" r:id="rId8" imgW="1892160" imgH="419040" progId="Equation.DSMT4">
                  <p:embed/>
                </p:oleObj>
              </mc:Choice>
              <mc:Fallback>
                <p:oleObj name="Equation" r:id="rId8" imgW="1892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19400"/>
                        <a:ext cx="4124325" cy="873125"/>
                      </a:xfrm>
                      <a:prstGeom prst="rect">
                        <a:avLst/>
                      </a:prstGeom>
                      <a:solidFill>
                        <a:srgbClr val="FFCC99">
                          <a:alpha val="49001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6" name="Object 1034"/>
          <p:cNvGraphicFramePr>
            <a:graphicFrameLocks noChangeAspect="1"/>
          </p:cNvGraphicFramePr>
          <p:nvPr/>
        </p:nvGraphicFramePr>
        <p:xfrm>
          <a:off x="473075" y="3962400"/>
          <a:ext cx="75882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72" name="Equation" r:id="rId10" imgW="3200400" imgH="431640" progId="Equation.DSMT4">
                  <p:embed/>
                </p:oleObj>
              </mc:Choice>
              <mc:Fallback>
                <p:oleObj name="Equation" r:id="rId10" imgW="3200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962400"/>
                        <a:ext cx="75882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7" name="Object 1035"/>
          <p:cNvGraphicFramePr>
            <a:graphicFrameLocks noChangeAspect="1"/>
          </p:cNvGraphicFramePr>
          <p:nvPr/>
        </p:nvGraphicFramePr>
        <p:xfrm>
          <a:off x="569913" y="4876800"/>
          <a:ext cx="55308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73" name="Equation" r:id="rId12" imgW="2577960" imgH="698400" progId="Equation.DSMT4">
                  <p:embed/>
                </p:oleObj>
              </mc:Choice>
              <mc:Fallback>
                <p:oleObj name="Equation" r:id="rId12" imgW="25779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4876800"/>
                        <a:ext cx="553085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15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1F0EF38-A654-467A-85AD-425CD0F3B29F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2151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215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A745F30-776B-41B9-A6D4-DDC0E61F2D04}" type="slidenum">
              <a:rPr lang="en-US" altLang="zh-CN" sz="1200" smtClean="0"/>
              <a:pPr eaLnBrk="1" hangingPunct="1"/>
              <a:t>26</a:t>
            </a:fld>
            <a:endParaRPr lang="en-US" altLang="zh-CN" sz="1200" smtClean="0"/>
          </a:p>
        </p:txBody>
      </p:sp>
      <p:sp>
        <p:nvSpPr>
          <p:cNvPr id="215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76350"/>
            <a:ext cx="7772400" cy="48196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b="1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 smtClean="0">
              <a:ea typeface="华文细黑" pitchFamily="2" charset="-122"/>
            </a:endParaRPr>
          </a:p>
        </p:txBody>
      </p:sp>
      <p:graphicFrame>
        <p:nvGraphicFramePr>
          <p:cNvPr id="110606" name="Object 14"/>
          <p:cNvGraphicFramePr>
            <a:graphicFrameLocks noChangeAspect="1"/>
          </p:cNvGraphicFramePr>
          <p:nvPr/>
        </p:nvGraphicFramePr>
        <p:xfrm>
          <a:off x="487363" y="1752600"/>
          <a:ext cx="56927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3" name="Equation" r:id="rId4" imgW="2311200" imgH="215640" progId="Equation.DSMT4">
                  <p:embed/>
                </p:oleObj>
              </mc:Choice>
              <mc:Fallback>
                <p:oleObj name="Equation" r:id="rId4" imgW="2311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1752600"/>
                        <a:ext cx="5692775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8" name="Object 16"/>
          <p:cNvGraphicFramePr>
            <a:graphicFrameLocks noChangeAspect="1"/>
          </p:cNvGraphicFramePr>
          <p:nvPr/>
        </p:nvGraphicFramePr>
        <p:xfrm>
          <a:off x="1676400" y="2590800"/>
          <a:ext cx="30876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4" name="Equation" r:id="rId6" imgW="1396800" imgH="228600" progId="Equation.DSMT4">
                  <p:embed/>
                </p:oleObj>
              </mc:Choice>
              <mc:Fallback>
                <p:oleObj name="Equation" r:id="rId6" imgW="139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90800"/>
                        <a:ext cx="308768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9" name="Object 17"/>
          <p:cNvGraphicFramePr>
            <a:graphicFrameLocks noChangeAspect="1"/>
          </p:cNvGraphicFramePr>
          <p:nvPr/>
        </p:nvGraphicFramePr>
        <p:xfrm>
          <a:off x="873125" y="3505200"/>
          <a:ext cx="6303963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5" name="Equation" r:id="rId8" imgW="2831760" imgH="431640" progId="Equation.DSMT4">
                  <p:embed/>
                </p:oleObj>
              </mc:Choice>
              <mc:Fallback>
                <p:oleObj name="Equation" r:id="rId8" imgW="2831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3505200"/>
                        <a:ext cx="6303963" cy="922338"/>
                      </a:xfrm>
                      <a:prstGeom prst="rect">
                        <a:avLst/>
                      </a:prstGeom>
                      <a:solidFill>
                        <a:srgbClr val="FFCC99">
                          <a:alpha val="50999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129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97CC7EA-85C7-4D5E-9569-7DFD013C2F97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2355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235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7543E32-FB47-4841-BF07-2D740FF079DD}" type="slidenum">
              <a:rPr lang="en-US" altLang="zh-CN" sz="1200" smtClean="0"/>
              <a:pPr eaLnBrk="1" hangingPunct="1"/>
              <a:t>27</a:t>
            </a:fld>
            <a:endParaRPr lang="en-US" altLang="zh-CN" sz="1200" smtClean="0"/>
          </a:p>
        </p:txBody>
      </p:sp>
      <p:graphicFrame>
        <p:nvGraphicFramePr>
          <p:cNvPr id="262146" name="Object 1026"/>
          <p:cNvGraphicFramePr>
            <a:graphicFrameLocks noChangeAspect="1"/>
          </p:cNvGraphicFramePr>
          <p:nvPr/>
        </p:nvGraphicFramePr>
        <p:xfrm>
          <a:off x="552450" y="4495800"/>
          <a:ext cx="53276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6" name="Equation" r:id="rId4" imgW="2361960" imgH="215640" progId="Equation.DSMT4">
                  <p:embed/>
                </p:oleObj>
              </mc:Choice>
              <mc:Fallback>
                <p:oleObj name="Equation" r:id="rId4" imgW="2361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4495800"/>
                        <a:ext cx="532765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48" name="Object 1028"/>
          <p:cNvGraphicFramePr>
            <a:graphicFrameLocks noChangeAspect="1"/>
          </p:cNvGraphicFramePr>
          <p:nvPr/>
        </p:nvGraphicFramePr>
        <p:xfrm>
          <a:off x="749300" y="5105400"/>
          <a:ext cx="558958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7" name="Equation" r:id="rId6" imgW="2654280" imgH="482400" progId="Equation.DSMT4">
                  <p:embed/>
                </p:oleObj>
              </mc:Choice>
              <mc:Fallback>
                <p:oleObj name="Equation" r:id="rId6" imgW="2654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5105400"/>
                        <a:ext cx="5589588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1032"/>
          <p:cNvSpPr>
            <a:spLocks noGrp="1" noChangeArrowheads="1"/>
          </p:cNvSpPr>
          <p:nvPr>
            <p:ph type="title"/>
          </p:nvPr>
        </p:nvSpPr>
        <p:spPr>
          <a:xfrm>
            <a:off x="1009600" y="188640"/>
            <a:ext cx="7162800" cy="1066800"/>
          </a:xfrm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四、特定波形的形成</a:t>
            </a:r>
            <a:endParaRPr lang="zh-CN" altLang="en-US" b="1" dirty="0" smtClean="0">
              <a:solidFill>
                <a:srgbClr val="0066FF"/>
              </a:solidFill>
              <a:ea typeface="黑体" pitchFamily="2" charset="-122"/>
            </a:endParaRPr>
          </a:p>
        </p:txBody>
      </p:sp>
      <p:sp>
        <p:nvSpPr>
          <p:cNvPr id="262153" name="Text Box 1033"/>
          <p:cNvSpPr txBox="1">
            <a:spLocks noChangeArrowheads="1"/>
          </p:cNvSpPr>
          <p:nvPr/>
        </p:nvSpPr>
        <p:spPr bwMode="auto">
          <a:xfrm>
            <a:off x="304800" y="1752600"/>
            <a:ext cx="8370888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 smtClean="0"/>
              <a:t>实际</a:t>
            </a:r>
            <a:r>
              <a:rPr lang="zh-CN" altLang="en-US" sz="2800" b="1" dirty="0"/>
              <a:t>应用中，有意识地利用系统引起失真来形成某种特定波形。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/>
              <a:t> 这时，系统传输函数则应根据所需要求进行设计。</a:t>
            </a:r>
          </a:p>
        </p:txBody>
      </p:sp>
      <p:sp>
        <p:nvSpPr>
          <p:cNvPr id="262154" name="Text Box 1034"/>
          <p:cNvSpPr txBox="1">
            <a:spLocks noChangeArrowheads="1"/>
          </p:cNvSpPr>
          <p:nvPr/>
        </p:nvSpPr>
        <p:spPr bwMode="auto">
          <a:xfrm>
            <a:off x="381000" y="3505200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/>
              <a:t>例子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：利用</a:t>
            </a:r>
            <a:r>
              <a:rPr lang="zh-CN" altLang="en-US" sz="2800" b="1" dirty="0">
                <a:solidFill>
                  <a:srgbClr val="0066FF"/>
                </a:solidFill>
              </a:rPr>
              <a:t>冲激信号</a:t>
            </a:r>
            <a:r>
              <a:rPr lang="zh-CN" altLang="en-US" sz="2800" b="1" dirty="0"/>
              <a:t>作用于系统产生某种特定的波形的方法。</a:t>
            </a:r>
          </a:p>
        </p:txBody>
      </p:sp>
    </p:spTree>
    <p:extLst>
      <p:ext uri="{BB962C8B-B14F-4D97-AF65-F5344CB8AC3E}">
        <p14:creationId xmlns:p14="http://schemas.microsoft.com/office/powerpoint/2010/main" val="44058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3" grpId="0" autoUpdateAnimBg="0"/>
      <p:bldP spid="26215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E8DC868-CD4E-480F-89FF-CB90C04ADB4B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2458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245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6DCC6D2-90BD-4926-833D-A6110B1002E9}" type="slidenum">
              <a:rPr lang="en-US" altLang="zh-CN" sz="1200" smtClean="0"/>
              <a:pPr eaLnBrk="1" hangingPunct="1"/>
              <a:t>28</a:t>
            </a:fld>
            <a:endParaRPr lang="en-US" altLang="zh-CN" sz="1200" smtClean="0"/>
          </a:p>
        </p:txBody>
      </p:sp>
      <p:graphicFrame>
        <p:nvGraphicFramePr>
          <p:cNvPr id="264194" name="Object 2"/>
          <p:cNvGraphicFramePr>
            <a:graphicFrameLocks noChangeAspect="1"/>
          </p:cNvGraphicFramePr>
          <p:nvPr/>
        </p:nvGraphicFramePr>
        <p:xfrm>
          <a:off x="719138" y="1676400"/>
          <a:ext cx="5468937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20" name="Equation" r:id="rId4" imgW="2425680" imgH="888840" progId="Equation.DSMT4">
                  <p:embed/>
                </p:oleObj>
              </mc:Choice>
              <mc:Fallback>
                <p:oleObj name="Equation" r:id="rId4" imgW="24256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676400"/>
                        <a:ext cx="5468937" cy="201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5" name="Object 3"/>
          <p:cNvGraphicFramePr>
            <a:graphicFrameLocks noChangeAspect="1"/>
          </p:cNvGraphicFramePr>
          <p:nvPr/>
        </p:nvGraphicFramePr>
        <p:xfrm>
          <a:off x="708025" y="3810000"/>
          <a:ext cx="55181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21" name="Equation" r:id="rId6" imgW="1968480" imgH="1066680" progId="Equation.DSMT4">
                  <p:embed/>
                </p:oleObj>
              </mc:Choice>
              <mc:Fallback>
                <p:oleObj name="Equation" r:id="rId6" imgW="196848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3810000"/>
                        <a:ext cx="5518150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Rectangle 5"/>
          <p:cNvSpPr>
            <a:spLocks noGrp="1" noChangeArrowheads="1"/>
          </p:cNvSpPr>
          <p:nvPr>
            <p:ph type="title"/>
          </p:nvPr>
        </p:nvSpPr>
        <p:spPr>
          <a:xfrm>
            <a:off x="978098" y="277664"/>
            <a:ext cx="7162800" cy="1066800"/>
          </a:xfrm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例子</a:t>
            </a:r>
            <a:r>
              <a:rPr lang="en-US" altLang="zh-CN" b="1" dirty="0" smtClean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b="1" dirty="0" smtClean="0">
              <a:solidFill>
                <a:srgbClr val="0066FF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74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432162F-EE7A-4C36-A461-507F91DE5939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2561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2562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99D5ABB-1CCE-47EB-9981-8C7D9AD9BBED}" type="slidenum">
              <a:rPr lang="en-US" altLang="zh-CN" sz="1200" smtClean="0"/>
              <a:pPr eaLnBrk="1" hangingPunct="1"/>
              <a:t>29</a:t>
            </a:fld>
            <a:endParaRPr lang="en-US" altLang="zh-CN" sz="1200" smtClean="0"/>
          </a:p>
        </p:txBody>
      </p:sp>
      <p:graphicFrame>
        <p:nvGraphicFramePr>
          <p:cNvPr id="266243" name="Object 2051"/>
          <p:cNvGraphicFramePr>
            <a:graphicFrameLocks noChangeAspect="1"/>
          </p:cNvGraphicFramePr>
          <p:nvPr/>
        </p:nvGraphicFramePr>
        <p:xfrm>
          <a:off x="392113" y="3810000"/>
          <a:ext cx="8056562" cy="235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54" name="Equation" r:id="rId4" imgW="3860640" imgH="1282680" progId="Equation.DSMT4">
                  <p:embed/>
                </p:oleObj>
              </mc:Choice>
              <mc:Fallback>
                <p:oleObj name="Equation" r:id="rId4" imgW="3860640" imgH="1282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3810000"/>
                        <a:ext cx="8056562" cy="235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21" name="Picture 2052" descr="AG00142_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6699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22" name="Rectangle 2053"/>
          <p:cNvSpPr>
            <a:spLocks noGrp="1" noChangeArrowheads="1"/>
          </p:cNvSpPr>
          <p:nvPr>
            <p:ph type="title"/>
          </p:nvPr>
        </p:nvSpPr>
        <p:spPr>
          <a:xfrm>
            <a:off x="5791200" y="1219200"/>
            <a:ext cx="2438400" cy="304800"/>
          </a:xfrm>
        </p:spPr>
        <p:txBody>
          <a:bodyPr/>
          <a:lstStyle/>
          <a:p>
            <a:pPr algn="ctr" eaLnBrk="1" hangingPunct="1"/>
            <a:r>
              <a:rPr lang="zh-CN" altLang="en-US" sz="2000" b="1" smtClean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例子</a:t>
            </a:r>
            <a:r>
              <a:rPr lang="en-US" altLang="zh-CN" sz="2000" b="1" smtClean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2000" b="1" smtClean="0">
              <a:solidFill>
                <a:srgbClr val="0066FF"/>
              </a:solidFill>
              <a:ea typeface="黑体" pitchFamily="2" charset="-122"/>
            </a:endParaRPr>
          </a:p>
        </p:txBody>
      </p:sp>
      <p:grpSp>
        <p:nvGrpSpPr>
          <p:cNvPr id="25623" name="Group 2071"/>
          <p:cNvGrpSpPr>
            <a:grpSpLocks/>
          </p:cNvGrpSpPr>
          <p:nvPr/>
        </p:nvGrpSpPr>
        <p:grpSpPr bwMode="auto">
          <a:xfrm>
            <a:off x="381000" y="1676400"/>
            <a:ext cx="3429000" cy="1981200"/>
            <a:chOff x="240" y="1056"/>
            <a:chExt cx="2160" cy="1248"/>
          </a:xfrm>
        </p:grpSpPr>
        <p:sp>
          <p:nvSpPr>
            <p:cNvPr id="25630" name="Line 2055"/>
            <p:cNvSpPr>
              <a:spLocks noChangeShapeType="1"/>
            </p:cNvSpPr>
            <p:nvPr/>
          </p:nvSpPr>
          <p:spPr bwMode="auto">
            <a:xfrm>
              <a:off x="240" y="1968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1" name="Line 2056"/>
            <p:cNvSpPr>
              <a:spLocks noChangeShapeType="1"/>
            </p:cNvSpPr>
            <p:nvPr/>
          </p:nvSpPr>
          <p:spPr bwMode="auto">
            <a:xfrm flipV="1">
              <a:off x="1248" y="1056"/>
              <a:ext cx="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11" name="Object 2057"/>
            <p:cNvGraphicFramePr>
              <a:graphicFrameLocks noChangeAspect="1"/>
            </p:cNvGraphicFramePr>
            <p:nvPr/>
          </p:nvGraphicFramePr>
          <p:xfrm>
            <a:off x="1008" y="1968"/>
            <a:ext cx="171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755" name="Equation" r:id="rId7" imgW="126720" imgH="177480" progId="Equation.DSMT4">
                    <p:embed/>
                  </p:oleObj>
                </mc:Choice>
                <mc:Fallback>
                  <p:oleObj name="Equation" r:id="rId7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968"/>
                          <a:ext cx="171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2" name="Object 2058"/>
            <p:cNvGraphicFramePr>
              <a:graphicFrameLocks noChangeAspect="1"/>
            </p:cNvGraphicFramePr>
            <p:nvPr/>
          </p:nvGraphicFramePr>
          <p:xfrm>
            <a:off x="1296" y="1056"/>
            <a:ext cx="28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756" name="Equation" r:id="rId9" imgW="266400" imgH="203040" progId="Equation.DSMT4">
                    <p:embed/>
                  </p:oleObj>
                </mc:Choice>
                <mc:Fallback>
                  <p:oleObj name="Equation" r:id="rId9" imgW="266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056"/>
                          <a:ext cx="285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3" name="Object 2059"/>
            <p:cNvGraphicFramePr>
              <a:graphicFrameLocks noChangeAspect="1"/>
            </p:cNvGraphicFramePr>
            <p:nvPr/>
          </p:nvGraphicFramePr>
          <p:xfrm>
            <a:off x="2154" y="2007"/>
            <a:ext cx="12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757" name="Equation" r:id="rId11" imgW="88560" imgH="152280" progId="Equation.DSMT4">
                    <p:embed/>
                  </p:oleObj>
                </mc:Choice>
                <mc:Fallback>
                  <p:oleObj name="Equation" r:id="rId11" imgW="8856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007"/>
                          <a:ext cx="12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2" name="Freeform 2064"/>
            <p:cNvSpPr>
              <a:spLocks/>
            </p:cNvSpPr>
            <p:nvPr/>
          </p:nvSpPr>
          <p:spPr bwMode="auto">
            <a:xfrm>
              <a:off x="720" y="1392"/>
              <a:ext cx="1104" cy="576"/>
            </a:xfrm>
            <a:custGeom>
              <a:avLst/>
              <a:gdLst>
                <a:gd name="T0" fmla="*/ 0 w 1344"/>
                <a:gd name="T1" fmla="*/ 576 h 576"/>
                <a:gd name="T2" fmla="*/ 453 w 1344"/>
                <a:gd name="T3" fmla="*/ 0 h 576"/>
                <a:gd name="T4" fmla="*/ 907 w 1344"/>
                <a:gd name="T5" fmla="*/ 576 h 576"/>
                <a:gd name="T6" fmla="*/ 0 60000 65536"/>
                <a:gd name="T7" fmla="*/ 0 60000 65536"/>
                <a:gd name="T8" fmla="*/ 0 60000 65536"/>
                <a:gd name="T9" fmla="*/ 0 w 1344"/>
                <a:gd name="T10" fmla="*/ 0 h 576"/>
                <a:gd name="T11" fmla="*/ 1344 w 1344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44" h="576">
                  <a:moveTo>
                    <a:pt x="0" y="576"/>
                  </a:moveTo>
                  <a:cubicBezTo>
                    <a:pt x="224" y="288"/>
                    <a:pt x="448" y="0"/>
                    <a:pt x="672" y="0"/>
                  </a:cubicBezTo>
                  <a:cubicBezTo>
                    <a:pt x="896" y="0"/>
                    <a:pt x="1120" y="288"/>
                    <a:pt x="1344" y="57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  <p:sp>
          <p:nvSpPr>
            <p:cNvPr id="25633" name="Line 2065"/>
            <p:cNvSpPr>
              <a:spLocks noChangeShapeType="1"/>
            </p:cNvSpPr>
            <p:nvPr/>
          </p:nvSpPr>
          <p:spPr bwMode="auto">
            <a:xfrm>
              <a:off x="1248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4" name="Line 2066"/>
            <p:cNvSpPr>
              <a:spLocks noChangeShapeType="1"/>
            </p:cNvSpPr>
            <p:nvPr/>
          </p:nvSpPr>
          <p:spPr bwMode="auto">
            <a:xfrm flipH="1">
              <a:off x="1584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14" name="Object 2067"/>
            <p:cNvGraphicFramePr>
              <a:graphicFrameLocks noChangeAspect="1"/>
            </p:cNvGraphicFramePr>
            <p:nvPr/>
          </p:nvGraphicFramePr>
          <p:xfrm>
            <a:off x="1536" y="1920"/>
            <a:ext cx="144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758" name="Equation" r:id="rId13" imgW="152280" imgH="393480" progId="Equation.DSMT4">
                    <p:embed/>
                  </p:oleObj>
                </mc:Choice>
                <mc:Fallback>
                  <p:oleObj name="Equation" r:id="rId13" imgW="1522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920"/>
                          <a:ext cx="144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5" name="Object 2068"/>
            <p:cNvGraphicFramePr>
              <a:graphicFrameLocks noChangeAspect="1"/>
            </p:cNvGraphicFramePr>
            <p:nvPr/>
          </p:nvGraphicFramePr>
          <p:xfrm>
            <a:off x="1776" y="1920"/>
            <a:ext cx="144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759" name="Equation" r:id="rId15" imgW="152280" imgH="393480" progId="Equation.DSMT4">
                    <p:embed/>
                  </p:oleObj>
                </mc:Choice>
                <mc:Fallback>
                  <p:oleObj name="Equation" r:id="rId15" imgW="1522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920"/>
                          <a:ext cx="144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6" name="Object 2069"/>
            <p:cNvGraphicFramePr>
              <a:graphicFrameLocks noChangeAspect="1"/>
            </p:cNvGraphicFramePr>
            <p:nvPr/>
          </p:nvGraphicFramePr>
          <p:xfrm>
            <a:off x="1056" y="1248"/>
            <a:ext cx="16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760" name="Equation" r:id="rId17" imgW="152280" imgH="164880" progId="Equation.DSMT4">
                    <p:embed/>
                  </p:oleObj>
                </mc:Choice>
                <mc:Fallback>
                  <p:oleObj name="Equation" r:id="rId17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248"/>
                          <a:ext cx="168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7" name="Object 2070"/>
            <p:cNvGraphicFramePr>
              <a:graphicFrameLocks noChangeAspect="1"/>
            </p:cNvGraphicFramePr>
            <p:nvPr/>
          </p:nvGraphicFramePr>
          <p:xfrm>
            <a:off x="1632" y="1440"/>
            <a:ext cx="12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761" name="Equation" r:id="rId19" imgW="177480" imgH="393480" progId="Equation.DSMT4">
                    <p:embed/>
                  </p:oleObj>
                </mc:Choice>
                <mc:Fallback>
                  <p:oleObj name="Equation" r:id="rId19" imgW="1774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440"/>
                          <a:ext cx="12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24" name="Group 2088"/>
          <p:cNvGrpSpPr>
            <a:grpSpLocks/>
          </p:cNvGrpSpPr>
          <p:nvPr/>
        </p:nvGrpSpPr>
        <p:grpSpPr bwMode="auto">
          <a:xfrm>
            <a:off x="4419600" y="1600200"/>
            <a:ext cx="3602038" cy="2252663"/>
            <a:chOff x="2784" y="1008"/>
            <a:chExt cx="2269" cy="1419"/>
          </a:xfrm>
        </p:grpSpPr>
        <p:sp>
          <p:nvSpPr>
            <p:cNvPr id="25625" name="Line 2073"/>
            <p:cNvSpPr>
              <a:spLocks noChangeShapeType="1"/>
            </p:cNvSpPr>
            <p:nvPr/>
          </p:nvSpPr>
          <p:spPr bwMode="auto">
            <a:xfrm>
              <a:off x="2784" y="2064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6" name="Line 2074"/>
            <p:cNvSpPr>
              <a:spLocks noChangeShapeType="1"/>
            </p:cNvSpPr>
            <p:nvPr/>
          </p:nvSpPr>
          <p:spPr bwMode="auto">
            <a:xfrm flipV="1">
              <a:off x="3792" y="1056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03" name="Object 2075"/>
            <p:cNvGraphicFramePr>
              <a:graphicFrameLocks noChangeAspect="1"/>
            </p:cNvGraphicFramePr>
            <p:nvPr/>
          </p:nvGraphicFramePr>
          <p:xfrm>
            <a:off x="3552" y="2064"/>
            <a:ext cx="171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762" name="Equation" r:id="rId21" imgW="126720" imgH="177480" progId="Equation.DSMT4">
                    <p:embed/>
                  </p:oleObj>
                </mc:Choice>
                <mc:Fallback>
                  <p:oleObj name="Equation" r:id="rId21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064"/>
                          <a:ext cx="171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4" name="Object 2076"/>
            <p:cNvGraphicFramePr>
              <a:graphicFrameLocks noChangeAspect="1"/>
            </p:cNvGraphicFramePr>
            <p:nvPr/>
          </p:nvGraphicFramePr>
          <p:xfrm>
            <a:off x="3888" y="1008"/>
            <a:ext cx="46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763" name="Equation" r:id="rId22" imgW="431640" imgH="203040" progId="Equation.DSMT4">
                    <p:embed/>
                  </p:oleObj>
                </mc:Choice>
                <mc:Fallback>
                  <p:oleObj name="Equation" r:id="rId22" imgW="4316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008"/>
                          <a:ext cx="460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5" name="Object 2077"/>
            <p:cNvGraphicFramePr>
              <a:graphicFrameLocks noChangeAspect="1"/>
            </p:cNvGraphicFramePr>
            <p:nvPr/>
          </p:nvGraphicFramePr>
          <p:xfrm>
            <a:off x="4848" y="2112"/>
            <a:ext cx="205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764" name="Equation" r:id="rId24" imgW="152280" imgH="139680" progId="Equation.DSMT4">
                    <p:embed/>
                  </p:oleObj>
                </mc:Choice>
                <mc:Fallback>
                  <p:oleObj name="Equation" r:id="rId24" imgW="1522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112"/>
                          <a:ext cx="205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7" name="Freeform 2080"/>
            <p:cNvSpPr>
              <a:spLocks/>
            </p:cNvSpPr>
            <p:nvPr/>
          </p:nvSpPr>
          <p:spPr bwMode="auto">
            <a:xfrm>
              <a:off x="3792" y="1248"/>
              <a:ext cx="768" cy="912"/>
            </a:xfrm>
            <a:custGeom>
              <a:avLst/>
              <a:gdLst>
                <a:gd name="T0" fmla="*/ 1117 w 528"/>
                <a:gd name="T1" fmla="*/ 816 h 912"/>
                <a:gd name="T2" fmla="*/ 913 w 528"/>
                <a:gd name="T3" fmla="*/ 768 h 912"/>
                <a:gd name="T4" fmla="*/ 711 w 528"/>
                <a:gd name="T5" fmla="*/ 864 h 912"/>
                <a:gd name="T6" fmla="*/ 508 w 528"/>
                <a:gd name="T7" fmla="*/ 816 h 912"/>
                <a:gd name="T8" fmla="*/ 304 w 528"/>
                <a:gd name="T9" fmla="*/ 288 h 912"/>
                <a:gd name="T10" fmla="*/ 102 w 528"/>
                <a:gd name="T11" fmla="*/ 48 h 912"/>
                <a:gd name="T12" fmla="*/ 0 w 528"/>
                <a:gd name="T13" fmla="*/ 0 h 9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8"/>
                <a:gd name="T22" fmla="*/ 0 h 912"/>
                <a:gd name="T23" fmla="*/ 528 w 528"/>
                <a:gd name="T24" fmla="*/ 912 h 9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8" h="912">
                  <a:moveTo>
                    <a:pt x="528" y="816"/>
                  </a:moveTo>
                  <a:cubicBezTo>
                    <a:pt x="496" y="788"/>
                    <a:pt x="464" y="760"/>
                    <a:pt x="432" y="768"/>
                  </a:cubicBezTo>
                  <a:cubicBezTo>
                    <a:pt x="400" y="776"/>
                    <a:pt x="368" y="856"/>
                    <a:pt x="336" y="864"/>
                  </a:cubicBezTo>
                  <a:cubicBezTo>
                    <a:pt x="304" y="872"/>
                    <a:pt x="272" y="912"/>
                    <a:pt x="240" y="816"/>
                  </a:cubicBezTo>
                  <a:cubicBezTo>
                    <a:pt x="208" y="720"/>
                    <a:pt x="176" y="416"/>
                    <a:pt x="144" y="288"/>
                  </a:cubicBezTo>
                  <a:cubicBezTo>
                    <a:pt x="112" y="160"/>
                    <a:pt x="72" y="96"/>
                    <a:pt x="48" y="48"/>
                  </a:cubicBezTo>
                  <a:cubicBezTo>
                    <a:pt x="24" y="0"/>
                    <a:pt x="12" y="0"/>
                    <a:pt x="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  <p:sp>
          <p:nvSpPr>
            <p:cNvPr id="25628" name="Freeform 2081"/>
            <p:cNvSpPr>
              <a:spLocks/>
            </p:cNvSpPr>
            <p:nvPr/>
          </p:nvSpPr>
          <p:spPr bwMode="auto">
            <a:xfrm flipH="1">
              <a:off x="3072" y="1248"/>
              <a:ext cx="720" cy="912"/>
            </a:xfrm>
            <a:custGeom>
              <a:avLst/>
              <a:gdLst>
                <a:gd name="T0" fmla="*/ 982 w 528"/>
                <a:gd name="T1" fmla="*/ 816 h 912"/>
                <a:gd name="T2" fmla="*/ 803 w 528"/>
                <a:gd name="T3" fmla="*/ 768 h 912"/>
                <a:gd name="T4" fmla="*/ 625 w 528"/>
                <a:gd name="T5" fmla="*/ 864 h 912"/>
                <a:gd name="T6" fmla="*/ 446 w 528"/>
                <a:gd name="T7" fmla="*/ 816 h 912"/>
                <a:gd name="T8" fmla="*/ 267 w 528"/>
                <a:gd name="T9" fmla="*/ 288 h 912"/>
                <a:gd name="T10" fmla="*/ 89 w 528"/>
                <a:gd name="T11" fmla="*/ 48 h 912"/>
                <a:gd name="T12" fmla="*/ 0 w 528"/>
                <a:gd name="T13" fmla="*/ 0 h 9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8"/>
                <a:gd name="T22" fmla="*/ 0 h 912"/>
                <a:gd name="T23" fmla="*/ 528 w 528"/>
                <a:gd name="T24" fmla="*/ 912 h 9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8" h="912">
                  <a:moveTo>
                    <a:pt x="528" y="816"/>
                  </a:moveTo>
                  <a:cubicBezTo>
                    <a:pt x="496" y="788"/>
                    <a:pt x="464" y="760"/>
                    <a:pt x="432" y="768"/>
                  </a:cubicBezTo>
                  <a:cubicBezTo>
                    <a:pt x="400" y="776"/>
                    <a:pt x="368" y="856"/>
                    <a:pt x="336" y="864"/>
                  </a:cubicBezTo>
                  <a:cubicBezTo>
                    <a:pt x="304" y="872"/>
                    <a:pt x="272" y="912"/>
                    <a:pt x="240" y="816"/>
                  </a:cubicBezTo>
                  <a:cubicBezTo>
                    <a:pt x="208" y="720"/>
                    <a:pt x="176" y="416"/>
                    <a:pt x="144" y="288"/>
                  </a:cubicBezTo>
                  <a:cubicBezTo>
                    <a:pt x="112" y="160"/>
                    <a:pt x="72" y="96"/>
                    <a:pt x="48" y="48"/>
                  </a:cubicBezTo>
                  <a:cubicBezTo>
                    <a:pt x="24" y="0"/>
                    <a:pt x="12" y="0"/>
                    <a:pt x="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  <p:graphicFrame>
          <p:nvGraphicFramePr>
            <p:cNvPr id="25606" name="Object 2082"/>
            <p:cNvGraphicFramePr>
              <a:graphicFrameLocks noChangeAspect="1"/>
            </p:cNvGraphicFramePr>
            <p:nvPr/>
          </p:nvGraphicFramePr>
          <p:xfrm>
            <a:off x="4848" y="2112"/>
            <a:ext cx="205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765" name="Equation" r:id="rId26" imgW="152280" imgH="139680" progId="Equation.DSMT4">
                    <p:embed/>
                  </p:oleObj>
                </mc:Choice>
                <mc:Fallback>
                  <p:oleObj name="Equation" r:id="rId26" imgW="1522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112"/>
                          <a:ext cx="205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7" name="Object 2083"/>
            <p:cNvGraphicFramePr>
              <a:graphicFrameLocks noChangeAspect="1"/>
            </p:cNvGraphicFramePr>
            <p:nvPr/>
          </p:nvGraphicFramePr>
          <p:xfrm>
            <a:off x="3840" y="2112"/>
            <a:ext cx="191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766" name="Equation" r:id="rId27" imgW="241200" imgH="393480" progId="Equation.DSMT4">
                    <p:embed/>
                  </p:oleObj>
                </mc:Choice>
                <mc:Fallback>
                  <p:oleObj name="Equation" r:id="rId27" imgW="2412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112"/>
                          <a:ext cx="191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9" name="Line 2084"/>
            <p:cNvSpPr>
              <a:spLocks noChangeShapeType="1"/>
            </p:cNvSpPr>
            <p:nvPr/>
          </p:nvSpPr>
          <p:spPr bwMode="auto">
            <a:xfrm>
              <a:off x="3984" y="20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08" name="Object 2085"/>
            <p:cNvGraphicFramePr>
              <a:graphicFrameLocks noChangeAspect="1"/>
            </p:cNvGraphicFramePr>
            <p:nvPr/>
          </p:nvGraphicFramePr>
          <p:xfrm>
            <a:off x="4032" y="2112"/>
            <a:ext cx="191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767" name="Equation" r:id="rId29" imgW="241200" imgH="393480" progId="Equation.DSMT4">
                    <p:embed/>
                  </p:oleObj>
                </mc:Choice>
                <mc:Fallback>
                  <p:oleObj name="Equation" r:id="rId29" imgW="2412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112"/>
                          <a:ext cx="191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9" name="Object 2086"/>
            <p:cNvGraphicFramePr>
              <a:graphicFrameLocks noChangeAspect="1"/>
            </p:cNvGraphicFramePr>
            <p:nvPr/>
          </p:nvGraphicFramePr>
          <p:xfrm>
            <a:off x="4272" y="2112"/>
            <a:ext cx="191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768" name="Equation" r:id="rId31" imgW="241200" imgH="393480" progId="Equation.DSMT4">
                    <p:embed/>
                  </p:oleObj>
                </mc:Choice>
                <mc:Fallback>
                  <p:oleObj name="Equation" r:id="rId31" imgW="2412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112"/>
                          <a:ext cx="191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0" name="Object 2087"/>
            <p:cNvGraphicFramePr>
              <a:graphicFrameLocks noChangeAspect="1"/>
            </p:cNvGraphicFramePr>
            <p:nvPr/>
          </p:nvGraphicFramePr>
          <p:xfrm>
            <a:off x="3504" y="1152"/>
            <a:ext cx="201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769" name="Equation" r:id="rId33" imgW="253800" imgH="393480" progId="Equation.DSMT4">
                    <p:embed/>
                  </p:oleObj>
                </mc:Choice>
                <mc:Fallback>
                  <p:oleObj name="Equation" r:id="rId33" imgW="2538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152"/>
                          <a:ext cx="201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3275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363E842-7C2F-4143-9C7F-6BCB1CDCBF41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12902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12902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FC85E20-D420-4DB9-A11A-217C90065157}" type="slidenum">
              <a:rPr lang="en-US" altLang="zh-CN" sz="1200" smtClean="0"/>
              <a:pPr eaLnBrk="1" hangingPunct="1"/>
              <a:t>3</a:t>
            </a:fld>
            <a:endParaRPr lang="en-US" altLang="zh-CN" sz="1200" smtClean="0"/>
          </a:p>
        </p:txBody>
      </p:sp>
      <p:sp>
        <p:nvSpPr>
          <p:cNvPr id="12902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7544" y="1667272"/>
            <a:ext cx="8075240" cy="1977752"/>
          </a:xfrm>
        </p:spPr>
        <p:txBody>
          <a:bodyPr/>
          <a:lstStyle/>
          <a:p>
            <a:pPr algn="ctr" eaLnBrk="1" hangingPunct="1"/>
            <a:r>
              <a:rPr lang="zh-CN" altLang="en-US" sz="8000" dirty="0" smtClean="0"/>
              <a:t>第一节</a:t>
            </a:r>
            <a:br>
              <a:rPr lang="zh-CN" altLang="en-US" sz="8000" dirty="0" smtClean="0"/>
            </a:br>
            <a:r>
              <a:rPr lang="zh-CN" altLang="en-US" sz="8000" dirty="0" smtClean="0"/>
              <a:t>引言</a:t>
            </a:r>
          </a:p>
        </p:txBody>
      </p:sp>
    </p:spTree>
    <p:extLst>
      <p:ext uri="{BB962C8B-B14F-4D97-AF65-F5344CB8AC3E}">
        <p14:creationId xmlns:p14="http://schemas.microsoft.com/office/powerpoint/2010/main" val="85492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7DA8E02-D5E1-4756-91BE-070C5B181681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2665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2665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17DEBCF-05DC-4524-B412-BCE80A56953B}" type="slidenum">
              <a:rPr lang="en-US" altLang="zh-CN" sz="1200" smtClean="0"/>
              <a:pPr eaLnBrk="1" hangingPunct="1"/>
              <a:t>30</a:t>
            </a:fld>
            <a:endParaRPr lang="en-US" altLang="zh-CN" sz="1200" smtClean="0"/>
          </a:p>
        </p:txBody>
      </p:sp>
      <p:graphicFrame>
        <p:nvGraphicFramePr>
          <p:cNvPr id="268290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688850"/>
              </p:ext>
            </p:extLst>
          </p:nvPr>
        </p:nvGraphicFramePr>
        <p:xfrm>
          <a:off x="377825" y="1981200"/>
          <a:ext cx="7024688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98" name="Equation" r:id="rId4" imgW="3365280" imgH="1180800" progId="Equation.DSMT4">
                  <p:embed/>
                </p:oleObj>
              </mc:Choice>
              <mc:Fallback>
                <p:oleObj name="Equation" r:id="rId4" imgW="3365280" imgH="118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1981200"/>
                        <a:ext cx="7024688" cy="216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89"/>
          <p:cNvGrpSpPr>
            <a:grpSpLocks/>
          </p:cNvGrpSpPr>
          <p:nvPr/>
        </p:nvGrpSpPr>
        <p:grpSpPr bwMode="auto">
          <a:xfrm>
            <a:off x="5715000" y="3657600"/>
            <a:ext cx="2057400" cy="1265238"/>
            <a:chOff x="3600" y="2304"/>
            <a:chExt cx="1296" cy="797"/>
          </a:xfrm>
        </p:grpSpPr>
        <p:sp>
          <p:nvSpPr>
            <p:cNvPr id="26680" name="Line 1031"/>
            <p:cNvSpPr>
              <a:spLocks noChangeShapeType="1"/>
            </p:cNvSpPr>
            <p:nvPr/>
          </p:nvSpPr>
          <p:spPr bwMode="auto">
            <a:xfrm flipV="1">
              <a:off x="4176" y="2304"/>
              <a:ext cx="0" cy="7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81" name="Group 1087"/>
            <p:cNvGrpSpPr>
              <a:grpSpLocks/>
            </p:cNvGrpSpPr>
            <p:nvPr/>
          </p:nvGrpSpPr>
          <p:grpSpPr bwMode="auto">
            <a:xfrm>
              <a:off x="3600" y="2352"/>
              <a:ext cx="1296" cy="749"/>
              <a:chOff x="3360" y="2448"/>
              <a:chExt cx="2160" cy="1189"/>
            </a:xfrm>
          </p:grpSpPr>
          <p:sp>
            <p:nvSpPr>
              <p:cNvPr id="26682" name="Line 1030"/>
              <p:cNvSpPr>
                <a:spLocks noChangeShapeType="1"/>
              </p:cNvSpPr>
              <p:nvPr/>
            </p:nvSpPr>
            <p:spPr bwMode="auto">
              <a:xfrm>
                <a:off x="3360" y="3360"/>
                <a:ext cx="21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6643" name="Object 1032"/>
              <p:cNvGraphicFramePr>
                <a:graphicFrameLocks noChangeAspect="1"/>
              </p:cNvGraphicFramePr>
              <p:nvPr/>
            </p:nvGraphicFramePr>
            <p:xfrm>
              <a:off x="4128" y="3360"/>
              <a:ext cx="171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899" name="Equation" r:id="rId6" imgW="126720" imgH="177480" progId="Equation.DSMT4">
                      <p:embed/>
                    </p:oleObj>
                  </mc:Choice>
                  <mc:Fallback>
                    <p:oleObj name="Equation" r:id="rId6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3360"/>
                            <a:ext cx="171" cy="2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FF00">
                                    <a:alpha val="50000"/>
                                  </a:srgbClr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44" name="Object 1033"/>
              <p:cNvGraphicFramePr>
                <a:graphicFrameLocks noChangeAspect="1"/>
              </p:cNvGraphicFramePr>
              <p:nvPr/>
            </p:nvGraphicFramePr>
            <p:xfrm>
              <a:off x="4416" y="2448"/>
              <a:ext cx="285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900" name="Equation" r:id="rId8" imgW="266400" imgH="203040" progId="Equation.DSMT4">
                      <p:embed/>
                    </p:oleObj>
                  </mc:Choice>
                  <mc:Fallback>
                    <p:oleObj name="Equation" r:id="rId8" imgW="26640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2448"/>
                            <a:ext cx="285" cy="2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CC">
                                    <a:alpha val="50000"/>
                                  </a:srgbClr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45" name="Object 1034"/>
              <p:cNvGraphicFramePr>
                <a:graphicFrameLocks noChangeAspect="1"/>
              </p:cNvGraphicFramePr>
              <p:nvPr/>
            </p:nvGraphicFramePr>
            <p:xfrm>
              <a:off x="5274" y="3399"/>
              <a:ext cx="12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901" name="Equation" r:id="rId10" imgW="88560" imgH="152280" progId="Equation.DSMT4">
                      <p:embed/>
                    </p:oleObj>
                  </mc:Choice>
                  <mc:Fallback>
                    <p:oleObj name="Equation" r:id="rId10" imgW="88560" imgH="1522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4" y="3399"/>
                            <a:ext cx="120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FF00">
                                    <a:alpha val="50000"/>
                                  </a:srgbClr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83" name="Freeform 1035"/>
              <p:cNvSpPr>
                <a:spLocks/>
              </p:cNvSpPr>
              <p:nvPr/>
            </p:nvSpPr>
            <p:spPr bwMode="auto">
              <a:xfrm>
                <a:off x="3840" y="2784"/>
                <a:ext cx="1104" cy="576"/>
              </a:xfrm>
              <a:custGeom>
                <a:avLst/>
                <a:gdLst>
                  <a:gd name="T0" fmla="*/ 0 w 1344"/>
                  <a:gd name="T1" fmla="*/ 576 h 576"/>
                  <a:gd name="T2" fmla="*/ 453 w 1344"/>
                  <a:gd name="T3" fmla="*/ 0 h 576"/>
                  <a:gd name="T4" fmla="*/ 907 w 1344"/>
                  <a:gd name="T5" fmla="*/ 576 h 576"/>
                  <a:gd name="T6" fmla="*/ 0 60000 65536"/>
                  <a:gd name="T7" fmla="*/ 0 60000 65536"/>
                  <a:gd name="T8" fmla="*/ 0 60000 65536"/>
                  <a:gd name="T9" fmla="*/ 0 w 1344"/>
                  <a:gd name="T10" fmla="*/ 0 h 576"/>
                  <a:gd name="T11" fmla="*/ 1344 w 1344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44" h="576">
                    <a:moveTo>
                      <a:pt x="0" y="576"/>
                    </a:moveTo>
                    <a:cubicBezTo>
                      <a:pt x="224" y="288"/>
                      <a:pt x="448" y="0"/>
                      <a:pt x="672" y="0"/>
                    </a:cubicBezTo>
                    <a:cubicBezTo>
                      <a:pt x="896" y="0"/>
                      <a:pt x="1120" y="288"/>
                      <a:pt x="1344" y="57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None/>
                </a:pPr>
                <a:endParaRPr lang="zh-CN" altLang="en-US"/>
              </a:p>
            </p:txBody>
          </p:sp>
          <p:sp>
            <p:nvSpPr>
              <p:cNvPr id="26684" name="Line 1036"/>
              <p:cNvSpPr>
                <a:spLocks noChangeShapeType="1"/>
              </p:cNvSpPr>
              <p:nvPr/>
            </p:nvSpPr>
            <p:spPr bwMode="auto">
              <a:xfrm>
                <a:off x="4368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85" name="Line 1037"/>
              <p:cNvSpPr>
                <a:spLocks noChangeShapeType="1"/>
              </p:cNvSpPr>
              <p:nvPr/>
            </p:nvSpPr>
            <p:spPr bwMode="auto">
              <a:xfrm flipH="1">
                <a:off x="4704" y="30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6646" name="Object 1038"/>
              <p:cNvGraphicFramePr>
                <a:graphicFrameLocks noChangeAspect="1"/>
              </p:cNvGraphicFramePr>
              <p:nvPr/>
            </p:nvGraphicFramePr>
            <p:xfrm>
              <a:off x="4656" y="3312"/>
              <a:ext cx="144" cy="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902" name="Equation" r:id="rId12" imgW="152280" imgH="393480" progId="Equation.DSMT4">
                      <p:embed/>
                    </p:oleObj>
                  </mc:Choice>
                  <mc:Fallback>
                    <p:oleObj name="Equation" r:id="rId12" imgW="152280" imgH="393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3312"/>
                            <a:ext cx="144" cy="3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FF00">
                                    <a:alpha val="50000"/>
                                  </a:srgbClr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47" name="Object 1039"/>
              <p:cNvGraphicFramePr>
                <a:graphicFrameLocks noChangeAspect="1"/>
              </p:cNvGraphicFramePr>
              <p:nvPr/>
            </p:nvGraphicFramePr>
            <p:xfrm>
              <a:off x="4896" y="3312"/>
              <a:ext cx="144" cy="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903" name="Equation" r:id="rId14" imgW="152280" imgH="393480" progId="Equation.DSMT4">
                      <p:embed/>
                    </p:oleObj>
                  </mc:Choice>
                  <mc:Fallback>
                    <p:oleObj name="Equation" r:id="rId14" imgW="152280" imgH="393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3312"/>
                            <a:ext cx="144" cy="3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FF00">
                                    <a:alpha val="50000"/>
                                  </a:srgbClr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48" name="Object 1040"/>
              <p:cNvGraphicFramePr>
                <a:graphicFrameLocks noChangeAspect="1"/>
              </p:cNvGraphicFramePr>
              <p:nvPr/>
            </p:nvGraphicFramePr>
            <p:xfrm>
              <a:off x="4176" y="2640"/>
              <a:ext cx="16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904" name="Equation" r:id="rId16" imgW="152280" imgH="164880" progId="Equation.DSMT4">
                      <p:embed/>
                    </p:oleObj>
                  </mc:Choice>
                  <mc:Fallback>
                    <p:oleObj name="Equation" r:id="rId16" imgW="1522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2640"/>
                            <a:ext cx="168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FF00">
                                    <a:alpha val="50000"/>
                                  </a:srgbClr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49" name="Object 1041"/>
              <p:cNvGraphicFramePr>
                <a:graphicFrameLocks noChangeAspect="1"/>
              </p:cNvGraphicFramePr>
              <p:nvPr/>
            </p:nvGraphicFramePr>
            <p:xfrm>
              <a:off x="4752" y="2832"/>
              <a:ext cx="12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905" name="Equation" r:id="rId18" imgW="177480" imgH="393480" progId="Equation.DSMT4">
                      <p:embed/>
                    </p:oleObj>
                  </mc:Choice>
                  <mc:Fallback>
                    <p:oleObj name="Equation" r:id="rId18" imgW="177480" imgH="393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2832"/>
                            <a:ext cx="128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FF00">
                                    <a:alpha val="50000"/>
                                  </a:srgbClr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1077"/>
          <p:cNvGrpSpPr>
            <a:grpSpLocks/>
          </p:cNvGrpSpPr>
          <p:nvPr/>
        </p:nvGrpSpPr>
        <p:grpSpPr bwMode="auto">
          <a:xfrm>
            <a:off x="1524000" y="4419600"/>
            <a:ext cx="3962400" cy="1219200"/>
            <a:chOff x="960" y="2736"/>
            <a:chExt cx="2496" cy="768"/>
          </a:xfrm>
        </p:grpSpPr>
        <p:sp>
          <p:nvSpPr>
            <p:cNvPr id="26669" name="Rectangle 1072"/>
            <p:cNvSpPr>
              <a:spLocks noChangeArrowheads="1"/>
            </p:cNvSpPr>
            <p:nvPr/>
          </p:nvSpPr>
          <p:spPr bwMode="auto">
            <a:xfrm>
              <a:off x="1296" y="2736"/>
              <a:ext cx="1776" cy="76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  <p:grpSp>
          <p:nvGrpSpPr>
            <p:cNvPr id="26670" name="Group 1071"/>
            <p:cNvGrpSpPr>
              <a:grpSpLocks/>
            </p:cNvGrpSpPr>
            <p:nvPr/>
          </p:nvGrpSpPr>
          <p:grpSpPr bwMode="auto">
            <a:xfrm>
              <a:off x="1440" y="2736"/>
              <a:ext cx="1440" cy="720"/>
              <a:chOff x="768" y="2544"/>
              <a:chExt cx="2269" cy="1371"/>
            </a:xfrm>
          </p:grpSpPr>
          <p:sp>
            <p:nvSpPr>
              <p:cNvPr id="26675" name="Line 1058"/>
              <p:cNvSpPr>
                <a:spLocks noChangeShapeType="1"/>
              </p:cNvSpPr>
              <p:nvPr/>
            </p:nvSpPr>
            <p:spPr bwMode="auto">
              <a:xfrm flipV="1">
                <a:off x="1776" y="2544"/>
                <a:ext cx="0" cy="13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6635" name="Object 1065"/>
              <p:cNvGraphicFramePr>
                <a:graphicFrameLocks noChangeAspect="1"/>
              </p:cNvGraphicFramePr>
              <p:nvPr/>
            </p:nvGraphicFramePr>
            <p:xfrm>
              <a:off x="1824" y="3600"/>
              <a:ext cx="191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906" name="Equation" r:id="rId20" imgW="241200" imgH="393480" progId="Equation.DSMT4">
                      <p:embed/>
                    </p:oleObj>
                  </mc:Choice>
                  <mc:Fallback>
                    <p:oleObj name="Equation" r:id="rId20" imgW="241200" imgH="393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3600"/>
                            <a:ext cx="191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FF00">
                                    <a:alpha val="50000"/>
                                  </a:srgbClr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36" name="Object 1067"/>
              <p:cNvGraphicFramePr>
                <a:graphicFrameLocks noChangeAspect="1"/>
              </p:cNvGraphicFramePr>
              <p:nvPr/>
            </p:nvGraphicFramePr>
            <p:xfrm>
              <a:off x="2016" y="3600"/>
              <a:ext cx="191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907" name="Equation" r:id="rId22" imgW="241200" imgH="393480" progId="Equation.DSMT4">
                      <p:embed/>
                    </p:oleObj>
                  </mc:Choice>
                  <mc:Fallback>
                    <p:oleObj name="Equation" r:id="rId22" imgW="241200" imgH="393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3600"/>
                            <a:ext cx="191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FF00">
                                    <a:alpha val="50000"/>
                                  </a:srgbClr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37" name="Object 1068"/>
              <p:cNvGraphicFramePr>
                <a:graphicFrameLocks noChangeAspect="1"/>
              </p:cNvGraphicFramePr>
              <p:nvPr/>
            </p:nvGraphicFramePr>
            <p:xfrm>
              <a:off x="2256" y="3600"/>
              <a:ext cx="191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908" name="Equation" r:id="rId24" imgW="241200" imgH="393480" progId="Equation.DSMT4">
                      <p:embed/>
                    </p:oleObj>
                  </mc:Choice>
                  <mc:Fallback>
                    <p:oleObj name="Equation" r:id="rId24" imgW="241200" imgH="393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3600"/>
                            <a:ext cx="191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FF00">
                                    <a:alpha val="50000"/>
                                  </a:srgbClr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6676" name="Group 1070"/>
              <p:cNvGrpSpPr>
                <a:grpSpLocks/>
              </p:cNvGrpSpPr>
              <p:nvPr/>
            </p:nvGrpSpPr>
            <p:grpSpPr bwMode="auto">
              <a:xfrm>
                <a:off x="768" y="2592"/>
                <a:ext cx="2269" cy="1202"/>
                <a:chOff x="768" y="2592"/>
                <a:chExt cx="2269" cy="1202"/>
              </a:xfrm>
            </p:grpSpPr>
            <p:sp>
              <p:nvSpPr>
                <p:cNvPr id="26677" name="Line 1057"/>
                <p:cNvSpPr>
                  <a:spLocks noChangeShapeType="1"/>
                </p:cNvSpPr>
                <p:nvPr/>
              </p:nvSpPr>
              <p:spPr bwMode="auto">
                <a:xfrm>
                  <a:off x="768" y="3552"/>
                  <a:ext cx="21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6638" name="Object 1059"/>
                <p:cNvGraphicFramePr>
                  <a:graphicFrameLocks noChangeAspect="1"/>
                </p:cNvGraphicFramePr>
                <p:nvPr/>
              </p:nvGraphicFramePr>
              <p:xfrm>
                <a:off x="1536" y="3552"/>
                <a:ext cx="171" cy="24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3909" name="Equation" r:id="rId26" imgW="126720" imgH="177480" progId="Equation.DSMT4">
                        <p:embed/>
                      </p:oleObj>
                    </mc:Choice>
                    <mc:Fallback>
                      <p:oleObj name="Equation" r:id="rId26" imgW="126720" imgH="1774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36" y="3552"/>
                              <a:ext cx="171" cy="24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00FF00">
                                      <a:alpha val="50000"/>
                                    </a:srgbClr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39" name="Object 1060"/>
                <p:cNvGraphicFramePr>
                  <a:graphicFrameLocks noChangeAspect="1"/>
                </p:cNvGraphicFramePr>
                <p:nvPr/>
              </p:nvGraphicFramePr>
              <p:xfrm>
                <a:off x="1804" y="2592"/>
                <a:ext cx="501" cy="2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3910" name="Equation" r:id="rId27" imgW="469800" imgH="203040" progId="Equation.DSMT4">
                        <p:embed/>
                      </p:oleObj>
                    </mc:Choice>
                    <mc:Fallback>
                      <p:oleObj name="Equation" r:id="rId27" imgW="469800" imgH="203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04" y="2592"/>
                              <a:ext cx="501" cy="21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CC">
                                      <a:alpha val="50000"/>
                                    </a:srgbClr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40" name="Object 1061"/>
                <p:cNvGraphicFramePr>
                  <a:graphicFrameLocks noChangeAspect="1"/>
                </p:cNvGraphicFramePr>
                <p:nvPr/>
              </p:nvGraphicFramePr>
              <p:xfrm>
                <a:off x="2832" y="3600"/>
                <a:ext cx="205" cy="1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3911" name="Equation" r:id="rId29" imgW="152280" imgH="139680" progId="Equation.DSMT4">
                        <p:embed/>
                      </p:oleObj>
                    </mc:Choice>
                    <mc:Fallback>
                      <p:oleObj name="Equation" r:id="rId29" imgW="152280" imgH="1396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32" y="3600"/>
                              <a:ext cx="205" cy="19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00FF00">
                                      <a:alpha val="50000"/>
                                    </a:srgbClr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6678" name="Freeform 1062"/>
                <p:cNvSpPr>
                  <a:spLocks/>
                </p:cNvSpPr>
                <p:nvPr/>
              </p:nvSpPr>
              <p:spPr bwMode="auto">
                <a:xfrm>
                  <a:off x="1776" y="2736"/>
                  <a:ext cx="768" cy="912"/>
                </a:xfrm>
                <a:custGeom>
                  <a:avLst/>
                  <a:gdLst>
                    <a:gd name="T0" fmla="*/ 1117 w 528"/>
                    <a:gd name="T1" fmla="*/ 816 h 912"/>
                    <a:gd name="T2" fmla="*/ 913 w 528"/>
                    <a:gd name="T3" fmla="*/ 768 h 912"/>
                    <a:gd name="T4" fmla="*/ 711 w 528"/>
                    <a:gd name="T5" fmla="*/ 864 h 912"/>
                    <a:gd name="T6" fmla="*/ 508 w 528"/>
                    <a:gd name="T7" fmla="*/ 816 h 912"/>
                    <a:gd name="T8" fmla="*/ 304 w 528"/>
                    <a:gd name="T9" fmla="*/ 288 h 912"/>
                    <a:gd name="T10" fmla="*/ 102 w 528"/>
                    <a:gd name="T11" fmla="*/ 48 h 912"/>
                    <a:gd name="T12" fmla="*/ 0 w 528"/>
                    <a:gd name="T13" fmla="*/ 0 h 91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8"/>
                    <a:gd name="T22" fmla="*/ 0 h 912"/>
                    <a:gd name="T23" fmla="*/ 528 w 528"/>
                    <a:gd name="T24" fmla="*/ 912 h 91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8" h="912">
                      <a:moveTo>
                        <a:pt x="528" y="816"/>
                      </a:moveTo>
                      <a:cubicBezTo>
                        <a:pt x="496" y="788"/>
                        <a:pt x="464" y="760"/>
                        <a:pt x="432" y="768"/>
                      </a:cubicBezTo>
                      <a:cubicBezTo>
                        <a:pt x="400" y="776"/>
                        <a:pt x="368" y="856"/>
                        <a:pt x="336" y="864"/>
                      </a:cubicBezTo>
                      <a:cubicBezTo>
                        <a:pt x="304" y="872"/>
                        <a:pt x="272" y="912"/>
                        <a:pt x="240" y="816"/>
                      </a:cubicBezTo>
                      <a:cubicBezTo>
                        <a:pt x="208" y="720"/>
                        <a:pt x="176" y="416"/>
                        <a:pt x="144" y="288"/>
                      </a:cubicBezTo>
                      <a:cubicBezTo>
                        <a:pt x="112" y="160"/>
                        <a:pt x="72" y="96"/>
                        <a:pt x="48" y="48"/>
                      </a:cubicBezTo>
                      <a:cubicBezTo>
                        <a:pt x="24" y="0"/>
                        <a:pt x="12" y="0"/>
                        <a:pt x="0" y="0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None/>
                  </a:pPr>
                  <a:endParaRPr lang="zh-CN" altLang="en-US"/>
                </a:p>
              </p:txBody>
            </p:sp>
            <p:graphicFrame>
              <p:nvGraphicFramePr>
                <p:cNvPr id="26641" name="Object 1064"/>
                <p:cNvGraphicFramePr>
                  <a:graphicFrameLocks noChangeAspect="1"/>
                </p:cNvGraphicFramePr>
                <p:nvPr/>
              </p:nvGraphicFramePr>
              <p:xfrm>
                <a:off x="2832" y="3600"/>
                <a:ext cx="205" cy="1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3912" name="Equation" r:id="rId31" imgW="152280" imgH="139680" progId="Equation.DSMT4">
                        <p:embed/>
                      </p:oleObj>
                    </mc:Choice>
                    <mc:Fallback>
                      <p:oleObj name="Equation" r:id="rId31" imgW="152280" imgH="1396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32" y="3600"/>
                              <a:ext cx="205" cy="19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00FF00">
                                      <a:alpha val="50000"/>
                                    </a:srgbClr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6679" name="Line 1066"/>
                <p:cNvSpPr>
                  <a:spLocks noChangeShapeType="1"/>
                </p:cNvSpPr>
                <p:nvPr/>
              </p:nvSpPr>
              <p:spPr bwMode="auto">
                <a:xfrm>
                  <a:off x="1968" y="350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6642" name="Object 1069"/>
                <p:cNvGraphicFramePr>
                  <a:graphicFrameLocks noChangeAspect="1"/>
                </p:cNvGraphicFramePr>
                <p:nvPr/>
              </p:nvGraphicFramePr>
              <p:xfrm>
                <a:off x="1488" y="2640"/>
                <a:ext cx="201" cy="3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3913" name="Equation" r:id="rId32" imgW="253800" imgH="393480" progId="Equation.DSMT4">
                        <p:embed/>
                      </p:oleObj>
                    </mc:Choice>
                    <mc:Fallback>
                      <p:oleObj name="Equation" r:id="rId32" imgW="253800" imgH="3934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88" y="2640"/>
                              <a:ext cx="201" cy="31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00FF00">
                                      <a:alpha val="50000"/>
                                    </a:srgbClr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26671" name="Line 1073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2" name="Line 1074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3" name="Line 1075"/>
            <p:cNvSpPr>
              <a:spLocks noChangeShapeType="1"/>
            </p:cNvSpPr>
            <p:nvPr/>
          </p:nvSpPr>
          <p:spPr bwMode="auto">
            <a:xfrm flipH="1">
              <a:off x="3072" y="292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4" name="Line 1076"/>
            <p:cNvSpPr>
              <a:spLocks noChangeShapeType="1"/>
            </p:cNvSpPr>
            <p:nvPr/>
          </p:nvSpPr>
          <p:spPr bwMode="auto">
            <a:xfrm flipH="1">
              <a:off x="3072" y="326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086"/>
          <p:cNvGrpSpPr>
            <a:grpSpLocks/>
          </p:cNvGrpSpPr>
          <p:nvPr/>
        </p:nvGrpSpPr>
        <p:grpSpPr bwMode="auto">
          <a:xfrm>
            <a:off x="152400" y="4267200"/>
            <a:ext cx="914400" cy="990600"/>
            <a:chOff x="96" y="2688"/>
            <a:chExt cx="576" cy="624"/>
          </a:xfrm>
        </p:grpSpPr>
        <p:sp>
          <p:nvSpPr>
            <p:cNvPr id="26664" name="Line 1078"/>
            <p:cNvSpPr>
              <a:spLocks noChangeShapeType="1"/>
            </p:cNvSpPr>
            <p:nvPr/>
          </p:nvSpPr>
          <p:spPr bwMode="auto">
            <a:xfrm>
              <a:off x="288" y="33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5" name="Line 1079"/>
            <p:cNvSpPr>
              <a:spLocks noChangeShapeType="1"/>
            </p:cNvSpPr>
            <p:nvPr/>
          </p:nvSpPr>
          <p:spPr bwMode="auto">
            <a:xfrm flipV="1">
              <a:off x="432" y="288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6" name="Line 1080"/>
            <p:cNvSpPr>
              <a:spLocks noChangeShapeType="1"/>
            </p:cNvSpPr>
            <p:nvPr/>
          </p:nvSpPr>
          <p:spPr bwMode="auto">
            <a:xfrm>
              <a:off x="432" y="288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7" name="Line 1081"/>
            <p:cNvSpPr>
              <a:spLocks noChangeShapeType="1"/>
            </p:cNvSpPr>
            <p:nvPr/>
          </p:nvSpPr>
          <p:spPr bwMode="auto">
            <a:xfrm flipV="1">
              <a:off x="528" y="288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8" name="Line 1082"/>
            <p:cNvSpPr>
              <a:spLocks noChangeShapeType="1"/>
            </p:cNvSpPr>
            <p:nvPr/>
          </p:nvSpPr>
          <p:spPr bwMode="auto">
            <a:xfrm>
              <a:off x="528" y="33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34" name="Object 1084"/>
            <p:cNvGraphicFramePr>
              <a:graphicFrameLocks noChangeAspect="1"/>
            </p:cNvGraphicFramePr>
            <p:nvPr/>
          </p:nvGraphicFramePr>
          <p:xfrm>
            <a:off x="96" y="2688"/>
            <a:ext cx="31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914" name="Equation" r:id="rId34" imgW="291960" imgH="203040" progId="Equation.DSMT4">
                    <p:embed/>
                  </p:oleObj>
                </mc:Choice>
                <mc:Fallback>
                  <p:oleObj name="Equation" r:id="rId34" imgW="291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2688"/>
                          <a:ext cx="312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105"/>
          <p:cNvGrpSpPr>
            <a:grpSpLocks/>
          </p:cNvGrpSpPr>
          <p:nvPr/>
        </p:nvGrpSpPr>
        <p:grpSpPr bwMode="auto">
          <a:xfrm>
            <a:off x="5867400" y="4876800"/>
            <a:ext cx="2057400" cy="1265238"/>
            <a:chOff x="3696" y="3072"/>
            <a:chExt cx="1296" cy="797"/>
          </a:xfrm>
        </p:grpSpPr>
        <p:sp>
          <p:nvSpPr>
            <p:cNvPr id="26659" name="Line 1091"/>
            <p:cNvSpPr>
              <a:spLocks noChangeShapeType="1"/>
            </p:cNvSpPr>
            <p:nvPr/>
          </p:nvSpPr>
          <p:spPr bwMode="auto">
            <a:xfrm flipV="1">
              <a:off x="3840" y="3072"/>
              <a:ext cx="0" cy="7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Line 1093"/>
            <p:cNvSpPr>
              <a:spLocks noChangeShapeType="1"/>
            </p:cNvSpPr>
            <p:nvPr/>
          </p:nvSpPr>
          <p:spPr bwMode="auto">
            <a:xfrm>
              <a:off x="3696" y="3695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27" name="Object 1094"/>
            <p:cNvGraphicFramePr>
              <a:graphicFrameLocks noChangeAspect="1"/>
            </p:cNvGraphicFramePr>
            <p:nvPr/>
          </p:nvGraphicFramePr>
          <p:xfrm>
            <a:off x="4157" y="3695"/>
            <a:ext cx="10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915" name="Equation" r:id="rId36" imgW="126720" imgH="177480" progId="Equation.DSMT4">
                    <p:embed/>
                  </p:oleObj>
                </mc:Choice>
                <mc:Fallback>
                  <p:oleObj name="Equation" r:id="rId36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7" y="3695"/>
                          <a:ext cx="102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8" name="Object 1095"/>
            <p:cNvGraphicFramePr>
              <a:graphicFrameLocks noChangeAspect="1"/>
            </p:cNvGraphicFramePr>
            <p:nvPr/>
          </p:nvGraphicFramePr>
          <p:xfrm>
            <a:off x="3888" y="3120"/>
            <a:ext cx="171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916" name="Equation" r:id="rId37" imgW="266400" imgH="203040" progId="Equation.DSMT4">
                    <p:embed/>
                  </p:oleObj>
                </mc:Choice>
                <mc:Fallback>
                  <p:oleObj name="Equation" r:id="rId37" imgW="266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120"/>
                          <a:ext cx="171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" name="Object 1096"/>
            <p:cNvGraphicFramePr>
              <a:graphicFrameLocks noChangeAspect="1"/>
            </p:cNvGraphicFramePr>
            <p:nvPr/>
          </p:nvGraphicFramePr>
          <p:xfrm>
            <a:off x="4844" y="3719"/>
            <a:ext cx="72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917" name="Equation" r:id="rId38" imgW="88560" imgH="152280" progId="Equation.DSMT4">
                    <p:embed/>
                  </p:oleObj>
                </mc:Choice>
                <mc:Fallback>
                  <p:oleObj name="Equation" r:id="rId38" imgW="8856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4" y="3719"/>
                          <a:ext cx="72" cy="1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1" name="Freeform 1097"/>
            <p:cNvSpPr>
              <a:spLocks/>
            </p:cNvSpPr>
            <p:nvPr/>
          </p:nvSpPr>
          <p:spPr bwMode="auto">
            <a:xfrm>
              <a:off x="3984" y="3332"/>
              <a:ext cx="662" cy="363"/>
            </a:xfrm>
            <a:custGeom>
              <a:avLst/>
              <a:gdLst>
                <a:gd name="T0" fmla="*/ 0 w 1344"/>
                <a:gd name="T1" fmla="*/ 229 h 576"/>
                <a:gd name="T2" fmla="*/ 163 w 1344"/>
                <a:gd name="T3" fmla="*/ 0 h 576"/>
                <a:gd name="T4" fmla="*/ 326 w 1344"/>
                <a:gd name="T5" fmla="*/ 229 h 576"/>
                <a:gd name="T6" fmla="*/ 0 60000 65536"/>
                <a:gd name="T7" fmla="*/ 0 60000 65536"/>
                <a:gd name="T8" fmla="*/ 0 60000 65536"/>
                <a:gd name="T9" fmla="*/ 0 w 1344"/>
                <a:gd name="T10" fmla="*/ 0 h 576"/>
                <a:gd name="T11" fmla="*/ 1344 w 1344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44" h="576">
                  <a:moveTo>
                    <a:pt x="0" y="576"/>
                  </a:moveTo>
                  <a:cubicBezTo>
                    <a:pt x="224" y="288"/>
                    <a:pt x="448" y="0"/>
                    <a:pt x="672" y="0"/>
                  </a:cubicBezTo>
                  <a:cubicBezTo>
                    <a:pt x="896" y="0"/>
                    <a:pt x="1120" y="288"/>
                    <a:pt x="1344" y="57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  <p:sp>
          <p:nvSpPr>
            <p:cNvPr id="26662" name="Line 1098"/>
            <p:cNvSpPr>
              <a:spLocks noChangeShapeType="1"/>
            </p:cNvSpPr>
            <p:nvPr/>
          </p:nvSpPr>
          <p:spPr bwMode="auto">
            <a:xfrm>
              <a:off x="4301" y="3483"/>
              <a:ext cx="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Line 1099"/>
            <p:cNvSpPr>
              <a:spLocks noChangeShapeType="1"/>
            </p:cNvSpPr>
            <p:nvPr/>
          </p:nvSpPr>
          <p:spPr bwMode="auto">
            <a:xfrm flipH="1">
              <a:off x="4502" y="3483"/>
              <a:ext cx="0" cy="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30" name="Object 1100"/>
            <p:cNvGraphicFramePr>
              <a:graphicFrameLocks noChangeAspect="1"/>
            </p:cNvGraphicFramePr>
            <p:nvPr/>
          </p:nvGraphicFramePr>
          <p:xfrm>
            <a:off x="4474" y="3664"/>
            <a:ext cx="86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918" name="Equation" r:id="rId39" imgW="152280" imgH="393480" progId="Equation.DSMT4">
                    <p:embed/>
                  </p:oleObj>
                </mc:Choice>
                <mc:Fallback>
                  <p:oleObj name="Equation" r:id="rId39" imgW="1522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4" y="3664"/>
                          <a:ext cx="86" cy="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1" name="Object 1101"/>
            <p:cNvGraphicFramePr>
              <a:graphicFrameLocks noChangeAspect="1"/>
            </p:cNvGraphicFramePr>
            <p:nvPr/>
          </p:nvGraphicFramePr>
          <p:xfrm>
            <a:off x="4618" y="3664"/>
            <a:ext cx="86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919" name="Equation" r:id="rId40" imgW="152280" imgH="393480" progId="Equation.DSMT4">
                    <p:embed/>
                  </p:oleObj>
                </mc:Choice>
                <mc:Fallback>
                  <p:oleObj name="Equation" r:id="rId40" imgW="1522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8" y="3664"/>
                          <a:ext cx="86" cy="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2" name="Object 1102"/>
            <p:cNvGraphicFramePr>
              <a:graphicFrameLocks noChangeAspect="1"/>
            </p:cNvGraphicFramePr>
            <p:nvPr/>
          </p:nvGraphicFramePr>
          <p:xfrm>
            <a:off x="4186" y="3241"/>
            <a:ext cx="100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920" name="Equation" r:id="rId41" imgW="152280" imgH="164880" progId="Equation.DSMT4">
                    <p:embed/>
                  </p:oleObj>
                </mc:Choice>
                <mc:Fallback>
                  <p:oleObj name="Equation" r:id="rId41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6" y="3241"/>
                          <a:ext cx="100" cy="1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3" name="Object 1103"/>
            <p:cNvGraphicFramePr>
              <a:graphicFrameLocks noChangeAspect="1"/>
            </p:cNvGraphicFramePr>
            <p:nvPr/>
          </p:nvGraphicFramePr>
          <p:xfrm>
            <a:off x="4531" y="3362"/>
            <a:ext cx="7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921" name="Equation" r:id="rId42" imgW="177480" imgH="393480" progId="Equation.DSMT4">
                    <p:embed/>
                  </p:oleObj>
                </mc:Choice>
                <mc:Fallback>
                  <p:oleObj name="Equation" r:id="rId42" imgW="1774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1" y="3362"/>
                          <a:ext cx="77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9204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F0614DD-DED7-4911-BAC5-AC1173A7C23E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13517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13517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D3DC989-584B-4A58-A1A5-A2533475E2AA}" type="slidenum">
              <a:rPr lang="en-US" altLang="zh-CN" sz="1200" smtClean="0"/>
              <a:pPr eaLnBrk="1" hangingPunct="1"/>
              <a:t>31</a:t>
            </a:fld>
            <a:endParaRPr lang="en-US" altLang="zh-CN" sz="1200" smtClean="0"/>
          </a:p>
        </p:txBody>
      </p:sp>
      <p:sp>
        <p:nvSpPr>
          <p:cNvPr id="135173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39552" y="1484784"/>
            <a:ext cx="8001000" cy="3024336"/>
          </a:xfrm>
        </p:spPr>
        <p:txBody>
          <a:bodyPr/>
          <a:lstStyle/>
          <a:p>
            <a:pPr algn="ctr" eaLnBrk="1" hangingPunct="1"/>
            <a:r>
              <a:rPr lang="zh-CN" altLang="en-US" sz="8000" dirty="0" smtClean="0"/>
              <a:t>第四节</a:t>
            </a:r>
            <a:br>
              <a:rPr lang="zh-CN" altLang="en-US" sz="8000" dirty="0" smtClean="0"/>
            </a:br>
            <a:r>
              <a:rPr lang="zh-CN" altLang="en-US" sz="8000" dirty="0" smtClean="0"/>
              <a:t>理想低通滤波器</a:t>
            </a:r>
          </a:p>
        </p:txBody>
      </p:sp>
    </p:spTree>
    <p:extLst>
      <p:ext uri="{BB962C8B-B14F-4D97-AF65-F5344CB8AC3E}">
        <p14:creationId xmlns:p14="http://schemas.microsoft.com/office/powerpoint/2010/main" val="405616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B2BA899-F1EA-4207-A27F-329AE88BE0D9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27654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2765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97C444E-F728-42E7-8EA1-79B546BDB962}" type="slidenum">
              <a:rPr lang="en-US" altLang="zh-CN" sz="1200" smtClean="0"/>
              <a:pPr eaLnBrk="1" hangingPunct="1"/>
              <a:t>32</a:t>
            </a:fld>
            <a:endParaRPr lang="en-US" altLang="zh-CN" sz="1200" smtClean="0"/>
          </a:p>
        </p:txBody>
      </p:sp>
      <p:sp>
        <p:nvSpPr>
          <p:cNvPr id="2765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60648"/>
            <a:ext cx="7772400" cy="752475"/>
          </a:xfrm>
        </p:spPr>
        <p:txBody>
          <a:bodyPr/>
          <a:lstStyle/>
          <a:p>
            <a:pPr algn="ctr" eaLnBrk="1" hangingPunct="1"/>
            <a:r>
              <a:rPr lang="zh-CN" altLang="en-US" b="1" dirty="0" smtClean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一、理想低通滤波器</a:t>
            </a:r>
            <a:r>
              <a:rPr lang="zh-CN" altLang="en-US" b="1" dirty="0" smtClean="0">
                <a:solidFill>
                  <a:srgbClr val="0066FF"/>
                </a:solidFill>
                <a:latin typeface="华文细黑" pitchFamily="2" charset="-122"/>
                <a:ea typeface="华文细黑" pitchFamily="2" charset="-122"/>
              </a:rPr>
              <a:t>频域特性</a:t>
            </a:r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/>
        </p:nvGraphicFramePr>
        <p:xfrm>
          <a:off x="533400" y="1828800"/>
          <a:ext cx="76962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8" name="Equation" r:id="rId4" imgW="3543120" imgH="431640" progId="">
                  <p:embed/>
                </p:oleObj>
              </mc:Choice>
              <mc:Fallback>
                <p:oleObj name="Equation" r:id="rId4" imgW="3543120" imgH="431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828800"/>
                        <a:ext cx="7696200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762000" y="2819400"/>
          <a:ext cx="6589713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9" name="Equation" r:id="rId6" imgW="3466800" imgH="685800" progId="">
                  <p:embed/>
                </p:oleObj>
              </mc:Choice>
              <mc:Fallback>
                <p:oleObj name="Equation" r:id="rId6" imgW="3466800" imgH="685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19400"/>
                        <a:ext cx="6589713" cy="1316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993363"/>
              </p:ext>
            </p:extLst>
          </p:nvPr>
        </p:nvGraphicFramePr>
        <p:xfrm>
          <a:off x="2339752" y="4437112"/>
          <a:ext cx="465137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0" name="Equation" r:id="rId8" imgW="1879560" imgH="482400" progId="Equation.DSMT4">
                  <p:embed/>
                </p:oleObj>
              </mc:Choice>
              <mc:Fallback>
                <p:oleObj name="Equation" r:id="rId8" imgW="1879560" imgH="4824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437112"/>
                        <a:ext cx="4651375" cy="10414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499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5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46F5BF9-2D72-4963-AE92-46D6E5B81D09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28686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286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371B249-DD6F-4490-BAE9-4BC773358603}" type="slidenum">
              <a:rPr lang="en-US" altLang="zh-CN" sz="1200" smtClean="0"/>
              <a:pPr eaLnBrk="1" hangingPunct="1"/>
              <a:t>33</a:t>
            </a:fld>
            <a:endParaRPr lang="en-US" altLang="zh-CN" sz="1200" smtClean="0"/>
          </a:p>
        </p:txBody>
      </p:sp>
      <p:sp>
        <p:nvSpPr>
          <p:cNvPr id="286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972" y="304800"/>
            <a:ext cx="6781800" cy="639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800" b="1" dirty="0" smtClean="0">
                <a:solidFill>
                  <a:srgbClr val="0066FF"/>
                </a:solidFill>
                <a:latin typeface="华文细黑" pitchFamily="2" charset="-122"/>
                <a:ea typeface="华文细黑" pitchFamily="2" charset="-122"/>
              </a:rPr>
              <a:t>二、 理想低通的冲激响应</a:t>
            </a:r>
            <a:endParaRPr lang="zh-CN" altLang="en-US" sz="3800" b="1" dirty="0" smtClean="0">
              <a:solidFill>
                <a:srgbClr val="0066FF"/>
              </a:solidFill>
              <a:ea typeface="华文细黑" pitchFamily="2" charset="-122"/>
            </a:endParaRPr>
          </a:p>
        </p:txBody>
      </p:sp>
      <p:graphicFrame>
        <p:nvGraphicFramePr>
          <p:cNvPr id="158724" name="Object 4"/>
          <p:cNvGraphicFramePr>
            <a:graphicFrameLocks noChangeAspect="1"/>
          </p:cNvGraphicFramePr>
          <p:nvPr/>
        </p:nvGraphicFramePr>
        <p:xfrm>
          <a:off x="4648200" y="3505200"/>
          <a:ext cx="3176588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52" name="Equation" r:id="rId4" imgW="1562040" imgH="914400" progId="">
                  <p:embed/>
                </p:oleObj>
              </mc:Choice>
              <mc:Fallback>
                <p:oleObj name="Equation" r:id="rId4" imgW="1562040" imgH="914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505200"/>
                        <a:ext cx="3176588" cy="178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39750" y="3500438"/>
            <a:ext cx="3168650" cy="2592387"/>
            <a:chOff x="192" y="1776"/>
            <a:chExt cx="2208" cy="1888"/>
          </a:xfrm>
        </p:grpSpPr>
        <p:sp>
          <p:nvSpPr>
            <p:cNvPr id="28696" name="Line 8"/>
            <p:cNvSpPr>
              <a:spLocks noChangeShapeType="1"/>
            </p:cNvSpPr>
            <p:nvPr/>
          </p:nvSpPr>
          <p:spPr bwMode="auto">
            <a:xfrm>
              <a:off x="192" y="3072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Line 9"/>
            <p:cNvSpPr>
              <a:spLocks noChangeShapeType="1"/>
            </p:cNvSpPr>
            <p:nvPr/>
          </p:nvSpPr>
          <p:spPr bwMode="auto">
            <a:xfrm flipV="1">
              <a:off x="432" y="1824"/>
              <a:ext cx="0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Freeform 10"/>
            <p:cNvSpPr>
              <a:spLocks/>
            </p:cNvSpPr>
            <p:nvPr/>
          </p:nvSpPr>
          <p:spPr bwMode="auto">
            <a:xfrm>
              <a:off x="288" y="2112"/>
              <a:ext cx="912" cy="1152"/>
            </a:xfrm>
            <a:custGeom>
              <a:avLst/>
              <a:gdLst>
                <a:gd name="T0" fmla="*/ 912 w 912"/>
                <a:gd name="T1" fmla="*/ 36 h 760"/>
                <a:gd name="T2" fmla="*/ 816 w 912"/>
                <a:gd name="T3" fmla="*/ 258 h 760"/>
                <a:gd name="T4" fmla="*/ 672 w 912"/>
                <a:gd name="T5" fmla="*/ 1581 h 760"/>
                <a:gd name="T6" fmla="*/ 480 w 912"/>
                <a:gd name="T7" fmla="*/ 1251 h 760"/>
                <a:gd name="T8" fmla="*/ 336 w 912"/>
                <a:gd name="T9" fmla="*/ 1581 h 760"/>
                <a:gd name="T10" fmla="*/ 144 w 912"/>
                <a:gd name="T11" fmla="*/ 1360 h 760"/>
                <a:gd name="T12" fmla="*/ 0 w 912"/>
                <a:gd name="T13" fmla="*/ 1581 h 7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2"/>
                <a:gd name="T22" fmla="*/ 0 h 760"/>
                <a:gd name="T23" fmla="*/ 912 w 912"/>
                <a:gd name="T24" fmla="*/ 760 h 7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2" h="760">
                  <a:moveTo>
                    <a:pt x="912" y="16"/>
                  </a:moveTo>
                  <a:cubicBezTo>
                    <a:pt x="884" y="8"/>
                    <a:pt x="856" y="0"/>
                    <a:pt x="816" y="112"/>
                  </a:cubicBezTo>
                  <a:cubicBezTo>
                    <a:pt x="776" y="224"/>
                    <a:pt x="728" y="616"/>
                    <a:pt x="672" y="688"/>
                  </a:cubicBezTo>
                  <a:cubicBezTo>
                    <a:pt x="616" y="760"/>
                    <a:pt x="536" y="544"/>
                    <a:pt x="480" y="544"/>
                  </a:cubicBezTo>
                  <a:cubicBezTo>
                    <a:pt x="424" y="544"/>
                    <a:pt x="392" y="680"/>
                    <a:pt x="336" y="688"/>
                  </a:cubicBezTo>
                  <a:cubicBezTo>
                    <a:pt x="280" y="696"/>
                    <a:pt x="200" y="592"/>
                    <a:pt x="144" y="592"/>
                  </a:cubicBezTo>
                  <a:cubicBezTo>
                    <a:pt x="88" y="592"/>
                    <a:pt x="44" y="640"/>
                    <a:pt x="0" y="6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  <p:graphicFrame>
          <p:nvGraphicFramePr>
            <p:cNvPr id="28679" name="Object 12"/>
            <p:cNvGraphicFramePr>
              <a:graphicFrameLocks noChangeAspect="1"/>
            </p:cNvGraphicFramePr>
            <p:nvPr/>
          </p:nvGraphicFramePr>
          <p:xfrm>
            <a:off x="240" y="3120"/>
            <a:ext cx="171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53" name="Equation" r:id="rId6" imgW="126720" imgH="177480" progId="Equation.DSMT4">
                    <p:embed/>
                  </p:oleObj>
                </mc:Choice>
                <mc:Fallback>
                  <p:oleObj name="Equation" r:id="rId6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3120"/>
                          <a:ext cx="171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0" name="Object 13"/>
            <p:cNvGraphicFramePr>
              <a:graphicFrameLocks noChangeAspect="1"/>
            </p:cNvGraphicFramePr>
            <p:nvPr/>
          </p:nvGraphicFramePr>
          <p:xfrm>
            <a:off x="528" y="1776"/>
            <a:ext cx="29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54" name="Equation" r:id="rId8" imgW="279360" imgH="203040" progId="Equation.DSMT4">
                    <p:embed/>
                  </p:oleObj>
                </mc:Choice>
                <mc:Fallback>
                  <p:oleObj name="Equation" r:id="rId8" imgW="2793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776"/>
                          <a:ext cx="297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1" name="Object 14"/>
            <p:cNvGraphicFramePr>
              <a:graphicFrameLocks noChangeAspect="1"/>
            </p:cNvGraphicFramePr>
            <p:nvPr/>
          </p:nvGraphicFramePr>
          <p:xfrm>
            <a:off x="2185" y="3234"/>
            <a:ext cx="120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55" name="Equation" r:id="rId10" imgW="88560" imgH="152280" progId="Equation.DSMT4">
                    <p:embed/>
                  </p:oleObj>
                </mc:Choice>
                <mc:Fallback>
                  <p:oleObj name="Equation" r:id="rId10" imgW="8856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5" y="3234"/>
                          <a:ext cx="120" cy="2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9" name="Freeform 15"/>
            <p:cNvSpPr>
              <a:spLocks/>
            </p:cNvSpPr>
            <p:nvPr/>
          </p:nvSpPr>
          <p:spPr bwMode="auto">
            <a:xfrm flipH="1">
              <a:off x="1152" y="2112"/>
              <a:ext cx="912" cy="1152"/>
            </a:xfrm>
            <a:custGeom>
              <a:avLst/>
              <a:gdLst>
                <a:gd name="T0" fmla="*/ 912 w 912"/>
                <a:gd name="T1" fmla="*/ 36 h 760"/>
                <a:gd name="T2" fmla="*/ 816 w 912"/>
                <a:gd name="T3" fmla="*/ 258 h 760"/>
                <a:gd name="T4" fmla="*/ 672 w 912"/>
                <a:gd name="T5" fmla="*/ 1581 h 760"/>
                <a:gd name="T6" fmla="*/ 480 w 912"/>
                <a:gd name="T7" fmla="*/ 1251 h 760"/>
                <a:gd name="T8" fmla="*/ 336 w 912"/>
                <a:gd name="T9" fmla="*/ 1581 h 760"/>
                <a:gd name="T10" fmla="*/ 144 w 912"/>
                <a:gd name="T11" fmla="*/ 1360 h 760"/>
                <a:gd name="T12" fmla="*/ 0 w 912"/>
                <a:gd name="T13" fmla="*/ 1581 h 7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2"/>
                <a:gd name="T22" fmla="*/ 0 h 760"/>
                <a:gd name="T23" fmla="*/ 912 w 912"/>
                <a:gd name="T24" fmla="*/ 760 h 7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2" h="760">
                  <a:moveTo>
                    <a:pt x="912" y="16"/>
                  </a:moveTo>
                  <a:cubicBezTo>
                    <a:pt x="884" y="8"/>
                    <a:pt x="856" y="0"/>
                    <a:pt x="816" y="112"/>
                  </a:cubicBezTo>
                  <a:cubicBezTo>
                    <a:pt x="776" y="224"/>
                    <a:pt x="728" y="616"/>
                    <a:pt x="672" y="688"/>
                  </a:cubicBezTo>
                  <a:cubicBezTo>
                    <a:pt x="616" y="760"/>
                    <a:pt x="536" y="544"/>
                    <a:pt x="480" y="544"/>
                  </a:cubicBezTo>
                  <a:cubicBezTo>
                    <a:pt x="424" y="544"/>
                    <a:pt x="392" y="680"/>
                    <a:pt x="336" y="688"/>
                  </a:cubicBezTo>
                  <a:cubicBezTo>
                    <a:pt x="280" y="696"/>
                    <a:pt x="200" y="592"/>
                    <a:pt x="144" y="592"/>
                  </a:cubicBezTo>
                  <a:cubicBezTo>
                    <a:pt x="88" y="592"/>
                    <a:pt x="44" y="640"/>
                    <a:pt x="0" y="6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  <p:sp>
          <p:nvSpPr>
            <p:cNvPr id="28700" name="Line 16"/>
            <p:cNvSpPr>
              <a:spLocks noChangeShapeType="1"/>
            </p:cNvSpPr>
            <p:nvPr/>
          </p:nvSpPr>
          <p:spPr bwMode="auto">
            <a:xfrm flipH="1">
              <a:off x="432" y="216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1" name="Line 17"/>
            <p:cNvSpPr>
              <a:spLocks noChangeShapeType="1"/>
            </p:cNvSpPr>
            <p:nvPr/>
          </p:nvSpPr>
          <p:spPr bwMode="auto">
            <a:xfrm flipH="1">
              <a:off x="1152" y="216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682" name="Object 18"/>
            <p:cNvGraphicFramePr>
              <a:graphicFrameLocks noChangeAspect="1"/>
            </p:cNvGraphicFramePr>
            <p:nvPr/>
          </p:nvGraphicFramePr>
          <p:xfrm>
            <a:off x="192" y="2016"/>
            <a:ext cx="18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56" name="Equation" r:id="rId12" imgW="228600" imgH="393480" progId="Equation.DSMT4">
                    <p:embed/>
                  </p:oleObj>
                </mc:Choice>
                <mc:Fallback>
                  <p:oleObj name="Equation" r:id="rId12" imgW="2286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2016"/>
                          <a:ext cx="184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3" name="Object 19"/>
            <p:cNvGraphicFramePr>
              <a:graphicFrameLocks noChangeAspect="1"/>
            </p:cNvGraphicFramePr>
            <p:nvPr/>
          </p:nvGraphicFramePr>
          <p:xfrm>
            <a:off x="1056" y="3120"/>
            <a:ext cx="33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57" name="Equation" r:id="rId14" imgW="317160" imgH="228600" progId="Equation.DSMT4">
                    <p:embed/>
                  </p:oleObj>
                </mc:Choice>
                <mc:Fallback>
                  <p:oleObj name="Equation" r:id="rId14" imgW="3171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120"/>
                          <a:ext cx="33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4" name="Object 20"/>
            <p:cNvGraphicFramePr>
              <a:graphicFrameLocks noChangeAspect="1"/>
            </p:cNvGraphicFramePr>
            <p:nvPr/>
          </p:nvGraphicFramePr>
          <p:xfrm>
            <a:off x="192" y="3456"/>
            <a:ext cx="220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58" name="Equation" r:id="rId16" imgW="2171520" imgH="203040" progId="Equation.DSMT4">
                    <p:embed/>
                  </p:oleObj>
                </mc:Choice>
                <mc:Fallback>
                  <p:oleObj name="Equation" r:id="rId16" imgW="21715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3456"/>
                          <a:ext cx="220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8743" name="Object 23"/>
          <p:cNvGraphicFramePr>
            <a:graphicFrameLocks noChangeAspect="1"/>
          </p:cNvGraphicFramePr>
          <p:nvPr/>
        </p:nvGraphicFramePr>
        <p:xfrm>
          <a:off x="2514600" y="1752600"/>
          <a:ext cx="55626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59" name="Equation" r:id="rId18" imgW="2247840" imgH="393480" progId="Equation.DSMT4">
                  <p:embed/>
                </p:oleObj>
              </mc:Choice>
              <mc:Fallback>
                <p:oleObj name="Equation" r:id="rId18" imgW="2247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752600"/>
                        <a:ext cx="5562600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381000" y="1828800"/>
            <a:ext cx="2324100" cy="1700213"/>
            <a:chOff x="240" y="1152"/>
            <a:chExt cx="1464" cy="1071"/>
          </a:xfrm>
        </p:grpSpPr>
        <p:graphicFrame>
          <p:nvGraphicFramePr>
            <p:cNvPr id="28676" name="Object 29"/>
            <p:cNvGraphicFramePr>
              <a:graphicFrameLocks noChangeAspect="1"/>
            </p:cNvGraphicFramePr>
            <p:nvPr/>
          </p:nvGraphicFramePr>
          <p:xfrm>
            <a:off x="480" y="1152"/>
            <a:ext cx="31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60" name="Equation" r:id="rId20" imgW="291960" imgH="203040" progId="Equation.DSMT4">
                    <p:embed/>
                  </p:oleObj>
                </mc:Choice>
                <mc:Fallback>
                  <p:oleObj name="Equation" r:id="rId20" imgW="291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152"/>
                          <a:ext cx="310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692" name="Group 38"/>
            <p:cNvGrpSpPr>
              <a:grpSpLocks/>
            </p:cNvGrpSpPr>
            <p:nvPr/>
          </p:nvGrpSpPr>
          <p:grpSpPr bwMode="auto">
            <a:xfrm>
              <a:off x="240" y="1152"/>
              <a:ext cx="1464" cy="1071"/>
              <a:chOff x="240" y="1152"/>
              <a:chExt cx="1464" cy="1071"/>
            </a:xfrm>
          </p:grpSpPr>
          <p:sp>
            <p:nvSpPr>
              <p:cNvPr id="28693" name="Line 25"/>
              <p:cNvSpPr>
                <a:spLocks noChangeShapeType="1"/>
              </p:cNvSpPr>
              <p:nvPr/>
            </p:nvSpPr>
            <p:spPr bwMode="auto">
              <a:xfrm>
                <a:off x="240" y="1968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4" name="Line 26"/>
              <p:cNvSpPr>
                <a:spLocks noChangeShapeType="1"/>
              </p:cNvSpPr>
              <p:nvPr/>
            </p:nvSpPr>
            <p:spPr bwMode="auto">
              <a:xfrm flipV="1">
                <a:off x="432" y="1152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8677" name="Object 28"/>
              <p:cNvGraphicFramePr>
                <a:graphicFrameLocks noChangeAspect="1"/>
              </p:cNvGraphicFramePr>
              <p:nvPr/>
            </p:nvGraphicFramePr>
            <p:xfrm>
              <a:off x="288" y="1968"/>
              <a:ext cx="137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761" name="Equation" r:id="rId22" imgW="126720" imgH="177480" progId="Equation.DSMT4">
                      <p:embed/>
                    </p:oleObj>
                  </mc:Choice>
                  <mc:Fallback>
                    <p:oleObj name="Equation" r:id="rId22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1968"/>
                            <a:ext cx="137" cy="1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FF00">
                                    <a:alpha val="50000"/>
                                  </a:srgbClr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78" name="Object 30"/>
              <p:cNvGraphicFramePr>
                <a:graphicFrameLocks noChangeAspect="1"/>
              </p:cNvGraphicFramePr>
              <p:nvPr/>
            </p:nvGraphicFramePr>
            <p:xfrm>
              <a:off x="1584" y="2016"/>
              <a:ext cx="120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762" name="Equation" r:id="rId23" imgW="88560" imgH="152280" progId="Equation.DSMT4">
                      <p:embed/>
                    </p:oleObj>
                  </mc:Choice>
                  <mc:Fallback>
                    <p:oleObj name="Equation" r:id="rId23" imgW="88560" imgH="1522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2016"/>
                            <a:ext cx="120" cy="2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FF00">
                                    <a:alpha val="50000"/>
                                  </a:srgbClr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 flipV="1">
                <a:off x="432" y="1392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058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0F5B365-980F-404C-811B-BEC1E08E212A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29712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2971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3A5F997-6D9E-40E8-8115-6D109787CBB2}" type="slidenum">
              <a:rPr lang="en-US" altLang="zh-CN" sz="1200" smtClean="0"/>
              <a:pPr eaLnBrk="1" hangingPunct="1"/>
              <a:t>34</a:t>
            </a:fld>
            <a:endParaRPr lang="en-US" altLang="zh-CN" sz="1200" smtClean="0"/>
          </a:p>
        </p:txBody>
      </p:sp>
      <p:graphicFrame>
        <p:nvGraphicFramePr>
          <p:cNvPr id="160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936403"/>
              </p:ext>
            </p:extLst>
          </p:nvPr>
        </p:nvGraphicFramePr>
        <p:xfrm>
          <a:off x="381000" y="4038600"/>
          <a:ext cx="7307263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05" name="Equation" r:id="rId4" imgW="3949560" imgH="1155600" progId="Equation.DSMT4">
                  <p:embed/>
                </p:oleObj>
              </mc:Choice>
              <mc:Fallback>
                <p:oleObj name="Equation" r:id="rId4" imgW="3949560" imgH="11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038600"/>
                        <a:ext cx="7307263" cy="210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42342" y="457200"/>
            <a:ext cx="70866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800" b="1" dirty="0" smtClean="0">
                <a:solidFill>
                  <a:srgbClr val="0066FF"/>
                </a:solidFill>
                <a:latin typeface="华文细黑" pitchFamily="2" charset="-122"/>
                <a:ea typeface="华文细黑" pitchFamily="2" charset="-122"/>
              </a:rPr>
              <a:t>三、 理想低通的阶跃响应</a:t>
            </a:r>
            <a:endParaRPr lang="zh-CN" altLang="en-US" sz="3800" b="1" dirty="0" smtClean="0">
              <a:solidFill>
                <a:srgbClr val="0066FF"/>
              </a:solidFill>
              <a:ea typeface="华文细黑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 smtClean="0">
              <a:solidFill>
                <a:srgbClr val="0066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" y="1752600"/>
            <a:ext cx="2446338" cy="2263775"/>
            <a:chOff x="2880" y="1824"/>
            <a:chExt cx="1541" cy="1570"/>
          </a:xfrm>
        </p:grpSpPr>
        <p:sp>
          <p:nvSpPr>
            <p:cNvPr id="29727" name="Line 31"/>
            <p:cNvSpPr>
              <a:spLocks noChangeShapeType="1"/>
            </p:cNvSpPr>
            <p:nvPr/>
          </p:nvSpPr>
          <p:spPr bwMode="auto">
            <a:xfrm>
              <a:off x="3072" y="2928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8" name="Line 32"/>
            <p:cNvSpPr>
              <a:spLocks noChangeShapeType="1"/>
            </p:cNvSpPr>
            <p:nvPr/>
          </p:nvSpPr>
          <p:spPr bwMode="auto">
            <a:xfrm flipV="1">
              <a:off x="3072" y="1872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705" name="Object 33"/>
            <p:cNvGraphicFramePr>
              <a:graphicFrameLocks noChangeAspect="1"/>
            </p:cNvGraphicFramePr>
            <p:nvPr/>
          </p:nvGraphicFramePr>
          <p:xfrm>
            <a:off x="3120" y="1824"/>
            <a:ext cx="38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06" name="Equation" r:id="rId6" imgW="368280" imgH="241200" progId="Equation.DSMT4">
                    <p:embed/>
                  </p:oleObj>
                </mc:Choice>
                <mc:Fallback>
                  <p:oleObj name="Equation" r:id="rId6" imgW="3682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824"/>
                          <a:ext cx="384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6" name="Object 34"/>
            <p:cNvGraphicFramePr>
              <a:graphicFrameLocks noChangeAspect="1"/>
            </p:cNvGraphicFramePr>
            <p:nvPr/>
          </p:nvGraphicFramePr>
          <p:xfrm>
            <a:off x="4315" y="3016"/>
            <a:ext cx="106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07" name="Equation" r:id="rId8" imgW="101520" imgH="164880" progId="Equation.DSMT4">
                    <p:embed/>
                  </p:oleObj>
                </mc:Choice>
                <mc:Fallback>
                  <p:oleObj name="Equation" r:id="rId8" imgW="1015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5" y="3016"/>
                          <a:ext cx="106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7" name="Object 35"/>
            <p:cNvGraphicFramePr>
              <a:graphicFrameLocks noChangeAspect="1"/>
            </p:cNvGraphicFramePr>
            <p:nvPr/>
          </p:nvGraphicFramePr>
          <p:xfrm>
            <a:off x="2963" y="2963"/>
            <a:ext cx="133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08" name="Equation" r:id="rId10" imgW="126720" imgH="190440" progId="Equation.DSMT4">
                    <p:embed/>
                  </p:oleObj>
                </mc:Choice>
                <mc:Fallback>
                  <p:oleObj name="Equation" r:id="rId10" imgW="12672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3" y="2963"/>
                          <a:ext cx="133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9" name="Line 36"/>
            <p:cNvSpPr>
              <a:spLocks noChangeShapeType="1"/>
            </p:cNvSpPr>
            <p:nvPr/>
          </p:nvSpPr>
          <p:spPr bwMode="auto">
            <a:xfrm flipV="1">
              <a:off x="3696" y="2400"/>
              <a:ext cx="0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0" name="Line 37"/>
            <p:cNvSpPr>
              <a:spLocks noChangeShapeType="1"/>
            </p:cNvSpPr>
            <p:nvPr/>
          </p:nvSpPr>
          <p:spPr bwMode="auto">
            <a:xfrm flipH="1" flipV="1">
              <a:off x="3072" y="2400"/>
              <a:ext cx="6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708" name="Object 38"/>
            <p:cNvGraphicFramePr>
              <a:graphicFrameLocks noChangeAspect="1"/>
            </p:cNvGraphicFramePr>
            <p:nvPr/>
          </p:nvGraphicFramePr>
          <p:xfrm>
            <a:off x="3600" y="2976"/>
            <a:ext cx="133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09" name="Equation" r:id="rId12" imgW="126720" imgH="152280" progId="Equation.DSMT4">
                    <p:embed/>
                  </p:oleObj>
                </mc:Choice>
                <mc:Fallback>
                  <p:oleObj name="Equation" r:id="rId12" imgW="12672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976"/>
                          <a:ext cx="133" cy="1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9" name="Object 39"/>
            <p:cNvGraphicFramePr>
              <a:graphicFrameLocks noChangeAspect="1"/>
            </p:cNvGraphicFramePr>
            <p:nvPr/>
          </p:nvGraphicFramePr>
          <p:xfrm>
            <a:off x="2880" y="2304"/>
            <a:ext cx="129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10" name="Equation" r:id="rId14" imgW="164880" imgH="177480" progId="Equation.DSMT4">
                    <p:embed/>
                  </p:oleObj>
                </mc:Choice>
                <mc:Fallback>
                  <p:oleObj name="Equation" r:id="rId14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304"/>
                          <a:ext cx="129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0" name="Object 40"/>
            <p:cNvGraphicFramePr>
              <a:graphicFrameLocks noChangeAspect="1"/>
            </p:cNvGraphicFramePr>
            <p:nvPr/>
          </p:nvGraphicFramePr>
          <p:xfrm>
            <a:off x="3120" y="3168"/>
            <a:ext cx="117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11" name="Equation" r:id="rId16" imgW="1104840" imgH="228600" progId="Equation.DSMT4">
                    <p:embed/>
                  </p:oleObj>
                </mc:Choice>
                <mc:Fallback>
                  <p:oleObj name="Equation" r:id="rId16" imgW="1104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168"/>
                          <a:ext cx="1178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5334000" y="1600200"/>
            <a:ext cx="2735263" cy="2363788"/>
            <a:chOff x="514" y="2160"/>
            <a:chExt cx="1723" cy="1681"/>
          </a:xfrm>
        </p:grpSpPr>
        <p:sp>
          <p:nvSpPr>
            <p:cNvPr id="29721" name="Line 42"/>
            <p:cNvSpPr>
              <a:spLocks noChangeShapeType="1"/>
            </p:cNvSpPr>
            <p:nvPr/>
          </p:nvSpPr>
          <p:spPr bwMode="auto">
            <a:xfrm flipV="1">
              <a:off x="720" y="2256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2" name="Line 43"/>
            <p:cNvSpPr>
              <a:spLocks noChangeShapeType="1"/>
            </p:cNvSpPr>
            <p:nvPr/>
          </p:nvSpPr>
          <p:spPr bwMode="auto">
            <a:xfrm>
              <a:off x="720" y="3312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3" name="Freeform 44"/>
            <p:cNvSpPr>
              <a:spLocks/>
            </p:cNvSpPr>
            <p:nvPr/>
          </p:nvSpPr>
          <p:spPr bwMode="auto">
            <a:xfrm>
              <a:off x="720" y="2688"/>
              <a:ext cx="720" cy="624"/>
            </a:xfrm>
            <a:custGeom>
              <a:avLst/>
              <a:gdLst>
                <a:gd name="T0" fmla="*/ 0 w 720"/>
                <a:gd name="T1" fmla="*/ 624 h 624"/>
                <a:gd name="T2" fmla="*/ 192 w 720"/>
                <a:gd name="T3" fmla="*/ 144 h 624"/>
                <a:gd name="T4" fmla="*/ 720 w 720"/>
                <a:gd name="T5" fmla="*/ 0 h 624"/>
                <a:gd name="T6" fmla="*/ 0 60000 65536"/>
                <a:gd name="T7" fmla="*/ 0 60000 65536"/>
                <a:gd name="T8" fmla="*/ 0 60000 65536"/>
                <a:gd name="T9" fmla="*/ 0 w 720"/>
                <a:gd name="T10" fmla="*/ 0 h 624"/>
                <a:gd name="T11" fmla="*/ 720 w 720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624">
                  <a:moveTo>
                    <a:pt x="0" y="624"/>
                  </a:moveTo>
                  <a:cubicBezTo>
                    <a:pt x="36" y="436"/>
                    <a:pt x="72" y="248"/>
                    <a:pt x="192" y="144"/>
                  </a:cubicBezTo>
                  <a:cubicBezTo>
                    <a:pt x="312" y="40"/>
                    <a:pt x="632" y="24"/>
                    <a:pt x="72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  <p:sp>
          <p:nvSpPr>
            <p:cNvPr id="29724" name="Freeform 45"/>
            <p:cNvSpPr>
              <a:spLocks/>
            </p:cNvSpPr>
            <p:nvPr/>
          </p:nvSpPr>
          <p:spPr bwMode="auto">
            <a:xfrm>
              <a:off x="1440" y="2688"/>
              <a:ext cx="336" cy="624"/>
            </a:xfrm>
            <a:custGeom>
              <a:avLst/>
              <a:gdLst>
                <a:gd name="T0" fmla="*/ 0 w 336"/>
                <a:gd name="T1" fmla="*/ 0 h 624"/>
                <a:gd name="T2" fmla="*/ 96 w 336"/>
                <a:gd name="T3" fmla="*/ 384 h 624"/>
                <a:gd name="T4" fmla="*/ 336 w 336"/>
                <a:gd name="T5" fmla="*/ 624 h 624"/>
                <a:gd name="T6" fmla="*/ 0 60000 65536"/>
                <a:gd name="T7" fmla="*/ 0 60000 65536"/>
                <a:gd name="T8" fmla="*/ 0 60000 65536"/>
                <a:gd name="T9" fmla="*/ 0 w 336"/>
                <a:gd name="T10" fmla="*/ 0 h 624"/>
                <a:gd name="T11" fmla="*/ 336 w 336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624">
                  <a:moveTo>
                    <a:pt x="0" y="0"/>
                  </a:moveTo>
                  <a:cubicBezTo>
                    <a:pt x="20" y="140"/>
                    <a:pt x="40" y="280"/>
                    <a:pt x="96" y="384"/>
                  </a:cubicBezTo>
                  <a:cubicBezTo>
                    <a:pt x="152" y="488"/>
                    <a:pt x="244" y="556"/>
                    <a:pt x="336" y="62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  <p:graphicFrame>
          <p:nvGraphicFramePr>
            <p:cNvPr id="29699" name="Object 46"/>
            <p:cNvGraphicFramePr>
              <a:graphicFrameLocks noChangeAspect="1"/>
            </p:cNvGraphicFramePr>
            <p:nvPr/>
          </p:nvGraphicFramePr>
          <p:xfrm>
            <a:off x="816" y="2160"/>
            <a:ext cx="4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12" name="Equation" r:id="rId18" imgW="342720" imgH="228600" progId="Equation.DSMT4">
                    <p:embed/>
                  </p:oleObj>
                </mc:Choice>
                <mc:Fallback>
                  <p:oleObj name="Equation" r:id="rId18" imgW="342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160"/>
                          <a:ext cx="40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0" name="Object 47"/>
            <p:cNvGraphicFramePr>
              <a:graphicFrameLocks noChangeAspect="1"/>
            </p:cNvGraphicFramePr>
            <p:nvPr/>
          </p:nvGraphicFramePr>
          <p:xfrm>
            <a:off x="576" y="3312"/>
            <a:ext cx="14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13" name="Equation" r:id="rId20" imgW="126720" imgH="177480" progId="Equation.DSMT4">
                    <p:embed/>
                  </p:oleObj>
                </mc:Choice>
                <mc:Fallback>
                  <p:oleObj name="Equation" r:id="rId20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312"/>
                          <a:ext cx="149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1" name="Object 48"/>
            <p:cNvGraphicFramePr>
              <a:graphicFrameLocks noChangeAspect="1"/>
            </p:cNvGraphicFramePr>
            <p:nvPr/>
          </p:nvGraphicFramePr>
          <p:xfrm>
            <a:off x="2016" y="3360"/>
            <a:ext cx="105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14" name="Equation" r:id="rId22" imgW="88560" imgH="152280" progId="Equation.DSMT4">
                    <p:embed/>
                  </p:oleObj>
                </mc:Choice>
                <mc:Fallback>
                  <p:oleObj name="Equation" r:id="rId22" imgW="8856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360"/>
                          <a:ext cx="105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5" name="Line 49"/>
            <p:cNvSpPr>
              <a:spLocks noChangeShapeType="1"/>
            </p:cNvSpPr>
            <p:nvPr/>
          </p:nvSpPr>
          <p:spPr bwMode="auto">
            <a:xfrm>
              <a:off x="1440" y="268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702" name="Object 50"/>
            <p:cNvGraphicFramePr>
              <a:graphicFrameLocks noChangeAspect="1"/>
            </p:cNvGraphicFramePr>
            <p:nvPr/>
          </p:nvGraphicFramePr>
          <p:xfrm>
            <a:off x="1370" y="3367"/>
            <a:ext cx="150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15" name="Equation" r:id="rId24" imgW="126720" imgH="139680" progId="Equation.DSMT4">
                    <p:embed/>
                  </p:oleObj>
                </mc:Choice>
                <mc:Fallback>
                  <p:oleObj name="Equation" r:id="rId24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0" y="3367"/>
                          <a:ext cx="150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3" name="Object 51"/>
            <p:cNvGraphicFramePr>
              <a:graphicFrameLocks noChangeAspect="1"/>
            </p:cNvGraphicFramePr>
            <p:nvPr/>
          </p:nvGraphicFramePr>
          <p:xfrm>
            <a:off x="576" y="3600"/>
            <a:ext cx="166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16" name="Equation" r:id="rId26" imgW="1409400" imgH="203040" progId="Equation.DSMT4">
                    <p:embed/>
                  </p:oleObj>
                </mc:Choice>
                <mc:Fallback>
                  <p:oleObj name="Equation" r:id="rId26" imgW="1409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600"/>
                          <a:ext cx="1661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6" name="Line 52"/>
            <p:cNvSpPr>
              <a:spLocks noChangeShapeType="1"/>
            </p:cNvSpPr>
            <p:nvPr/>
          </p:nvSpPr>
          <p:spPr bwMode="auto">
            <a:xfrm flipH="1">
              <a:off x="672" y="26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704" name="Object 53"/>
            <p:cNvGraphicFramePr>
              <a:graphicFrameLocks noChangeAspect="1"/>
            </p:cNvGraphicFramePr>
            <p:nvPr/>
          </p:nvGraphicFramePr>
          <p:xfrm>
            <a:off x="514" y="2647"/>
            <a:ext cx="17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17" name="Equation" r:id="rId28" imgW="152280" imgH="164880" progId="Equation.DSMT4">
                    <p:embed/>
                  </p:oleObj>
                </mc:Choice>
                <mc:Fallback>
                  <p:oleObj name="Equation" r:id="rId28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" y="2647"/>
                          <a:ext cx="178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2895600" y="2362200"/>
            <a:ext cx="1447800" cy="838200"/>
            <a:chOff x="1824" y="1440"/>
            <a:chExt cx="912" cy="528"/>
          </a:xfrm>
        </p:grpSpPr>
        <p:sp>
          <p:nvSpPr>
            <p:cNvPr id="29719" name="AutoShape 54"/>
            <p:cNvSpPr>
              <a:spLocks noChangeArrowheads="1"/>
            </p:cNvSpPr>
            <p:nvPr/>
          </p:nvSpPr>
          <p:spPr bwMode="auto">
            <a:xfrm>
              <a:off x="1872" y="1776"/>
              <a:ext cx="864" cy="192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  <p:sp>
          <p:nvSpPr>
            <p:cNvPr id="29720" name="Text Box 55"/>
            <p:cNvSpPr txBox="1">
              <a:spLocks noChangeArrowheads="1"/>
            </p:cNvSpPr>
            <p:nvPr/>
          </p:nvSpPr>
          <p:spPr bwMode="auto">
            <a:xfrm>
              <a:off x="1824" y="1440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低通滤波器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16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95673A8-3B1C-49BA-BBF6-721D68A56F33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30726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307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CA6A299-82E1-4865-AE40-E07210AD43E3}" type="slidenum">
              <a:rPr lang="en-US" altLang="zh-CN" sz="1200" smtClean="0"/>
              <a:pPr eaLnBrk="1" hangingPunct="1"/>
              <a:t>35</a:t>
            </a:fld>
            <a:endParaRPr lang="en-US" altLang="zh-CN" sz="1200" smtClean="0"/>
          </a:p>
        </p:txBody>
      </p:sp>
      <p:graphicFrame>
        <p:nvGraphicFramePr>
          <p:cNvPr id="285699" name="Object 1027"/>
          <p:cNvGraphicFramePr>
            <a:graphicFrameLocks noChangeAspect="1"/>
          </p:cNvGraphicFramePr>
          <p:nvPr/>
        </p:nvGraphicFramePr>
        <p:xfrm>
          <a:off x="388938" y="4724400"/>
          <a:ext cx="668972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79" name="Equation" r:id="rId4" imgW="3111480" imgH="660240" progId="Equation.DSMT4">
                  <p:embed/>
                </p:oleObj>
              </mc:Choice>
              <mc:Fallback>
                <p:oleObj name="Equation" r:id="rId4" imgW="31114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4724400"/>
                        <a:ext cx="6689725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18" name="Object 1046"/>
          <p:cNvGraphicFramePr>
            <a:graphicFrameLocks noChangeAspect="1"/>
          </p:cNvGraphicFramePr>
          <p:nvPr/>
        </p:nvGraphicFramePr>
        <p:xfrm>
          <a:off x="233363" y="1725613"/>
          <a:ext cx="860107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0" name="Equation" r:id="rId6" imgW="3848040" imgH="457200" progId="Equation.DSMT4">
                  <p:embed/>
                </p:oleObj>
              </mc:Choice>
              <mc:Fallback>
                <p:oleObj name="Equation" r:id="rId6" imgW="38480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1725613"/>
                        <a:ext cx="8601075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19" name="Object 1047"/>
          <p:cNvGraphicFramePr>
            <a:graphicFrameLocks noChangeAspect="1"/>
          </p:cNvGraphicFramePr>
          <p:nvPr/>
        </p:nvGraphicFramePr>
        <p:xfrm>
          <a:off x="241300" y="3048000"/>
          <a:ext cx="69850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1" name="Equation" r:id="rId8" imgW="2793960" imgH="685800" progId="Equation.DSMT4">
                  <p:embed/>
                </p:oleObj>
              </mc:Choice>
              <mc:Fallback>
                <p:oleObj name="Equation" r:id="rId8" imgW="279396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3048000"/>
                        <a:ext cx="6985000" cy="150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008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5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5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3A09F09-2E14-4FB3-B3E0-45B085FE5ED8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3175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3175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5A9821C-89D6-4DE4-8A27-7F03A870CE75}" type="slidenum">
              <a:rPr lang="en-US" altLang="zh-CN" sz="1200" smtClean="0"/>
              <a:pPr eaLnBrk="1" hangingPunct="1"/>
              <a:t>36</a:t>
            </a:fld>
            <a:endParaRPr lang="en-US" altLang="zh-CN" sz="1200" smtClean="0"/>
          </a:p>
        </p:txBody>
      </p:sp>
      <p:graphicFrame>
        <p:nvGraphicFramePr>
          <p:cNvPr id="287746" name="Object 1026"/>
          <p:cNvGraphicFramePr>
            <a:graphicFrameLocks noChangeAspect="1"/>
          </p:cNvGraphicFramePr>
          <p:nvPr/>
        </p:nvGraphicFramePr>
        <p:xfrm>
          <a:off x="200025" y="3962400"/>
          <a:ext cx="786288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18" name="Equation" r:id="rId4" imgW="3797280" imgH="457200" progId="Equation.DSMT4">
                  <p:embed/>
                </p:oleObj>
              </mc:Choice>
              <mc:Fallback>
                <p:oleObj name="Equation" r:id="rId4" imgW="3797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3962400"/>
                        <a:ext cx="7862888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5410200" y="1219200"/>
            <a:ext cx="2819400" cy="15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smtClean="0">
                <a:solidFill>
                  <a:srgbClr val="0066FF"/>
                </a:solidFill>
                <a:latin typeface="华文细黑" pitchFamily="2" charset="-122"/>
                <a:ea typeface="华文细黑" pitchFamily="2" charset="-122"/>
              </a:rPr>
              <a:t>理想低通的阶跃响应</a:t>
            </a:r>
            <a:endParaRPr lang="zh-CN" altLang="en-US" sz="2000" b="1" smtClean="0">
              <a:solidFill>
                <a:srgbClr val="0066FF"/>
              </a:solidFill>
              <a:ea typeface="华文细黑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smtClean="0">
              <a:solidFill>
                <a:srgbClr val="0066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aphicFrame>
        <p:nvGraphicFramePr>
          <p:cNvPr id="287766" name="Object 1046"/>
          <p:cNvGraphicFramePr>
            <a:graphicFrameLocks noChangeAspect="1"/>
          </p:cNvGraphicFramePr>
          <p:nvPr/>
        </p:nvGraphicFramePr>
        <p:xfrm>
          <a:off x="552450" y="1676400"/>
          <a:ext cx="471328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19" name="Equation" r:id="rId6" imgW="2108160" imgH="419040" progId="Equation.DSMT4">
                  <p:embed/>
                </p:oleObj>
              </mc:Choice>
              <mc:Fallback>
                <p:oleObj name="Equation" r:id="rId6" imgW="2108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1676400"/>
                        <a:ext cx="4713288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68" name="Object 1048"/>
          <p:cNvGraphicFramePr>
            <a:graphicFrameLocks noChangeAspect="1"/>
          </p:cNvGraphicFramePr>
          <p:nvPr/>
        </p:nvGraphicFramePr>
        <p:xfrm>
          <a:off x="449263" y="2514600"/>
          <a:ext cx="5449887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20" name="Equation" r:id="rId8" imgW="2438280" imgH="482400" progId="Equation.DSMT4">
                  <p:embed/>
                </p:oleObj>
              </mc:Choice>
              <mc:Fallback>
                <p:oleObj name="Equation" r:id="rId8" imgW="2438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2514600"/>
                        <a:ext cx="5449887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70" name="Object 1050"/>
          <p:cNvGraphicFramePr>
            <a:graphicFrameLocks noChangeAspect="1"/>
          </p:cNvGraphicFramePr>
          <p:nvPr/>
        </p:nvGraphicFramePr>
        <p:xfrm>
          <a:off x="328613" y="5105400"/>
          <a:ext cx="62007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21" name="Equation" r:id="rId10" imgW="2247840" imgH="203040" progId="Equation.DSMT4">
                  <p:embed/>
                </p:oleObj>
              </mc:Choice>
              <mc:Fallback>
                <p:oleObj name="Equation" r:id="rId10" imgW="2247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5105400"/>
                        <a:ext cx="6200775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279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7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7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2F868D3-B6CA-4741-B004-F0C6394C8C1A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32774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327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A564E0F-7B84-4CD4-A7AC-A002BCD05425}" type="slidenum">
              <a:rPr lang="en-US" altLang="zh-CN" sz="1200" smtClean="0"/>
              <a:pPr eaLnBrk="1" hangingPunct="1"/>
              <a:t>37</a:t>
            </a:fld>
            <a:endParaRPr lang="en-US" altLang="zh-CN" sz="1200" smtClean="0"/>
          </a:p>
        </p:txBody>
      </p:sp>
      <p:graphicFrame>
        <p:nvGraphicFramePr>
          <p:cNvPr id="291848" name="Object 8"/>
          <p:cNvGraphicFramePr>
            <a:graphicFrameLocks noChangeAspect="1"/>
          </p:cNvGraphicFramePr>
          <p:nvPr/>
        </p:nvGraphicFramePr>
        <p:xfrm>
          <a:off x="533400" y="1676400"/>
          <a:ext cx="76342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27" name="Equation" r:id="rId4" imgW="3288960" imgH="457200" progId="Equation.DSMT4">
                  <p:embed/>
                </p:oleObj>
              </mc:Choice>
              <mc:Fallback>
                <p:oleObj name="Equation" r:id="rId4" imgW="32889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763428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827088" y="4868863"/>
            <a:ext cx="2133600" cy="1084262"/>
            <a:chOff x="480" y="3216"/>
            <a:chExt cx="1344" cy="683"/>
          </a:xfrm>
        </p:grpSpPr>
        <p:sp>
          <p:nvSpPr>
            <p:cNvPr id="32782" name="AutoShape 9"/>
            <p:cNvSpPr>
              <a:spLocks noChangeArrowheads="1"/>
            </p:cNvSpPr>
            <p:nvPr/>
          </p:nvSpPr>
          <p:spPr bwMode="auto">
            <a:xfrm>
              <a:off x="1488" y="3216"/>
              <a:ext cx="336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  <p:sp>
          <p:nvSpPr>
            <p:cNvPr id="32783" name="Text Box 10"/>
            <p:cNvSpPr txBox="1">
              <a:spLocks noChangeArrowheads="1"/>
            </p:cNvSpPr>
            <p:nvPr/>
          </p:nvSpPr>
          <p:spPr bwMode="auto">
            <a:xfrm>
              <a:off x="480" y="3408"/>
              <a:ext cx="912" cy="49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W</a:t>
              </a:r>
              <a:r>
                <a:rPr lang="zh-CN" altLang="en-US" sz="1800" b="1"/>
                <a:t>的奇函数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积分</a:t>
              </a:r>
              <a:r>
                <a:rPr lang="en-US" altLang="zh-CN" sz="1800" b="1"/>
                <a:t>=0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876800" y="4953000"/>
            <a:ext cx="2209800" cy="1008063"/>
            <a:chOff x="3072" y="3120"/>
            <a:chExt cx="1392" cy="635"/>
          </a:xfrm>
        </p:grpSpPr>
        <p:sp>
          <p:nvSpPr>
            <p:cNvPr id="32780" name="AutoShape 11"/>
            <p:cNvSpPr>
              <a:spLocks noChangeArrowheads="1"/>
            </p:cNvSpPr>
            <p:nvPr/>
          </p:nvSpPr>
          <p:spPr bwMode="auto">
            <a:xfrm>
              <a:off x="4128" y="3120"/>
              <a:ext cx="336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  <p:sp>
          <p:nvSpPr>
            <p:cNvPr id="32781" name="Text Box 12"/>
            <p:cNvSpPr txBox="1">
              <a:spLocks noChangeArrowheads="1"/>
            </p:cNvSpPr>
            <p:nvPr/>
          </p:nvSpPr>
          <p:spPr bwMode="auto">
            <a:xfrm>
              <a:off x="3072" y="3264"/>
              <a:ext cx="912" cy="49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W</a:t>
              </a:r>
              <a:r>
                <a:rPr lang="zh-CN" altLang="en-US" sz="1800" b="1"/>
                <a:t>的偶函数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积分有值</a:t>
              </a:r>
            </a:p>
          </p:txBody>
        </p:sp>
      </p:grpSp>
      <p:graphicFrame>
        <p:nvGraphicFramePr>
          <p:cNvPr id="291855" name="Object 15"/>
          <p:cNvGraphicFramePr>
            <a:graphicFrameLocks noChangeAspect="1"/>
          </p:cNvGraphicFramePr>
          <p:nvPr/>
        </p:nvGraphicFramePr>
        <p:xfrm>
          <a:off x="1093788" y="2590800"/>
          <a:ext cx="3449637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28" name="Equation" r:id="rId6" imgW="1485720" imgH="444240" progId="Equation.DSMT4">
                  <p:embed/>
                </p:oleObj>
              </mc:Choice>
              <mc:Fallback>
                <p:oleObj name="Equation" r:id="rId6" imgW="14857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2590800"/>
                        <a:ext cx="3449637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6" name="Object 16"/>
          <p:cNvGraphicFramePr>
            <a:graphicFrameLocks noChangeAspect="1"/>
          </p:cNvGraphicFramePr>
          <p:nvPr/>
        </p:nvGraphicFramePr>
        <p:xfrm>
          <a:off x="533400" y="3886200"/>
          <a:ext cx="80772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29" name="Equation" r:id="rId8" imgW="3479760" imgH="444240" progId="Equation.DSMT4">
                  <p:embed/>
                </p:oleObj>
              </mc:Choice>
              <mc:Fallback>
                <p:oleObj name="Equation" r:id="rId8" imgW="3479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86200"/>
                        <a:ext cx="8077200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086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9F627F3-82A8-43C1-8BC7-E59856D8F542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3379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337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8CD715A-F084-4ACA-AB37-D0CD2004A3FB}" type="slidenum">
              <a:rPr lang="en-US" altLang="zh-CN" sz="1200" smtClean="0"/>
              <a:pPr eaLnBrk="1" hangingPunct="1"/>
              <a:t>38</a:t>
            </a:fld>
            <a:endParaRPr lang="en-US" altLang="zh-CN" sz="1200" smtClean="0"/>
          </a:p>
        </p:txBody>
      </p:sp>
      <p:graphicFrame>
        <p:nvGraphicFramePr>
          <p:cNvPr id="293892" name="Object 4"/>
          <p:cNvGraphicFramePr>
            <a:graphicFrameLocks noChangeAspect="1"/>
          </p:cNvGraphicFramePr>
          <p:nvPr/>
        </p:nvGraphicFramePr>
        <p:xfrm>
          <a:off x="519113" y="1676400"/>
          <a:ext cx="6751637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36" name="Equation" r:id="rId4" imgW="2908080" imgH="838080" progId="Equation.DSMT4">
                  <p:embed/>
                </p:oleObj>
              </mc:Choice>
              <mc:Fallback>
                <p:oleObj name="Equation" r:id="rId4" imgW="29080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1676400"/>
                        <a:ext cx="6751637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92113" y="3810000"/>
            <a:ext cx="7258050" cy="1390650"/>
            <a:chOff x="343" y="2304"/>
            <a:chExt cx="4572" cy="876"/>
          </a:xfrm>
        </p:grpSpPr>
        <p:graphicFrame>
          <p:nvGraphicFramePr>
            <p:cNvPr id="33795" name="Object 13"/>
            <p:cNvGraphicFramePr>
              <a:graphicFrameLocks noChangeAspect="1"/>
            </p:cNvGraphicFramePr>
            <p:nvPr/>
          </p:nvGraphicFramePr>
          <p:xfrm>
            <a:off x="343" y="2688"/>
            <a:ext cx="4572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37" name="Equation" r:id="rId6" imgW="3504960" imgH="393480" progId="Equation.DSMT4">
                    <p:embed/>
                  </p:oleObj>
                </mc:Choice>
                <mc:Fallback>
                  <p:oleObj name="Equation" r:id="rId6" imgW="35049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" y="2688"/>
                          <a:ext cx="4572" cy="4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2" name="AutoShape 14"/>
            <p:cNvSpPr>
              <a:spLocks noChangeArrowheads="1"/>
            </p:cNvSpPr>
            <p:nvPr/>
          </p:nvSpPr>
          <p:spPr bwMode="auto">
            <a:xfrm>
              <a:off x="1968" y="2304"/>
              <a:ext cx="192" cy="48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097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EE496E1-C67E-4690-9F53-688658B1A32B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34832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3483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F90C64B-B482-45E8-A121-18125A5F91B6}" type="slidenum">
              <a:rPr lang="en-US" altLang="zh-CN" sz="1200" smtClean="0"/>
              <a:pPr eaLnBrk="1" hangingPunct="1"/>
              <a:t>39</a:t>
            </a:fld>
            <a:endParaRPr lang="en-US" altLang="zh-CN" sz="1200" smtClean="0"/>
          </a:p>
        </p:txBody>
      </p:sp>
      <p:graphicFrame>
        <p:nvGraphicFramePr>
          <p:cNvPr id="295945" name="Object 9"/>
          <p:cNvGraphicFramePr>
            <a:graphicFrameLocks noChangeAspect="1"/>
          </p:cNvGraphicFramePr>
          <p:nvPr/>
        </p:nvGraphicFramePr>
        <p:xfrm>
          <a:off x="4551363" y="1989138"/>
          <a:ext cx="4592637" cy="403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25" name="Equation" r:id="rId4" imgW="2400120" imgH="2108160" progId="Equation.DSMT4">
                  <p:embed/>
                </p:oleObj>
              </mc:Choice>
              <mc:Fallback>
                <p:oleObj name="Equation" r:id="rId4" imgW="2400120" imgH="2108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363" y="1989138"/>
                        <a:ext cx="4592637" cy="4030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6" name="Freeform 11"/>
          <p:cNvSpPr>
            <a:spLocks/>
          </p:cNvSpPr>
          <p:nvPr/>
        </p:nvSpPr>
        <p:spPr bwMode="auto">
          <a:xfrm>
            <a:off x="304800" y="4440238"/>
            <a:ext cx="3505200" cy="1676400"/>
          </a:xfrm>
          <a:custGeom>
            <a:avLst/>
            <a:gdLst>
              <a:gd name="T0" fmla="*/ 0 w 2064"/>
              <a:gd name="T1" fmla="*/ 2147483647 h 1056"/>
              <a:gd name="T2" fmla="*/ 276871715 w 2064"/>
              <a:gd name="T3" fmla="*/ 2056447343 h 1056"/>
              <a:gd name="T4" fmla="*/ 969048509 w 2064"/>
              <a:gd name="T5" fmla="*/ 2147483647 h 1056"/>
              <a:gd name="T6" fmla="*/ 1522790029 w 2064"/>
              <a:gd name="T7" fmla="*/ 2056447343 h 1056"/>
              <a:gd name="T8" fmla="*/ 2147483647 w 2064"/>
              <a:gd name="T9" fmla="*/ 2147483647 h 1056"/>
              <a:gd name="T10" fmla="*/ 2147483647 w 2064"/>
              <a:gd name="T11" fmla="*/ 2147483647 h 1056"/>
              <a:gd name="T12" fmla="*/ 2147483647 w 2064"/>
              <a:gd name="T13" fmla="*/ 362902431 h 1056"/>
              <a:gd name="T14" fmla="*/ 2147483647 w 2064"/>
              <a:gd name="T15" fmla="*/ 120967494 h 1056"/>
              <a:gd name="T16" fmla="*/ 2147483647 w 2064"/>
              <a:gd name="T17" fmla="*/ 604837419 h 1056"/>
              <a:gd name="T18" fmla="*/ 2147483647 w 2064"/>
              <a:gd name="T19" fmla="*/ 241934987 h 1056"/>
              <a:gd name="T20" fmla="*/ 2147483647 w 2064"/>
              <a:gd name="T21" fmla="*/ 604837419 h 1056"/>
              <a:gd name="T22" fmla="*/ 2147483647 w 2064"/>
              <a:gd name="T23" fmla="*/ 362902431 h 105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64"/>
              <a:gd name="T37" fmla="*/ 0 h 1056"/>
              <a:gd name="T38" fmla="*/ 2064 w 2064"/>
              <a:gd name="T39" fmla="*/ 1056 h 105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64" h="1056">
                <a:moveTo>
                  <a:pt x="0" y="912"/>
                </a:moveTo>
                <a:cubicBezTo>
                  <a:pt x="20" y="856"/>
                  <a:pt x="40" y="800"/>
                  <a:pt x="96" y="816"/>
                </a:cubicBezTo>
                <a:cubicBezTo>
                  <a:pt x="152" y="832"/>
                  <a:pt x="264" y="1008"/>
                  <a:pt x="336" y="1008"/>
                </a:cubicBezTo>
                <a:cubicBezTo>
                  <a:pt x="408" y="1008"/>
                  <a:pt x="456" y="816"/>
                  <a:pt x="528" y="816"/>
                </a:cubicBezTo>
                <a:cubicBezTo>
                  <a:pt x="600" y="816"/>
                  <a:pt x="704" y="992"/>
                  <a:pt x="768" y="1008"/>
                </a:cubicBezTo>
                <a:cubicBezTo>
                  <a:pt x="832" y="1024"/>
                  <a:pt x="848" y="1056"/>
                  <a:pt x="912" y="912"/>
                </a:cubicBezTo>
                <a:cubicBezTo>
                  <a:pt x="976" y="768"/>
                  <a:pt x="1096" y="288"/>
                  <a:pt x="1152" y="144"/>
                </a:cubicBezTo>
                <a:cubicBezTo>
                  <a:pt x="1208" y="0"/>
                  <a:pt x="1200" y="32"/>
                  <a:pt x="1248" y="48"/>
                </a:cubicBezTo>
                <a:cubicBezTo>
                  <a:pt x="1296" y="64"/>
                  <a:pt x="1368" y="232"/>
                  <a:pt x="1440" y="240"/>
                </a:cubicBezTo>
                <a:cubicBezTo>
                  <a:pt x="1512" y="248"/>
                  <a:pt x="1600" y="96"/>
                  <a:pt x="1680" y="96"/>
                </a:cubicBezTo>
                <a:cubicBezTo>
                  <a:pt x="1760" y="96"/>
                  <a:pt x="1856" y="232"/>
                  <a:pt x="1920" y="240"/>
                </a:cubicBezTo>
                <a:cubicBezTo>
                  <a:pt x="1984" y="248"/>
                  <a:pt x="2024" y="196"/>
                  <a:pt x="2064" y="144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34837" name="Line 12"/>
          <p:cNvSpPr>
            <a:spLocks noChangeShapeType="1"/>
          </p:cNvSpPr>
          <p:nvPr/>
        </p:nvSpPr>
        <p:spPr bwMode="auto">
          <a:xfrm>
            <a:off x="609600" y="5278438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8" name="Line 13"/>
          <p:cNvSpPr>
            <a:spLocks noChangeShapeType="1"/>
          </p:cNvSpPr>
          <p:nvPr/>
        </p:nvSpPr>
        <p:spPr bwMode="auto">
          <a:xfrm flipV="1">
            <a:off x="2057400" y="4135438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9" name="Line 14"/>
          <p:cNvSpPr>
            <a:spLocks noChangeShapeType="1"/>
          </p:cNvSpPr>
          <p:nvPr/>
        </p:nvSpPr>
        <p:spPr bwMode="auto">
          <a:xfrm>
            <a:off x="2057400" y="4668838"/>
            <a:ext cx="14874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0" name="Line 15"/>
          <p:cNvSpPr>
            <a:spLocks noChangeShapeType="1"/>
          </p:cNvSpPr>
          <p:nvPr/>
        </p:nvSpPr>
        <p:spPr bwMode="auto">
          <a:xfrm flipH="1">
            <a:off x="2438400" y="337343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1" name="Line 18"/>
          <p:cNvSpPr>
            <a:spLocks noChangeShapeType="1"/>
          </p:cNvSpPr>
          <p:nvPr/>
        </p:nvSpPr>
        <p:spPr bwMode="auto">
          <a:xfrm>
            <a:off x="304800" y="588803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5955" name="Object 19"/>
          <p:cNvGraphicFramePr>
            <a:graphicFrameLocks noChangeAspect="1"/>
          </p:cNvGraphicFramePr>
          <p:nvPr/>
        </p:nvGraphicFramePr>
        <p:xfrm>
          <a:off x="1295400" y="4059238"/>
          <a:ext cx="5524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26" name="Equation" r:id="rId6" imgW="368280" imgH="203040" progId="Equation.DSMT4">
                  <p:embed/>
                </p:oleObj>
              </mc:Choice>
              <mc:Fallback>
                <p:oleObj name="Equation" r:id="rId6" imgW="368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059238"/>
                        <a:ext cx="552450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56" name="Object 20"/>
          <p:cNvGraphicFramePr>
            <a:graphicFrameLocks noChangeAspect="1"/>
          </p:cNvGraphicFramePr>
          <p:nvPr/>
        </p:nvGraphicFramePr>
        <p:xfrm>
          <a:off x="1619250" y="4310063"/>
          <a:ext cx="2476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27" name="Equation" r:id="rId8" imgW="164880" imgH="393480" progId="Equation.DSMT4">
                  <p:embed/>
                </p:oleObj>
              </mc:Choice>
              <mc:Fallback>
                <p:oleObj name="Equation" r:id="rId8" imgW="164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310063"/>
                        <a:ext cx="24765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58" name="Object 22"/>
          <p:cNvGraphicFramePr>
            <a:graphicFrameLocks noChangeAspect="1"/>
          </p:cNvGraphicFramePr>
          <p:nvPr/>
        </p:nvGraphicFramePr>
        <p:xfrm>
          <a:off x="1828800" y="5202238"/>
          <a:ext cx="1905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28"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202238"/>
                        <a:ext cx="1905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61" name="Object 25"/>
          <p:cNvGraphicFramePr>
            <a:graphicFrameLocks noChangeAspect="1"/>
          </p:cNvGraphicFramePr>
          <p:nvPr/>
        </p:nvGraphicFramePr>
        <p:xfrm>
          <a:off x="3468688" y="5419725"/>
          <a:ext cx="20637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29"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8" y="5419725"/>
                        <a:ext cx="206375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2" name="Line 28"/>
          <p:cNvSpPr>
            <a:spLocks noChangeShapeType="1"/>
          </p:cNvSpPr>
          <p:nvPr/>
        </p:nvSpPr>
        <p:spPr bwMode="auto">
          <a:xfrm>
            <a:off x="533400" y="3476625"/>
            <a:ext cx="381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3" name="Line 29"/>
          <p:cNvSpPr>
            <a:spLocks noChangeShapeType="1"/>
          </p:cNvSpPr>
          <p:nvPr/>
        </p:nvSpPr>
        <p:spPr bwMode="auto">
          <a:xfrm flipV="1">
            <a:off x="2057400" y="1800225"/>
            <a:ext cx="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4" name="Freeform 30"/>
          <p:cNvSpPr>
            <a:spLocks/>
          </p:cNvSpPr>
          <p:nvPr/>
        </p:nvSpPr>
        <p:spPr bwMode="auto">
          <a:xfrm>
            <a:off x="468313" y="2189163"/>
            <a:ext cx="1600200" cy="1600200"/>
          </a:xfrm>
          <a:custGeom>
            <a:avLst/>
            <a:gdLst>
              <a:gd name="T0" fmla="*/ 2147483647 w 912"/>
              <a:gd name="T1" fmla="*/ 70930981 h 760"/>
              <a:gd name="T2" fmla="*/ 2147483647 w 912"/>
              <a:gd name="T3" fmla="*/ 496523082 h 760"/>
              <a:gd name="T4" fmla="*/ 2068846616 w 912"/>
              <a:gd name="T5" fmla="*/ 2147483647 h 760"/>
              <a:gd name="T6" fmla="*/ 1477747896 w 912"/>
              <a:gd name="T7" fmla="*/ 2147483647 h 760"/>
              <a:gd name="T8" fmla="*/ 1034422431 w 912"/>
              <a:gd name="T9" fmla="*/ 2147483647 h 760"/>
              <a:gd name="T10" fmla="*/ 443323821 w 912"/>
              <a:gd name="T11" fmla="*/ 2147483647 h 760"/>
              <a:gd name="T12" fmla="*/ 0 w 912"/>
              <a:gd name="T13" fmla="*/ 2147483647 h 7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2"/>
              <a:gd name="T22" fmla="*/ 0 h 760"/>
              <a:gd name="T23" fmla="*/ 912 w 912"/>
              <a:gd name="T24" fmla="*/ 760 h 7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2" h="760">
                <a:moveTo>
                  <a:pt x="912" y="16"/>
                </a:moveTo>
                <a:cubicBezTo>
                  <a:pt x="884" y="8"/>
                  <a:pt x="856" y="0"/>
                  <a:pt x="816" y="112"/>
                </a:cubicBezTo>
                <a:cubicBezTo>
                  <a:pt x="776" y="224"/>
                  <a:pt x="728" y="616"/>
                  <a:pt x="672" y="688"/>
                </a:cubicBezTo>
                <a:cubicBezTo>
                  <a:pt x="616" y="760"/>
                  <a:pt x="536" y="544"/>
                  <a:pt x="480" y="544"/>
                </a:cubicBezTo>
                <a:cubicBezTo>
                  <a:pt x="424" y="544"/>
                  <a:pt x="392" y="680"/>
                  <a:pt x="336" y="688"/>
                </a:cubicBezTo>
                <a:cubicBezTo>
                  <a:pt x="280" y="696"/>
                  <a:pt x="200" y="592"/>
                  <a:pt x="144" y="592"/>
                </a:cubicBezTo>
                <a:cubicBezTo>
                  <a:pt x="88" y="592"/>
                  <a:pt x="44" y="640"/>
                  <a:pt x="0" y="6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en-US"/>
          </a:p>
        </p:txBody>
      </p:sp>
      <p:graphicFrame>
        <p:nvGraphicFramePr>
          <p:cNvPr id="295967" name="Object 31"/>
          <p:cNvGraphicFramePr>
            <a:graphicFrameLocks noChangeAspect="1"/>
          </p:cNvGraphicFramePr>
          <p:nvPr/>
        </p:nvGraphicFramePr>
        <p:xfrm>
          <a:off x="1905000" y="3476625"/>
          <a:ext cx="163513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30" name="Equation" r:id="rId14" imgW="126720" imgH="177480" progId="Equation.DSMT4">
                  <p:embed/>
                </p:oleObj>
              </mc:Choice>
              <mc:Fallback>
                <p:oleObj name="Equation" r:id="rId14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76625"/>
                        <a:ext cx="163513" cy="23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68" name="Object 32"/>
          <p:cNvGraphicFramePr>
            <a:graphicFrameLocks noChangeAspect="1"/>
          </p:cNvGraphicFramePr>
          <p:nvPr/>
        </p:nvGraphicFramePr>
        <p:xfrm>
          <a:off x="2133600" y="1800225"/>
          <a:ext cx="4778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31" name="Equation" r:id="rId16" imgW="355320" imgH="393480" progId="Equation.DSMT4">
                  <p:embed/>
                </p:oleObj>
              </mc:Choice>
              <mc:Fallback>
                <p:oleObj name="Equation" r:id="rId16" imgW="355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800225"/>
                        <a:ext cx="4778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69" name="Object 33"/>
          <p:cNvGraphicFramePr>
            <a:graphicFrameLocks noChangeAspect="1"/>
          </p:cNvGraphicFramePr>
          <p:nvPr/>
        </p:nvGraphicFramePr>
        <p:xfrm>
          <a:off x="4191000" y="3552825"/>
          <a:ext cx="27146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32"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52825"/>
                        <a:ext cx="271463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5" name="Freeform 34"/>
          <p:cNvSpPr>
            <a:spLocks/>
          </p:cNvSpPr>
          <p:nvPr/>
        </p:nvSpPr>
        <p:spPr bwMode="auto">
          <a:xfrm flipH="1">
            <a:off x="2014538" y="2189163"/>
            <a:ext cx="1981200" cy="1600200"/>
          </a:xfrm>
          <a:custGeom>
            <a:avLst/>
            <a:gdLst>
              <a:gd name="T0" fmla="*/ 2147483647 w 912"/>
              <a:gd name="T1" fmla="*/ 70930981 h 760"/>
              <a:gd name="T2" fmla="*/ 2147483647 w 912"/>
              <a:gd name="T3" fmla="*/ 496523082 h 760"/>
              <a:gd name="T4" fmla="*/ 2147483647 w 912"/>
              <a:gd name="T5" fmla="*/ 2147483647 h 760"/>
              <a:gd name="T6" fmla="*/ 2147483647 w 912"/>
              <a:gd name="T7" fmla="*/ 2147483647 h 760"/>
              <a:gd name="T8" fmla="*/ 1585646587 w 912"/>
              <a:gd name="T9" fmla="*/ 2147483647 h 760"/>
              <a:gd name="T10" fmla="*/ 679562551 w 912"/>
              <a:gd name="T11" fmla="*/ 2147483647 h 760"/>
              <a:gd name="T12" fmla="*/ 0 w 912"/>
              <a:gd name="T13" fmla="*/ 2147483647 h 7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2"/>
              <a:gd name="T22" fmla="*/ 0 h 760"/>
              <a:gd name="T23" fmla="*/ 912 w 912"/>
              <a:gd name="T24" fmla="*/ 760 h 7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2" h="760">
                <a:moveTo>
                  <a:pt x="912" y="16"/>
                </a:moveTo>
                <a:cubicBezTo>
                  <a:pt x="884" y="8"/>
                  <a:pt x="856" y="0"/>
                  <a:pt x="816" y="112"/>
                </a:cubicBezTo>
                <a:cubicBezTo>
                  <a:pt x="776" y="224"/>
                  <a:pt x="728" y="616"/>
                  <a:pt x="672" y="688"/>
                </a:cubicBezTo>
                <a:cubicBezTo>
                  <a:pt x="616" y="760"/>
                  <a:pt x="536" y="544"/>
                  <a:pt x="480" y="544"/>
                </a:cubicBezTo>
                <a:cubicBezTo>
                  <a:pt x="424" y="544"/>
                  <a:pt x="392" y="680"/>
                  <a:pt x="336" y="688"/>
                </a:cubicBezTo>
                <a:cubicBezTo>
                  <a:pt x="280" y="696"/>
                  <a:pt x="200" y="592"/>
                  <a:pt x="144" y="592"/>
                </a:cubicBezTo>
                <a:cubicBezTo>
                  <a:pt x="88" y="592"/>
                  <a:pt x="44" y="640"/>
                  <a:pt x="0" y="6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en-US"/>
          </a:p>
        </p:txBody>
      </p:sp>
      <p:graphicFrame>
        <p:nvGraphicFramePr>
          <p:cNvPr id="295973" name="Object 37"/>
          <p:cNvGraphicFramePr>
            <a:graphicFrameLocks noChangeAspect="1"/>
          </p:cNvGraphicFramePr>
          <p:nvPr/>
        </p:nvGraphicFramePr>
        <p:xfrm>
          <a:off x="1828800" y="2028825"/>
          <a:ext cx="114300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33" name="Equation" r:id="rId20" imgW="88560" imgH="164880" progId="Equation.DSMT4">
                  <p:embed/>
                </p:oleObj>
              </mc:Choice>
              <mc:Fallback>
                <p:oleObj name="Equation" r:id="rId20" imgW="885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28825"/>
                        <a:ext cx="114300" cy="21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74" name="Object 38"/>
          <p:cNvGraphicFramePr>
            <a:graphicFrameLocks noChangeAspect="1"/>
          </p:cNvGraphicFramePr>
          <p:nvPr/>
        </p:nvGraphicFramePr>
        <p:xfrm>
          <a:off x="2286000" y="3552825"/>
          <a:ext cx="23495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34" name="Equation" r:id="rId22" imgW="139680" imgH="139680" progId="Equation.DSMT4">
                  <p:embed/>
                </p:oleObj>
              </mc:Choice>
              <mc:Fallback>
                <p:oleObj name="Equation" r:id="rId22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52825"/>
                        <a:ext cx="234950" cy="23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76" name="Object 40"/>
          <p:cNvGraphicFramePr>
            <a:graphicFrameLocks noChangeAspect="1"/>
          </p:cNvGraphicFramePr>
          <p:nvPr/>
        </p:nvGraphicFramePr>
        <p:xfrm>
          <a:off x="2743200" y="3476625"/>
          <a:ext cx="3857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35" name="Equation" r:id="rId24" imgW="228600" imgH="177480" progId="Equation.DSMT4">
                  <p:embed/>
                </p:oleObj>
              </mc:Choice>
              <mc:Fallback>
                <p:oleObj name="Equation" r:id="rId24" imgW="2286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476625"/>
                        <a:ext cx="385763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77" name="Object 41"/>
          <p:cNvGraphicFramePr>
            <a:graphicFrameLocks noChangeAspect="1"/>
          </p:cNvGraphicFramePr>
          <p:nvPr/>
        </p:nvGraphicFramePr>
        <p:xfrm>
          <a:off x="3200400" y="3552825"/>
          <a:ext cx="36353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36" name="Equation" r:id="rId26" imgW="215640" imgH="177480" progId="Equation.DSMT4">
                  <p:embed/>
                </p:oleObj>
              </mc:Choice>
              <mc:Fallback>
                <p:oleObj name="Equation" r:id="rId26" imgW="2156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52825"/>
                        <a:ext cx="363538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6" name="Line 42"/>
          <p:cNvSpPr>
            <a:spLocks noChangeShapeType="1"/>
          </p:cNvSpPr>
          <p:nvPr/>
        </p:nvSpPr>
        <p:spPr bwMode="auto">
          <a:xfrm flipH="1">
            <a:off x="2743200" y="3449638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7" name="Line 43"/>
          <p:cNvSpPr>
            <a:spLocks noChangeShapeType="1"/>
          </p:cNvSpPr>
          <p:nvPr/>
        </p:nvSpPr>
        <p:spPr bwMode="auto">
          <a:xfrm flipH="1">
            <a:off x="3124200" y="3297238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8" name="Line 44"/>
          <p:cNvSpPr>
            <a:spLocks noChangeShapeType="1"/>
          </p:cNvSpPr>
          <p:nvPr/>
        </p:nvSpPr>
        <p:spPr bwMode="auto">
          <a:xfrm flipH="1">
            <a:off x="3505200" y="3297238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5986" name="Object 50"/>
          <p:cNvGraphicFramePr>
            <a:graphicFrameLocks noChangeAspect="1"/>
          </p:cNvGraphicFramePr>
          <p:nvPr/>
        </p:nvGraphicFramePr>
        <p:xfrm>
          <a:off x="2200275" y="5507038"/>
          <a:ext cx="4191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37" name="Equation" r:id="rId28" imgW="279360" imgH="393480" progId="Equation.DSMT4">
                  <p:embed/>
                </p:oleObj>
              </mc:Choice>
              <mc:Fallback>
                <p:oleObj name="Equation" r:id="rId28" imgW="279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5507038"/>
                        <a:ext cx="4191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978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5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5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5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5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5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5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5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5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5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5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5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5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5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5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5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5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5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5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EC352FA-AAD6-463E-8E0F-9FA0AF2B1D13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103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10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C3445BD-6DBC-47AD-8C66-823ADC796946}" type="slidenum">
              <a:rPr lang="en-US" altLang="zh-CN" sz="1200" smtClean="0"/>
              <a:pPr eaLnBrk="1" hangingPunct="1"/>
              <a:t>4</a:t>
            </a:fld>
            <a:endParaRPr lang="en-US" altLang="zh-CN" sz="1200" smtClean="0"/>
          </a:p>
        </p:txBody>
      </p:sp>
      <p:sp>
        <p:nvSpPr>
          <p:cNvPr id="103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66FF"/>
                </a:solidFill>
                <a:ea typeface="黑体" pitchFamily="2" charset="-122"/>
              </a:rPr>
              <a:t>一、傅里叶变换形式的系统函数</a:t>
            </a:r>
          </a:p>
        </p:txBody>
      </p:sp>
      <p:graphicFrame>
        <p:nvGraphicFramePr>
          <p:cNvPr id="240645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580883"/>
              </p:ext>
            </p:extLst>
          </p:nvPr>
        </p:nvGraphicFramePr>
        <p:xfrm>
          <a:off x="2123728" y="2911475"/>
          <a:ext cx="42084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9" name="Equation" r:id="rId3" imgW="1625400" imgH="215640" progId="Equation.DSMT4">
                  <p:embed/>
                </p:oleObj>
              </mc:Choice>
              <mc:Fallback>
                <p:oleObj name="Equation" r:id="rId3" imgW="1625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911475"/>
                        <a:ext cx="4208463" cy="517525"/>
                      </a:xfrm>
                      <a:prstGeom prst="rect">
                        <a:avLst/>
                      </a:prstGeom>
                      <a:solidFill>
                        <a:srgbClr val="FFCC99">
                          <a:alpha val="49001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6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070283"/>
              </p:ext>
            </p:extLst>
          </p:nvPr>
        </p:nvGraphicFramePr>
        <p:xfrm>
          <a:off x="755576" y="1844824"/>
          <a:ext cx="714057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70" name="Equation" r:id="rId5" imgW="2831760" imgH="330120" progId="Equation.DSMT4">
                  <p:embed/>
                </p:oleObj>
              </mc:Choice>
              <mc:Fallback>
                <p:oleObj name="Equation" r:id="rId5" imgW="28317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844824"/>
                        <a:ext cx="7140575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41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9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6CCB0FD-9998-4191-AC67-85E5522CD6F3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3586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3586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04E9C2B-4FE8-452A-B37A-D61FF354AE41}" type="slidenum">
              <a:rPr lang="en-US" altLang="zh-CN" sz="1200" smtClean="0"/>
              <a:pPr eaLnBrk="1" hangingPunct="1"/>
              <a:t>40</a:t>
            </a:fld>
            <a:endParaRPr lang="en-US" altLang="zh-CN" sz="1200" smtClean="0"/>
          </a:p>
        </p:txBody>
      </p:sp>
      <p:graphicFrame>
        <p:nvGraphicFramePr>
          <p:cNvPr id="289794" name="Object 2"/>
          <p:cNvGraphicFramePr>
            <a:graphicFrameLocks noChangeAspect="1"/>
          </p:cNvGraphicFramePr>
          <p:nvPr/>
        </p:nvGraphicFramePr>
        <p:xfrm>
          <a:off x="3810000" y="1752600"/>
          <a:ext cx="328771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09" name="Equation" r:id="rId4" imgW="1587240" imgH="393480" progId="Equation.DSMT4">
                  <p:embed/>
                </p:oleObj>
              </mc:Choice>
              <mc:Fallback>
                <p:oleObj name="Equation" r:id="rId4" imgW="1587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752600"/>
                        <a:ext cx="3287713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5" name="Object 3"/>
          <p:cNvGraphicFramePr>
            <a:graphicFrameLocks noChangeAspect="1"/>
          </p:cNvGraphicFramePr>
          <p:nvPr/>
        </p:nvGraphicFramePr>
        <p:xfrm>
          <a:off x="3311525" y="3657600"/>
          <a:ext cx="5416550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10" name="Equation" r:id="rId6" imgW="3314520" imgH="1358640" progId="Equation.DSMT4">
                  <p:embed/>
                </p:oleObj>
              </mc:Choice>
              <mc:Fallback>
                <p:oleObj name="Equation" r:id="rId6" imgW="331452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3657600"/>
                        <a:ext cx="5416550" cy="235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64" name="Group 35"/>
          <p:cNvGrpSpPr>
            <a:grpSpLocks/>
          </p:cNvGrpSpPr>
          <p:nvPr/>
        </p:nvGrpSpPr>
        <p:grpSpPr bwMode="auto">
          <a:xfrm>
            <a:off x="417513" y="1905000"/>
            <a:ext cx="2401887" cy="1849438"/>
            <a:chOff x="263" y="1103"/>
            <a:chExt cx="1619" cy="1262"/>
          </a:xfrm>
        </p:grpSpPr>
        <p:sp>
          <p:nvSpPr>
            <p:cNvPr id="35875" name="Line 25"/>
            <p:cNvSpPr>
              <a:spLocks noChangeShapeType="1"/>
            </p:cNvSpPr>
            <p:nvPr/>
          </p:nvSpPr>
          <p:spPr bwMode="auto">
            <a:xfrm>
              <a:off x="432" y="2107"/>
              <a:ext cx="129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6" name="Line 26"/>
            <p:cNvSpPr>
              <a:spLocks noChangeShapeType="1"/>
            </p:cNvSpPr>
            <p:nvPr/>
          </p:nvSpPr>
          <p:spPr bwMode="auto">
            <a:xfrm flipV="1">
              <a:off x="432" y="1118"/>
              <a:ext cx="1" cy="9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854" name="Object 27"/>
            <p:cNvGraphicFramePr>
              <a:graphicFrameLocks noChangeAspect="1"/>
            </p:cNvGraphicFramePr>
            <p:nvPr/>
          </p:nvGraphicFramePr>
          <p:xfrm>
            <a:off x="495" y="1103"/>
            <a:ext cx="342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011" name="Equation" r:id="rId8" imgW="317160" imgH="228600" progId="Equation.DSMT4">
                    <p:embed/>
                  </p:oleObj>
                </mc:Choice>
                <mc:Fallback>
                  <p:oleObj name="Equation" r:id="rId8" imgW="3171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" y="1103"/>
                          <a:ext cx="342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5" name="Object 28"/>
            <p:cNvGraphicFramePr>
              <a:graphicFrameLocks noChangeAspect="1"/>
            </p:cNvGraphicFramePr>
            <p:nvPr/>
          </p:nvGraphicFramePr>
          <p:xfrm>
            <a:off x="1773" y="2011"/>
            <a:ext cx="109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012" name="Equation" r:id="rId10" imgW="101520" imgH="164880" progId="Equation.DSMT4">
                    <p:embed/>
                  </p:oleObj>
                </mc:Choice>
                <mc:Fallback>
                  <p:oleObj name="Equation" r:id="rId10" imgW="1015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3" y="2011"/>
                          <a:ext cx="109" cy="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6" name="Object 29"/>
            <p:cNvGraphicFramePr>
              <a:graphicFrameLocks noChangeAspect="1"/>
            </p:cNvGraphicFramePr>
            <p:nvPr/>
          </p:nvGraphicFramePr>
          <p:xfrm>
            <a:off x="319" y="2133"/>
            <a:ext cx="137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013" name="Equation" r:id="rId12" imgW="126720" imgH="190440" progId="Equation.DSMT4">
                    <p:embed/>
                  </p:oleObj>
                </mc:Choice>
                <mc:Fallback>
                  <p:oleObj name="Equation" r:id="rId12" imgW="12672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" y="2133"/>
                          <a:ext cx="137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7" name="Line 31"/>
            <p:cNvSpPr>
              <a:spLocks noChangeShapeType="1"/>
            </p:cNvSpPr>
            <p:nvPr/>
          </p:nvSpPr>
          <p:spPr bwMode="auto">
            <a:xfrm flipH="1" flipV="1">
              <a:off x="432" y="1627"/>
              <a:ext cx="1344" cy="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857" name="Object 33"/>
            <p:cNvGraphicFramePr>
              <a:graphicFrameLocks noChangeAspect="1"/>
            </p:cNvGraphicFramePr>
            <p:nvPr/>
          </p:nvGraphicFramePr>
          <p:xfrm>
            <a:off x="263" y="1536"/>
            <a:ext cx="8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014" name="Equation" r:id="rId14" imgW="101520" imgH="177480" progId="Equation.DSMT4">
                    <p:embed/>
                  </p:oleObj>
                </mc:Choice>
                <mc:Fallback>
                  <p:oleObj name="Equation" r:id="rId14" imgW="1015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" y="1536"/>
                          <a:ext cx="81" cy="1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8" name="Object 34"/>
            <p:cNvGraphicFramePr>
              <a:graphicFrameLocks noChangeAspect="1"/>
            </p:cNvGraphicFramePr>
            <p:nvPr/>
          </p:nvGraphicFramePr>
          <p:xfrm>
            <a:off x="494" y="2154"/>
            <a:ext cx="1212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015" name="Equation" r:id="rId16" imgW="1104840" imgH="228600" progId="Equation.DSMT4">
                    <p:embed/>
                  </p:oleObj>
                </mc:Choice>
                <mc:Fallback>
                  <p:oleObj name="Equation" r:id="rId16" imgW="1104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" y="2154"/>
                          <a:ext cx="1212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65" name="Group 40"/>
          <p:cNvGrpSpPr>
            <a:grpSpLocks/>
          </p:cNvGrpSpPr>
          <p:nvPr/>
        </p:nvGrpSpPr>
        <p:grpSpPr bwMode="auto">
          <a:xfrm>
            <a:off x="0" y="3962400"/>
            <a:ext cx="3200400" cy="2351088"/>
            <a:chOff x="0" y="2448"/>
            <a:chExt cx="2208" cy="1529"/>
          </a:xfrm>
        </p:grpSpPr>
        <p:sp>
          <p:nvSpPr>
            <p:cNvPr id="35866" name="Freeform 7"/>
            <p:cNvSpPr>
              <a:spLocks/>
            </p:cNvSpPr>
            <p:nvPr/>
          </p:nvSpPr>
          <p:spPr bwMode="auto">
            <a:xfrm>
              <a:off x="96" y="2640"/>
              <a:ext cx="2112" cy="1056"/>
            </a:xfrm>
            <a:custGeom>
              <a:avLst/>
              <a:gdLst>
                <a:gd name="T0" fmla="*/ 0 w 2064"/>
                <a:gd name="T1" fmla="*/ 912 h 1056"/>
                <a:gd name="T2" fmla="*/ 100 w 2064"/>
                <a:gd name="T3" fmla="*/ 816 h 1056"/>
                <a:gd name="T4" fmla="*/ 352 w 2064"/>
                <a:gd name="T5" fmla="*/ 1008 h 1056"/>
                <a:gd name="T6" fmla="*/ 553 w 2064"/>
                <a:gd name="T7" fmla="*/ 816 h 1056"/>
                <a:gd name="T8" fmla="*/ 804 w 2064"/>
                <a:gd name="T9" fmla="*/ 1008 h 1056"/>
                <a:gd name="T10" fmla="*/ 955 w 2064"/>
                <a:gd name="T11" fmla="*/ 912 h 1056"/>
                <a:gd name="T12" fmla="*/ 1206 w 2064"/>
                <a:gd name="T13" fmla="*/ 144 h 1056"/>
                <a:gd name="T14" fmla="*/ 1307 w 2064"/>
                <a:gd name="T15" fmla="*/ 48 h 1056"/>
                <a:gd name="T16" fmla="*/ 1507 w 2064"/>
                <a:gd name="T17" fmla="*/ 240 h 1056"/>
                <a:gd name="T18" fmla="*/ 1759 w 2064"/>
                <a:gd name="T19" fmla="*/ 96 h 1056"/>
                <a:gd name="T20" fmla="*/ 2011 w 2064"/>
                <a:gd name="T21" fmla="*/ 240 h 1056"/>
                <a:gd name="T22" fmla="*/ 2161 w 2064"/>
                <a:gd name="T23" fmla="*/ 144 h 10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64"/>
                <a:gd name="T37" fmla="*/ 0 h 1056"/>
                <a:gd name="T38" fmla="*/ 2064 w 2064"/>
                <a:gd name="T39" fmla="*/ 1056 h 10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64" h="1056">
                  <a:moveTo>
                    <a:pt x="0" y="912"/>
                  </a:moveTo>
                  <a:cubicBezTo>
                    <a:pt x="20" y="856"/>
                    <a:pt x="40" y="800"/>
                    <a:pt x="96" y="816"/>
                  </a:cubicBezTo>
                  <a:cubicBezTo>
                    <a:pt x="152" y="832"/>
                    <a:pt x="264" y="1008"/>
                    <a:pt x="336" y="1008"/>
                  </a:cubicBezTo>
                  <a:cubicBezTo>
                    <a:pt x="408" y="1008"/>
                    <a:pt x="456" y="816"/>
                    <a:pt x="528" y="816"/>
                  </a:cubicBezTo>
                  <a:cubicBezTo>
                    <a:pt x="600" y="816"/>
                    <a:pt x="704" y="992"/>
                    <a:pt x="768" y="1008"/>
                  </a:cubicBezTo>
                  <a:cubicBezTo>
                    <a:pt x="832" y="1024"/>
                    <a:pt x="848" y="1056"/>
                    <a:pt x="912" y="912"/>
                  </a:cubicBezTo>
                  <a:cubicBezTo>
                    <a:pt x="976" y="768"/>
                    <a:pt x="1096" y="288"/>
                    <a:pt x="1152" y="144"/>
                  </a:cubicBezTo>
                  <a:cubicBezTo>
                    <a:pt x="1208" y="0"/>
                    <a:pt x="1200" y="32"/>
                    <a:pt x="1248" y="48"/>
                  </a:cubicBezTo>
                  <a:cubicBezTo>
                    <a:pt x="1296" y="64"/>
                    <a:pt x="1368" y="232"/>
                    <a:pt x="1440" y="240"/>
                  </a:cubicBezTo>
                  <a:cubicBezTo>
                    <a:pt x="1512" y="248"/>
                    <a:pt x="1600" y="96"/>
                    <a:pt x="1680" y="96"/>
                  </a:cubicBezTo>
                  <a:cubicBezTo>
                    <a:pt x="1760" y="96"/>
                    <a:pt x="1856" y="232"/>
                    <a:pt x="1920" y="240"/>
                  </a:cubicBezTo>
                  <a:cubicBezTo>
                    <a:pt x="1984" y="248"/>
                    <a:pt x="2024" y="196"/>
                    <a:pt x="20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  <p:sp>
          <p:nvSpPr>
            <p:cNvPr id="35867" name="Line 8"/>
            <p:cNvSpPr>
              <a:spLocks noChangeShapeType="1"/>
            </p:cNvSpPr>
            <p:nvPr/>
          </p:nvSpPr>
          <p:spPr bwMode="auto">
            <a:xfrm>
              <a:off x="0" y="3552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Line 9"/>
            <p:cNvSpPr>
              <a:spLocks noChangeShapeType="1"/>
            </p:cNvSpPr>
            <p:nvPr/>
          </p:nvSpPr>
          <p:spPr bwMode="auto">
            <a:xfrm flipV="1">
              <a:off x="432" y="2496"/>
              <a:ext cx="0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9" name="Line 10"/>
            <p:cNvSpPr>
              <a:spLocks noChangeShapeType="1"/>
            </p:cNvSpPr>
            <p:nvPr/>
          </p:nvSpPr>
          <p:spPr bwMode="auto">
            <a:xfrm>
              <a:off x="432" y="2784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0" name="Line 11"/>
            <p:cNvSpPr>
              <a:spLocks noChangeShapeType="1"/>
            </p:cNvSpPr>
            <p:nvPr/>
          </p:nvSpPr>
          <p:spPr bwMode="auto">
            <a:xfrm>
              <a:off x="432" y="31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1" name="Line 12"/>
            <p:cNvSpPr>
              <a:spLocks noChangeShapeType="1"/>
            </p:cNvSpPr>
            <p:nvPr/>
          </p:nvSpPr>
          <p:spPr bwMode="auto">
            <a:xfrm>
              <a:off x="1152" y="278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2" name="Line 13"/>
            <p:cNvSpPr>
              <a:spLocks noChangeShapeType="1"/>
            </p:cNvSpPr>
            <p:nvPr/>
          </p:nvSpPr>
          <p:spPr bwMode="auto">
            <a:xfrm>
              <a:off x="1344" y="2544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3" name="Line 14"/>
            <p:cNvSpPr>
              <a:spLocks noChangeShapeType="1"/>
            </p:cNvSpPr>
            <p:nvPr/>
          </p:nvSpPr>
          <p:spPr bwMode="auto">
            <a:xfrm>
              <a:off x="96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845" name="Object 15"/>
            <p:cNvGraphicFramePr>
              <a:graphicFrameLocks noChangeAspect="1"/>
            </p:cNvGraphicFramePr>
            <p:nvPr/>
          </p:nvGraphicFramePr>
          <p:xfrm>
            <a:off x="487" y="2448"/>
            <a:ext cx="29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016" name="Equation" r:id="rId18" imgW="266400" imgH="203040" progId="Equation.DSMT4">
                    <p:embed/>
                  </p:oleObj>
                </mc:Choice>
                <mc:Fallback>
                  <p:oleObj name="Equation" r:id="rId18" imgW="266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" y="2448"/>
                          <a:ext cx="298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6" name="Object 16"/>
            <p:cNvGraphicFramePr>
              <a:graphicFrameLocks noChangeAspect="1"/>
            </p:cNvGraphicFramePr>
            <p:nvPr/>
          </p:nvGraphicFramePr>
          <p:xfrm>
            <a:off x="336" y="2688"/>
            <a:ext cx="74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017" name="Equation" r:id="rId20" imgW="88560" imgH="164880" progId="Equation.DSMT4">
                    <p:embed/>
                  </p:oleObj>
                </mc:Choice>
                <mc:Fallback>
                  <p:oleObj name="Equation" r:id="rId20" imgW="885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688"/>
                          <a:ext cx="74" cy="1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7" name="Object 17"/>
            <p:cNvGraphicFramePr>
              <a:graphicFrameLocks noChangeAspect="1"/>
            </p:cNvGraphicFramePr>
            <p:nvPr/>
          </p:nvGraphicFramePr>
          <p:xfrm>
            <a:off x="320" y="3072"/>
            <a:ext cx="10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018" name="Equation" r:id="rId22" imgW="152280" imgH="393480" progId="Equation.DSMT4">
                    <p:embed/>
                  </p:oleObj>
                </mc:Choice>
                <mc:Fallback>
                  <p:oleObj name="Equation" r:id="rId22" imgW="1522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" y="3072"/>
                          <a:ext cx="10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8" name="Object 18"/>
            <p:cNvGraphicFramePr>
              <a:graphicFrameLocks noChangeAspect="1"/>
            </p:cNvGraphicFramePr>
            <p:nvPr/>
          </p:nvGraphicFramePr>
          <p:xfrm>
            <a:off x="254" y="3627"/>
            <a:ext cx="141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019" name="Equation" r:id="rId24" imgW="126720" imgH="177480" progId="Equation.DSMT4">
                    <p:embed/>
                  </p:oleObj>
                </mc:Choice>
                <mc:Fallback>
                  <p:oleObj name="Equation" r:id="rId24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3627"/>
                          <a:ext cx="141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4" name="Line 19"/>
            <p:cNvSpPr>
              <a:spLocks noChangeShapeType="1"/>
            </p:cNvSpPr>
            <p:nvPr/>
          </p:nvSpPr>
          <p:spPr bwMode="auto">
            <a:xfrm>
              <a:off x="912" y="374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849" name="Object 20"/>
            <p:cNvGraphicFramePr>
              <a:graphicFrameLocks noChangeAspect="1"/>
            </p:cNvGraphicFramePr>
            <p:nvPr/>
          </p:nvGraphicFramePr>
          <p:xfrm>
            <a:off x="1104" y="3715"/>
            <a:ext cx="14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020" name="Equation" r:id="rId26" imgW="126720" imgH="228600" progId="Equation.DSMT4">
                    <p:embed/>
                  </p:oleObj>
                </mc:Choice>
                <mc:Fallback>
                  <p:oleObj name="Equation" r:id="rId26" imgW="126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715"/>
                          <a:ext cx="141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0" name="Object 21"/>
            <p:cNvGraphicFramePr>
              <a:graphicFrameLocks noChangeAspect="1"/>
            </p:cNvGraphicFramePr>
            <p:nvPr/>
          </p:nvGraphicFramePr>
          <p:xfrm>
            <a:off x="1968" y="3600"/>
            <a:ext cx="98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021" name="Equation" r:id="rId28" imgW="88560" imgH="152280" progId="Equation.DSMT4">
                    <p:embed/>
                  </p:oleObj>
                </mc:Choice>
                <mc:Fallback>
                  <p:oleObj name="Equation" r:id="rId28" imgW="8856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600"/>
                          <a:ext cx="98" cy="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1" name="Object 36"/>
            <p:cNvGraphicFramePr>
              <a:graphicFrameLocks noChangeAspect="1"/>
            </p:cNvGraphicFramePr>
            <p:nvPr/>
          </p:nvGraphicFramePr>
          <p:xfrm>
            <a:off x="960" y="3072"/>
            <a:ext cx="180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022" name="Equation" r:id="rId30" imgW="228600" imgH="431640" progId="Equation.DSMT4">
                    <p:embed/>
                  </p:oleObj>
                </mc:Choice>
                <mc:Fallback>
                  <p:oleObj name="Equation" r:id="rId30" imgW="22860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072"/>
                          <a:ext cx="180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2" name="Object 37"/>
            <p:cNvGraphicFramePr>
              <a:graphicFrameLocks noChangeAspect="1"/>
            </p:cNvGraphicFramePr>
            <p:nvPr/>
          </p:nvGraphicFramePr>
          <p:xfrm>
            <a:off x="1152" y="3024"/>
            <a:ext cx="180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023" name="Equation" r:id="rId32" imgW="228600" imgH="431640" progId="Equation.DSMT4">
                    <p:embed/>
                  </p:oleObj>
                </mc:Choice>
                <mc:Fallback>
                  <p:oleObj name="Equation" r:id="rId32" imgW="22860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024"/>
                          <a:ext cx="180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3" name="Object 38"/>
            <p:cNvGraphicFramePr>
              <a:graphicFrameLocks noChangeAspect="1"/>
            </p:cNvGraphicFramePr>
            <p:nvPr/>
          </p:nvGraphicFramePr>
          <p:xfrm>
            <a:off x="1076" y="3508"/>
            <a:ext cx="15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024" name="Equation" r:id="rId33" imgW="139680" imgH="228600" progId="Equation.DSMT4">
                    <p:embed/>
                  </p:oleObj>
                </mc:Choice>
                <mc:Fallback>
                  <p:oleObj name="Equation" r:id="rId33" imgW="1396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6" y="3508"/>
                          <a:ext cx="154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9831" name="Object 39"/>
          <p:cNvGraphicFramePr>
            <a:graphicFrameLocks noChangeAspect="1"/>
          </p:cNvGraphicFramePr>
          <p:nvPr/>
        </p:nvGraphicFramePr>
        <p:xfrm>
          <a:off x="3227388" y="2362200"/>
          <a:ext cx="5510212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25" name="Equation" r:id="rId35" imgW="2793960" imgH="685800" progId="Equation.DSMT4">
                  <p:embed/>
                </p:oleObj>
              </mc:Choice>
              <mc:Fallback>
                <p:oleObj name="Equation" r:id="rId35" imgW="279396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2362200"/>
                        <a:ext cx="5510212" cy="1189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356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4699461-7EC5-4354-BE5D-F83C124DAEDD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3688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3688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569BAEC-6F8C-402B-9130-5D422FEB4B42}" type="slidenum">
              <a:rPr lang="en-US" altLang="zh-CN" sz="1200" smtClean="0"/>
              <a:pPr eaLnBrk="1" hangingPunct="1"/>
              <a:t>41</a:t>
            </a:fld>
            <a:endParaRPr lang="en-US" altLang="zh-CN" sz="1200" smtClean="0"/>
          </a:p>
        </p:txBody>
      </p:sp>
      <p:graphicFrame>
        <p:nvGraphicFramePr>
          <p:cNvPr id="162818" name="Object 2"/>
          <p:cNvGraphicFramePr>
            <a:graphicFrameLocks noChangeAspect="1"/>
          </p:cNvGraphicFramePr>
          <p:nvPr/>
        </p:nvGraphicFramePr>
        <p:xfrm>
          <a:off x="3930650" y="4648200"/>
          <a:ext cx="4205288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78" name="Equation" r:id="rId4" imgW="2489040" imgH="888840" progId="Equation.DSMT4">
                  <p:embed/>
                </p:oleObj>
              </mc:Choice>
              <mc:Fallback>
                <p:oleObj name="Equation" r:id="rId4" imgW="248904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4648200"/>
                        <a:ext cx="4205288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19" name="Object 3"/>
          <p:cNvGraphicFramePr>
            <a:graphicFrameLocks noChangeAspect="1"/>
          </p:cNvGraphicFramePr>
          <p:nvPr/>
        </p:nvGraphicFramePr>
        <p:xfrm>
          <a:off x="2308225" y="3352800"/>
          <a:ext cx="65151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79" name="Equation" r:id="rId6" imgW="2997000" imgH="660240" progId="Equation.DSMT4">
                  <p:embed/>
                </p:oleObj>
              </mc:Choice>
              <mc:Fallback>
                <p:oleObj name="Equation" r:id="rId6" imgW="299700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3352800"/>
                        <a:ext cx="6515100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43000" y="342900"/>
            <a:ext cx="7450138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800" b="1" dirty="0" smtClean="0">
                <a:solidFill>
                  <a:srgbClr val="0066FF"/>
                </a:solidFill>
                <a:latin typeface="华文细黑" pitchFamily="2" charset="-122"/>
                <a:ea typeface="华文细黑" pitchFamily="2" charset="-122"/>
              </a:rPr>
              <a:t>四、 理想低通对矩形脉冲响应</a:t>
            </a:r>
            <a:endParaRPr lang="zh-CN" altLang="en-US" b="1" dirty="0" smtClean="0">
              <a:solidFill>
                <a:srgbClr val="0066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0" y="4005263"/>
            <a:ext cx="3508375" cy="2127250"/>
            <a:chOff x="0" y="1872"/>
            <a:chExt cx="2210" cy="1340"/>
          </a:xfrm>
        </p:grpSpPr>
        <p:sp>
          <p:nvSpPr>
            <p:cNvPr id="36898" name="Freeform 12"/>
            <p:cNvSpPr>
              <a:spLocks/>
            </p:cNvSpPr>
            <p:nvPr/>
          </p:nvSpPr>
          <p:spPr bwMode="auto">
            <a:xfrm flipH="1">
              <a:off x="864" y="2064"/>
              <a:ext cx="912" cy="816"/>
            </a:xfrm>
            <a:custGeom>
              <a:avLst/>
              <a:gdLst>
                <a:gd name="T0" fmla="*/ 0 w 2064"/>
                <a:gd name="T1" fmla="*/ 545 h 1056"/>
                <a:gd name="T2" fmla="*/ 19 w 2064"/>
                <a:gd name="T3" fmla="*/ 488 h 1056"/>
                <a:gd name="T4" fmla="*/ 65 w 2064"/>
                <a:gd name="T5" fmla="*/ 602 h 1056"/>
                <a:gd name="T6" fmla="*/ 103 w 2064"/>
                <a:gd name="T7" fmla="*/ 488 h 1056"/>
                <a:gd name="T8" fmla="*/ 150 w 2064"/>
                <a:gd name="T9" fmla="*/ 602 h 1056"/>
                <a:gd name="T10" fmla="*/ 178 w 2064"/>
                <a:gd name="T11" fmla="*/ 545 h 1056"/>
                <a:gd name="T12" fmla="*/ 225 w 2064"/>
                <a:gd name="T13" fmla="*/ 86 h 1056"/>
                <a:gd name="T14" fmla="*/ 243 w 2064"/>
                <a:gd name="T15" fmla="*/ 29 h 1056"/>
                <a:gd name="T16" fmla="*/ 281 w 2064"/>
                <a:gd name="T17" fmla="*/ 143 h 1056"/>
                <a:gd name="T18" fmla="*/ 328 w 2064"/>
                <a:gd name="T19" fmla="*/ 57 h 1056"/>
                <a:gd name="T20" fmla="*/ 375 w 2064"/>
                <a:gd name="T21" fmla="*/ 143 h 1056"/>
                <a:gd name="T22" fmla="*/ 403 w 2064"/>
                <a:gd name="T23" fmla="*/ 86 h 10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64"/>
                <a:gd name="T37" fmla="*/ 0 h 1056"/>
                <a:gd name="T38" fmla="*/ 2064 w 2064"/>
                <a:gd name="T39" fmla="*/ 1056 h 10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64" h="1056">
                  <a:moveTo>
                    <a:pt x="0" y="912"/>
                  </a:moveTo>
                  <a:cubicBezTo>
                    <a:pt x="20" y="856"/>
                    <a:pt x="40" y="800"/>
                    <a:pt x="96" y="816"/>
                  </a:cubicBezTo>
                  <a:cubicBezTo>
                    <a:pt x="152" y="832"/>
                    <a:pt x="264" y="1008"/>
                    <a:pt x="336" y="1008"/>
                  </a:cubicBezTo>
                  <a:cubicBezTo>
                    <a:pt x="408" y="1008"/>
                    <a:pt x="456" y="816"/>
                    <a:pt x="528" y="816"/>
                  </a:cubicBezTo>
                  <a:cubicBezTo>
                    <a:pt x="600" y="816"/>
                    <a:pt x="704" y="992"/>
                    <a:pt x="768" y="1008"/>
                  </a:cubicBezTo>
                  <a:cubicBezTo>
                    <a:pt x="832" y="1024"/>
                    <a:pt x="848" y="1056"/>
                    <a:pt x="912" y="912"/>
                  </a:cubicBezTo>
                  <a:cubicBezTo>
                    <a:pt x="976" y="768"/>
                    <a:pt x="1096" y="288"/>
                    <a:pt x="1152" y="144"/>
                  </a:cubicBezTo>
                  <a:cubicBezTo>
                    <a:pt x="1208" y="0"/>
                    <a:pt x="1200" y="32"/>
                    <a:pt x="1248" y="48"/>
                  </a:cubicBezTo>
                  <a:cubicBezTo>
                    <a:pt x="1296" y="64"/>
                    <a:pt x="1368" y="232"/>
                    <a:pt x="1440" y="240"/>
                  </a:cubicBezTo>
                  <a:cubicBezTo>
                    <a:pt x="1512" y="248"/>
                    <a:pt x="1600" y="96"/>
                    <a:pt x="1680" y="96"/>
                  </a:cubicBezTo>
                  <a:cubicBezTo>
                    <a:pt x="1760" y="96"/>
                    <a:pt x="1856" y="232"/>
                    <a:pt x="1920" y="240"/>
                  </a:cubicBezTo>
                  <a:cubicBezTo>
                    <a:pt x="1984" y="248"/>
                    <a:pt x="2024" y="196"/>
                    <a:pt x="20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  <p:sp>
          <p:nvSpPr>
            <p:cNvPr id="36899" name="Line 13"/>
            <p:cNvSpPr>
              <a:spLocks noChangeShapeType="1"/>
            </p:cNvSpPr>
            <p:nvPr/>
          </p:nvSpPr>
          <p:spPr bwMode="auto">
            <a:xfrm>
              <a:off x="0" y="2736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0" name="Line 14"/>
            <p:cNvSpPr>
              <a:spLocks noChangeShapeType="1"/>
            </p:cNvSpPr>
            <p:nvPr/>
          </p:nvSpPr>
          <p:spPr bwMode="auto">
            <a:xfrm flipV="1">
              <a:off x="432" y="1920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1" name="Line 15"/>
            <p:cNvSpPr>
              <a:spLocks noChangeShapeType="1"/>
            </p:cNvSpPr>
            <p:nvPr/>
          </p:nvSpPr>
          <p:spPr bwMode="auto">
            <a:xfrm>
              <a:off x="384" y="220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2" name="Line 16"/>
            <p:cNvSpPr>
              <a:spLocks noChangeShapeType="1"/>
            </p:cNvSpPr>
            <p:nvPr/>
          </p:nvSpPr>
          <p:spPr bwMode="auto">
            <a:xfrm>
              <a:off x="432" y="244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3" name="Line 17"/>
            <p:cNvSpPr>
              <a:spLocks noChangeShapeType="1"/>
            </p:cNvSpPr>
            <p:nvPr/>
          </p:nvSpPr>
          <p:spPr bwMode="auto">
            <a:xfrm>
              <a:off x="1296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4" name="Line 18"/>
            <p:cNvSpPr>
              <a:spLocks noChangeShapeType="1"/>
            </p:cNvSpPr>
            <p:nvPr/>
          </p:nvSpPr>
          <p:spPr bwMode="auto">
            <a:xfrm>
              <a:off x="1008" y="21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877" name="Object 20"/>
            <p:cNvGraphicFramePr>
              <a:graphicFrameLocks noChangeAspect="1"/>
            </p:cNvGraphicFramePr>
            <p:nvPr/>
          </p:nvGraphicFramePr>
          <p:xfrm>
            <a:off x="480" y="1872"/>
            <a:ext cx="29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80" name="Equation" r:id="rId8" imgW="266400" imgH="203040" progId="Equation.DSMT4">
                    <p:embed/>
                  </p:oleObj>
                </mc:Choice>
                <mc:Fallback>
                  <p:oleObj name="Equation" r:id="rId8" imgW="266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872"/>
                          <a:ext cx="298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8" name="Object 21"/>
            <p:cNvGraphicFramePr>
              <a:graphicFrameLocks noChangeAspect="1"/>
            </p:cNvGraphicFramePr>
            <p:nvPr/>
          </p:nvGraphicFramePr>
          <p:xfrm>
            <a:off x="338" y="2160"/>
            <a:ext cx="49" cy="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81" name="Equation" r:id="rId10" imgW="88560" imgH="164880" progId="Equation.DSMT4">
                    <p:embed/>
                  </p:oleObj>
                </mc:Choice>
                <mc:Fallback>
                  <p:oleObj name="Equation" r:id="rId10" imgW="885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" y="2160"/>
                          <a:ext cx="49" cy="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9" name="Object 22"/>
            <p:cNvGraphicFramePr>
              <a:graphicFrameLocks noChangeAspect="1"/>
            </p:cNvGraphicFramePr>
            <p:nvPr/>
          </p:nvGraphicFramePr>
          <p:xfrm>
            <a:off x="288" y="2304"/>
            <a:ext cx="115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82" name="Equation" r:id="rId12" imgW="152280" imgH="393480" progId="Equation.DSMT4">
                    <p:embed/>
                  </p:oleObj>
                </mc:Choice>
                <mc:Fallback>
                  <p:oleObj name="Equation" r:id="rId12" imgW="1522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304"/>
                          <a:ext cx="115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0" name="Object 23"/>
            <p:cNvGraphicFramePr>
              <a:graphicFrameLocks noChangeAspect="1"/>
            </p:cNvGraphicFramePr>
            <p:nvPr/>
          </p:nvGraphicFramePr>
          <p:xfrm>
            <a:off x="254" y="2811"/>
            <a:ext cx="141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83" name="Equation" r:id="rId14" imgW="126720" imgH="177480" progId="Equation.DSMT4">
                    <p:embed/>
                  </p:oleObj>
                </mc:Choice>
                <mc:Fallback>
                  <p:oleObj name="Equation" r:id="rId14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2811"/>
                          <a:ext cx="141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1" name="Object 25"/>
            <p:cNvGraphicFramePr>
              <a:graphicFrameLocks noChangeAspect="1"/>
            </p:cNvGraphicFramePr>
            <p:nvPr/>
          </p:nvGraphicFramePr>
          <p:xfrm>
            <a:off x="665" y="2736"/>
            <a:ext cx="11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84" name="Equation" r:id="rId16" imgW="139680" imgH="228600" progId="Equation.DSMT4">
                    <p:embed/>
                  </p:oleObj>
                </mc:Choice>
                <mc:Fallback>
                  <p:oleObj name="Equation" r:id="rId16" imgW="1396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" y="2736"/>
                          <a:ext cx="113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2" name="Object 26"/>
            <p:cNvGraphicFramePr>
              <a:graphicFrameLocks noChangeAspect="1"/>
            </p:cNvGraphicFramePr>
            <p:nvPr/>
          </p:nvGraphicFramePr>
          <p:xfrm>
            <a:off x="2112" y="2784"/>
            <a:ext cx="98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85" name="Equation" r:id="rId18" imgW="88560" imgH="152280" progId="Equation.DSMT4">
                    <p:embed/>
                  </p:oleObj>
                </mc:Choice>
                <mc:Fallback>
                  <p:oleObj name="Equation" r:id="rId18" imgW="8856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784"/>
                          <a:ext cx="98" cy="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5" name="Freeform 27"/>
            <p:cNvSpPr>
              <a:spLocks/>
            </p:cNvSpPr>
            <p:nvPr/>
          </p:nvSpPr>
          <p:spPr bwMode="auto">
            <a:xfrm>
              <a:off x="240" y="2064"/>
              <a:ext cx="960" cy="816"/>
            </a:xfrm>
            <a:custGeom>
              <a:avLst/>
              <a:gdLst>
                <a:gd name="T0" fmla="*/ 0 w 2064"/>
                <a:gd name="T1" fmla="*/ 545 h 1056"/>
                <a:gd name="T2" fmla="*/ 21 w 2064"/>
                <a:gd name="T3" fmla="*/ 488 h 1056"/>
                <a:gd name="T4" fmla="*/ 73 w 2064"/>
                <a:gd name="T5" fmla="*/ 602 h 1056"/>
                <a:gd name="T6" fmla="*/ 114 w 2064"/>
                <a:gd name="T7" fmla="*/ 488 h 1056"/>
                <a:gd name="T8" fmla="*/ 166 w 2064"/>
                <a:gd name="T9" fmla="*/ 602 h 1056"/>
                <a:gd name="T10" fmla="*/ 197 w 2064"/>
                <a:gd name="T11" fmla="*/ 545 h 1056"/>
                <a:gd name="T12" fmla="*/ 249 w 2064"/>
                <a:gd name="T13" fmla="*/ 86 h 1056"/>
                <a:gd name="T14" fmla="*/ 270 w 2064"/>
                <a:gd name="T15" fmla="*/ 29 h 1056"/>
                <a:gd name="T16" fmla="*/ 312 w 2064"/>
                <a:gd name="T17" fmla="*/ 143 h 1056"/>
                <a:gd name="T18" fmla="*/ 363 w 2064"/>
                <a:gd name="T19" fmla="*/ 57 h 1056"/>
                <a:gd name="T20" fmla="*/ 415 w 2064"/>
                <a:gd name="T21" fmla="*/ 143 h 1056"/>
                <a:gd name="T22" fmla="*/ 447 w 2064"/>
                <a:gd name="T23" fmla="*/ 86 h 10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64"/>
                <a:gd name="T37" fmla="*/ 0 h 1056"/>
                <a:gd name="T38" fmla="*/ 2064 w 2064"/>
                <a:gd name="T39" fmla="*/ 1056 h 10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64" h="1056">
                  <a:moveTo>
                    <a:pt x="0" y="912"/>
                  </a:moveTo>
                  <a:cubicBezTo>
                    <a:pt x="20" y="856"/>
                    <a:pt x="40" y="800"/>
                    <a:pt x="96" y="816"/>
                  </a:cubicBezTo>
                  <a:cubicBezTo>
                    <a:pt x="152" y="832"/>
                    <a:pt x="264" y="1008"/>
                    <a:pt x="336" y="1008"/>
                  </a:cubicBezTo>
                  <a:cubicBezTo>
                    <a:pt x="408" y="1008"/>
                    <a:pt x="456" y="816"/>
                    <a:pt x="528" y="816"/>
                  </a:cubicBezTo>
                  <a:cubicBezTo>
                    <a:pt x="600" y="816"/>
                    <a:pt x="704" y="992"/>
                    <a:pt x="768" y="1008"/>
                  </a:cubicBezTo>
                  <a:cubicBezTo>
                    <a:pt x="832" y="1024"/>
                    <a:pt x="848" y="1056"/>
                    <a:pt x="912" y="912"/>
                  </a:cubicBezTo>
                  <a:cubicBezTo>
                    <a:pt x="976" y="768"/>
                    <a:pt x="1096" y="288"/>
                    <a:pt x="1152" y="144"/>
                  </a:cubicBezTo>
                  <a:cubicBezTo>
                    <a:pt x="1208" y="0"/>
                    <a:pt x="1200" y="32"/>
                    <a:pt x="1248" y="48"/>
                  </a:cubicBezTo>
                  <a:cubicBezTo>
                    <a:pt x="1296" y="64"/>
                    <a:pt x="1368" y="232"/>
                    <a:pt x="1440" y="240"/>
                  </a:cubicBezTo>
                  <a:cubicBezTo>
                    <a:pt x="1512" y="248"/>
                    <a:pt x="1600" y="96"/>
                    <a:pt x="1680" y="96"/>
                  </a:cubicBezTo>
                  <a:cubicBezTo>
                    <a:pt x="1760" y="96"/>
                    <a:pt x="1856" y="232"/>
                    <a:pt x="1920" y="240"/>
                  </a:cubicBezTo>
                  <a:cubicBezTo>
                    <a:pt x="1984" y="248"/>
                    <a:pt x="2024" y="196"/>
                    <a:pt x="20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  <p:sp>
          <p:nvSpPr>
            <p:cNvPr id="36906" name="Line 28"/>
            <p:cNvSpPr>
              <a:spLocks noChangeShapeType="1"/>
            </p:cNvSpPr>
            <p:nvPr/>
          </p:nvSpPr>
          <p:spPr bwMode="auto">
            <a:xfrm>
              <a:off x="720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883" name="Object 29"/>
            <p:cNvGraphicFramePr>
              <a:graphicFrameLocks noChangeAspect="1"/>
            </p:cNvGraphicFramePr>
            <p:nvPr/>
          </p:nvGraphicFramePr>
          <p:xfrm>
            <a:off x="912" y="2736"/>
            <a:ext cx="245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86" name="Equation" r:id="rId20" imgW="380880" imgH="393480" progId="Equation.DSMT4">
                    <p:embed/>
                  </p:oleObj>
                </mc:Choice>
                <mc:Fallback>
                  <p:oleObj name="Equation" r:id="rId20" imgW="3808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736"/>
                          <a:ext cx="245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4" name="Object 30"/>
            <p:cNvGraphicFramePr>
              <a:graphicFrameLocks noChangeAspect="1"/>
            </p:cNvGraphicFramePr>
            <p:nvPr/>
          </p:nvGraphicFramePr>
          <p:xfrm>
            <a:off x="1200" y="2784"/>
            <a:ext cx="22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87" name="Equation" r:id="rId22" imgW="355320" imgH="228600" progId="Equation.DSMT4">
                    <p:embed/>
                  </p:oleObj>
                </mc:Choice>
                <mc:Fallback>
                  <p:oleObj name="Equation" r:id="rId22" imgW="3553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784"/>
                          <a:ext cx="229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5" name="Object 31"/>
            <p:cNvGraphicFramePr>
              <a:graphicFrameLocks noChangeAspect="1"/>
            </p:cNvGraphicFramePr>
            <p:nvPr/>
          </p:nvGraphicFramePr>
          <p:xfrm>
            <a:off x="240" y="3024"/>
            <a:ext cx="1824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88" name="Equation" r:id="rId24" imgW="2019240" imgH="203040" progId="Equation.DSMT4">
                    <p:embed/>
                  </p:oleObj>
                </mc:Choice>
                <mc:Fallback>
                  <p:oleObj name="Equation" r:id="rId24" imgW="2019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3024"/>
                          <a:ext cx="1824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2851" name="Object 35"/>
          <p:cNvGraphicFramePr>
            <a:graphicFrameLocks noChangeAspect="1"/>
          </p:cNvGraphicFramePr>
          <p:nvPr/>
        </p:nvGraphicFramePr>
        <p:xfrm>
          <a:off x="319088" y="1752600"/>
          <a:ext cx="81724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89" name="Equation" r:id="rId26" imgW="4114800" imgH="203040" progId="Equation.DSMT4">
                  <p:embed/>
                </p:oleObj>
              </mc:Choice>
              <mc:Fallback>
                <p:oleObj name="Equation" r:id="rId26" imgW="4114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1752600"/>
                        <a:ext cx="81724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1939925" y="2276475"/>
            <a:ext cx="5132388" cy="906463"/>
            <a:chOff x="1223" y="1440"/>
            <a:chExt cx="3233" cy="571"/>
          </a:xfrm>
        </p:grpSpPr>
        <p:graphicFrame>
          <p:nvGraphicFramePr>
            <p:cNvPr id="36875" name="Object 36"/>
            <p:cNvGraphicFramePr>
              <a:graphicFrameLocks noChangeAspect="1"/>
            </p:cNvGraphicFramePr>
            <p:nvPr/>
          </p:nvGraphicFramePr>
          <p:xfrm>
            <a:off x="1223" y="1440"/>
            <a:ext cx="323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90" name="Equation" r:id="rId28" imgW="2501640" imgH="203040" progId="Equation.DSMT4">
                    <p:embed/>
                  </p:oleObj>
                </mc:Choice>
                <mc:Fallback>
                  <p:oleObj name="Equation" r:id="rId28" imgW="25016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3" y="1440"/>
                          <a:ext cx="3233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6" name="Object 37"/>
            <p:cNvGraphicFramePr>
              <a:graphicFrameLocks noChangeAspect="1"/>
            </p:cNvGraphicFramePr>
            <p:nvPr/>
          </p:nvGraphicFramePr>
          <p:xfrm>
            <a:off x="1898" y="1744"/>
            <a:ext cx="1583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91" name="Equation" r:id="rId30" imgW="1155600" imgH="203040" progId="Equation.DSMT4">
                    <p:embed/>
                  </p:oleObj>
                </mc:Choice>
                <mc:Fallback>
                  <p:oleObj name="Equation" r:id="rId30" imgW="11556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8" y="1744"/>
                          <a:ext cx="1583" cy="2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228600" y="2060575"/>
            <a:ext cx="2032000" cy="1973263"/>
            <a:chOff x="117" y="1445"/>
            <a:chExt cx="1280" cy="1243"/>
          </a:xfrm>
        </p:grpSpPr>
        <p:sp>
          <p:nvSpPr>
            <p:cNvPr id="36894" name="Line 40"/>
            <p:cNvSpPr>
              <a:spLocks noChangeShapeType="1"/>
            </p:cNvSpPr>
            <p:nvPr/>
          </p:nvSpPr>
          <p:spPr bwMode="auto">
            <a:xfrm>
              <a:off x="258" y="2318"/>
              <a:ext cx="10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5" name="Line 41"/>
            <p:cNvSpPr>
              <a:spLocks noChangeShapeType="1"/>
            </p:cNvSpPr>
            <p:nvPr/>
          </p:nvSpPr>
          <p:spPr bwMode="auto">
            <a:xfrm flipV="1">
              <a:off x="258" y="1478"/>
              <a:ext cx="0" cy="8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869" name="Object 42"/>
            <p:cNvGraphicFramePr>
              <a:graphicFrameLocks noChangeAspect="1"/>
            </p:cNvGraphicFramePr>
            <p:nvPr/>
          </p:nvGraphicFramePr>
          <p:xfrm>
            <a:off x="326" y="1445"/>
            <a:ext cx="26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92" name="Equation" r:id="rId32" imgW="304560" imgH="228600" progId="Equation.DSMT4">
                    <p:embed/>
                  </p:oleObj>
                </mc:Choice>
                <mc:Fallback>
                  <p:oleObj name="Equation" r:id="rId32" imgW="3045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" y="1445"/>
                          <a:ext cx="269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Object 43"/>
            <p:cNvGraphicFramePr>
              <a:graphicFrameLocks noChangeAspect="1"/>
            </p:cNvGraphicFramePr>
            <p:nvPr/>
          </p:nvGraphicFramePr>
          <p:xfrm>
            <a:off x="1308" y="2388"/>
            <a:ext cx="89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93" name="Equation" r:id="rId34" imgW="101520" imgH="164880" progId="Equation.DSMT4">
                    <p:embed/>
                  </p:oleObj>
                </mc:Choice>
                <mc:Fallback>
                  <p:oleObj name="Equation" r:id="rId34" imgW="1015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8" y="2388"/>
                          <a:ext cx="89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1" name="Object 44"/>
            <p:cNvGraphicFramePr>
              <a:graphicFrameLocks noChangeAspect="1"/>
            </p:cNvGraphicFramePr>
            <p:nvPr/>
          </p:nvGraphicFramePr>
          <p:xfrm>
            <a:off x="166" y="2345"/>
            <a:ext cx="11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94" name="Equation" r:id="rId36" imgW="126720" imgH="190440" progId="Equation.DSMT4">
                    <p:embed/>
                  </p:oleObj>
                </mc:Choice>
                <mc:Fallback>
                  <p:oleObj name="Equation" r:id="rId36" imgW="12672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" y="2345"/>
                          <a:ext cx="112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6" name="Line 45"/>
            <p:cNvSpPr>
              <a:spLocks noChangeShapeType="1"/>
            </p:cNvSpPr>
            <p:nvPr/>
          </p:nvSpPr>
          <p:spPr bwMode="auto">
            <a:xfrm flipV="1">
              <a:off x="785" y="1898"/>
              <a:ext cx="0" cy="4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7" name="Line 46"/>
            <p:cNvSpPr>
              <a:spLocks noChangeShapeType="1"/>
            </p:cNvSpPr>
            <p:nvPr/>
          </p:nvSpPr>
          <p:spPr bwMode="auto">
            <a:xfrm flipH="1" flipV="1">
              <a:off x="258" y="1898"/>
              <a:ext cx="52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872" name="Object 47"/>
            <p:cNvGraphicFramePr>
              <a:graphicFrameLocks noChangeAspect="1"/>
            </p:cNvGraphicFramePr>
            <p:nvPr/>
          </p:nvGraphicFramePr>
          <p:xfrm>
            <a:off x="704" y="2356"/>
            <a:ext cx="112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95" name="Equation" r:id="rId38" imgW="126720" imgH="152280" progId="Equation.DSMT4">
                    <p:embed/>
                  </p:oleObj>
                </mc:Choice>
                <mc:Fallback>
                  <p:oleObj name="Equation" r:id="rId38" imgW="12672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" y="2356"/>
                          <a:ext cx="112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3" name="Object 48"/>
            <p:cNvGraphicFramePr>
              <a:graphicFrameLocks noChangeAspect="1"/>
            </p:cNvGraphicFramePr>
            <p:nvPr/>
          </p:nvGraphicFramePr>
          <p:xfrm>
            <a:off x="117" y="1822"/>
            <a:ext cx="67" cy="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96" name="Equation" r:id="rId40" imgW="101520" imgH="177480" progId="Equation.DSMT4">
                    <p:embed/>
                  </p:oleObj>
                </mc:Choice>
                <mc:Fallback>
                  <p:oleObj name="Equation" r:id="rId40" imgW="1015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" y="1822"/>
                          <a:ext cx="67" cy="1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4" name="Object 49"/>
            <p:cNvGraphicFramePr>
              <a:graphicFrameLocks noChangeAspect="1"/>
            </p:cNvGraphicFramePr>
            <p:nvPr/>
          </p:nvGraphicFramePr>
          <p:xfrm>
            <a:off x="299" y="2508"/>
            <a:ext cx="99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97" name="Equation" r:id="rId42" imgW="1104840" imgH="228600" progId="Equation.DSMT4">
                    <p:embed/>
                  </p:oleObj>
                </mc:Choice>
                <mc:Fallback>
                  <p:oleObj name="Equation" r:id="rId42" imgW="1104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" y="2508"/>
                          <a:ext cx="994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6550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9863294-FAE8-4E91-9812-59B2DA5FDE53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14029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14029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62E1338-5B18-42D0-9206-181C88BFBA98}" type="slidenum">
              <a:rPr lang="en-US" altLang="zh-CN" sz="1200" smtClean="0"/>
              <a:pPr eaLnBrk="1" hangingPunct="1"/>
              <a:t>42</a:t>
            </a:fld>
            <a:endParaRPr lang="en-US" altLang="zh-CN" sz="1200" smtClean="0"/>
          </a:p>
        </p:txBody>
      </p:sp>
      <p:sp>
        <p:nvSpPr>
          <p:cNvPr id="140293" name="Rectangle 3"/>
          <p:cNvSpPr>
            <a:spLocks noChangeArrowheads="1"/>
          </p:cNvSpPr>
          <p:nvPr/>
        </p:nvSpPr>
        <p:spPr bwMode="auto">
          <a:xfrm>
            <a:off x="1753959" y="1011500"/>
            <a:ext cx="533832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latinLnBrk="1" hangingPunct="1"/>
            <a:r>
              <a:rPr kumimoji="1" lang="zh-CN" altLang="en-US" sz="8000" b="1" dirty="0">
                <a:solidFill>
                  <a:srgbClr val="003399"/>
                </a:solidFill>
                <a:latin typeface="+mj-lt"/>
                <a:ea typeface="+mj-ea"/>
                <a:cs typeface="+mj-cs"/>
              </a:rPr>
              <a:t>第七节</a:t>
            </a:r>
            <a:br>
              <a:rPr kumimoji="1" lang="zh-CN" altLang="en-US" sz="8000" b="1" dirty="0">
                <a:solidFill>
                  <a:srgbClr val="003399"/>
                </a:solidFill>
                <a:latin typeface="+mj-lt"/>
                <a:ea typeface="+mj-ea"/>
                <a:cs typeface="+mj-cs"/>
              </a:rPr>
            </a:br>
            <a:r>
              <a:rPr kumimoji="1" lang="zh-CN" altLang="en-US" sz="8000" b="1" dirty="0" smtClean="0">
                <a:solidFill>
                  <a:srgbClr val="003399"/>
                </a:solidFill>
                <a:latin typeface="+mj-lt"/>
                <a:ea typeface="+mj-ea"/>
                <a:cs typeface="+mj-cs"/>
              </a:rPr>
              <a:t>调制</a:t>
            </a:r>
            <a:r>
              <a:rPr kumimoji="1" lang="zh-CN" altLang="en-US" sz="8000" b="1" dirty="0">
                <a:solidFill>
                  <a:srgbClr val="003399"/>
                </a:solidFill>
                <a:latin typeface="+mj-lt"/>
                <a:ea typeface="+mj-ea"/>
                <a:cs typeface="+mj-cs"/>
              </a:rPr>
              <a:t>与解调</a:t>
            </a:r>
          </a:p>
        </p:txBody>
      </p:sp>
    </p:spTree>
    <p:extLst>
      <p:ext uri="{BB962C8B-B14F-4D97-AF65-F5344CB8AC3E}">
        <p14:creationId xmlns:p14="http://schemas.microsoft.com/office/powerpoint/2010/main" val="171321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3026C96-B4EC-443B-82EF-1B3A438430F3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14131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14131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5753375-7D46-4A2E-AA4D-E33B1B813D37}" type="slidenum">
              <a:rPr lang="en-US" altLang="zh-CN" sz="1200" smtClean="0"/>
              <a:pPr eaLnBrk="1" hangingPunct="1"/>
              <a:t>43</a:t>
            </a:fld>
            <a:endParaRPr lang="en-US" altLang="zh-CN" sz="1200" smtClean="0"/>
          </a:p>
        </p:txBody>
      </p:sp>
      <p:sp>
        <p:nvSpPr>
          <p:cNvPr id="141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5562600" cy="609600"/>
          </a:xfrm>
        </p:spPr>
        <p:txBody>
          <a:bodyPr/>
          <a:lstStyle/>
          <a:p>
            <a:pPr algn="ctr" eaLnBrk="1" hangingPunct="1"/>
            <a:r>
              <a:rPr lang="zh-CN" altLang="en-US" sz="34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一、调制与解调必要性</a:t>
            </a:r>
            <a:endParaRPr lang="zh-CN" altLang="en-US" sz="3400" b="1" smtClean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141319" name="Text Box 9"/>
          <p:cNvSpPr txBox="1">
            <a:spLocks noChangeArrowheads="1"/>
          </p:cNvSpPr>
          <p:nvPr/>
        </p:nvSpPr>
        <p:spPr bwMode="auto">
          <a:xfrm>
            <a:off x="381000" y="1752600"/>
            <a:ext cx="800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在通信系统中，信号从：发射端 </a:t>
            </a:r>
            <a:r>
              <a:rPr lang="zh-CN" altLang="en-US" sz="2400" b="1" u="sng" dirty="0"/>
              <a:t>传输到  </a:t>
            </a:r>
            <a:r>
              <a:rPr lang="zh-CN" altLang="en-US" sz="2400" b="1" dirty="0"/>
              <a:t>接收端，为实现信号的传输，往往需要进行</a:t>
            </a:r>
            <a:r>
              <a:rPr lang="zh-CN" altLang="en-US" sz="2400" b="1" dirty="0">
                <a:solidFill>
                  <a:srgbClr val="FF0000"/>
                </a:solidFill>
              </a:rPr>
              <a:t>调制和解调</a:t>
            </a:r>
            <a:r>
              <a:rPr lang="zh-CN" altLang="en-US" sz="2400" b="1" dirty="0"/>
              <a:t>。</a:t>
            </a:r>
          </a:p>
        </p:txBody>
      </p:sp>
      <p:sp>
        <p:nvSpPr>
          <p:cNvPr id="141320" name="Text Box 11"/>
          <p:cNvSpPr txBox="1">
            <a:spLocks noChangeArrowheads="1"/>
          </p:cNvSpPr>
          <p:nvPr/>
        </p:nvSpPr>
        <p:spPr bwMode="auto">
          <a:xfrm>
            <a:off x="381000" y="2743200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eaLnBrk="1" hangingPunct="1">
              <a:spcBef>
                <a:spcPct val="50000"/>
              </a:spcBef>
              <a:defRPr sz="2400" b="1"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600"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600"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600"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Verdana" pitchFamily="34" charset="0"/>
                <a:ea typeface="宋体" pitchFamily="2" charset="-122"/>
              </a:defRPr>
            </a:lvl9pPr>
          </a:lstStyle>
          <a:p>
            <a:pPr algn="l"/>
            <a:r>
              <a:rPr lang="en-US" altLang="zh-CN" dirty="0"/>
              <a:t>     </a:t>
            </a:r>
            <a:r>
              <a:rPr lang="zh-CN" altLang="en-US" dirty="0"/>
              <a:t>无线电通信系统是通过空间辐射方式传送信号的，由电磁波理论可以知道，天线尺寸为被辐射信号波长的十分之一或更大些，信号才能有效地被辐射。</a:t>
            </a:r>
          </a:p>
        </p:txBody>
      </p:sp>
      <p:sp>
        <p:nvSpPr>
          <p:cNvPr id="141321" name="Text Box 12"/>
          <p:cNvSpPr txBox="1">
            <a:spLocks noChangeArrowheads="1"/>
          </p:cNvSpPr>
          <p:nvPr/>
        </p:nvSpPr>
        <p:spPr bwMode="auto">
          <a:xfrm>
            <a:off x="304800" y="5029200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1" dirty="0"/>
              <a:t>     </a:t>
            </a:r>
            <a:r>
              <a:rPr lang="zh-CN" altLang="en-US" sz="2400" b="1" dirty="0">
                <a:solidFill>
                  <a:srgbClr val="FF0000"/>
                </a:solidFill>
              </a:rPr>
              <a:t>调制过程</a:t>
            </a:r>
            <a:r>
              <a:rPr lang="zh-CN" altLang="en-US" sz="2400" b="1" dirty="0">
                <a:solidFill>
                  <a:schemeClr val="tx2"/>
                </a:solidFill>
              </a:rPr>
              <a:t>将</a:t>
            </a:r>
            <a:r>
              <a:rPr lang="zh-CN" altLang="en-US" sz="2400" b="1" dirty="0">
                <a:solidFill>
                  <a:srgbClr val="FF0000"/>
                </a:solidFill>
              </a:rPr>
              <a:t>信号频谱搬移</a:t>
            </a:r>
            <a:r>
              <a:rPr lang="zh-CN" altLang="en-US" sz="2400" b="1" dirty="0">
                <a:solidFill>
                  <a:schemeClr val="tx2"/>
                </a:solidFill>
              </a:rPr>
              <a:t>到任何所需的</a:t>
            </a:r>
            <a:r>
              <a:rPr lang="zh-CN" altLang="en-US" sz="2400" b="1" dirty="0">
                <a:solidFill>
                  <a:srgbClr val="FF0000"/>
                </a:solidFill>
              </a:rPr>
              <a:t>较高频率</a:t>
            </a:r>
            <a:r>
              <a:rPr lang="zh-CN" altLang="en-US" sz="2400" b="1" dirty="0">
                <a:solidFill>
                  <a:schemeClr val="tx2"/>
                </a:solidFill>
              </a:rPr>
              <a:t>范围，这就容易以电磁波形式辐射出去。</a:t>
            </a:r>
          </a:p>
        </p:txBody>
      </p:sp>
      <p:sp>
        <p:nvSpPr>
          <p:cNvPr id="141322" name="Rectangle 13"/>
          <p:cNvSpPr>
            <a:spLocks noChangeArrowheads="1"/>
          </p:cNvSpPr>
          <p:nvPr/>
        </p:nvSpPr>
        <p:spPr bwMode="auto">
          <a:xfrm>
            <a:off x="501650" y="4038600"/>
            <a:ext cx="78803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400" b="1" dirty="0">
                <a:latin typeface="Verdana" pitchFamily="34" charset="0"/>
                <a:ea typeface="宋体" pitchFamily="2" charset="-122"/>
              </a:rPr>
              <a:t>对于</a:t>
            </a:r>
            <a:r>
              <a:rPr lang="zh-CN" altLang="en-US" sz="2400" b="1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语音信号</a:t>
            </a:r>
            <a:r>
              <a:rPr lang="zh-CN" altLang="en-US" sz="2400" b="1" dirty="0">
                <a:latin typeface="Verdana" pitchFamily="34" charset="0"/>
                <a:ea typeface="宋体" pitchFamily="2" charset="-122"/>
              </a:rPr>
              <a:t>来说，相应的天线尺寸要在</a:t>
            </a:r>
            <a:r>
              <a:rPr lang="zh-CN" altLang="en-US" sz="2400" b="1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几十公里</a:t>
            </a:r>
            <a:r>
              <a:rPr lang="zh-CN" altLang="en-US" sz="2400" b="1" dirty="0">
                <a:latin typeface="Verdana" pitchFamily="34" charset="0"/>
                <a:ea typeface="宋体" pitchFamily="2" charset="-122"/>
              </a:rPr>
              <a:t>以上，实际上不可能制造这样的天线。</a:t>
            </a:r>
          </a:p>
        </p:txBody>
      </p:sp>
    </p:spTree>
    <p:extLst>
      <p:ext uri="{BB962C8B-B14F-4D97-AF65-F5344CB8AC3E}">
        <p14:creationId xmlns:p14="http://schemas.microsoft.com/office/powerpoint/2010/main" val="407148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401FDD2-4432-40CB-BC0E-C1B5CAD358EB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14233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14234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E9DEDD8-CC18-4362-80CD-D0B67AF1E0B3}" type="slidenum">
              <a:rPr lang="en-US" altLang="zh-CN" sz="1200" smtClean="0"/>
              <a:pPr eaLnBrk="1" hangingPunct="1"/>
              <a:t>44</a:t>
            </a:fld>
            <a:endParaRPr lang="en-US" altLang="zh-CN" sz="1200" smtClean="0"/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381000" y="1981200"/>
            <a:ext cx="8001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eaLnBrk="1" hangingPunct="1">
              <a:spcBef>
                <a:spcPct val="50000"/>
              </a:spcBef>
              <a:defRPr sz="2400" b="1"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600"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600"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600"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    </a:t>
            </a:r>
            <a:r>
              <a:rPr lang="zh-CN" altLang="en-US" dirty="0"/>
              <a:t>从另一方面，如果不进行调制而把被传送的信号（如语音信号频率在</a:t>
            </a:r>
            <a:r>
              <a:rPr lang="en-US" altLang="zh-CN" dirty="0"/>
              <a:t>(300-3400Hz)</a:t>
            </a:r>
            <a:r>
              <a:rPr lang="zh-CN" altLang="en-US" dirty="0"/>
              <a:t>直接辐射出去，那么各电台所发出的信号频率就会相同，它们混在一起，收信者将无法选择所要接收的信号。</a:t>
            </a:r>
          </a:p>
        </p:txBody>
      </p:sp>
    </p:spTree>
    <p:extLst>
      <p:ext uri="{BB962C8B-B14F-4D97-AF65-F5344CB8AC3E}">
        <p14:creationId xmlns:p14="http://schemas.microsoft.com/office/powerpoint/2010/main" val="171782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1FBD10A-2398-47EA-84A5-CDD57097CA47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6349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634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06AA86A-1F4D-4A0F-AB33-D763558F08A6}" type="slidenum">
              <a:rPr lang="en-US" altLang="zh-CN" sz="1200" smtClean="0"/>
              <a:pPr eaLnBrk="1" hangingPunct="1"/>
              <a:t>45</a:t>
            </a:fld>
            <a:endParaRPr lang="en-US" altLang="zh-CN" sz="1200" smtClean="0"/>
          </a:p>
        </p:txBody>
      </p:sp>
      <p:graphicFrame>
        <p:nvGraphicFramePr>
          <p:cNvPr id="326660" name="Object 4"/>
          <p:cNvGraphicFramePr>
            <a:graphicFrameLocks noChangeAspect="1"/>
          </p:cNvGraphicFramePr>
          <p:nvPr/>
        </p:nvGraphicFramePr>
        <p:xfrm>
          <a:off x="720725" y="1981200"/>
          <a:ext cx="62484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32" name="Equation" r:id="rId4" imgW="2806560" imgH="507960" progId="Equation.DSMT4">
                  <p:embed/>
                </p:oleObj>
              </mc:Choice>
              <mc:Fallback>
                <p:oleObj name="Equation" r:id="rId4" imgW="2806560" imgH="50796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1981200"/>
                        <a:ext cx="6248400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431285"/>
              </p:ext>
            </p:extLst>
          </p:nvPr>
        </p:nvGraphicFramePr>
        <p:xfrm>
          <a:off x="780504" y="3212976"/>
          <a:ext cx="65278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33" name="Equation" r:id="rId6" imgW="3238200" imgH="533160" progId="Equation.DSMT4">
                  <p:embed/>
                </p:oleObj>
              </mc:Choice>
              <mc:Fallback>
                <p:oleObj name="Equation" r:id="rId6" imgW="3238200" imgH="53316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504" y="3212976"/>
                        <a:ext cx="6527800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57200" y="4496821"/>
            <a:ext cx="78803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400" b="1" dirty="0">
                <a:latin typeface="Verdana" pitchFamily="34" charset="0"/>
                <a:ea typeface="宋体" pitchFamily="2" charset="-122"/>
              </a:rPr>
              <a:t>调制作用的实质：把各种信号的</a:t>
            </a:r>
            <a:r>
              <a:rPr lang="zh-CN" altLang="en-US" sz="2400" b="1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频谱搬移</a:t>
            </a:r>
            <a:r>
              <a:rPr lang="zh-CN" altLang="en-US" sz="2400" b="1" dirty="0">
                <a:latin typeface="Verdana" pitchFamily="34" charset="0"/>
                <a:ea typeface="宋体" pitchFamily="2" charset="-122"/>
              </a:rPr>
              <a:t>，使它们</a:t>
            </a:r>
            <a:r>
              <a:rPr lang="zh-CN" altLang="en-US" sz="2400" b="1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互不重叠</a:t>
            </a:r>
            <a:r>
              <a:rPr lang="zh-CN" altLang="en-US" sz="2400" b="1" dirty="0">
                <a:latin typeface="Verdana" pitchFamily="34" charset="0"/>
                <a:ea typeface="宋体" pitchFamily="2" charset="-122"/>
              </a:rPr>
              <a:t>地占据不同的频率</a:t>
            </a:r>
            <a:r>
              <a:rPr lang="zh-CN" altLang="en-US" sz="2400" b="1" dirty="0" smtClean="0">
                <a:latin typeface="Verdana" pitchFamily="34" charset="0"/>
                <a:ea typeface="宋体" pitchFamily="2" charset="-122"/>
              </a:rPr>
              <a:t>范围</a:t>
            </a:r>
            <a:r>
              <a:rPr lang="zh-CN" altLang="en-US" sz="2400" b="1" dirty="0">
                <a:latin typeface="Verdana" pitchFamily="34" charset="0"/>
                <a:ea typeface="宋体" pitchFamily="2" charset="-122"/>
              </a:rPr>
              <a:t>，</a:t>
            </a:r>
            <a:r>
              <a:rPr lang="zh-CN" altLang="en-US" sz="2400" b="1" dirty="0" smtClean="0">
                <a:latin typeface="Verdana" pitchFamily="34" charset="0"/>
                <a:ea typeface="宋体" pitchFamily="2" charset="-122"/>
              </a:rPr>
              <a:t>易于无线电发射。</a:t>
            </a:r>
            <a:endParaRPr lang="zh-CN" altLang="en-US" sz="2400" b="1" dirty="0"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7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255623C-88CA-4916-B016-5055DD50536A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6554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6554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25B998C-2418-4ADD-A992-7B48E8FEB108}" type="slidenum">
              <a:rPr lang="en-US" altLang="zh-CN" sz="1200" smtClean="0"/>
              <a:pPr eaLnBrk="1" hangingPunct="1"/>
              <a:t>46</a:t>
            </a:fld>
            <a:endParaRPr lang="en-US" altLang="zh-CN" sz="1200" smtClean="0"/>
          </a:p>
        </p:txBody>
      </p:sp>
      <p:sp>
        <p:nvSpPr>
          <p:cNvPr id="6554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6477000" cy="609600"/>
          </a:xfrm>
        </p:spPr>
        <p:txBody>
          <a:bodyPr/>
          <a:lstStyle/>
          <a:p>
            <a:pPr algn="l" eaLnBrk="1" hangingPunct="1"/>
            <a:r>
              <a:rPr lang="zh-CN" altLang="en-US" sz="34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34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调制与解调的原理</a:t>
            </a:r>
          </a:p>
        </p:txBody>
      </p:sp>
      <p:graphicFrame>
        <p:nvGraphicFramePr>
          <p:cNvPr id="3328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674368"/>
              </p:ext>
            </p:extLst>
          </p:nvPr>
        </p:nvGraphicFramePr>
        <p:xfrm>
          <a:off x="392931" y="1577479"/>
          <a:ext cx="66389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70" name="Equation" r:id="rId4" imgW="3124080" imgH="482400" progId="Equation.DSMT4">
                  <p:embed/>
                </p:oleObj>
              </mc:Choice>
              <mc:Fallback>
                <p:oleObj name="Equation" r:id="rId4" imgW="3124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31" y="1577479"/>
                        <a:ext cx="6638925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33400" y="2909887"/>
            <a:ext cx="3994150" cy="2119313"/>
            <a:chOff x="240" y="2064"/>
            <a:chExt cx="2516" cy="1335"/>
          </a:xfrm>
        </p:grpSpPr>
        <p:grpSp>
          <p:nvGrpSpPr>
            <p:cNvPr id="65562" name="Group 21"/>
            <p:cNvGrpSpPr>
              <a:grpSpLocks/>
            </p:cNvGrpSpPr>
            <p:nvPr/>
          </p:nvGrpSpPr>
          <p:grpSpPr bwMode="auto">
            <a:xfrm>
              <a:off x="240" y="2064"/>
              <a:ext cx="2516" cy="1104"/>
              <a:chOff x="336" y="2256"/>
              <a:chExt cx="2516" cy="1104"/>
            </a:xfrm>
          </p:grpSpPr>
          <p:sp>
            <p:nvSpPr>
              <p:cNvPr id="65564" name="Line 13"/>
              <p:cNvSpPr>
                <a:spLocks noChangeShapeType="1"/>
              </p:cNvSpPr>
              <p:nvPr/>
            </p:nvSpPr>
            <p:spPr bwMode="auto">
              <a:xfrm>
                <a:off x="336" y="2592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65" name="Rectangle 14"/>
              <p:cNvSpPr>
                <a:spLocks noChangeArrowheads="1"/>
              </p:cNvSpPr>
              <p:nvPr/>
            </p:nvSpPr>
            <p:spPr bwMode="auto">
              <a:xfrm>
                <a:off x="1008" y="2400"/>
                <a:ext cx="816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800" b="1"/>
                  <a:t>相乘</a:t>
                </a:r>
              </a:p>
            </p:txBody>
          </p:sp>
          <p:sp>
            <p:nvSpPr>
              <p:cNvPr id="65566" name="Line 16"/>
              <p:cNvSpPr>
                <a:spLocks noChangeShapeType="1"/>
              </p:cNvSpPr>
              <p:nvPr/>
            </p:nvSpPr>
            <p:spPr bwMode="auto">
              <a:xfrm flipV="1">
                <a:off x="1440" y="278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5543" name="Object 17"/>
              <p:cNvGraphicFramePr>
                <a:graphicFrameLocks noChangeAspect="1"/>
              </p:cNvGraphicFramePr>
              <p:nvPr/>
            </p:nvGraphicFramePr>
            <p:xfrm>
              <a:off x="1488" y="3024"/>
              <a:ext cx="731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571" name="Equation" r:id="rId6" imgW="545760" imgH="228600" progId="Equation.DSMT4">
                      <p:embed/>
                    </p:oleObj>
                  </mc:Choice>
                  <mc:Fallback>
                    <p:oleObj name="Equation" r:id="rId6" imgW="54576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3024"/>
                            <a:ext cx="731" cy="2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ECFF">
                                    <a:alpha val="50000"/>
                                  </a:srgbClr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544" name="Object 18"/>
              <p:cNvGraphicFramePr>
                <a:graphicFrameLocks noChangeAspect="1"/>
              </p:cNvGraphicFramePr>
              <p:nvPr/>
            </p:nvGraphicFramePr>
            <p:xfrm>
              <a:off x="432" y="2304"/>
              <a:ext cx="391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572" name="Equation" r:id="rId8" imgW="291960" imgH="203040" progId="Equation.DSMT4">
                      <p:embed/>
                    </p:oleObj>
                  </mc:Choice>
                  <mc:Fallback>
                    <p:oleObj name="Equation" r:id="rId8" imgW="29196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" y="2304"/>
                            <a:ext cx="391" cy="2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ECFF">
                                    <a:alpha val="50000"/>
                                  </a:srgbClr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567" name="Line 19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5545" name="Object 20"/>
              <p:cNvGraphicFramePr>
                <a:graphicFrameLocks noChangeAspect="1"/>
              </p:cNvGraphicFramePr>
              <p:nvPr/>
            </p:nvGraphicFramePr>
            <p:xfrm>
              <a:off x="1824" y="2256"/>
              <a:ext cx="1028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573" name="Equation" r:id="rId10" imgW="812520" imgH="228600" progId="Equation.DSMT4">
                      <p:embed/>
                    </p:oleObj>
                  </mc:Choice>
                  <mc:Fallback>
                    <p:oleObj name="Equation" r:id="rId10" imgW="81252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2256"/>
                            <a:ext cx="1028" cy="27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ECFF">
                                    <a:alpha val="50000"/>
                                  </a:srgbClr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5563" name="Text Box 22"/>
            <p:cNvSpPr txBox="1">
              <a:spLocks noChangeArrowheads="1"/>
            </p:cNvSpPr>
            <p:nvPr/>
          </p:nvSpPr>
          <p:spPr bwMode="auto">
            <a:xfrm>
              <a:off x="1008" y="3168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调制原理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4355976" y="3140968"/>
            <a:ext cx="4724400" cy="1890713"/>
            <a:chOff x="2592" y="2304"/>
            <a:chExt cx="2976" cy="1191"/>
          </a:xfrm>
        </p:grpSpPr>
        <p:sp>
          <p:nvSpPr>
            <p:cNvPr id="65554" name="Line 26"/>
            <p:cNvSpPr>
              <a:spLocks noChangeShapeType="1"/>
            </p:cNvSpPr>
            <p:nvPr/>
          </p:nvSpPr>
          <p:spPr bwMode="auto">
            <a:xfrm>
              <a:off x="2736" y="2496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5" name="Rectangle 27"/>
            <p:cNvSpPr>
              <a:spLocks noChangeArrowheads="1"/>
            </p:cNvSpPr>
            <p:nvPr/>
          </p:nvSpPr>
          <p:spPr bwMode="auto">
            <a:xfrm>
              <a:off x="3408" y="2304"/>
              <a:ext cx="76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相乘</a:t>
              </a:r>
            </a:p>
          </p:txBody>
        </p:sp>
        <p:sp>
          <p:nvSpPr>
            <p:cNvPr id="65556" name="Line 28"/>
            <p:cNvSpPr>
              <a:spLocks noChangeShapeType="1"/>
            </p:cNvSpPr>
            <p:nvPr/>
          </p:nvSpPr>
          <p:spPr bwMode="auto">
            <a:xfrm flipV="1">
              <a:off x="3840" y="26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5539" name="Object 29"/>
            <p:cNvGraphicFramePr>
              <a:graphicFrameLocks noChangeAspect="1"/>
            </p:cNvGraphicFramePr>
            <p:nvPr/>
          </p:nvGraphicFramePr>
          <p:xfrm>
            <a:off x="3840" y="2976"/>
            <a:ext cx="63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574" name="Equation" r:id="rId12" imgW="545760" imgH="228600" progId="Equation.DSMT4">
                    <p:embed/>
                  </p:oleObj>
                </mc:Choice>
                <mc:Fallback>
                  <p:oleObj name="Equation" r:id="rId12" imgW="5457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976"/>
                          <a:ext cx="635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0" name="Object 30"/>
            <p:cNvGraphicFramePr>
              <a:graphicFrameLocks noChangeAspect="1"/>
            </p:cNvGraphicFramePr>
            <p:nvPr/>
          </p:nvGraphicFramePr>
          <p:xfrm>
            <a:off x="5088" y="2544"/>
            <a:ext cx="39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575" name="Equation" r:id="rId13" imgW="291960" imgH="203040" progId="Equation.DSMT4">
                    <p:embed/>
                  </p:oleObj>
                </mc:Choice>
                <mc:Fallback>
                  <p:oleObj name="Equation" r:id="rId13" imgW="291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2544"/>
                          <a:ext cx="391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7" name="Line 31"/>
            <p:cNvSpPr>
              <a:spLocks noChangeShapeType="1"/>
            </p:cNvSpPr>
            <p:nvPr/>
          </p:nvSpPr>
          <p:spPr bwMode="auto">
            <a:xfrm>
              <a:off x="4176" y="249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5541" name="Object 32"/>
            <p:cNvGraphicFramePr>
              <a:graphicFrameLocks noChangeAspect="1"/>
            </p:cNvGraphicFramePr>
            <p:nvPr/>
          </p:nvGraphicFramePr>
          <p:xfrm>
            <a:off x="2592" y="2592"/>
            <a:ext cx="88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576" name="Equation" r:id="rId14" imgW="812520" imgH="228600" progId="Equation.DSMT4">
                    <p:embed/>
                  </p:oleObj>
                </mc:Choice>
                <mc:Fallback>
                  <p:oleObj name="Equation" r:id="rId14" imgW="8125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592"/>
                          <a:ext cx="88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8" name="Text Box 33"/>
            <p:cNvSpPr txBox="1">
              <a:spLocks noChangeArrowheads="1"/>
            </p:cNvSpPr>
            <p:nvPr/>
          </p:nvSpPr>
          <p:spPr bwMode="auto">
            <a:xfrm>
              <a:off x="3552" y="3264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同步解调原理</a:t>
              </a:r>
            </a:p>
          </p:txBody>
        </p:sp>
        <p:sp>
          <p:nvSpPr>
            <p:cNvPr id="65559" name="Rectangle 34"/>
            <p:cNvSpPr>
              <a:spLocks noChangeArrowheads="1"/>
            </p:cNvSpPr>
            <p:nvPr/>
          </p:nvSpPr>
          <p:spPr bwMode="auto">
            <a:xfrm>
              <a:off x="3504" y="2352"/>
              <a:ext cx="57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相乘</a:t>
              </a:r>
            </a:p>
          </p:txBody>
        </p:sp>
        <p:sp>
          <p:nvSpPr>
            <p:cNvPr id="65560" name="Rectangle 35"/>
            <p:cNvSpPr>
              <a:spLocks noChangeArrowheads="1"/>
            </p:cNvSpPr>
            <p:nvPr/>
          </p:nvSpPr>
          <p:spPr bwMode="auto">
            <a:xfrm>
              <a:off x="4656" y="2304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/>
                <a:t>低通</a:t>
              </a:r>
            </a:p>
          </p:txBody>
        </p:sp>
        <p:sp>
          <p:nvSpPr>
            <p:cNvPr id="65561" name="Line 36"/>
            <p:cNvSpPr>
              <a:spLocks noChangeShapeType="1"/>
            </p:cNvSpPr>
            <p:nvPr/>
          </p:nvSpPr>
          <p:spPr bwMode="auto">
            <a:xfrm>
              <a:off x="5088" y="249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5542" name="Object 37"/>
            <p:cNvGraphicFramePr>
              <a:graphicFrameLocks noChangeAspect="1"/>
            </p:cNvGraphicFramePr>
            <p:nvPr/>
          </p:nvGraphicFramePr>
          <p:xfrm>
            <a:off x="4176" y="2496"/>
            <a:ext cx="43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577" name="Equation" r:id="rId15" imgW="355320" imgH="228600" progId="Equation.DSMT4">
                    <p:embed/>
                  </p:oleObj>
                </mc:Choice>
                <mc:Fallback>
                  <p:oleObj name="Equation" r:id="rId15" imgW="3553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496"/>
                          <a:ext cx="432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2840" name="Text Box 40"/>
          <p:cNvSpPr txBox="1">
            <a:spLocks noChangeArrowheads="1"/>
          </p:cNvSpPr>
          <p:nvPr/>
        </p:nvSpPr>
        <p:spPr bwMode="auto">
          <a:xfrm>
            <a:off x="533400" y="5638800"/>
            <a:ext cx="731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/>
              <a:t>同步解调：接收端与发射端具有相同频率的本地载波。</a:t>
            </a:r>
          </a:p>
        </p:txBody>
      </p:sp>
    </p:spTree>
    <p:extLst>
      <p:ext uri="{BB962C8B-B14F-4D97-AF65-F5344CB8AC3E}">
        <p14:creationId xmlns:p14="http://schemas.microsoft.com/office/powerpoint/2010/main" val="9373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2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2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4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4F0E21C-46C7-4952-BBF7-04150E225D46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6656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6656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D868479-5BED-47BF-85C3-BAD5A562B546}" type="slidenum">
              <a:rPr lang="en-US" altLang="zh-CN" sz="1200" smtClean="0"/>
              <a:pPr eaLnBrk="1" hangingPunct="1"/>
              <a:t>47</a:t>
            </a:fld>
            <a:endParaRPr lang="en-US" altLang="zh-CN" sz="1200" smtClean="0"/>
          </a:p>
        </p:txBody>
      </p:sp>
      <p:graphicFrame>
        <p:nvGraphicFramePr>
          <p:cNvPr id="334851" name="Object 3"/>
          <p:cNvGraphicFramePr>
            <a:graphicFrameLocks noChangeAspect="1"/>
          </p:cNvGraphicFramePr>
          <p:nvPr/>
        </p:nvGraphicFramePr>
        <p:xfrm>
          <a:off x="593725" y="1828800"/>
          <a:ext cx="57880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34" name="Equation" r:id="rId4" imgW="2387520" imgH="457200" progId="Equation.DSMT4">
                  <p:embed/>
                </p:oleObj>
              </mc:Choice>
              <mc:Fallback>
                <p:oleObj name="Equation" r:id="rId4" imgW="2387520" imgH="4572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1828800"/>
                        <a:ext cx="5788025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3" name="Object 5"/>
          <p:cNvGraphicFramePr>
            <a:graphicFrameLocks noChangeAspect="1"/>
          </p:cNvGraphicFramePr>
          <p:nvPr/>
        </p:nvGraphicFramePr>
        <p:xfrm>
          <a:off x="388938" y="3124200"/>
          <a:ext cx="806291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35" name="Equation" r:id="rId6" imgW="3720960" imgH="228600" progId="Equation.DSMT4">
                  <p:embed/>
                </p:oleObj>
              </mc:Choice>
              <mc:Fallback>
                <p:oleObj name="Equation" r:id="rId6" imgW="3720960" imgH="2286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3124200"/>
                        <a:ext cx="8062912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5" name="Object 7"/>
          <p:cNvGraphicFramePr>
            <a:graphicFrameLocks noChangeAspect="1"/>
          </p:cNvGraphicFramePr>
          <p:nvPr/>
        </p:nvGraphicFramePr>
        <p:xfrm>
          <a:off x="1066800" y="3962400"/>
          <a:ext cx="5797550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36" name="Equation" r:id="rId8" imgW="2743200" imgH="634680" progId="Equation.DSMT4">
                  <p:embed/>
                </p:oleObj>
              </mc:Choice>
              <mc:Fallback>
                <p:oleObj name="Equation" r:id="rId8" imgW="274320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962400"/>
                        <a:ext cx="5797550" cy="1290638"/>
                      </a:xfrm>
                      <a:prstGeom prst="rect">
                        <a:avLst/>
                      </a:prstGeom>
                      <a:solidFill>
                        <a:srgbClr val="FFCC99">
                          <a:alpha val="49001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6" name="Object 8"/>
          <p:cNvGraphicFramePr>
            <a:graphicFrameLocks noChangeAspect="1"/>
          </p:cNvGraphicFramePr>
          <p:nvPr/>
        </p:nvGraphicFramePr>
        <p:xfrm>
          <a:off x="1042988" y="5551488"/>
          <a:ext cx="37830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37" name="Equation" r:id="rId10" imgW="2044440" imgH="228600" progId="Equation.DSMT4">
                  <p:embed/>
                </p:oleObj>
              </mc:Choice>
              <mc:Fallback>
                <p:oleObj name="Equation" r:id="rId10" imgW="2044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551488"/>
                        <a:ext cx="37830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104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F58763F-9707-4E20-B719-166A3CB5F11A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67592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6759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BB8FB1E-EB15-4C17-AE91-53F6EFB4623E}" type="slidenum">
              <a:rPr lang="en-US" altLang="zh-CN" sz="1200" smtClean="0"/>
              <a:pPr eaLnBrk="1" hangingPunct="1"/>
              <a:t>48</a:t>
            </a:fld>
            <a:endParaRPr lang="en-US" altLang="zh-CN" sz="1200" smtClean="0"/>
          </a:p>
        </p:txBody>
      </p:sp>
      <p:graphicFrame>
        <p:nvGraphicFramePr>
          <p:cNvPr id="431104" name="Object 0"/>
          <p:cNvGraphicFramePr>
            <a:graphicFrameLocks noChangeAspect="1"/>
          </p:cNvGraphicFramePr>
          <p:nvPr/>
        </p:nvGraphicFramePr>
        <p:xfrm>
          <a:off x="609600" y="2286000"/>
          <a:ext cx="7210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73" name="Equation" r:id="rId4" imgW="3555720" imgH="660240" progId="Equation.DSMT4">
                  <p:embed/>
                </p:oleObj>
              </mc:Choice>
              <mc:Fallback>
                <p:oleObj name="Equation" r:id="rId4" imgW="355572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86000"/>
                        <a:ext cx="7210425" cy="1285875"/>
                      </a:xfrm>
                      <a:prstGeom prst="rect">
                        <a:avLst/>
                      </a:prstGeom>
                      <a:solidFill>
                        <a:srgbClr val="FFCC99">
                          <a:alpha val="49001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05" name="Object 1"/>
          <p:cNvGraphicFramePr>
            <a:graphicFrameLocks noChangeAspect="1"/>
          </p:cNvGraphicFramePr>
          <p:nvPr/>
        </p:nvGraphicFramePr>
        <p:xfrm>
          <a:off x="566738" y="3568700"/>
          <a:ext cx="702151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74" name="Equation" r:id="rId6" imgW="3035160" imgH="228600" progId="Equation.DSMT4">
                  <p:embed/>
                </p:oleObj>
              </mc:Choice>
              <mc:Fallback>
                <p:oleObj name="Equation" r:id="rId6" imgW="3035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3568700"/>
                        <a:ext cx="7021512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06" name="Object 2"/>
          <p:cNvGraphicFramePr>
            <a:graphicFrameLocks noChangeAspect="1"/>
          </p:cNvGraphicFramePr>
          <p:nvPr/>
        </p:nvGraphicFramePr>
        <p:xfrm>
          <a:off x="609600" y="4164013"/>
          <a:ext cx="72390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75" name="Equation" r:id="rId8" imgW="3187440" imgH="482400" progId="Equation.DSMT4">
                  <p:embed/>
                </p:oleObj>
              </mc:Choice>
              <mc:Fallback>
                <p:oleObj name="Equation" r:id="rId8" imgW="3187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64013"/>
                        <a:ext cx="7239000" cy="105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07" name="Object 3"/>
          <p:cNvGraphicFramePr>
            <a:graphicFrameLocks noChangeAspect="1"/>
          </p:cNvGraphicFramePr>
          <p:nvPr/>
        </p:nvGraphicFramePr>
        <p:xfrm>
          <a:off x="914400" y="5334000"/>
          <a:ext cx="70104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76" name="Equation" r:id="rId10" imgW="2971800" imgH="266400" progId="Equation.DSMT4">
                  <p:embed/>
                </p:oleObj>
              </mc:Choice>
              <mc:Fallback>
                <p:oleObj name="Equation" r:id="rId10" imgW="29718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34000"/>
                        <a:ext cx="70104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08" name="Object 4"/>
          <p:cNvGraphicFramePr>
            <a:graphicFrameLocks noChangeAspect="1"/>
          </p:cNvGraphicFramePr>
          <p:nvPr/>
        </p:nvGraphicFramePr>
        <p:xfrm>
          <a:off x="400050" y="1752600"/>
          <a:ext cx="72659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77" name="Equation" r:id="rId12" imgW="3200400" imgH="215640" progId="Equation.DSMT4">
                  <p:embed/>
                </p:oleObj>
              </mc:Choice>
              <mc:Fallback>
                <p:oleObj name="Equation" r:id="rId12" imgW="3200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1752600"/>
                        <a:ext cx="726598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02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1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1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0E40546-6F15-420E-A545-9E9798443D46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14541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14541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DB053CA-DC29-45EF-86A2-AD15760C059D}" type="slidenum">
              <a:rPr lang="en-US" altLang="zh-CN" sz="1200" smtClean="0"/>
              <a:pPr eaLnBrk="1" hangingPunct="1"/>
              <a:t>49</a:t>
            </a:fld>
            <a:endParaRPr lang="en-US" altLang="zh-CN" sz="1200" smtClean="0"/>
          </a:p>
        </p:txBody>
      </p:sp>
      <p:sp>
        <p:nvSpPr>
          <p:cNvPr id="145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7620000" cy="4264025"/>
          </a:xfrm>
        </p:spPr>
        <p:txBody>
          <a:bodyPr/>
          <a:lstStyle/>
          <a:p>
            <a:pPr algn="ctr" eaLnBrk="1" hangingPunct="1"/>
            <a:r>
              <a:rPr lang="zh-CN" altLang="en-US" sz="8000" dirty="0" smtClean="0"/>
              <a:t>第九节</a:t>
            </a:r>
            <a:br>
              <a:rPr lang="zh-CN" altLang="en-US" sz="8000" dirty="0" smtClean="0"/>
            </a:br>
            <a:r>
              <a:rPr lang="zh-CN" altLang="en-US" sz="8000" dirty="0" smtClean="0"/>
              <a:t>从</a:t>
            </a:r>
            <a:r>
              <a:rPr lang="zh-CN" altLang="en-US" sz="8000" dirty="0" smtClean="0"/>
              <a:t>抽样信号恢复连续时间信号</a:t>
            </a:r>
          </a:p>
        </p:txBody>
      </p:sp>
    </p:spTree>
    <p:extLst>
      <p:ext uri="{BB962C8B-B14F-4D97-AF65-F5344CB8AC3E}">
        <p14:creationId xmlns:p14="http://schemas.microsoft.com/office/powerpoint/2010/main" val="111100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2C822A0-D77D-460A-9F57-E1AE7C84EBDB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205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205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48C9457-E081-4BF0-AE3A-5AC0A5F838ED}" type="slidenum">
              <a:rPr lang="en-US" altLang="zh-CN" sz="1200" smtClean="0"/>
              <a:pPr eaLnBrk="1" hangingPunct="1"/>
              <a:t>5</a:t>
            </a:fld>
            <a:endParaRPr lang="en-US" altLang="zh-CN" sz="1200" smtClean="0"/>
          </a:p>
        </p:txBody>
      </p:sp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16632"/>
            <a:ext cx="7920880" cy="1254968"/>
          </a:xfrm>
        </p:spPr>
        <p:txBody>
          <a:bodyPr/>
          <a:lstStyle/>
          <a:p>
            <a:pPr algn="ctr" eaLnBrk="1" hangingPunct="1"/>
            <a:r>
              <a:rPr lang="zh-CN" altLang="en-US" b="1" dirty="0" smtClean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zh-CN" altLang="en-US" b="1" dirty="0" smtClean="0">
                <a:solidFill>
                  <a:srgbClr val="0066FF"/>
                </a:solidFill>
                <a:ea typeface="黑体" pitchFamily="2" charset="-122"/>
              </a:rPr>
              <a:t>利用傅里叶分析方法求解线性系统的零状态响应</a:t>
            </a:r>
          </a:p>
        </p:txBody>
      </p:sp>
      <p:graphicFrame>
        <p:nvGraphicFramePr>
          <p:cNvPr id="88074" name="Object 10"/>
          <p:cNvGraphicFramePr>
            <a:graphicFrameLocks noChangeAspect="1"/>
          </p:cNvGraphicFramePr>
          <p:nvPr/>
        </p:nvGraphicFramePr>
        <p:xfrm>
          <a:off x="425450" y="1905000"/>
          <a:ext cx="41576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2" name="Equation" r:id="rId4" imgW="1574640" imgH="215640" progId="Equation.DSMT4">
                  <p:embed/>
                </p:oleObj>
              </mc:Choice>
              <mc:Fallback>
                <p:oleObj name="Equation" r:id="rId4" imgW="1574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1905000"/>
                        <a:ext cx="4157663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5" name="Object 11"/>
          <p:cNvGraphicFramePr>
            <a:graphicFrameLocks noChangeAspect="1"/>
          </p:cNvGraphicFramePr>
          <p:nvPr/>
        </p:nvGraphicFramePr>
        <p:xfrm>
          <a:off x="914400" y="2514600"/>
          <a:ext cx="6015038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3" name="Equation" r:id="rId6" imgW="2298600" imgH="457200" progId="Equation.DSMT4">
                  <p:embed/>
                </p:oleObj>
              </mc:Choice>
              <mc:Fallback>
                <p:oleObj name="Equation" r:id="rId6" imgW="2298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14600"/>
                        <a:ext cx="6015038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>
                                <a:alpha val="49001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8" name="Object 14"/>
          <p:cNvGraphicFramePr>
            <a:graphicFrameLocks noChangeAspect="1"/>
          </p:cNvGraphicFramePr>
          <p:nvPr/>
        </p:nvGraphicFramePr>
        <p:xfrm>
          <a:off x="762000" y="4038600"/>
          <a:ext cx="60483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4" name="Equation" r:id="rId8" imgW="2336760" imgH="253800" progId="Equation.DSMT4">
                  <p:embed/>
                </p:oleObj>
              </mc:Choice>
              <mc:Fallback>
                <p:oleObj name="Equation" r:id="rId8" imgW="2336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38600"/>
                        <a:ext cx="6048375" cy="608013"/>
                      </a:xfrm>
                      <a:prstGeom prst="rect">
                        <a:avLst/>
                      </a:prstGeom>
                      <a:solidFill>
                        <a:srgbClr val="FFCC99">
                          <a:alpha val="49001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9" name="Object 15"/>
          <p:cNvGraphicFramePr>
            <a:graphicFrameLocks noChangeAspect="1"/>
          </p:cNvGraphicFramePr>
          <p:nvPr/>
        </p:nvGraphicFramePr>
        <p:xfrm>
          <a:off x="838200" y="5029200"/>
          <a:ext cx="538956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5" name="Equation" r:id="rId10" imgW="2082600" imgH="253800" progId="Equation.DSMT4">
                  <p:embed/>
                </p:oleObj>
              </mc:Choice>
              <mc:Fallback>
                <p:oleObj name="Equation" r:id="rId10" imgW="2082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29200"/>
                        <a:ext cx="5389563" cy="608013"/>
                      </a:xfrm>
                      <a:prstGeom prst="rect">
                        <a:avLst/>
                      </a:prstGeom>
                      <a:solidFill>
                        <a:srgbClr val="FFCC99">
                          <a:alpha val="49001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83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EC80B38-6DCA-4FFE-BF9F-60A54D032920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9011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901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3C61C0C-2B4E-4A09-B1E6-DD8222DBB6BC}" type="slidenum">
              <a:rPr lang="en-US" altLang="zh-CN" sz="1200" smtClean="0"/>
              <a:pPr eaLnBrk="1" hangingPunct="1"/>
              <a:t>50</a:t>
            </a:fld>
            <a:endParaRPr lang="en-US" altLang="zh-CN" sz="1200" smtClean="0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8460432" cy="971128"/>
          </a:xfrm>
        </p:spPr>
        <p:txBody>
          <a:bodyPr/>
          <a:lstStyle/>
          <a:p>
            <a:pPr algn="ctr" eaLnBrk="1" hangingPunct="1"/>
            <a:r>
              <a:rPr lang="zh-CN" altLang="en-US" sz="3400" b="1" dirty="0" smtClean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zh-CN" altLang="en-US" sz="3400" b="1" dirty="0" smtClean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从</a:t>
            </a:r>
            <a:r>
              <a:rPr lang="zh-CN" altLang="en-US" sz="3500" b="1" dirty="0" smtClean="0">
                <a:solidFill>
                  <a:srgbClr val="0066FF"/>
                </a:solidFill>
                <a:latin typeface="华文细黑" pitchFamily="2" charset="-122"/>
                <a:ea typeface="华文细黑" pitchFamily="2" charset="-122"/>
              </a:rPr>
              <a:t>冲激抽样信号恢复连续时间</a:t>
            </a:r>
            <a:r>
              <a:rPr lang="zh-CN" altLang="en-US" sz="3500" b="1" dirty="0" smtClean="0">
                <a:solidFill>
                  <a:srgbClr val="0066FF"/>
                </a:solidFill>
                <a:latin typeface="华文细黑" pitchFamily="2" charset="-122"/>
                <a:ea typeface="华文细黑" pitchFamily="2" charset="-122"/>
              </a:rPr>
              <a:t>信号</a:t>
            </a:r>
            <a:r>
              <a:rPr lang="en-US" altLang="zh-CN" sz="3500" b="1" dirty="0" smtClean="0">
                <a:solidFill>
                  <a:srgbClr val="0066FF"/>
                </a:solidFill>
                <a:latin typeface="华文细黑" pitchFamily="2" charset="-122"/>
                <a:ea typeface="华文细黑" pitchFamily="2" charset="-122"/>
              </a:rPr>
              <a:t/>
            </a:r>
            <a:br>
              <a:rPr lang="en-US" altLang="zh-CN" sz="3500" b="1" dirty="0" smtClean="0">
                <a:solidFill>
                  <a:srgbClr val="0066FF"/>
                </a:solidFill>
                <a:latin typeface="华文细黑" pitchFamily="2" charset="-122"/>
                <a:ea typeface="华文细黑" pitchFamily="2" charset="-122"/>
              </a:rPr>
            </a:br>
            <a:r>
              <a:rPr lang="zh-CN" altLang="en-US" sz="3500" b="1" dirty="0" smtClean="0">
                <a:solidFill>
                  <a:srgbClr val="0066FF"/>
                </a:solidFill>
                <a:latin typeface="华文细黑" pitchFamily="2" charset="-122"/>
                <a:ea typeface="华文细黑" pitchFamily="2" charset="-122"/>
              </a:rPr>
              <a:t>的</a:t>
            </a:r>
            <a:r>
              <a:rPr lang="zh-CN" altLang="en-US" sz="3500" b="1" dirty="0" smtClean="0">
                <a:solidFill>
                  <a:srgbClr val="0066FF"/>
                </a:solidFill>
                <a:latin typeface="华文细黑" pitchFamily="2" charset="-122"/>
                <a:ea typeface="华文细黑" pitchFamily="2" charset="-122"/>
              </a:rPr>
              <a:t>原理</a:t>
            </a:r>
          </a:p>
        </p:txBody>
      </p:sp>
      <p:graphicFrame>
        <p:nvGraphicFramePr>
          <p:cNvPr id="3665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405240"/>
              </p:ext>
            </p:extLst>
          </p:nvPr>
        </p:nvGraphicFramePr>
        <p:xfrm>
          <a:off x="1043608" y="1772816"/>
          <a:ext cx="7283450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56" name="Equation" r:id="rId4" imgW="2869920" imgH="558720" progId="Equation.DSMT4">
                  <p:embed/>
                </p:oleObj>
              </mc:Choice>
              <mc:Fallback>
                <p:oleObj name="Equation" r:id="rId4" imgW="286992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772816"/>
                        <a:ext cx="7283450" cy="1363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023905"/>
              </p:ext>
            </p:extLst>
          </p:nvPr>
        </p:nvGraphicFramePr>
        <p:xfrm>
          <a:off x="1115616" y="3501008"/>
          <a:ext cx="6275388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57" name="Equation" r:id="rId6" imgW="2298600" imgH="507960" progId="Equation.DSMT4">
                  <p:embed/>
                </p:oleObj>
              </mc:Choice>
              <mc:Fallback>
                <p:oleObj name="Equation" r:id="rId6" imgW="22986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501008"/>
                        <a:ext cx="6275388" cy="133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563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4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63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C2C51B8-CC27-4DEA-9570-2EA843B540FD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91164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9116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5A29483-EA09-4206-9D49-B637384063B1}" type="slidenum">
              <a:rPr lang="en-US" altLang="zh-CN" sz="1200" smtClean="0"/>
              <a:pPr eaLnBrk="1" hangingPunct="1"/>
              <a:t>51</a:t>
            </a:fld>
            <a:endParaRPr lang="en-US" altLang="zh-CN" sz="1200" smtClean="0"/>
          </a:p>
        </p:txBody>
      </p:sp>
      <p:graphicFrame>
        <p:nvGraphicFramePr>
          <p:cNvPr id="368644" name="Object 4"/>
          <p:cNvGraphicFramePr>
            <a:graphicFrameLocks noChangeAspect="1"/>
          </p:cNvGraphicFramePr>
          <p:nvPr/>
        </p:nvGraphicFramePr>
        <p:xfrm>
          <a:off x="428625" y="1828800"/>
          <a:ext cx="21828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25" name="Equation" r:id="rId4" imgW="939600" imgH="203040" progId="Equation.DSMT4">
                  <p:embed/>
                </p:oleObj>
              </mc:Choice>
              <mc:Fallback>
                <p:oleObj name="Equation" r:id="rId4" imgW="939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828800"/>
                        <a:ext cx="2182813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7" name="Object 7"/>
          <p:cNvGraphicFramePr>
            <a:graphicFrameLocks noChangeAspect="1"/>
          </p:cNvGraphicFramePr>
          <p:nvPr/>
        </p:nvGraphicFramePr>
        <p:xfrm>
          <a:off x="473075" y="2438400"/>
          <a:ext cx="80454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26" name="Equation" r:id="rId6" imgW="3251160" imgH="533160" progId="Equation.DSMT4">
                  <p:embed/>
                </p:oleObj>
              </mc:Choice>
              <mc:Fallback>
                <p:oleObj name="Equation" r:id="rId6" imgW="32511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438400"/>
                        <a:ext cx="8045450" cy="134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204788" y="3962400"/>
            <a:ext cx="3300412" cy="2071688"/>
            <a:chOff x="753" y="2496"/>
            <a:chExt cx="2079" cy="1305"/>
          </a:xfrm>
        </p:grpSpPr>
        <p:sp>
          <p:nvSpPr>
            <p:cNvPr id="91185" name="Line 9"/>
            <p:cNvSpPr>
              <a:spLocks noChangeShapeType="1"/>
            </p:cNvSpPr>
            <p:nvPr/>
          </p:nvSpPr>
          <p:spPr bwMode="auto">
            <a:xfrm>
              <a:off x="864" y="3312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6" name="Line 10"/>
            <p:cNvSpPr>
              <a:spLocks noChangeShapeType="1"/>
            </p:cNvSpPr>
            <p:nvPr/>
          </p:nvSpPr>
          <p:spPr bwMode="auto">
            <a:xfrm flipV="1">
              <a:off x="1728" y="2496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1187" name="Group 14"/>
            <p:cNvGrpSpPr>
              <a:grpSpLocks/>
            </p:cNvGrpSpPr>
            <p:nvPr/>
          </p:nvGrpSpPr>
          <p:grpSpPr bwMode="auto">
            <a:xfrm>
              <a:off x="1536" y="2976"/>
              <a:ext cx="384" cy="336"/>
              <a:chOff x="2352" y="3072"/>
              <a:chExt cx="384" cy="336"/>
            </a:xfrm>
          </p:grpSpPr>
          <p:sp>
            <p:nvSpPr>
              <p:cNvPr id="91196" name="Freeform 12"/>
              <p:cNvSpPr>
                <a:spLocks/>
              </p:cNvSpPr>
              <p:nvPr/>
            </p:nvSpPr>
            <p:spPr bwMode="auto">
              <a:xfrm flipH="1">
                <a:off x="2544" y="3072"/>
                <a:ext cx="192" cy="336"/>
              </a:xfrm>
              <a:custGeom>
                <a:avLst/>
                <a:gdLst>
                  <a:gd name="T0" fmla="*/ 192 w 192"/>
                  <a:gd name="T1" fmla="*/ 48 h 336"/>
                  <a:gd name="T2" fmla="*/ 96 w 192"/>
                  <a:gd name="T3" fmla="*/ 48 h 336"/>
                  <a:gd name="T4" fmla="*/ 0 w 192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336"/>
                  <a:gd name="T11" fmla="*/ 192 w 192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336">
                    <a:moveTo>
                      <a:pt x="192" y="48"/>
                    </a:moveTo>
                    <a:cubicBezTo>
                      <a:pt x="160" y="24"/>
                      <a:pt x="128" y="0"/>
                      <a:pt x="96" y="48"/>
                    </a:cubicBezTo>
                    <a:cubicBezTo>
                      <a:pt x="64" y="96"/>
                      <a:pt x="32" y="216"/>
                      <a:pt x="0" y="336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None/>
                </a:pPr>
                <a:endParaRPr lang="zh-CN" altLang="en-US"/>
              </a:p>
            </p:txBody>
          </p:sp>
          <p:sp>
            <p:nvSpPr>
              <p:cNvPr id="91197" name="Freeform 13"/>
              <p:cNvSpPr>
                <a:spLocks/>
              </p:cNvSpPr>
              <p:nvPr/>
            </p:nvSpPr>
            <p:spPr bwMode="auto">
              <a:xfrm>
                <a:off x="2352" y="3072"/>
                <a:ext cx="192" cy="336"/>
              </a:xfrm>
              <a:custGeom>
                <a:avLst/>
                <a:gdLst>
                  <a:gd name="T0" fmla="*/ 192 w 192"/>
                  <a:gd name="T1" fmla="*/ 48 h 336"/>
                  <a:gd name="T2" fmla="*/ 96 w 192"/>
                  <a:gd name="T3" fmla="*/ 48 h 336"/>
                  <a:gd name="T4" fmla="*/ 0 w 192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336"/>
                  <a:gd name="T11" fmla="*/ 192 w 192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336">
                    <a:moveTo>
                      <a:pt x="192" y="48"/>
                    </a:moveTo>
                    <a:cubicBezTo>
                      <a:pt x="160" y="24"/>
                      <a:pt x="128" y="0"/>
                      <a:pt x="96" y="48"/>
                    </a:cubicBezTo>
                    <a:cubicBezTo>
                      <a:pt x="64" y="96"/>
                      <a:pt x="32" y="216"/>
                      <a:pt x="0" y="336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None/>
                </a:pPr>
                <a:endParaRPr lang="zh-CN" altLang="en-US"/>
              </a:p>
            </p:txBody>
          </p:sp>
        </p:grpSp>
        <p:grpSp>
          <p:nvGrpSpPr>
            <p:cNvPr id="91188" name="Group 15"/>
            <p:cNvGrpSpPr>
              <a:grpSpLocks/>
            </p:cNvGrpSpPr>
            <p:nvPr/>
          </p:nvGrpSpPr>
          <p:grpSpPr bwMode="auto">
            <a:xfrm>
              <a:off x="1920" y="2976"/>
              <a:ext cx="384" cy="336"/>
              <a:chOff x="2352" y="3072"/>
              <a:chExt cx="384" cy="336"/>
            </a:xfrm>
          </p:grpSpPr>
          <p:sp>
            <p:nvSpPr>
              <p:cNvPr id="91194" name="Freeform 16"/>
              <p:cNvSpPr>
                <a:spLocks/>
              </p:cNvSpPr>
              <p:nvPr/>
            </p:nvSpPr>
            <p:spPr bwMode="auto">
              <a:xfrm flipH="1">
                <a:off x="2544" y="3072"/>
                <a:ext cx="192" cy="336"/>
              </a:xfrm>
              <a:custGeom>
                <a:avLst/>
                <a:gdLst>
                  <a:gd name="T0" fmla="*/ 192 w 192"/>
                  <a:gd name="T1" fmla="*/ 48 h 336"/>
                  <a:gd name="T2" fmla="*/ 96 w 192"/>
                  <a:gd name="T3" fmla="*/ 48 h 336"/>
                  <a:gd name="T4" fmla="*/ 0 w 192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336"/>
                  <a:gd name="T11" fmla="*/ 192 w 192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336">
                    <a:moveTo>
                      <a:pt x="192" y="48"/>
                    </a:moveTo>
                    <a:cubicBezTo>
                      <a:pt x="160" y="24"/>
                      <a:pt x="128" y="0"/>
                      <a:pt x="96" y="48"/>
                    </a:cubicBezTo>
                    <a:cubicBezTo>
                      <a:pt x="64" y="96"/>
                      <a:pt x="32" y="216"/>
                      <a:pt x="0" y="33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None/>
                </a:pPr>
                <a:endParaRPr lang="zh-CN" altLang="en-US"/>
              </a:p>
            </p:txBody>
          </p:sp>
          <p:sp>
            <p:nvSpPr>
              <p:cNvPr id="91195" name="Freeform 17"/>
              <p:cNvSpPr>
                <a:spLocks/>
              </p:cNvSpPr>
              <p:nvPr/>
            </p:nvSpPr>
            <p:spPr bwMode="auto">
              <a:xfrm>
                <a:off x="2352" y="3072"/>
                <a:ext cx="192" cy="336"/>
              </a:xfrm>
              <a:custGeom>
                <a:avLst/>
                <a:gdLst>
                  <a:gd name="T0" fmla="*/ 192 w 192"/>
                  <a:gd name="T1" fmla="*/ 48 h 336"/>
                  <a:gd name="T2" fmla="*/ 96 w 192"/>
                  <a:gd name="T3" fmla="*/ 48 h 336"/>
                  <a:gd name="T4" fmla="*/ 0 w 192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336"/>
                  <a:gd name="T11" fmla="*/ 192 w 192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336">
                    <a:moveTo>
                      <a:pt x="192" y="48"/>
                    </a:moveTo>
                    <a:cubicBezTo>
                      <a:pt x="160" y="24"/>
                      <a:pt x="128" y="0"/>
                      <a:pt x="96" y="48"/>
                    </a:cubicBezTo>
                    <a:cubicBezTo>
                      <a:pt x="64" y="96"/>
                      <a:pt x="32" y="216"/>
                      <a:pt x="0" y="33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None/>
                </a:pPr>
                <a:endParaRPr lang="zh-CN" altLang="en-US"/>
              </a:p>
            </p:txBody>
          </p:sp>
        </p:grpSp>
        <p:grpSp>
          <p:nvGrpSpPr>
            <p:cNvPr id="91189" name="Group 18"/>
            <p:cNvGrpSpPr>
              <a:grpSpLocks/>
            </p:cNvGrpSpPr>
            <p:nvPr/>
          </p:nvGrpSpPr>
          <p:grpSpPr bwMode="auto">
            <a:xfrm>
              <a:off x="1152" y="2976"/>
              <a:ext cx="384" cy="336"/>
              <a:chOff x="2352" y="3072"/>
              <a:chExt cx="384" cy="336"/>
            </a:xfrm>
          </p:grpSpPr>
          <p:sp>
            <p:nvSpPr>
              <p:cNvPr id="91192" name="Freeform 19"/>
              <p:cNvSpPr>
                <a:spLocks/>
              </p:cNvSpPr>
              <p:nvPr/>
            </p:nvSpPr>
            <p:spPr bwMode="auto">
              <a:xfrm flipH="1">
                <a:off x="2544" y="3072"/>
                <a:ext cx="192" cy="336"/>
              </a:xfrm>
              <a:custGeom>
                <a:avLst/>
                <a:gdLst>
                  <a:gd name="T0" fmla="*/ 192 w 192"/>
                  <a:gd name="T1" fmla="*/ 48 h 336"/>
                  <a:gd name="T2" fmla="*/ 96 w 192"/>
                  <a:gd name="T3" fmla="*/ 48 h 336"/>
                  <a:gd name="T4" fmla="*/ 0 w 192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336"/>
                  <a:gd name="T11" fmla="*/ 192 w 192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336">
                    <a:moveTo>
                      <a:pt x="192" y="48"/>
                    </a:moveTo>
                    <a:cubicBezTo>
                      <a:pt x="160" y="24"/>
                      <a:pt x="128" y="0"/>
                      <a:pt x="96" y="48"/>
                    </a:cubicBezTo>
                    <a:cubicBezTo>
                      <a:pt x="64" y="96"/>
                      <a:pt x="32" y="216"/>
                      <a:pt x="0" y="33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None/>
                </a:pPr>
                <a:endParaRPr lang="zh-CN" altLang="en-US"/>
              </a:p>
            </p:txBody>
          </p:sp>
          <p:sp>
            <p:nvSpPr>
              <p:cNvPr id="91193" name="Freeform 20"/>
              <p:cNvSpPr>
                <a:spLocks/>
              </p:cNvSpPr>
              <p:nvPr/>
            </p:nvSpPr>
            <p:spPr bwMode="auto">
              <a:xfrm>
                <a:off x="2352" y="3072"/>
                <a:ext cx="192" cy="336"/>
              </a:xfrm>
              <a:custGeom>
                <a:avLst/>
                <a:gdLst>
                  <a:gd name="T0" fmla="*/ 192 w 192"/>
                  <a:gd name="T1" fmla="*/ 48 h 336"/>
                  <a:gd name="T2" fmla="*/ 96 w 192"/>
                  <a:gd name="T3" fmla="*/ 48 h 336"/>
                  <a:gd name="T4" fmla="*/ 0 w 192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336"/>
                  <a:gd name="T11" fmla="*/ 192 w 192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336">
                    <a:moveTo>
                      <a:pt x="192" y="48"/>
                    </a:moveTo>
                    <a:cubicBezTo>
                      <a:pt x="160" y="24"/>
                      <a:pt x="128" y="0"/>
                      <a:pt x="96" y="48"/>
                    </a:cubicBezTo>
                    <a:cubicBezTo>
                      <a:pt x="64" y="96"/>
                      <a:pt x="32" y="216"/>
                      <a:pt x="0" y="33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None/>
                </a:pPr>
                <a:endParaRPr lang="zh-CN" altLang="en-US"/>
              </a:p>
            </p:txBody>
          </p:sp>
        </p:grpSp>
        <p:sp>
          <p:nvSpPr>
            <p:cNvPr id="91190" name="Line 21"/>
            <p:cNvSpPr>
              <a:spLocks noChangeShapeType="1"/>
            </p:cNvSpPr>
            <p:nvPr/>
          </p:nvSpPr>
          <p:spPr bwMode="auto">
            <a:xfrm>
              <a:off x="2112" y="283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1" name="Line 22"/>
            <p:cNvSpPr>
              <a:spLocks noChangeShapeType="1"/>
            </p:cNvSpPr>
            <p:nvPr/>
          </p:nvSpPr>
          <p:spPr bwMode="auto">
            <a:xfrm>
              <a:off x="1344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1153" name="Object 23"/>
            <p:cNvGraphicFramePr>
              <a:graphicFrameLocks noChangeAspect="1"/>
            </p:cNvGraphicFramePr>
            <p:nvPr/>
          </p:nvGraphicFramePr>
          <p:xfrm>
            <a:off x="1728" y="2832"/>
            <a:ext cx="240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27" name="Equation" r:id="rId8" imgW="368280" imgH="203040" progId="Equation.DSMT4">
                    <p:embed/>
                  </p:oleObj>
                </mc:Choice>
                <mc:Fallback>
                  <p:oleObj name="Equation" r:id="rId8" imgW="368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832"/>
                          <a:ext cx="240" cy="1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54" name="Object 24"/>
            <p:cNvGraphicFramePr>
              <a:graphicFrameLocks noChangeAspect="1"/>
            </p:cNvGraphicFramePr>
            <p:nvPr/>
          </p:nvGraphicFramePr>
          <p:xfrm>
            <a:off x="1776" y="2496"/>
            <a:ext cx="336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28" name="Equation" r:id="rId10" imgW="406080" imgH="228600" progId="Equation.DSMT4">
                    <p:embed/>
                  </p:oleObj>
                </mc:Choice>
                <mc:Fallback>
                  <p:oleObj name="Equation" r:id="rId10" imgW="406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496"/>
                          <a:ext cx="336" cy="1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55" name="Object 25"/>
            <p:cNvGraphicFramePr>
              <a:graphicFrameLocks noChangeAspect="1"/>
            </p:cNvGraphicFramePr>
            <p:nvPr/>
          </p:nvGraphicFramePr>
          <p:xfrm>
            <a:off x="1488" y="2688"/>
            <a:ext cx="158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29" name="Equation" r:id="rId12" imgW="190440" imgH="431640" progId="Equation.DSMT4">
                    <p:embed/>
                  </p:oleObj>
                </mc:Choice>
                <mc:Fallback>
                  <p:oleObj name="Equation" r:id="rId12" imgW="19044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688"/>
                          <a:ext cx="158" cy="3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56" name="Object 26"/>
            <p:cNvGraphicFramePr>
              <a:graphicFrameLocks noChangeAspect="1"/>
            </p:cNvGraphicFramePr>
            <p:nvPr/>
          </p:nvGraphicFramePr>
          <p:xfrm>
            <a:off x="2640" y="3360"/>
            <a:ext cx="126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30" name="Equation" r:id="rId14" imgW="152280" imgH="139680" progId="Equation.DSMT4">
                    <p:embed/>
                  </p:oleObj>
                </mc:Choice>
                <mc:Fallback>
                  <p:oleObj name="Equation" r:id="rId14" imgW="1522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360"/>
                          <a:ext cx="126" cy="1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57" name="Object 27"/>
            <p:cNvGraphicFramePr>
              <a:graphicFrameLocks noChangeAspect="1"/>
            </p:cNvGraphicFramePr>
            <p:nvPr/>
          </p:nvGraphicFramePr>
          <p:xfrm>
            <a:off x="1728" y="3312"/>
            <a:ext cx="10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31" name="Equation" r:id="rId16" imgW="126720" imgH="177480" progId="Equation.DSMT4">
                    <p:embed/>
                  </p:oleObj>
                </mc:Choice>
                <mc:Fallback>
                  <p:oleObj name="Equation" r:id="rId16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312"/>
                          <a:ext cx="105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58" name="Object 28"/>
            <p:cNvGraphicFramePr>
              <a:graphicFrameLocks noChangeAspect="1"/>
            </p:cNvGraphicFramePr>
            <p:nvPr/>
          </p:nvGraphicFramePr>
          <p:xfrm>
            <a:off x="2048" y="3322"/>
            <a:ext cx="158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32" name="Equation" r:id="rId18" imgW="190440" imgH="228600" progId="Equation.DSMT4">
                    <p:embed/>
                  </p:oleObj>
                </mc:Choice>
                <mc:Fallback>
                  <p:oleObj name="Equation" r:id="rId18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8" y="3322"/>
                          <a:ext cx="158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59" name="Object 29"/>
            <p:cNvGraphicFramePr>
              <a:graphicFrameLocks noChangeAspect="1"/>
            </p:cNvGraphicFramePr>
            <p:nvPr/>
          </p:nvGraphicFramePr>
          <p:xfrm>
            <a:off x="1200" y="3312"/>
            <a:ext cx="23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33" name="Equation" r:id="rId20" imgW="279360" imgH="228600" progId="Equation.DSMT4">
                    <p:embed/>
                  </p:oleObj>
                </mc:Choice>
                <mc:Fallback>
                  <p:oleObj name="Equation" r:id="rId20" imgW="2793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312"/>
                          <a:ext cx="231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60" name="Object 30"/>
            <p:cNvGraphicFramePr>
              <a:graphicFrameLocks noChangeAspect="1"/>
            </p:cNvGraphicFramePr>
            <p:nvPr/>
          </p:nvGraphicFramePr>
          <p:xfrm>
            <a:off x="1392" y="3312"/>
            <a:ext cx="252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34" name="Equation" r:id="rId22" imgW="304560" imgH="228600" progId="Equation.DSMT4">
                    <p:embed/>
                  </p:oleObj>
                </mc:Choice>
                <mc:Fallback>
                  <p:oleObj name="Equation" r:id="rId22" imgW="3045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312"/>
                          <a:ext cx="252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61" name="Object 31"/>
            <p:cNvGraphicFramePr>
              <a:graphicFrameLocks noChangeAspect="1"/>
            </p:cNvGraphicFramePr>
            <p:nvPr/>
          </p:nvGraphicFramePr>
          <p:xfrm>
            <a:off x="1860" y="3312"/>
            <a:ext cx="179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35" name="Equation" r:id="rId24" imgW="215640" imgH="228600" progId="Equation.DSMT4">
                    <p:embed/>
                  </p:oleObj>
                </mc:Choice>
                <mc:Fallback>
                  <p:oleObj name="Equation" r:id="rId24" imgW="215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3312"/>
                          <a:ext cx="179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62" name="Object 32"/>
            <p:cNvGraphicFramePr>
              <a:graphicFrameLocks noChangeAspect="1"/>
            </p:cNvGraphicFramePr>
            <p:nvPr/>
          </p:nvGraphicFramePr>
          <p:xfrm>
            <a:off x="753" y="3552"/>
            <a:ext cx="1903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36" name="Equation" r:id="rId26" imgW="1587240" imgH="203040" progId="Equation.DSMT4">
                    <p:embed/>
                  </p:oleObj>
                </mc:Choice>
                <mc:Fallback>
                  <p:oleObj name="Equation" r:id="rId26" imgW="1587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" y="3552"/>
                          <a:ext cx="1903" cy="2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3733800" y="4343400"/>
            <a:ext cx="2362200" cy="1427163"/>
            <a:chOff x="2928" y="2496"/>
            <a:chExt cx="1766" cy="1091"/>
          </a:xfrm>
        </p:grpSpPr>
        <p:sp>
          <p:nvSpPr>
            <p:cNvPr id="91180" name="Line 60"/>
            <p:cNvSpPr>
              <a:spLocks noChangeShapeType="1"/>
            </p:cNvSpPr>
            <p:nvPr/>
          </p:nvSpPr>
          <p:spPr bwMode="auto">
            <a:xfrm flipV="1">
              <a:off x="2928" y="3355"/>
              <a:ext cx="1680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1" name="Line 61"/>
            <p:cNvSpPr>
              <a:spLocks noChangeShapeType="1"/>
            </p:cNvSpPr>
            <p:nvPr/>
          </p:nvSpPr>
          <p:spPr bwMode="auto">
            <a:xfrm flipV="1">
              <a:off x="3600" y="2544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1147" name="Object 62"/>
            <p:cNvGraphicFramePr>
              <a:graphicFrameLocks noChangeAspect="1"/>
            </p:cNvGraphicFramePr>
            <p:nvPr/>
          </p:nvGraphicFramePr>
          <p:xfrm>
            <a:off x="3648" y="2496"/>
            <a:ext cx="38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37" name="Equation" r:id="rId28" imgW="457200" imgH="241200" progId="Equation.DSMT4">
                    <p:embed/>
                  </p:oleObj>
                </mc:Choice>
                <mc:Fallback>
                  <p:oleObj name="Equation" r:id="rId28" imgW="4572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496"/>
                          <a:ext cx="38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8" name="Object 63"/>
            <p:cNvGraphicFramePr>
              <a:graphicFrameLocks noChangeAspect="1"/>
            </p:cNvGraphicFramePr>
            <p:nvPr/>
          </p:nvGraphicFramePr>
          <p:xfrm>
            <a:off x="4522" y="3441"/>
            <a:ext cx="172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38" name="Equation" r:id="rId30" imgW="164880" imgH="152280" progId="Equation.DSMT4">
                    <p:embed/>
                  </p:oleObj>
                </mc:Choice>
                <mc:Fallback>
                  <p:oleObj name="Equation" r:id="rId30" imgW="16488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2" y="3441"/>
                          <a:ext cx="172" cy="1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9" name="Object 64"/>
            <p:cNvGraphicFramePr>
              <a:graphicFrameLocks noChangeAspect="1"/>
            </p:cNvGraphicFramePr>
            <p:nvPr/>
          </p:nvGraphicFramePr>
          <p:xfrm>
            <a:off x="3456" y="3360"/>
            <a:ext cx="133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39" name="Equation" r:id="rId32" imgW="126720" imgH="190440" progId="Equation.DSMT4">
                    <p:embed/>
                  </p:oleObj>
                </mc:Choice>
                <mc:Fallback>
                  <p:oleObj name="Equation" r:id="rId32" imgW="12672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360"/>
                          <a:ext cx="133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82" name="Line 65"/>
            <p:cNvSpPr>
              <a:spLocks noChangeShapeType="1"/>
            </p:cNvSpPr>
            <p:nvPr/>
          </p:nvSpPr>
          <p:spPr bwMode="auto">
            <a:xfrm flipV="1">
              <a:off x="3936" y="2875"/>
              <a:ext cx="0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3" name="Line 66"/>
            <p:cNvSpPr>
              <a:spLocks noChangeShapeType="1"/>
            </p:cNvSpPr>
            <p:nvPr/>
          </p:nvSpPr>
          <p:spPr bwMode="auto">
            <a:xfrm flipH="1" flipV="1">
              <a:off x="3312" y="2875"/>
              <a:ext cx="6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1150" name="Object 68"/>
            <p:cNvGraphicFramePr>
              <a:graphicFrameLocks noChangeAspect="1"/>
            </p:cNvGraphicFramePr>
            <p:nvPr/>
          </p:nvGraphicFramePr>
          <p:xfrm>
            <a:off x="3456" y="2688"/>
            <a:ext cx="138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40" name="Equation" r:id="rId34" imgW="177480" imgH="241200" progId="Equation.DSMT4">
                    <p:embed/>
                  </p:oleObj>
                </mc:Choice>
                <mc:Fallback>
                  <p:oleObj name="Equation" r:id="rId34" imgW="1774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688"/>
                          <a:ext cx="138" cy="1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84" name="Line 69"/>
            <p:cNvSpPr>
              <a:spLocks noChangeShapeType="1"/>
            </p:cNvSpPr>
            <p:nvPr/>
          </p:nvSpPr>
          <p:spPr bwMode="auto">
            <a:xfrm flipV="1">
              <a:off x="3312" y="2880"/>
              <a:ext cx="0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1151" name="Object 70"/>
            <p:cNvGraphicFramePr>
              <a:graphicFrameLocks noChangeAspect="1"/>
            </p:cNvGraphicFramePr>
            <p:nvPr/>
          </p:nvGraphicFramePr>
          <p:xfrm>
            <a:off x="3168" y="3408"/>
            <a:ext cx="224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41" name="Equation" r:id="rId36" imgW="317160" imgH="241200" progId="Equation.DSMT4">
                    <p:embed/>
                  </p:oleObj>
                </mc:Choice>
                <mc:Fallback>
                  <p:oleObj name="Equation" r:id="rId36" imgW="3171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408"/>
                          <a:ext cx="224" cy="1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52" name="Object 71"/>
            <p:cNvGraphicFramePr>
              <a:graphicFrameLocks noChangeAspect="1"/>
            </p:cNvGraphicFramePr>
            <p:nvPr/>
          </p:nvGraphicFramePr>
          <p:xfrm>
            <a:off x="3888" y="3408"/>
            <a:ext cx="143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42" name="Equation" r:id="rId38" imgW="203040" imgH="241200" progId="Equation.DSMT4">
                    <p:embed/>
                  </p:oleObj>
                </mc:Choice>
                <mc:Fallback>
                  <p:oleObj name="Equation" r:id="rId38" imgW="2030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408"/>
                          <a:ext cx="143" cy="1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99"/>
          <p:cNvGrpSpPr>
            <a:grpSpLocks/>
          </p:cNvGrpSpPr>
          <p:nvPr/>
        </p:nvGrpSpPr>
        <p:grpSpPr bwMode="auto">
          <a:xfrm>
            <a:off x="6553200" y="4038600"/>
            <a:ext cx="1981200" cy="1604963"/>
            <a:chOff x="4128" y="2592"/>
            <a:chExt cx="1248" cy="1011"/>
          </a:xfrm>
        </p:grpSpPr>
        <p:sp>
          <p:nvSpPr>
            <p:cNvPr id="91175" name="Line 75"/>
            <p:cNvSpPr>
              <a:spLocks noChangeShapeType="1"/>
            </p:cNvSpPr>
            <p:nvPr/>
          </p:nvSpPr>
          <p:spPr bwMode="auto">
            <a:xfrm>
              <a:off x="4128" y="3408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6" name="Line 76"/>
            <p:cNvSpPr>
              <a:spLocks noChangeShapeType="1"/>
            </p:cNvSpPr>
            <p:nvPr/>
          </p:nvSpPr>
          <p:spPr bwMode="auto">
            <a:xfrm flipV="1">
              <a:off x="4656" y="2592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1177" name="Group 77"/>
            <p:cNvGrpSpPr>
              <a:grpSpLocks/>
            </p:cNvGrpSpPr>
            <p:nvPr/>
          </p:nvGrpSpPr>
          <p:grpSpPr bwMode="auto">
            <a:xfrm>
              <a:off x="4464" y="3072"/>
              <a:ext cx="384" cy="336"/>
              <a:chOff x="2352" y="3072"/>
              <a:chExt cx="384" cy="336"/>
            </a:xfrm>
          </p:grpSpPr>
          <p:sp>
            <p:nvSpPr>
              <p:cNvPr id="91178" name="Freeform 78"/>
              <p:cNvSpPr>
                <a:spLocks/>
              </p:cNvSpPr>
              <p:nvPr/>
            </p:nvSpPr>
            <p:spPr bwMode="auto">
              <a:xfrm flipH="1">
                <a:off x="2544" y="3072"/>
                <a:ext cx="192" cy="336"/>
              </a:xfrm>
              <a:custGeom>
                <a:avLst/>
                <a:gdLst>
                  <a:gd name="T0" fmla="*/ 192 w 192"/>
                  <a:gd name="T1" fmla="*/ 48 h 336"/>
                  <a:gd name="T2" fmla="*/ 96 w 192"/>
                  <a:gd name="T3" fmla="*/ 48 h 336"/>
                  <a:gd name="T4" fmla="*/ 0 w 192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336"/>
                  <a:gd name="T11" fmla="*/ 192 w 192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336">
                    <a:moveTo>
                      <a:pt x="192" y="48"/>
                    </a:moveTo>
                    <a:cubicBezTo>
                      <a:pt x="160" y="24"/>
                      <a:pt x="128" y="0"/>
                      <a:pt x="96" y="48"/>
                    </a:cubicBezTo>
                    <a:cubicBezTo>
                      <a:pt x="64" y="96"/>
                      <a:pt x="32" y="216"/>
                      <a:pt x="0" y="336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None/>
                </a:pPr>
                <a:endParaRPr lang="zh-CN" altLang="en-US"/>
              </a:p>
            </p:txBody>
          </p:sp>
          <p:sp>
            <p:nvSpPr>
              <p:cNvPr id="91179" name="Freeform 79"/>
              <p:cNvSpPr>
                <a:spLocks/>
              </p:cNvSpPr>
              <p:nvPr/>
            </p:nvSpPr>
            <p:spPr bwMode="auto">
              <a:xfrm>
                <a:off x="2352" y="3072"/>
                <a:ext cx="192" cy="336"/>
              </a:xfrm>
              <a:custGeom>
                <a:avLst/>
                <a:gdLst>
                  <a:gd name="T0" fmla="*/ 192 w 192"/>
                  <a:gd name="T1" fmla="*/ 48 h 336"/>
                  <a:gd name="T2" fmla="*/ 96 w 192"/>
                  <a:gd name="T3" fmla="*/ 48 h 336"/>
                  <a:gd name="T4" fmla="*/ 0 w 192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336"/>
                  <a:gd name="T11" fmla="*/ 192 w 192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336">
                    <a:moveTo>
                      <a:pt x="192" y="48"/>
                    </a:moveTo>
                    <a:cubicBezTo>
                      <a:pt x="160" y="24"/>
                      <a:pt x="128" y="0"/>
                      <a:pt x="96" y="48"/>
                    </a:cubicBezTo>
                    <a:cubicBezTo>
                      <a:pt x="64" y="96"/>
                      <a:pt x="32" y="216"/>
                      <a:pt x="0" y="336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None/>
                </a:pPr>
                <a:endParaRPr lang="zh-CN" altLang="en-US"/>
              </a:p>
            </p:txBody>
          </p:sp>
        </p:grpSp>
        <p:graphicFrame>
          <p:nvGraphicFramePr>
            <p:cNvPr id="91141" name="Object 88"/>
            <p:cNvGraphicFramePr>
              <a:graphicFrameLocks noChangeAspect="1"/>
            </p:cNvGraphicFramePr>
            <p:nvPr/>
          </p:nvGraphicFramePr>
          <p:xfrm>
            <a:off x="4704" y="2640"/>
            <a:ext cx="240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43" name="Equation" r:id="rId40" imgW="368280" imgH="203040" progId="Equation.DSMT4">
                    <p:embed/>
                  </p:oleObj>
                </mc:Choice>
                <mc:Fallback>
                  <p:oleObj name="Equation" r:id="rId40" imgW="368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640"/>
                          <a:ext cx="240" cy="1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2" name="Object 90"/>
            <p:cNvGraphicFramePr>
              <a:graphicFrameLocks noChangeAspect="1"/>
            </p:cNvGraphicFramePr>
            <p:nvPr/>
          </p:nvGraphicFramePr>
          <p:xfrm>
            <a:off x="4458" y="2897"/>
            <a:ext cx="74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44" name="Equation" r:id="rId41" imgW="88560" imgH="164880" progId="Equation.DSMT4">
                    <p:embed/>
                  </p:oleObj>
                </mc:Choice>
                <mc:Fallback>
                  <p:oleObj name="Equation" r:id="rId41" imgW="885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8" y="2897"/>
                          <a:ext cx="74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3" name="Object 91"/>
            <p:cNvGraphicFramePr>
              <a:graphicFrameLocks noChangeAspect="1"/>
            </p:cNvGraphicFramePr>
            <p:nvPr/>
          </p:nvGraphicFramePr>
          <p:xfrm>
            <a:off x="5232" y="3456"/>
            <a:ext cx="126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45" name="Equation" r:id="rId43" imgW="152280" imgH="139680" progId="Equation.DSMT4">
                    <p:embed/>
                  </p:oleObj>
                </mc:Choice>
                <mc:Fallback>
                  <p:oleObj name="Equation" r:id="rId43" imgW="1522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3456"/>
                          <a:ext cx="126" cy="1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4" name="Object 92"/>
            <p:cNvGraphicFramePr>
              <a:graphicFrameLocks noChangeAspect="1"/>
            </p:cNvGraphicFramePr>
            <p:nvPr/>
          </p:nvGraphicFramePr>
          <p:xfrm>
            <a:off x="4656" y="3408"/>
            <a:ext cx="10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46" name="Equation" r:id="rId44" imgW="126720" imgH="177480" progId="Equation.DSMT4">
                    <p:embed/>
                  </p:oleObj>
                </mc:Choice>
                <mc:Fallback>
                  <p:oleObj name="Equation" r:id="rId44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408"/>
                          <a:ext cx="105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5" name="Object 95"/>
            <p:cNvGraphicFramePr>
              <a:graphicFrameLocks noChangeAspect="1"/>
            </p:cNvGraphicFramePr>
            <p:nvPr/>
          </p:nvGraphicFramePr>
          <p:xfrm>
            <a:off x="4320" y="3408"/>
            <a:ext cx="252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47" name="Equation" r:id="rId45" imgW="304560" imgH="228600" progId="Equation.DSMT4">
                    <p:embed/>
                  </p:oleObj>
                </mc:Choice>
                <mc:Fallback>
                  <p:oleObj name="Equation" r:id="rId45" imgW="3045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408"/>
                          <a:ext cx="252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6" name="Object 96"/>
            <p:cNvGraphicFramePr>
              <a:graphicFrameLocks noChangeAspect="1"/>
            </p:cNvGraphicFramePr>
            <p:nvPr/>
          </p:nvGraphicFramePr>
          <p:xfrm>
            <a:off x="4788" y="3408"/>
            <a:ext cx="179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48" name="Equation" r:id="rId46" imgW="215640" imgH="228600" progId="Equation.DSMT4">
                    <p:embed/>
                  </p:oleObj>
                </mc:Choice>
                <mc:Fallback>
                  <p:oleObj name="Equation" r:id="rId46" imgW="215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" y="3408"/>
                          <a:ext cx="179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8737" name="Object 97"/>
          <p:cNvGraphicFramePr>
            <a:graphicFrameLocks noChangeAspect="1"/>
          </p:cNvGraphicFramePr>
          <p:nvPr/>
        </p:nvGraphicFramePr>
        <p:xfrm>
          <a:off x="5843588" y="5791200"/>
          <a:ext cx="302101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49" name="Equation" r:id="rId47" imgW="1587240" imgH="203040" progId="Equation.DSMT4">
                  <p:embed/>
                </p:oleObj>
              </mc:Choice>
              <mc:Fallback>
                <p:oleObj name="Equation" r:id="rId47" imgW="1587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588" y="5791200"/>
                        <a:ext cx="3021012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8" name="AutoShape 98"/>
          <p:cNvSpPr>
            <a:spLocks noChangeArrowheads="1"/>
          </p:cNvSpPr>
          <p:nvPr/>
        </p:nvSpPr>
        <p:spPr bwMode="auto">
          <a:xfrm>
            <a:off x="5715000" y="48768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en-US"/>
          </a:p>
        </p:txBody>
      </p:sp>
      <p:grpSp>
        <p:nvGrpSpPr>
          <p:cNvPr id="9" name="Group 101"/>
          <p:cNvGrpSpPr>
            <a:grpSpLocks/>
          </p:cNvGrpSpPr>
          <p:nvPr/>
        </p:nvGrpSpPr>
        <p:grpSpPr bwMode="auto">
          <a:xfrm>
            <a:off x="3200400" y="4495800"/>
            <a:ext cx="838200" cy="609600"/>
            <a:chOff x="2016" y="2832"/>
            <a:chExt cx="528" cy="384"/>
          </a:xfrm>
        </p:grpSpPr>
        <p:sp>
          <p:nvSpPr>
            <p:cNvPr id="91173" name="AutoShape 73"/>
            <p:cNvSpPr>
              <a:spLocks noChangeArrowheads="1"/>
            </p:cNvSpPr>
            <p:nvPr/>
          </p:nvSpPr>
          <p:spPr bwMode="auto">
            <a:xfrm>
              <a:off x="2112" y="3024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/>
            </a:p>
          </p:txBody>
        </p:sp>
        <p:sp>
          <p:nvSpPr>
            <p:cNvPr id="91174" name="Text Box 100"/>
            <p:cNvSpPr txBox="1">
              <a:spLocks noChangeArrowheads="1"/>
            </p:cNvSpPr>
            <p:nvPr/>
          </p:nvSpPr>
          <p:spPr bwMode="auto">
            <a:xfrm>
              <a:off x="2016" y="283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相乘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41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8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8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3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764A7C4-4E9A-42F5-AD86-D12677D3583C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9216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9216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C97B0E9-BCBC-4D53-B60B-213FD04793EC}" type="slidenum">
              <a:rPr lang="en-US" altLang="zh-CN" sz="1200" smtClean="0"/>
              <a:pPr eaLnBrk="1" hangingPunct="1"/>
              <a:t>52</a:t>
            </a:fld>
            <a:endParaRPr lang="en-US" altLang="zh-CN" sz="1200" smtClean="0"/>
          </a:p>
        </p:txBody>
      </p:sp>
      <p:graphicFrame>
        <p:nvGraphicFramePr>
          <p:cNvPr id="207874" name="Object 2"/>
          <p:cNvGraphicFramePr>
            <a:graphicFrameLocks noChangeAspect="1"/>
          </p:cNvGraphicFramePr>
          <p:nvPr/>
        </p:nvGraphicFramePr>
        <p:xfrm>
          <a:off x="581025" y="1828800"/>
          <a:ext cx="21907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34" name="Equation" r:id="rId4" imgW="952200" imgH="203040" progId="Equation.DSMT4">
                  <p:embed/>
                </p:oleObj>
              </mc:Choice>
              <mc:Fallback>
                <p:oleObj name="Equation" r:id="rId4" imgW="952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1828800"/>
                        <a:ext cx="219075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5" name="Object 3"/>
          <p:cNvGraphicFramePr>
            <a:graphicFrameLocks noChangeAspect="1"/>
          </p:cNvGraphicFramePr>
          <p:nvPr/>
        </p:nvGraphicFramePr>
        <p:xfrm>
          <a:off x="520700" y="2209800"/>
          <a:ext cx="6199188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35" name="Equation" r:id="rId6" imgW="2844720" imgH="736560" progId="Equation.DSMT4">
                  <p:embed/>
                </p:oleObj>
              </mc:Choice>
              <mc:Fallback>
                <p:oleObj name="Equation" r:id="rId6" imgW="284472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2209800"/>
                        <a:ext cx="6199188" cy="148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6" name="Object 4"/>
          <p:cNvGraphicFramePr>
            <a:graphicFrameLocks noChangeAspect="1"/>
          </p:cNvGraphicFramePr>
          <p:nvPr/>
        </p:nvGraphicFramePr>
        <p:xfrm>
          <a:off x="582613" y="3810000"/>
          <a:ext cx="634047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36" name="Equation" r:id="rId8" imgW="2920680" imgH="711000" progId="Equation.DSMT4">
                  <p:embed/>
                </p:oleObj>
              </mc:Choice>
              <mc:Fallback>
                <p:oleObj name="Equation" r:id="rId8" imgW="29206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3810000"/>
                        <a:ext cx="6340475" cy="147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7877" name="Picture 5" descr="t513">
            <a:hlinkClick r:id="rId10" action="ppaction://hlinkfile"/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22570" r="15001" b="28125"/>
          <a:stretch/>
        </p:blipFill>
        <p:spPr bwMode="auto">
          <a:xfrm>
            <a:off x="5940152" y="1124744"/>
            <a:ext cx="304800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7880" name="Object 8"/>
          <p:cNvGraphicFramePr>
            <a:graphicFrameLocks noChangeAspect="1"/>
          </p:cNvGraphicFramePr>
          <p:nvPr/>
        </p:nvGraphicFramePr>
        <p:xfrm>
          <a:off x="454025" y="5229225"/>
          <a:ext cx="697071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37" name="Equation" r:id="rId12" imgW="3124080" imgH="431640" progId="Equation.DSMT4">
                  <p:embed/>
                </p:oleObj>
              </mc:Choice>
              <mc:Fallback>
                <p:oleObj name="Equation" r:id="rId12" imgW="3124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5229225"/>
                        <a:ext cx="6970713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537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543C7A4-D4AA-4BD0-A460-3F7A607D0682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15974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15974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FCADCC1-7C8E-4066-BE93-C377F72C9E5E}" type="slidenum">
              <a:rPr lang="en-US" altLang="zh-CN" sz="1200" smtClean="0"/>
              <a:pPr eaLnBrk="1" hangingPunct="1"/>
              <a:t>53</a:t>
            </a:fld>
            <a:endParaRPr lang="en-US" altLang="zh-CN" sz="1200" smtClean="0"/>
          </a:p>
        </p:txBody>
      </p:sp>
      <p:sp>
        <p:nvSpPr>
          <p:cNvPr id="159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总结</a:t>
            </a:r>
          </a:p>
        </p:txBody>
      </p:sp>
      <p:sp>
        <p:nvSpPr>
          <p:cNvPr id="159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、利用系统</a:t>
            </a:r>
            <a:r>
              <a:rPr lang="en-US" altLang="zh-CN" sz="2400" dirty="0" smtClean="0"/>
              <a:t>H(</a:t>
            </a:r>
            <a:r>
              <a:rPr lang="en-US" altLang="zh-CN" sz="2400" dirty="0" err="1" smtClean="0"/>
              <a:t>jw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求响应。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、无失真传输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、理想低通滤波器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4</a:t>
            </a:r>
            <a:r>
              <a:rPr lang="zh-CN" altLang="en-US" sz="2400" dirty="0"/>
              <a:t>、调制与解调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5</a:t>
            </a:r>
            <a:r>
              <a:rPr lang="zh-CN" altLang="en-US" sz="2400" dirty="0"/>
              <a:t>、抽样信号恢复连续时间</a:t>
            </a:r>
            <a:r>
              <a:rPr lang="zh-CN" altLang="en-US" sz="2400" dirty="0" smtClean="0"/>
              <a:t>信号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680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E254BC8-3008-44F4-9CFA-67464957BB95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307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308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831A860-E89C-4453-A5A2-3B6D25968A92}" type="slidenum">
              <a:rPr lang="en-US" altLang="zh-CN" sz="1200" smtClean="0"/>
              <a:pPr eaLnBrk="1" hangingPunct="1"/>
              <a:t>6</a:t>
            </a:fld>
            <a:endParaRPr lang="en-US" altLang="zh-CN" sz="1200" smtClean="0"/>
          </a:p>
        </p:txBody>
      </p:sp>
      <p:graphicFrame>
        <p:nvGraphicFramePr>
          <p:cNvPr id="901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806139"/>
              </p:ext>
            </p:extLst>
          </p:nvPr>
        </p:nvGraphicFramePr>
        <p:xfrm>
          <a:off x="323528" y="1412776"/>
          <a:ext cx="2374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46" name="Equation" r:id="rId4" imgW="927000" imgH="203040" progId="Equation.DSMT4">
                  <p:embed/>
                </p:oleObj>
              </mc:Choice>
              <mc:Fallback>
                <p:oleObj name="Equation" r:id="rId4" imgW="927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412776"/>
                        <a:ext cx="23749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2" name="Object 10"/>
          <p:cNvGraphicFramePr>
            <a:graphicFrameLocks noChangeAspect="1"/>
          </p:cNvGraphicFramePr>
          <p:nvPr/>
        </p:nvGraphicFramePr>
        <p:xfrm>
          <a:off x="1219200" y="3505200"/>
          <a:ext cx="653891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47" name="Equation" r:id="rId6" imgW="3187440" imgH="482400" progId="Equation.DSMT4">
                  <p:embed/>
                </p:oleObj>
              </mc:Choice>
              <mc:Fallback>
                <p:oleObj name="Equation" r:id="rId6" imgW="3187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05200"/>
                        <a:ext cx="6538913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3" name="Object 11"/>
          <p:cNvGraphicFramePr>
            <a:graphicFrameLocks noChangeAspect="1"/>
          </p:cNvGraphicFramePr>
          <p:nvPr/>
        </p:nvGraphicFramePr>
        <p:xfrm>
          <a:off x="1373188" y="2184400"/>
          <a:ext cx="6246812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48" name="Equation" r:id="rId8" imgW="3073320" imgH="533160" progId="Equation.DSMT4">
                  <p:embed/>
                </p:oleObj>
              </mc:Choice>
              <mc:Fallback>
                <p:oleObj name="Equation" r:id="rId8" imgW="307332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2184400"/>
                        <a:ext cx="6246812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6" name="Object 14"/>
          <p:cNvGraphicFramePr>
            <a:graphicFrameLocks noChangeAspect="1"/>
          </p:cNvGraphicFramePr>
          <p:nvPr/>
        </p:nvGraphicFramePr>
        <p:xfrm>
          <a:off x="609600" y="4876800"/>
          <a:ext cx="71628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49" name="Equation" r:id="rId10" imgW="3492360" imgH="431640" progId="Equation.DSMT4">
                  <p:embed/>
                </p:oleObj>
              </mc:Choice>
              <mc:Fallback>
                <p:oleObj name="Equation" r:id="rId10" imgW="3492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7162800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99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C67707A-E4B9-4726-A2F7-24D317E817EA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410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41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2E12463-8D0F-40BA-8A7A-DE0AA1674144}" type="slidenum">
              <a:rPr lang="en-US" altLang="zh-CN" sz="1200" smtClean="0"/>
              <a:pPr eaLnBrk="1" hangingPunct="1"/>
              <a:t>7</a:t>
            </a:fld>
            <a:endParaRPr lang="en-US" altLang="zh-CN" sz="1200" smtClean="0"/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605612"/>
              </p:ext>
            </p:extLst>
          </p:nvPr>
        </p:nvGraphicFramePr>
        <p:xfrm>
          <a:off x="683568" y="1484784"/>
          <a:ext cx="21986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0" name="Equation" r:id="rId4" imgW="927000" imgH="203040" progId="Equation.DSMT4">
                  <p:embed/>
                </p:oleObj>
              </mc:Choice>
              <mc:Fallback>
                <p:oleObj name="Equation" r:id="rId4" imgW="927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484784"/>
                        <a:ext cx="21986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993530"/>
              </p:ext>
            </p:extLst>
          </p:nvPr>
        </p:nvGraphicFramePr>
        <p:xfrm>
          <a:off x="1763688" y="2060848"/>
          <a:ext cx="484346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1" name="Equation" r:id="rId6" imgW="2171520" imgH="203040" progId="Equation.DSMT4">
                  <p:embed/>
                </p:oleObj>
              </mc:Choice>
              <mc:Fallback>
                <p:oleObj name="Equation" r:id="rId6" imgW="2171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060848"/>
                        <a:ext cx="4843462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569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DFB0A36-189B-4A75-9318-C230FFCD2BE2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512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51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B77E775-43B0-4734-8103-96A5F0163762}" type="slidenum">
              <a:rPr lang="en-US" altLang="zh-CN" sz="1200" smtClean="0"/>
              <a:pPr eaLnBrk="1" hangingPunct="1"/>
              <a:t>8</a:t>
            </a:fld>
            <a:endParaRPr lang="en-US" altLang="zh-CN" sz="1200" smtClean="0"/>
          </a:p>
        </p:txBody>
      </p:sp>
      <p:graphicFrame>
        <p:nvGraphicFramePr>
          <p:cNvPr id="2416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977794"/>
              </p:ext>
            </p:extLst>
          </p:nvPr>
        </p:nvGraphicFramePr>
        <p:xfrm>
          <a:off x="467544" y="1484784"/>
          <a:ext cx="21986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64" name="Equation" r:id="rId4" imgW="927000" imgH="203040" progId="Equation.DSMT4">
                  <p:embed/>
                </p:oleObj>
              </mc:Choice>
              <mc:Fallback>
                <p:oleObj name="Equation" r:id="rId4" imgW="927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484784"/>
                        <a:ext cx="21986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054680"/>
              </p:ext>
            </p:extLst>
          </p:nvPr>
        </p:nvGraphicFramePr>
        <p:xfrm>
          <a:off x="467544" y="2204864"/>
          <a:ext cx="8610600" cy="218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65" name="Equation" r:id="rId6" imgW="4622760" imgH="1155600" progId="Equation.DSMT4">
                  <p:embed/>
                </p:oleObj>
              </mc:Choice>
              <mc:Fallback>
                <p:oleObj name="Equation" r:id="rId6" imgW="4622760" imgH="11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04864"/>
                        <a:ext cx="8610600" cy="218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7" name="Picture 6" descr="AG00142_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6699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17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63762A5-7FA9-42E8-85BC-8879AFBCF120}" type="datetime1">
              <a:rPr lang="zh-CN" altLang="en-US" sz="1200" smtClean="0"/>
              <a:pPr eaLnBrk="1" hangingPunct="1"/>
              <a:t>2013-11-11</a:t>
            </a:fld>
            <a:endParaRPr lang="zh-CN" altLang="zh-CN" sz="1200" smtClean="0"/>
          </a:p>
        </p:txBody>
      </p:sp>
      <p:sp>
        <p:nvSpPr>
          <p:cNvPr id="13005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信号与系统</a:t>
            </a:r>
          </a:p>
        </p:txBody>
      </p:sp>
      <p:sp>
        <p:nvSpPr>
          <p:cNvPr id="13005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E3FFECF-59EC-4640-A130-FAD2C9AB9D55}" type="slidenum">
              <a:rPr lang="en-US" altLang="zh-CN" sz="1200" smtClean="0"/>
              <a:pPr eaLnBrk="1" hangingPunct="1"/>
              <a:t>9</a:t>
            </a:fld>
            <a:endParaRPr lang="en-US" altLang="zh-CN" sz="1200" smtClean="0"/>
          </a:p>
        </p:txBody>
      </p:sp>
      <p:sp>
        <p:nvSpPr>
          <p:cNvPr id="13005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7504" y="1190600"/>
            <a:ext cx="9036496" cy="4038600"/>
          </a:xfrm>
        </p:spPr>
        <p:txBody>
          <a:bodyPr/>
          <a:lstStyle/>
          <a:p>
            <a:pPr algn="ctr" eaLnBrk="1" hangingPunct="1"/>
            <a:r>
              <a:rPr lang="zh-CN" altLang="en-US" sz="8000" dirty="0" smtClean="0"/>
              <a:t>第二节</a:t>
            </a:r>
            <a:br>
              <a:rPr lang="zh-CN" altLang="en-US" sz="8000" dirty="0" smtClean="0"/>
            </a:br>
            <a:r>
              <a:rPr lang="zh-CN" altLang="en-US" sz="8000" dirty="0" smtClean="0"/>
              <a:t>系统函数</a:t>
            </a:r>
            <a:r>
              <a:rPr lang="en-US" altLang="zh-CN" sz="8000" dirty="0" smtClean="0"/>
              <a:t>H(</a:t>
            </a:r>
            <a:r>
              <a:rPr lang="en-US" altLang="zh-CN" sz="8000" dirty="0" err="1" smtClean="0"/>
              <a:t>jw</a:t>
            </a:r>
            <a:r>
              <a:rPr lang="en-US" altLang="zh-CN" sz="8000" dirty="0" smtClean="0"/>
              <a:t>)</a:t>
            </a:r>
            <a:br>
              <a:rPr lang="en-US" altLang="zh-CN" sz="8000" dirty="0" smtClean="0"/>
            </a:br>
            <a:r>
              <a:rPr lang="zh-CN" altLang="en-US" sz="8000" dirty="0" smtClean="0"/>
              <a:t>与响应</a:t>
            </a:r>
          </a:p>
        </p:txBody>
      </p:sp>
      <p:pic>
        <p:nvPicPr>
          <p:cNvPr id="130054" name="Picture 1028" descr="AG00142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6699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1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041">
  <a:themeElements>
    <a:clrScheme name="B04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41">
      <a:majorFont>
        <a:latin typeface="黑体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34" charset="-127"/>
          </a:defRPr>
        </a:defPPr>
      </a:lstStyle>
    </a:lnDef>
  </a:objectDefaults>
  <a:extraClrSchemeLst>
    <a:extraClrScheme>
      <a:clrScheme name="B04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4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4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4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4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4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4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15970</TotalTime>
  <Words>803</Words>
  <Application>Microsoft Office PowerPoint</Application>
  <PresentationFormat>全屏显示(4:3)</PresentationFormat>
  <Paragraphs>268</Paragraphs>
  <Slides>53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66" baseType="lpstr">
      <vt:lpstr>Arial</vt:lpstr>
      <vt:lpstr>宋体</vt:lpstr>
      <vt:lpstr>Times New Roman</vt:lpstr>
      <vt:lpstr>굴림</vt:lpstr>
      <vt:lpstr>Wingdings</vt:lpstr>
      <vt:lpstr>华文彩云</vt:lpstr>
      <vt:lpstr>Verdana</vt:lpstr>
      <vt:lpstr>华文细黑</vt:lpstr>
      <vt:lpstr>-윤체L</vt:lpstr>
      <vt:lpstr>黑体</vt:lpstr>
      <vt:lpstr>B041</vt:lpstr>
      <vt:lpstr>Equation</vt:lpstr>
      <vt:lpstr>MathType 6.0 Equation</vt:lpstr>
      <vt:lpstr>第五章   傅里叶变换应用于通信系统-滤波、调制与抽样</vt:lpstr>
      <vt:lpstr>本章的主要内容</vt:lpstr>
      <vt:lpstr>第一节 引言</vt:lpstr>
      <vt:lpstr>一、傅里叶变换形式的系统函数</vt:lpstr>
      <vt:lpstr>二、利用傅里叶分析方法求解线性系统的零状态响应</vt:lpstr>
      <vt:lpstr>PowerPoint 演示文稿</vt:lpstr>
      <vt:lpstr>PowerPoint 演示文稿</vt:lpstr>
      <vt:lpstr>PowerPoint 演示文稿</vt:lpstr>
      <vt:lpstr>第二节 系统函数H(jw) 与响应</vt:lpstr>
      <vt:lpstr>一、利用系统函数H(jw)求响应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第三节 无失真传输</vt:lpstr>
      <vt:lpstr>一、信号失真原因</vt:lpstr>
      <vt:lpstr>PowerPoint 演示文稿</vt:lpstr>
      <vt:lpstr>PowerPoint 演示文稿</vt:lpstr>
      <vt:lpstr>二、信号无失真传输的概念 （即时域波形传输不变）</vt:lpstr>
      <vt:lpstr>三、信号无失真传输的条件 （对系统提出的要求）</vt:lpstr>
      <vt:lpstr>PowerPoint 演示文稿</vt:lpstr>
      <vt:lpstr>四、特定波形的形成</vt:lpstr>
      <vt:lpstr>例子2</vt:lpstr>
      <vt:lpstr>例子2</vt:lpstr>
      <vt:lpstr>PowerPoint 演示文稿</vt:lpstr>
      <vt:lpstr>第四节 理想低通滤波器</vt:lpstr>
      <vt:lpstr>一、理想低通滤波器频域特性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一、调制与解调必要性</vt:lpstr>
      <vt:lpstr>PowerPoint 演示文稿</vt:lpstr>
      <vt:lpstr>PowerPoint 演示文稿</vt:lpstr>
      <vt:lpstr>三、调制与解调的原理</vt:lpstr>
      <vt:lpstr>PowerPoint 演示文稿</vt:lpstr>
      <vt:lpstr>PowerPoint 演示文稿</vt:lpstr>
      <vt:lpstr>第九节 从抽样信号恢复连续时间信号</vt:lpstr>
      <vt:lpstr>一、从冲激抽样信号恢复连续时间信号 的原理</vt:lpstr>
      <vt:lpstr>PowerPoint 演示文稿</vt:lpstr>
      <vt:lpstr>PowerPoint 演示文稿</vt:lpstr>
      <vt:lpstr>总结</vt:lpstr>
    </vt:vector>
  </TitlesOfParts>
  <Company>(주)윤디자인연구소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art5</dc:creator>
  <cp:lastModifiedBy>微软用户</cp:lastModifiedBy>
  <cp:revision>273</cp:revision>
  <dcterms:created xsi:type="dcterms:W3CDTF">2001-07-24T02:41:22Z</dcterms:created>
  <dcterms:modified xsi:type="dcterms:W3CDTF">2013-11-11T02:51:33Z</dcterms:modified>
</cp:coreProperties>
</file>