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6" r:id="rId1"/>
  </p:sldMasterIdLst>
  <p:notesMasterIdLst>
    <p:notesMasterId r:id="rId89"/>
  </p:notesMasterIdLst>
  <p:handoutMasterIdLst>
    <p:handoutMasterId r:id="rId90"/>
  </p:handoutMasterIdLst>
  <p:sldIdLst>
    <p:sldId id="370" r:id="rId2"/>
    <p:sldId id="371" r:id="rId3"/>
    <p:sldId id="372" r:id="rId4"/>
    <p:sldId id="373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494" r:id="rId29"/>
    <p:sldId id="495" r:id="rId30"/>
    <p:sldId id="496" r:id="rId31"/>
    <p:sldId id="497" r:id="rId32"/>
    <p:sldId id="498" r:id="rId33"/>
    <p:sldId id="499" r:id="rId34"/>
    <p:sldId id="500" r:id="rId35"/>
    <p:sldId id="501" r:id="rId36"/>
    <p:sldId id="502" r:id="rId37"/>
    <p:sldId id="503" r:id="rId38"/>
    <p:sldId id="504" r:id="rId39"/>
    <p:sldId id="505" r:id="rId40"/>
    <p:sldId id="512" r:id="rId41"/>
    <p:sldId id="413" r:id="rId42"/>
    <p:sldId id="414" r:id="rId43"/>
    <p:sldId id="415" r:id="rId44"/>
    <p:sldId id="416" r:id="rId45"/>
    <p:sldId id="417" r:id="rId46"/>
    <p:sldId id="418" r:id="rId47"/>
    <p:sldId id="421" r:id="rId48"/>
    <p:sldId id="422" r:id="rId49"/>
    <p:sldId id="423" r:id="rId50"/>
    <p:sldId id="424" r:id="rId51"/>
    <p:sldId id="425" r:id="rId52"/>
    <p:sldId id="426" r:id="rId53"/>
    <p:sldId id="427" r:id="rId54"/>
    <p:sldId id="428" r:id="rId55"/>
    <p:sldId id="429" r:id="rId56"/>
    <p:sldId id="430" r:id="rId57"/>
    <p:sldId id="437" r:id="rId58"/>
    <p:sldId id="438" r:id="rId59"/>
    <p:sldId id="506" r:id="rId60"/>
    <p:sldId id="507" r:id="rId61"/>
    <p:sldId id="508" r:id="rId62"/>
    <p:sldId id="509" r:id="rId63"/>
    <p:sldId id="510" r:id="rId64"/>
    <p:sldId id="511" r:id="rId65"/>
    <p:sldId id="458" r:id="rId66"/>
    <p:sldId id="459" r:id="rId67"/>
    <p:sldId id="460" r:id="rId68"/>
    <p:sldId id="461" r:id="rId69"/>
    <p:sldId id="462" r:id="rId70"/>
    <p:sldId id="463" r:id="rId71"/>
    <p:sldId id="464" r:id="rId72"/>
    <p:sldId id="476" r:id="rId73"/>
    <p:sldId id="477" r:id="rId74"/>
    <p:sldId id="479" r:id="rId75"/>
    <p:sldId id="480" r:id="rId76"/>
    <p:sldId id="481" r:id="rId77"/>
    <p:sldId id="482" r:id="rId78"/>
    <p:sldId id="483" r:id="rId79"/>
    <p:sldId id="484" r:id="rId80"/>
    <p:sldId id="485" r:id="rId81"/>
    <p:sldId id="486" r:id="rId82"/>
    <p:sldId id="487" r:id="rId83"/>
    <p:sldId id="488" r:id="rId84"/>
    <p:sldId id="489" r:id="rId85"/>
    <p:sldId id="490" r:id="rId86"/>
    <p:sldId id="491" r:id="rId87"/>
    <p:sldId id="493" r:id="rId88"/>
  </p:sldIdLst>
  <p:sldSz cx="9144000" cy="6858000" type="screen4x3"/>
  <p:notesSz cx="6858000" cy="9144000"/>
  <p:embeddedFontLst>
    <p:embeddedFont>
      <p:font typeface="华文彩云" pitchFamily="2" charset="-122"/>
      <p:regular r:id="rId91"/>
    </p:embeddedFont>
    <p:embeddedFont>
      <p:font typeface="华文细黑" pitchFamily="2" charset="-122"/>
      <p:regular r:id="rId92"/>
    </p:embeddedFont>
    <p:embeddedFont>
      <p:font typeface="-윤체L" charset="-127"/>
      <p:regular r:id="rId93"/>
    </p:embeddedFont>
    <p:embeddedFont>
      <p:font typeface="Gulim" charset="-127"/>
      <p:regular r:id="rId94"/>
    </p:embeddedFont>
    <p:embeddedFont>
      <p:font typeface="黑体" charset="-122"/>
      <p:regular r:id="rId95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ulim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ulim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ulim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ulim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ulim" pitchFamily="34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Gulim" pitchFamily="34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Gulim" pitchFamily="34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Gulim" pitchFamily="34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Gulim" pitchFamily="34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0C3EAE"/>
    <a:srgbClr val="FF3300"/>
    <a:srgbClr val="FFFF00"/>
    <a:srgbClr val="FF0000"/>
    <a:srgbClr val="002B80"/>
    <a:srgbClr val="003399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3" autoAdjust="0"/>
    <p:restoredTop sz="90049" autoAdjust="0"/>
  </p:normalViewPr>
  <p:slideViewPr>
    <p:cSldViewPr>
      <p:cViewPr>
        <p:scale>
          <a:sx n="66" d="100"/>
          <a:sy n="66" d="100"/>
        </p:scale>
        <p:origin x="-1602" y="-4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103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handoutMaster" Target="handoutMasters/handoutMaster1.xml"/><Relationship Id="rId95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font" Target="fonts/font3.fntdata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font" Target="fonts/font1.fntdata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4.fntdata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8.xml"/><Relationship Id="rId13" Type="http://schemas.openxmlformats.org/officeDocument/2006/relationships/slide" Target="slides/slide37.xml"/><Relationship Id="rId18" Type="http://schemas.openxmlformats.org/officeDocument/2006/relationships/slide" Target="slides/slide47.xml"/><Relationship Id="rId3" Type="http://schemas.openxmlformats.org/officeDocument/2006/relationships/slide" Target="slides/slide10.xml"/><Relationship Id="rId21" Type="http://schemas.openxmlformats.org/officeDocument/2006/relationships/slide" Target="slides/slide51.xml"/><Relationship Id="rId7" Type="http://schemas.openxmlformats.org/officeDocument/2006/relationships/slide" Target="slides/slide17.xml"/><Relationship Id="rId12" Type="http://schemas.openxmlformats.org/officeDocument/2006/relationships/slide" Target="slides/slide36.xml"/><Relationship Id="rId17" Type="http://schemas.openxmlformats.org/officeDocument/2006/relationships/slide" Target="slides/slide45.xml"/><Relationship Id="rId2" Type="http://schemas.openxmlformats.org/officeDocument/2006/relationships/slide" Target="slides/slide9.xml"/><Relationship Id="rId16" Type="http://schemas.openxmlformats.org/officeDocument/2006/relationships/slide" Target="slides/slide44.xml"/><Relationship Id="rId20" Type="http://schemas.openxmlformats.org/officeDocument/2006/relationships/slide" Target="slides/slide49.xml"/><Relationship Id="rId1" Type="http://schemas.openxmlformats.org/officeDocument/2006/relationships/slide" Target="slides/slide8.xml"/><Relationship Id="rId6" Type="http://schemas.openxmlformats.org/officeDocument/2006/relationships/slide" Target="slides/slide16.xml"/><Relationship Id="rId11" Type="http://schemas.openxmlformats.org/officeDocument/2006/relationships/slide" Target="slides/slide31.xml"/><Relationship Id="rId5" Type="http://schemas.openxmlformats.org/officeDocument/2006/relationships/slide" Target="slides/slide15.xml"/><Relationship Id="rId15" Type="http://schemas.openxmlformats.org/officeDocument/2006/relationships/slide" Target="slides/slide43.xml"/><Relationship Id="rId23" Type="http://schemas.openxmlformats.org/officeDocument/2006/relationships/slide" Target="slides/slide54.xml"/><Relationship Id="rId10" Type="http://schemas.openxmlformats.org/officeDocument/2006/relationships/slide" Target="slides/slide30.xml"/><Relationship Id="rId19" Type="http://schemas.openxmlformats.org/officeDocument/2006/relationships/slide" Target="slides/slide48.xml"/><Relationship Id="rId4" Type="http://schemas.openxmlformats.org/officeDocument/2006/relationships/slide" Target="slides/slide11.xml"/><Relationship Id="rId9" Type="http://schemas.openxmlformats.org/officeDocument/2006/relationships/slide" Target="slides/slide29.xml"/><Relationship Id="rId14" Type="http://schemas.openxmlformats.org/officeDocument/2006/relationships/slide" Target="slides/slide40.xml"/><Relationship Id="rId22" Type="http://schemas.openxmlformats.org/officeDocument/2006/relationships/slide" Target="slides/slide5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7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4" Type="http://schemas.openxmlformats.org/officeDocument/2006/relationships/image" Target="../media/image7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4" Type="http://schemas.openxmlformats.org/officeDocument/2006/relationships/image" Target="../media/image8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4" Type="http://schemas.openxmlformats.org/officeDocument/2006/relationships/image" Target="../media/image10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40.wmf"/><Relationship Id="rId5" Type="http://schemas.openxmlformats.org/officeDocument/2006/relationships/image" Target="../media/image139.wmf"/><Relationship Id="rId4" Type="http://schemas.openxmlformats.org/officeDocument/2006/relationships/image" Target="../media/image138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4" Type="http://schemas.openxmlformats.org/officeDocument/2006/relationships/image" Target="../media/image164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4" Type="http://schemas.openxmlformats.org/officeDocument/2006/relationships/image" Target="../media/image168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wmf"/><Relationship Id="rId1" Type="http://schemas.openxmlformats.org/officeDocument/2006/relationships/image" Target="../media/image169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4" Type="http://schemas.openxmlformats.org/officeDocument/2006/relationships/image" Target="../media/image174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4" Type="http://schemas.openxmlformats.org/officeDocument/2006/relationships/image" Target="../media/image178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Relationship Id="rId4" Type="http://schemas.openxmlformats.org/officeDocument/2006/relationships/image" Target="../media/image18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3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wmf"/><Relationship Id="rId1" Type="http://schemas.openxmlformats.org/officeDocument/2006/relationships/image" Target="../media/image184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Relationship Id="rId5" Type="http://schemas.openxmlformats.org/officeDocument/2006/relationships/image" Target="../media/image190.wmf"/><Relationship Id="rId4" Type="http://schemas.openxmlformats.org/officeDocument/2006/relationships/image" Target="../media/image189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Relationship Id="rId5" Type="http://schemas.openxmlformats.org/officeDocument/2006/relationships/image" Target="../media/image195.wmf"/><Relationship Id="rId4" Type="http://schemas.openxmlformats.org/officeDocument/2006/relationships/image" Target="../media/image194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Relationship Id="rId4" Type="http://schemas.openxmlformats.org/officeDocument/2006/relationships/image" Target="../media/image199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Relationship Id="rId4" Type="http://schemas.openxmlformats.org/officeDocument/2006/relationships/image" Target="../media/image203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wmf"/><Relationship Id="rId2" Type="http://schemas.openxmlformats.org/officeDocument/2006/relationships/image" Target="../media/image208.wmf"/><Relationship Id="rId1" Type="http://schemas.openxmlformats.org/officeDocument/2006/relationships/image" Target="../media/image207.wmf"/><Relationship Id="rId4" Type="http://schemas.openxmlformats.org/officeDocument/2006/relationships/image" Target="../media/image210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Relationship Id="rId4" Type="http://schemas.openxmlformats.org/officeDocument/2006/relationships/image" Target="../media/image214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Relationship Id="rId5" Type="http://schemas.openxmlformats.org/officeDocument/2006/relationships/image" Target="../media/image219.wmf"/><Relationship Id="rId4" Type="http://schemas.openxmlformats.org/officeDocument/2006/relationships/image" Target="../media/image2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wmf"/><Relationship Id="rId2" Type="http://schemas.openxmlformats.org/officeDocument/2006/relationships/image" Target="../media/image221.wmf"/><Relationship Id="rId1" Type="http://schemas.openxmlformats.org/officeDocument/2006/relationships/image" Target="../media/image220.wmf"/><Relationship Id="rId5" Type="http://schemas.openxmlformats.org/officeDocument/2006/relationships/image" Target="../media/image224.wmf"/><Relationship Id="rId4" Type="http://schemas.openxmlformats.org/officeDocument/2006/relationships/image" Target="../media/image223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Relationship Id="rId4" Type="http://schemas.openxmlformats.org/officeDocument/2006/relationships/image" Target="../media/image228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wmf"/><Relationship Id="rId2" Type="http://schemas.openxmlformats.org/officeDocument/2006/relationships/image" Target="../media/image230.wmf"/><Relationship Id="rId1" Type="http://schemas.openxmlformats.org/officeDocument/2006/relationships/image" Target="../media/image229.wmf"/><Relationship Id="rId5" Type="http://schemas.openxmlformats.org/officeDocument/2006/relationships/image" Target="../media/image233.wmf"/><Relationship Id="rId4" Type="http://schemas.openxmlformats.org/officeDocument/2006/relationships/image" Target="../media/image232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wmf"/><Relationship Id="rId2" Type="http://schemas.openxmlformats.org/officeDocument/2006/relationships/image" Target="../media/image235.wmf"/><Relationship Id="rId1" Type="http://schemas.openxmlformats.org/officeDocument/2006/relationships/image" Target="../media/image234.wmf"/><Relationship Id="rId5" Type="http://schemas.openxmlformats.org/officeDocument/2006/relationships/image" Target="../media/image238.wmf"/><Relationship Id="rId4" Type="http://schemas.openxmlformats.org/officeDocument/2006/relationships/image" Target="../media/image237.w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9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wmf"/><Relationship Id="rId2" Type="http://schemas.openxmlformats.org/officeDocument/2006/relationships/image" Target="../media/image241.wmf"/><Relationship Id="rId1" Type="http://schemas.openxmlformats.org/officeDocument/2006/relationships/image" Target="../media/image240.wmf"/></Relationships>
</file>

<file path=ppt/drawings/_rels/vmlDrawing6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4.wmf"/><Relationship Id="rId1" Type="http://schemas.openxmlformats.org/officeDocument/2006/relationships/image" Target="../media/image243.wmf"/></Relationships>
</file>

<file path=ppt/drawings/_rels/vmlDrawing6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6.wmf"/><Relationship Id="rId1" Type="http://schemas.openxmlformats.org/officeDocument/2006/relationships/image" Target="../media/image245.wmf"/></Relationships>
</file>

<file path=ppt/drawings/_rels/vmlDrawing6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8.wmf"/><Relationship Id="rId1" Type="http://schemas.openxmlformats.org/officeDocument/2006/relationships/image" Target="../media/image247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250.wmf"/><Relationship Id="rId1" Type="http://schemas.openxmlformats.org/officeDocument/2006/relationships/image" Target="../media/image249.wmf"/><Relationship Id="rId6" Type="http://schemas.openxmlformats.org/officeDocument/2006/relationships/image" Target="../media/image253.wmf"/><Relationship Id="rId5" Type="http://schemas.openxmlformats.org/officeDocument/2006/relationships/image" Target="../media/image252.wmf"/><Relationship Id="rId4" Type="http://schemas.openxmlformats.org/officeDocument/2006/relationships/image" Target="../media/image25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7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wmf"/><Relationship Id="rId2" Type="http://schemas.openxmlformats.org/officeDocument/2006/relationships/image" Target="../media/image255.wmf"/><Relationship Id="rId1" Type="http://schemas.openxmlformats.org/officeDocument/2006/relationships/image" Target="../media/image254.wmf"/></Relationships>
</file>

<file path=ppt/drawings/_rels/vmlDrawing7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wmf"/><Relationship Id="rId13" Type="http://schemas.openxmlformats.org/officeDocument/2006/relationships/image" Target="../media/image269.wmf"/><Relationship Id="rId3" Type="http://schemas.openxmlformats.org/officeDocument/2006/relationships/image" Target="../media/image259.wmf"/><Relationship Id="rId7" Type="http://schemas.openxmlformats.org/officeDocument/2006/relationships/image" Target="../media/image263.wmf"/><Relationship Id="rId12" Type="http://schemas.openxmlformats.org/officeDocument/2006/relationships/image" Target="../media/image268.wmf"/><Relationship Id="rId2" Type="http://schemas.openxmlformats.org/officeDocument/2006/relationships/image" Target="../media/image258.wmf"/><Relationship Id="rId16" Type="http://schemas.openxmlformats.org/officeDocument/2006/relationships/image" Target="../media/image272.wmf"/><Relationship Id="rId1" Type="http://schemas.openxmlformats.org/officeDocument/2006/relationships/image" Target="../media/image257.wmf"/><Relationship Id="rId6" Type="http://schemas.openxmlformats.org/officeDocument/2006/relationships/image" Target="../media/image262.wmf"/><Relationship Id="rId11" Type="http://schemas.openxmlformats.org/officeDocument/2006/relationships/image" Target="../media/image267.wmf"/><Relationship Id="rId5" Type="http://schemas.openxmlformats.org/officeDocument/2006/relationships/image" Target="../media/image261.wmf"/><Relationship Id="rId15" Type="http://schemas.openxmlformats.org/officeDocument/2006/relationships/image" Target="../media/image271.wmf"/><Relationship Id="rId10" Type="http://schemas.openxmlformats.org/officeDocument/2006/relationships/image" Target="../media/image266.wmf"/><Relationship Id="rId4" Type="http://schemas.openxmlformats.org/officeDocument/2006/relationships/image" Target="../media/image260.wmf"/><Relationship Id="rId9" Type="http://schemas.openxmlformats.org/officeDocument/2006/relationships/image" Target="../media/image265.wmf"/><Relationship Id="rId14" Type="http://schemas.openxmlformats.org/officeDocument/2006/relationships/image" Target="../media/image270.wmf"/></Relationships>
</file>

<file path=ppt/drawings/_rels/vmlDrawing7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wmf"/><Relationship Id="rId13" Type="http://schemas.openxmlformats.org/officeDocument/2006/relationships/image" Target="../media/image271.wmf"/><Relationship Id="rId3" Type="http://schemas.openxmlformats.org/officeDocument/2006/relationships/image" Target="../media/image275.wmf"/><Relationship Id="rId7" Type="http://schemas.openxmlformats.org/officeDocument/2006/relationships/image" Target="../media/image262.wmf"/><Relationship Id="rId12" Type="http://schemas.openxmlformats.org/officeDocument/2006/relationships/image" Target="../media/image269.wmf"/><Relationship Id="rId2" Type="http://schemas.openxmlformats.org/officeDocument/2006/relationships/image" Target="../media/image274.wmf"/><Relationship Id="rId1" Type="http://schemas.openxmlformats.org/officeDocument/2006/relationships/image" Target="../media/image273.wmf"/><Relationship Id="rId6" Type="http://schemas.openxmlformats.org/officeDocument/2006/relationships/image" Target="../media/image276.wmf"/><Relationship Id="rId11" Type="http://schemas.openxmlformats.org/officeDocument/2006/relationships/image" Target="../media/image268.wmf"/><Relationship Id="rId5" Type="http://schemas.openxmlformats.org/officeDocument/2006/relationships/image" Target="../media/image267.wmf"/><Relationship Id="rId10" Type="http://schemas.openxmlformats.org/officeDocument/2006/relationships/image" Target="../media/image277.wmf"/><Relationship Id="rId4" Type="http://schemas.openxmlformats.org/officeDocument/2006/relationships/image" Target="../media/image266.wmf"/><Relationship Id="rId9" Type="http://schemas.openxmlformats.org/officeDocument/2006/relationships/image" Target="../media/image270.wmf"/><Relationship Id="rId14" Type="http://schemas.openxmlformats.org/officeDocument/2006/relationships/image" Target="../media/image272.wmf"/></Relationships>
</file>

<file path=ppt/drawings/_rels/vmlDrawing7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wmf"/><Relationship Id="rId2" Type="http://schemas.openxmlformats.org/officeDocument/2006/relationships/image" Target="../media/image279.wmf"/><Relationship Id="rId1" Type="http://schemas.openxmlformats.org/officeDocument/2006/relationships/image" Target="../media/image278.wmf"/><Relationship Id="rId4" Type="http://schemas.openxmlformats.org/officeDocument/2006/relationships/image" Target="../media/image281.wmf"/></Relationships>
</file>

<file path=ppt/drawings/_rels/vmlDrawing7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wmf"/><Relationship Id="rId2" Type="http://schemas.openxmlformats.org/officeDocument/2006/relationships/image" Target="../media/image284.wmf"/><Relationship Id="rId1" Type="http://schemas.openxmlformats.org/officeDocument/2006/relationships/image" Target="../media/image283.wmf"/><Relationship Id="rId4" Type="http://schemas.openxmlformats.org/officeDocument/2006/relationships/image" Target="../media/image286.wmf"/></Relationships>
</file>

<file path=ppt/drawings/_rels/vmlDrawing7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wmf"/><Relationship Id="rId2" Type="http://schemas.openxmlformats.org/officeDocument/2006/relationships/image" Target="../media/image288.wmf"/><Relationship Id="rId1" Type="http://schemas.openxmlformats.org/officeDocument/2006/relationships/image" Target="../media/image287.wmf"/><Relationship Id="rId4" Type="http://schemas.openxmlformats.org/officeDocument/2006/relationships/image" Target="../media/image29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Gulim" pitchFamily="34" charset="-127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Gulim" pitchFamily="34" charset="-127"/>
              </a:defRPr>
            </a:lvl1pPr>
          </a:lstStyle>
          <a:p>
            <a:pPr>
              <a:defRPr/>
            </a:pPr>
            <a:fld id="{7AE3F337-17D4-48F4-A90D-B59BF4A20D11}" type="datetime1">
              <a:rPr lang="zh-CN" altLang="en-US"/>
              <a:pPr>
                <a:defRPr/>
              </a:pPr>
              <a:t>2017-12-18</a:t>
            </a:fld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Gulim" pitchFamily="34" charset="-127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Gulim" pitchFamily="34" charset="-127"/>
              </a:defRPr>
            </a:lvl1pPr>
          </a:lstStyle>
          <a:p>
            <a:pPr>
              <a:defRPr/>
            </a:pPr>
            <a:fld id="{F1B95D8B-B1A1-48DF-AA9E-EB3C4D1031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7561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Gulim" pitchFamily="34" charset="-127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Gulim" pitchFamily="34" charset="-127"/>
              </a:defRPr>
            </a:lvl1pPr>
          </a:lstStyle>
          <a:p>
            <a:pPr>
              <a:defRPr/>
            </a:pPr>
            <a:fld id="{44E4688C-FC93-4648-864F-689F0695A9AA}" type="datetime1">
              <a:rPr lang="zh-CN" altLang="en-US"/>
              <a:pPr>
                <a:defRPr/>
              </a:pPr>
              <a:t>2017-12-18</a:t>
            </a:fld>
            <a:endParaRPr lang="en-US" altLang="zh-CN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Gulim" pitchFamily="34" charset="-127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Gulim" pitchFamily="34" charset="-127"/>
              </a:defRPr>
            </a:lvl1pPr>
          </a:lstStyle>
          <a:p>
            <a:pPr>
              <a:defRPr/>
            </a:pPr>
            <a:fld id="{0A6DE53E-9958-430D-837D-1B11762451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32779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itchFamily="34" charset="-127"/>
        <a:ea typeface="宋体" pitchFamily="2" charset="-122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itchFamily="34" charset="-127"/>
        <a:ea typeface="宋体" pitchFamily="2" charset="-122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itchFamily="34" charset="-127"/>
        <a:ea typeface="宋体" pitchFamily="2" charset="-122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itchFamily="34" charset="-127"/>
        <a:ea typeface="宋体" pitchFamily="2" charset="-122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itchFamily="34" charset="-127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0B177B12-D3DE-44F2-90FC-2585EEAB1059}" type="datetime1">
              <a:rPr lang="zh-CN" altLang="en-US" smtClean="0">
                <a:latin typeface="Gulim" pitchFamily="34" charset="-127"/>
              </a:rPr>
              <a:pPr/>
              <a:t>2017-12-18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310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6C2D8F75-7A64-4142-86A4-C124050F2B04}" type="slidenum">
              <a:rPr lang="zh-CN" altLang="en-US" smtClean="0">
                <a:latin typeface="Gulim" pitchFamily="34" charset="-127"/>
              </a:rPr>
              <a:pPr/>
              <a:t>1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310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1598D4DA-2402-4C2E-A7EC-40112E8C8115}" type="datetime1">
              <a:rPr lang="zh-CN" altLang="en-US" smtClean="0">
                <a:latin typeface="Gulim" pitchFamily="34" charset="-127"/>
              </a:rPr>
              <a:pPr/>
              <a:t>2017-12-18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402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9B914B90-6108-4B0A-A90E-DC884AC9CF7D}" type="slidenum">
              <a:rPr lang="zh-CN" altLang="en-US" smtClean="0">
                <a:latin typeface="Gulim" pitchFamily="34" charset="-127"/>
              </a:rPr>
              <a:pPr/>
              <a:t>27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40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fld id="{713320D3-14AF-4140-AE33-906D641840EB}" type="datetime1">
              <a:rPr lang="zh-CN" altLang="en-US" smtClean="0">
                <a:latin typeface="Gulim" pitchFamily="34" charset="-127"/>
              </a:rPr>
              <a:pPr/>
              <a:t>2017-12-18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413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fld id="{0FC0B112-42F8-4268-99D8-ABD54F61DD80}" type="slidenum">
              <a:rPr lang="zh-CN" altLang="en-US" smtClean="0">
                <a:latin typeface="Gulim" pitchFamily="34" charset="-127"/>
              </a:rPr>
              <a:pPr/>
              <a:t>31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413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N+1&lt;0</a:t>
            </a:r>
            <a:r>
              <a:rPr lang="zh-CN" altLang="en-US" smtClean="0"/>
              <a:t>时，在</a:t>
            </a:r>
            <a:r>
              <a:rPr lang="en-US" altLang="zh-CN" smtClean="0"/>
              <a:t>z=0</a:t>
            </a:r>
            <a:r>
              <a:rPr lang="zh-CN" altLang="en-US" smtClean="0"/>
              <a:t>处，有</a:t>
            </a:r>
            <a:r>
              <a:rPr lang="en-US" altLang="zh-CN" smtClean="0"/>
              <a:t>n+1</a:t>
            </a:r>
            <a:r>
              <a:rPr lang="zh-CN" altLang="en-US" smtClean="0"/>
              <a:t>阶的极点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fld id="{DA8FF9C6-B5FC-4E74-BE1A-BC147FEBB458}" type="datetime1">
              <a:rPr lang="zh-CN" altLang="en-US" smtClean="0">
                <a:latin typeface="Gulim" pitchFamily="34" charset="-127"/>
              </a:rPr>
              <a:pPr/>
              <a:t>2017-12-18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423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fld id="{120C7AC7-615B-4D1C-B6E5-25FBEA409D7D}" type="slidenum">
              <a:rPr lang="zh-CN" altLang="en-US" smtClean="0">
                <a:latin typeface="Gulim" pitchFamily="34" charset="-127"/>
              </a:rPr>
              <a:pPr/>
              <a:t>38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423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fld id="{C2D73B44-DCDF-48CF-BAD4-71F782A6C8FE}" type="datetime1">
              <a:rPr lang="zh-CN" altLang="en-US" smtClean="0">
                <a:latin typeface="Gulim" pitchFamily="34" charset="-127"/>
              </a:rPr>
              <a:pPr/>
              <a:t>2017-12-18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433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fld id="{ABAC7D36-3F67-4CDD-947B-886D15BAA637}" type="slidenum">
              <a:rPr lang="zh-CN" altLang="en-US" smtClean="0">
                <a:latin typeface="Gulim" pitchFamily="34" charset="-127"/>
              </a:rPr>
              <a:pPr/>
              <a:t>39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43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X(z)</a:t>
            </a:r>
            <a:r>
              <a:rPr lang="zh-CN" altLang="en-US" smtClean="0"/>
              <a:t>有问题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6F346E07-8E01-4BFD-B4C6-9CCF9F26BA41}" type="datetime1">
              <a:rPr lang="zh-CN" altLang="en-US" smtClean="0">
                <a:latin typeface="Gulim" pitchFamily="34" charset="-127"/>
              </a:rPr>
              <a:pPr/>
              <a:t>2017-12-18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44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D5EE640C-A241-4E56-AFD7-909049C4690D}" type="slidenum">
              <a:rPr lang="zh-CN" altLang="en-US" smtClean="0">
                <a:latin typeface="Gulim" pitchFamily="34" charset="-127"/>
              </a:rPr>
              <a:pPr/>
              <a:t>42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44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7993B7A0-23BD-4C52-A8E0-73CC3B758D72}" type="datetime1">
              <a:rPr lang="zh-CN" altLang="en-US" smtClean="0">
                <a:latin typeface="Gulim" pitchFamily="34" charset="-127"/>
              </a:rPr>
              <a:pPr/>
              <a:t>2017-12-18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454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1C0CADF9-7DE1-4C72-A1AE-DC16C6FBD5B3}" type="slidenum">
              <a:rPr lang="zh-CN" altLang="en-US" smtClean="0">
                <a:latin typeface="Gulim" pitchFamily="34" charset="-127"/>
              </a:rPr>
              <a:pPr/>
              <a:t>46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45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3160B038-1FC7-41FF-B429-58C62CB2884B}" type="datetime1">
              <a:rPr lang="zh-CN" altLang="en-US" smtClean="0">
                <a:latin typeface="Gulim" pitchFamily="34" charset="-127"/>
              </a:rPr>
              <a:pPr/>
              <a:t>2017-12-18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484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9C30AAC8-7983-4A73-B047-4B7FB879248B}" type="slidenum">
              <a:rPr lang="zh-CN" altLang="en-US" smtClean="0">
                <a:latin typeface="Gulim" pitchFamily="34" charset="-127"/>
              </a:rPr>
              <a:pPr/>
              <a:t>50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48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75DB8373-BC3F-4F6A-AC09-8F4D86D398D4}" type="datetime1">
              <a:rPr lang="zh-CN" altLang="en-US" smtClean="0">
                <a:latin typeface="Gulim" pitchFamily="34" charset="-127"/>
              </a:rPr>
              <a:pPr/>
              <a:t>2017-12-18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495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772C834E-5569-49BB-B689-161C755303AE}" type="slidenum">
              <a:rPr lang="zh-CN" altLang="en-US" smtClean="0">
                <a:latin typeface="Gulim" pitchFamily="34" charset="-127"/>
              </a:rPr>
              <a:pPr/>
              <a:t>53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49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04DE2010-658D-441A-9341-766C279A39D5}" type="datetime1">
              <a:rPr lang="zh-CN" altLang="en-US" smtClean="0">
                <a:latin typeface="Gulim" pitchFamily="34" charset="-127"/>
              </a:rPr>
              <a:pPr/>
              <a:t>2017-12-18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56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51053F29-73BE-4342-8A57-934A61C80ABC}" type="slidenum">
              <a:rPr lang="zh-CN" altLang="en-US" smtClean="0">
                <a:latin typeface="Gulim" pitchFamily="34" charset="-127"/>
              </a:rPr>
              <a:pPr/>
              <a:t>57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56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8E359BE5-AD9E-40FF-AA46-A0EA7703E780}" type="datetime1">
              <a:rPr lang="zh-CN" altLang="en-US" smtClean="0">
                <a:latin typeface="Gulim" pitchFamily="34" charset="-127"/>
              </a:rPr>
              <a:pPr/>
              <a:t>2017-12-18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576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94FB3D55-366B-4139-A15F-700B775F4904}" type="slidenum">
              <a:rPr lang="zh-CN" altLang="en-US" smtClean="0">
                <a:latin typeface="Gulim" pitchFamily="34" charset="-127"/>
              </a:rPr>
              <a:pPr/>
              <a:t>58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57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FCC1ED05-84D0-4BAF-BF41-6FAD239C58AE}" type="datetime1">
              <a:rPr lang="zh-CN" altLang="en-US" smtClean="0">
                <a:latin typeface="Gulim" pitchFamily="34" charset="-127"/>
              </a:rPr>
              <a:pPr/>
              <a:t>2017-12-18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320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8993501D-5477-4573-A7B6-9347C478A2E2}" type="slidenum">
              <a:rPr lang="zh-CN" altLang="en-US" smtClean="0">
                <a:latin typeface="Gulim" pitchFamily="34" charset="-127"/>
              </a:rPr>
              <a:pPr/>
              <a:t>6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321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fld id="{9314FDBB-AEF6-4F55-B0FC-D5700A6CCD0D}" type="datetime1">
              <a:rPr lang="zh-CN" altLang="en-US" smtClean="0">
                <a:latin typeface="Gulim" pitchFamily="34" charset="-127"/>
              </a:rPr>
              <a:pPr/>
              <a:t>2017-12-18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689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fld id="{F28A8F1A-0DE4-4B0D-8A65-0FE5BD8EBE89}" type="slidenum">
              <a:rPr lang="zh-CN" altLang="en-US" smtClean="0">
                <a:latin typeface="Gulim" pitchFamily="34" charset="-127"/>
              </a:rPr>
              <a:pPr/>
              <a:t>59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68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fld id="{18572F27-4FEB-4C99-B38D-9A198FCD38E4}" type="datetime1">
              <a:rPr lang="zh-CN" altLang="en-US" smtClean="0">
                <a:latin typeface="Gulim" pitchFamily="34" charset="-127"/>
              </a:rPr>
              <a:pPr/>
              <a:t>2017-12-18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699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fld id="{F02E8657-53CA-4FBF-B7A8-600CF8FCCD6F}" type="slidenum">
              <a:rPr lang="zh-CN" altLang="en-US" smtClean="0">
                <a:latin typeface="Gulim" pitchFamily="34" charset="-127"/>
              </a:rPr>
              <a:pPr/>
              <a:t>60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69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fld id="{41147FC4-D3D6-4138-A4FD-290805CD7588}" type="datetime1">
              <a:rPr lang="zh-CN" altLang="en-US" smtClean="0">
                <a:latin typeface="Gulim" pitchFamily="34" charset="-127"/>
              </a:rPr>
              <a:pPr/>
              <a:t>2017-12-18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710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fld id="{B079F154-59BA-4165-9FC4-B6C66F5EF0AB}" type="slidenum">
              <a:rPr lang="zh-CN" altLang="en-US" smtClean="0">
                <a:latin typeface="Gulim" pitchFamily="34" charset="-127"/>
              </a:rPr>
              <a:pPr/>
              <a:t>61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71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fld id="{5FE6971C-D161-4423-80DB-F7C4994084EC}" type="datetime1">
              <a:rPr lang="zh-CN" altLang="en-US" smtClean="0">
                <a:latin typeface="Gulim" pitchFamily="34" charset="-127"/>
              </a:rPr>
              <a:pPr/>
              <a:t>2017-12-18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720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fld id="{24FAC3B6-EB2E-4FAB-A676-4CB765D14263}" type="slidenum">
              <a:rPr lang="zh-CN" altLang="en-US" smtClean="0">
                <a:latin typeface="Gulim" pitchFamily="34" charset="-127"/>
              </a:rPr>
              <a:pPr/>
              <a:t>62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72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fld id="{67A83DF4-A057-4095-B983-699CB42ECFFE}" type="datetime1">
              <a:rPr lang="zh-CN" altLang="en-US" smtClean="0">
                <a:latin typeface="Gulim" pitchFamily="34" charset="-127"/>
              </a:rPr>
              <a:pPr/>
              <a:t>2017-12-18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730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fld id="{5A542C96-008B-48A1-A991-07A0B1E12B39}" type="slidenum">
              <a:rPr lang="zh-CN" altLang="en-US" smtClean="0">
                <a:latin typeface="Gulim" pitchFamily="34" charset="-127"/>
              </a:rPr>
              <a:pPr/>
              <a:t>63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73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fld id="{F60B1637-D04C-4D38-B1BF-CE9933C3EE68}" type="datetime1">
              <a:rPr lang="zh-CN" altLang="en-US" smtClean="0">
                <a:latin typeface="Gulim" pitchFamily="34" charset="-127"/>
              </a:rPr>
              <a:pPr/>
              <a:t>2017-12-18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740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fld id="{9CCD695A-3FE9-4974-89C8-F17472D45F51}" type="slidenum">
              <a:rPr lang="zh-CN" altLang="en-US" smtClean="0">
                <a:latin typeface="Gulim" pitchFamily="34" charset="-127"/>
              </a:rPr>
              <a:pPr/>
              <a:t>64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74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A51A7F67-45C5-4BE9-83EE-5709D7F0C7F8}" type="datetime1">
              <a:rPr lang="zh-CN" altLang="en-US" smtClean="0">
                <a:latin typeface="Gulim" pitchFamily="34" charset="-127"/>
              </a:rPr>
              <a:pPr/>
              <a:t>2017-12-18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751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17DEFDC8-BB9B-48C0-8773-181B1178BAFC}" type="slidenum">
              <a:rPr lang="zh-CN" altLang="en-US" smtClean="0">
                <a:latin typeface="Gulim" pitchFamily="34" charset="-127"/>
              </a:rPr>
              <a:pPr/>
              <a:t>65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75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DD48ADD3-718D-4A2C-AFEA-91A6AD7F1A0A}" type="datetime1">
              <a:rPr lang="zh-CN" altLang="en-US" smtClean="0">
                <a:latin typeface="Gulim" pitchFamily="34" charset="-127"/>
              </a:rPr>
              <a:pPr/>
              <a:t>2017-12-18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761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FEB1B6DC-2DAD-4BBE-A59D-9438A3E61BCD}" type="slidenum">
              <a:rPr lang="zh-CN" altLang="en-US" smtClean="0">
                <a:latin typeface="Gulim" pitchFamily="34" charset="-127"/>
              </a:rPr>
              <a:pPr/>
              <a:t>66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76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7FBD1D15-8AA2-475D-9655-FF88891F1E5E}" type="datetime1">
              <a:rPr lang="zh-CN" altLang="en-US" smtClean="0">
                <a:latin typeface="Gulim" pitchFamily="34" charset="-127"/>
              </a:rPr>
              <a:pPr/>
              <a:t>2017-12-18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771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96BC4880-3F29-4401-9D23-37B298A06000}" type="slidenum">
              <a:rPr lang="zh-CN" altLang="en-US" smtClean="0">
                <a:latin typeface="Gulim" pitchFamily="34" charset="-127"/>
              </a:rPr>
              <a:pPr/>
              <a:t>67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77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3709561A-4B96-4F56-AC3E-1824E5927011}" type="datetime1">
              <a:rPr lang="zh-CN" altLang="en-US" smtClean="0">
                <a:latin typeface="Gulim" pitchFamily="34" charset="-127"/>
              </a:rPr>
              <a:pPr/>
              <a:t>2017-12-18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781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D40AB7A1-CD2A-48BF-9FF7-8CE65F1EDF99}" type="slidenum">
              <a:rPr lang="zh-CN" altLang="en-US" smtClean="0">
                <a:latin typeface="Gulim" pitchFamily="34" charset="-127"/>
              </a:rPr>
              <a:pPr/>
              <a:t>68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78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27903DBD-8A08-4B34-9B9B-913CA8B688A1}" type="datetime1">
              <a:rPr lang="zh-CN" altLang="en-US" smtClean="0">
                <a:latin typeface="Gulim" pitchFamily="34" charset="-127"/>
              </a:rPr>
              <a:pPr/>
              <a:t>2017-12-18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331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DF348B84-13F5-4945-B700-12AE2B0C4F8B}" type="slidenum">
              <a:rPr lang="zh-CN" altLang="en-US" smtClean="0">
                <a:latin typeface="Gulim" pitchFamily="34" charset="-127"/>
              </a:rPr>
              <a:pPr/>
              <a:t>7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331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7A2C3936-9EF7-4090-8483-7209F97B04ED}" type="datetime1">
              <a:rPr lang="zh-CN" altLang="en-US" smtClean="0">
                <a:latin typeface="Gulim" pitchFamily="34" charset="-127"/>
              </a:rPr>
              <a:pPr/>
              <a:t>2017-12-18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792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4A22FA08-B7D3-4812-994F-A475490D7DB5}" type="slidenum">
              <a:rPr lang="zh-CN" altLang="en-US" smtClean="0">
                <a:latin typeface="Gulim" pitchFamily="34" charset="-127"/>
              </a:rPr>
              <a:pPr/>
              <a:t>69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79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FD8CE90B-5ECF-43A5-ADC5-25F002C1CDEA}" type="datetime1">
              <a:rPr lang="zh-CN" altLang="en-US" smtClean="0">
                <a:latin typeface="Gulim" pitchFamily="34" charset="-127"/>
              </a:rPr>
              <a:pPr/>
              <a:t>2017-12-18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802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3D40DC75-B4C1-4054-B4D6-7DED3E0D7A2E}" type="slidenum">
              <a:rPr lang="zh-CN" altLang="en-US" smtClean="0">
                <a:latin typeface="Gulim" pitchFamily="34" charset="-127"/>
              </a:rPr>
              <a:pPr/>
              <a:t>70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80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3B76B342-E4E1-40D5-A635-AD1AE152CEA4}" type="datetime1">
              <a:rPr lang="zh-CN" altLang="en-US" smtClean="0">
                <a:latin typeface="Gulim" pitchFamily="34" charset="-127"/>
              </a:rPr>
              <a:pPr/>
              <a:t>2017-12-18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812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A589E5FE-63E6-41C8-B7B3-2926B77E7115}" type="slidenum">
              <a:rPr lang="zh-CN" altLang="en-US" smtClean="0">
                <a:latin typeface="Gulim" pitchFamily="34" charset="-127"/>
              </a:rPr>
              <a:pPr/>
              <a:t>71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81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557B70BD-5089-47A3-A0B5-38F32F593025}" type="datetime1">
              <a:rPr lang="zh-CN" altLang="en-US" smtClean="0">
                <a:latin typeface="Gulim" pitchFamily="34" charset="-127"/>
              </a:rPr>
              <a:pPr/>
              <a:t>2017-12-18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894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E4D35873-BFF9-4C4C-91C4-B46862871BF9}" type="slidenum">
              <a:rPr lang="zh-CN" altLang="en-US" smtClean="0">
                <a:latin typeface="Gulim" pitchFamily="34" charset="-127"/>
              </a:rPr>
              <a:pPr/>
              <a:t>72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89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4D6CFAC7-8F5A-4A4F-A33F-B704D8A0F172}" type="datetime1">
              <a:rPr lang="zh-CN" altLang="en-US" smtClean="0">
                <a:latin typeface="Gulim" pitchFamily="34" charset="-127"/>
              </a:rPr>
              <a:pPr/>
              <a:t>2017-12-18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904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BE4BC0E2-1744-4B61-8F28-95985B765B6D}" type="slidenum">
              <a:rPr lang="zh-CN" altLang="en-US" smtClean="0">
                <a:latin typeface="Gulim" pitchFamily="34" charset="-127"/>
              </a:rPr>
              <a:pPr/>
              <a:t>73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90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1DB499FD-0858-4A4D-86D2-EE60648F6B98}" type="datetime1">
              <a:rPr lang="zh-CN" altLang="en-US" smtClean="0">
                <a:latin typeface="Gulim" pitchFamily="34" charset="-127"/>
              </a:rPr>
              <a:pPr/>
              <a:t>2017-12-18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91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0E3E3686-7D04-4181-B32A-15DB5A73F38F}" type="slidenum">
              <a:rPr lang="zh-CN" altLang="en-US" smtClean="0">
                <a:latin typeface="Gulim" pitchFamily="34" charset="-127"/>
              </a:rPr>
              <a:pPr/>
              <a:t>74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91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95D4801C-4584-42AE-8E4D-B5F08CB34EB4}" type="datetime1">
              <a:rPr lang="zh-CN" altLang="en-US" smtClean="0">
                <a:latin typeface="Gulim" pitchFamily="34" charset="-127"/>
              </a:rPr>
              <a:pPr/>
              <a:t>2017-12-18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925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02C866E9-9793-4DC0-A029-4FC16AF144DC}" type="slidenum">
              <a:rPr lang="zh-CN" altLang="en-US" smtClean="0">
                <a:latin typeface="Gulim" pitchFamily="34" charset="-127"/>
              </a:rPr>
              <a:pPr/>
              <a:t>75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925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16126B5D-85AB-4916-9802-8C60CF8EC81D}" type="datetime1">
              <a:rPr lang="zh-CN" altLang="en-US" smtClean="0">
                <a:latin typeface="Gulim" pitchFamily="34" charset="-127"/>
              </a:rPr>
              <a:pPr/>
              <a:t>2017-12-18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935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1810C14E-CA62-4379-9EBF-FD38E63CCFDF}" type="slidenum">
              <a:rPr lang="zh-CN" altLang="en-US" smtClean="0">
                <a:latin typeface="Gulim" pitchFamily="34" charset="-127"/>
              </a:rPr>
              <a:pPr/>
              <a:t>76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93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E91EC6F3-91D4-42E1-BF83-FCFD4FD28A6B}" type="datetime1">
              <a:rPr lang="zh-CN" altLang="en-US" smtClean="0">
                <a:latin typeface="Gulim" pitchFamily="34" charset="-127"/>
              </a:rPr>
              <a:pPr/>
              <a:t>2017-12-18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945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7D395863-AF25-4915-8C28-048C02EFC717}" type="slidenum">
              <a:rPr lang="zh-CN" altLang="en-US" smtClean="0">
                <a:latin typeface="Gulim" pitchFamily="34" charset="-127"/>
              </a:rPr>
              <a:pPr/>
              <a:t>77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945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B</a:t>
            </a:r>
            <a:r>
              <a:rPr lang="zh-CN" altLang="en-US" smtClean="0"/>
              <a:t>的表达式有问题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0AF6DF5C-3EE1-4B8C-A402-6C7043DB0CB1}" type="datetime1">
              <a:rPr lang="zh-CN" altLang="en-US" smtClean="0">
                <a:latin typeface="Gulim" pitchFamily="34" charset="-127"/>
              </a:rPr>
              <a:pPr/>
              <a:t>2017-12-18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955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81D3FBC6-BBAA-4009-B52D-806D8819A5B2}" type="slidenum">
              <a:rPr lang="zh-CN" altLang="en-US" smtClean="0">
                <a:latin typeface="Gulim" pitchFamily="34" charset="-127"/>
              </a:rPr>
              <a:pPr/>
              <a:t>78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95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88E50C38-E696-48ED-873D-CC92396009C3}" type="datetime1">
              <a:rPr lang="zh-CN" altLang="en-US" smtClean="0">
                <a:latin typeface="Gulim" pitchFamily="34" charset="-127"/>
              </a:rPr>
              <a:pPr/>
              <a:t>2017-12-18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341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4F846AB4-A74F-4576-812C-C3761FA946A5}" type="slidenum">
              <a:rPr lang="zh-CN" altLang="en-US" smtClean="0">
                <a:latin typeface="Gulim" pitchFamily="34" charset="-127"/>
              </a:rPr>
              <a:pPr/>
              <a:t>12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34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4437716D-3CFC-4496-ADBD-758F68504205}" type="datetime1">
              <a:rPr lang="zh-CN" altLang="en-US" smtClean="0">
                <a:latin typeface="Gulim" pitchFamily="34" charset="-127"/>
              </a:rPr>
              <a:pPr/>
              <a:t>2017-12-18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966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E6BD03AA-C986-4C7D-8A14-5DCC467FD065}" type="slidenum">
              <a:rPr lang="zh-CN" altLang="en-US" smtClean="0">
                <a:latin typeface="Gulim" pitchFamily="34" charset="-127"/>
              </a:rPr>
              <a:pPr/>
              <a:t>79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966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5A0FC8A0-2325-4DFF-90A9-624C02A5E43C}" type="datetime1">
              <a:rPr lang="zh-CN" altLang="en-US" smtClean="0">
                <a:latin typeface="Gulim" pitchFamily="34" charset="-127"/>
              </a:rPr>
              <a:pPr/>
              <a:t>2017-12-18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976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DAB37FCC-5880-450C-AC2B-B39123E2FE0C}" type="slidenum">
              <a:rPr lang="zh-CN" altLang="en-US" smtClean="0">
                <a:latin typeface="Gulim" pitchFamily="34" charset="-127"/>
              </a:rPr>
              <a:pPr/>
              <a:t>80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976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W-&gt;w0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9FAC9672-50C7-41E1-B6C7-DBC06A624055}" type="datetime1">
              <a:rPr lang="zh-CN" altLang="en-US" smtClean="0">
                <a:latin typeface="Gulim" pitchFamily="34" charset="-127"/>
              </a:rPr>
              <a:pPr/>
              <a:t>2017-12-18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986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D7EDEA47-641F-4705-AEB8-0E7291D1297F}" type="slidenum">
              <a:rPr lang="zh-CN" altLang="en-US" smtClean="0">
                <a:latin typeface="Gulim" pitchFamily="34" charset="-127"/>
              </a:rPr>
              <a:pPr/>
              <a:t>81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986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F277BC02-7A94-4388-8A0E-0856A7FC0711}" type="datetime1">
              <a:rPr lang="zh-CN" altLang="en-US" smtClean="0">
                <a:latin typeface="Gulim" pitchFamily="34" charset="-127"/>
              </a:rPr>
              <a:pPr/>
              <a:t>2017-12-18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996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3C9FE3C6-997B-47AC-8516-469C00F30DEB}" type="slidenum">
              <a:rPr lang="zh-CN" altLang="en-US" smtClean="0">
                <a:latin typeface="Gulim" pitchFamily="34" charset="-127"/>
              </a:rPr>
              <a:pPr/>
              <a:t>82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99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9874821E-A72F-48BB-8756-FF4519CFB100}" type="datetime1">
              <a:rPr lang="zh-CN" altLang="en-US" smtClean="0">
                <a:latin typeface="Gulim" pitchFamily="34" charset="-127"/>
              </a:rPr>
              <a:pPr/>
              <a:t>2017-12-18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2007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0A600BAC-F841-4FCE-900C-1D9FFCA2B0D5}" type="slidenum">
              <a:rPr lang="zh-CN" altLang="en-US" smtClean="0">
                <a:latin typeface="Gulim" pitchFamily="34" charset="-127"/>
              </a:rPr>
              <a:pPr/>
              <a:t>83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2007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9D5B5FF5-0844-48CE-ACB2-6C26A799A560}" type="datetime1">
              <a:rPr lang="zh-CN" altLang="en-US" smtClean="0">
                <a:latin typeface="Gulim" pitchFamily="34" charset="-127"/>
              </a:rPr>
              <a:pPr/>
              <a:t>2017-12-18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2017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6F34BCD3-BA27-4415-88F6-262B81C484DA}" type="slidenum">
              <a:rPr lang="zh-CN" altLang="en-US" smtClean="0">
                <a:latin typeface="Gulim" pitchFamily="34" charset="-127"/>
              </a:rPr>
              <a:pPr/>
              <a:t>84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201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C32C7485-ACE5-43AE-AD89-7553D3471788}" type="datetime1">
              <a:rPr lang="zh-CN" altLang="en-US" smtClean="0">
                <a:latin typeface="Gulim" pitchFamily="34" charset="-127"/>
              </a:rPr>
              <a:pPr/>
              <a:t>2017-12-18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2027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6140281F-93F9-44E0-A602-92EA25334E23}" type="slidenum">
              <a:rPr lang="zh-CN" altLang="en-US" smtClean="0">
                <a:latin typeface="Gulim" pitchFamily="34" charset="-127"/>
              </a:rPr>
              <a:pPr/>
              <a:t>85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202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DD212ABE-0FEC-4200-BA90-FD20CFAB6EB5}" type="datetime1">
              <a:rPr lang="zh-CN" altLang="en-US" smtClean="0">
                <a:latin typeface="Gulim" pitchFamily="34" charset="-127"/>
              </a:rPr>
              <a:pPr/>
              <a:t>2017-12-18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2037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2349D06B-723A-42B7-851C-423A99F9574A}" type="slidenum">
              <a:rPr lang="zh-CN" altLang="en-US" smtClean="0">
                <a:latin typeface="Gulim" pitchFamily="34" charset="-127"/>
              </a:rPr>
              <a:pPr/>
              <a:t>86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2037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D09238C3-96D1-48E6-900D-007DC06BD442}" type="datetime1">
              <a:rPr lang="zh-CN" altLang="en-US" smtClean="0">
                <a:latin typeface="Gulim" pitchFamily="34" charset="-127"/>
              </a:rPr>
              <a:pPr/>
              <a:t>2017-12-18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351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C06072D7-A9FD-451D-8D2B-83417CBF8DD4}" type="slidenum">
              <a:rPr lang="zh-CN" altLang="en-US" smtClean="0">
                <a:latin typeface="Gulim" pitchFamily="34" charset="-127"/>
              </a:rPr>
              <a:pPr/>
              <a:t>13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ADC101DE-7528-4158-AC29-4712F7902442}" type="datetime1">
              <a:rPr lang="zh-CN" altLang="en-US" smtClean="0">
                <a:latin typeface="Gulim" pitchFamily="34" charset="-127"/>
              </a:rPr>
              <a:pPr/>
              <a:t>2017-12-18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361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B93D1816-D26A-42CF-BAF6-A054F8F0FA10}" type="slidenum">
              <a:rPr lang="zh-CN" altLang="en-US" smtClean="0">
                <a:latin typeface="Gulim" pitchFamily="34" charset="-127"/>
              </a:rPr>
              <a:pPr/>
              <a:t>14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361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7A9E35BF-4C7A-4C1E-8DDA-9997A697DAA5}" type="datetime1">
              <a:rPr lang="zh-CN" altLang="en-US" smtClean="0">
                <a:latin typeface="Gulim" pitchFamily="34" charset="-127"/>
              </a:rPr>
              <a:pPr/>
              <a:t>2017-12-18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372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116D2A34-A16D-4486-9A95-965CAD71A3BD}" type="slidenum">
              <a:rPr lang="zh-CN" altLang="en-US" smtClean="0">
                <a:latin typeface="Gulim" pitchFamily="34" charset="-127"/>
              </a:rPr>
              <a:pPr/>
              <a:t>24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372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B5913FE3-2AF4-4864-A3A8-932280964771}" type="datetime1">
              <a:rPr lang="zh-CN" altLang="en-US" smtClean="0">
                <a:latin typeface="Gulim" pitchFamily="34" charset="-127"/>
              </a:rPr>
              <a:pPr/>
              <a:t>2017-12-18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382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D09ED974-F39B-4C11-8F3E-F84547A84DB8}" type="slidenum">
              <a:rPr lang="zh-CN" altLang="en-US" smtClean="0">
                <a:latin typeface="Gulim" pitchFamily="34" charset="-127"/>
              </a:rPr>
              <a:pPr/>
              <a:t>25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38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68CABA04-794D-4A83-842D-A7FCB67BDC66}" type="datetime1">
              <a:rPr lang="zh-CN" altLang="en-US" smtClean="0">
                <a:latin typeface="Gulim" pitchFamily="34" charset="-127"/>
              </a:rPr>
              <a:pPr/>
              <a:t>2017-12-18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392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11EE6C8A-C744-412D-AE6B-63CB74DC40C5}" type="slidenum">
              <a:rPr lang="zh-CN" altLang="en-US" smtClean="0">
                <a:latin typeface="Gulim" pitchFamily="34" charset="-127"/>
              </a:rPr>
              <a:pPr/>
              <a:t>26</a:t>
            </a:fld>
            <a:endParaRPr lang="en-US" altLang="zh-CN" smtClean="0">
              <a:latin typeface="Gulim" pitchFamily="34" charset="-127"/>
            </a:endParaRPr>
          </a:p>
        </p:txBody>
      </p:sp>
      <p:sp>
        <p:nvSpPr>
          <p:cNvPr id="139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52600" y="1600200"/>
            <a:ext cx="7391400" cy="4191000"/>
            <a:chOff x="528" y="1296"/>
            <a:chExt cx="4848" cy="2496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 flipH="1">
              <a:off x="528" y="1296"/>
              <a:ext cx="1776" cy="2496"/>
            </a:xfrm>
            <a:prstGeom prst="flowChartDelay">
              <a:avLst/>
            </a:prstGeom>
            <a:gradFill rotWithShape="0">
              <a:gsLst>
                <a:gs pos="0">
                  <a:srgbClr val="ADC3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304" y="1296"/>
              <a:ext cx="3072" cy="2496"/>
            </a:xfrm>
            <a:prstGeom prst="rect">
              <a:avLst/>
            </a:prstGeom>
            <a:gradFill rotWithShape="0">
              <a:gsLst>
                <a:gs pos="0">
                  <a:srgbClr val="ADC3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776913" y="1219200"/>
            <a:ext cx="3367087" cy="533400"/>
          </a:xfrm>
          <a:prstGeom prst="rect">
            <a:avLst/>
          </a:pr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1219200"/>
            <a:ext cx="9155113" cy="381000"/>
          </a:xfrm>
          <a:prstGeom prst="rect">
            <a:avLst/>
          </a:prstGeom>
          <a:solidFill>
            <a:srgbClr val="36429B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1981200" y="1600200"/>
            <a:ext cx="7162800" cy="3657600"/>
            <a:chOff x="528" y="1296"/>
            <a:chExt cx="4848" cy="2496"/>
          </a:xfrm>
        </p:grpSpPr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 flipH="1">
              <a:off x="528" y="1296"/>
              <a:ext cx="1776" cy="2496"/>
            </a:xfrm>
            <a:prstGeom prst="flowChartDelay">
              <a:avLst/>
            </a:prstGeom>
            <a:solidFill>
              <a:srgbClr val="DEE7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304" y="1296"/>
              <a:ext cx="3072" cy="2496"/>
            </a:xfrm>
            <a:prstGeom prst="rect">
              <a:avLst/>
            </a:prstGeom>
            <a:solidFill>
              <a:srgbClr val="DEE7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6324600"/>
            <a:ext cx="3886200" cy="533400"/>
          </a:xfrm>
          <a:prstGeom prst="rect">
            <a:avLst/>
          </a:prstGeom>
          <a:solidFill>
            <a:srgbClr val="B5DA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219450" y="6319838"/>
            <a:ext cx="5924550" cy="538162"/>
          </a:xfrm>
          <a:prstGeom prst="rect">
            <a:avLst/>
          </a:prstGeom>
          <a:solidFill>
            <a:srgbClr val="77A4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4" name="Picture 12" descr="Image-00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6172200"/>
            <a:ext cx="9153525" cy="152400"/>
          </a:xfrm>
          <a:prstGeom prst="rect">
            <a:avLst/>
          </a:prstGeom>
          <a:solidFill>
            <a:srgbClr val="3642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Freeform 16"/>
          <p:cNvSpPr>
            <a:spLocks noEditPoints="1"/>
          </p:cNvSpPr>
          <p:nvPr/>
        </p:nvSpPr>
        <p:spPr bwMode="auto">
          <a:xfrm rot="16200000">
            <a:off x="22225" y="838200"/>
            <a:ext cx="293688" cy="293688"/>
          </a:xfrm>
          <a:custGeom>
            <a:avLst/>
            <a:gdLst>
              <a:gd name="T0" fmla="*/ 42563 w 207"/>
              <a:gd name="T1" fmla="*/ 42563 h 207"/>
              <a:gd name="T2" fmla="*/ 146135 w 207"/>
              <a:gd name="T3" fmla="*/ 0 h 207"/>
              <a:gd name="T4" fmla="*/ 249706 w 207"/>
              <a:gd name="T5" fmla="*/ 42563 h 207"/>
              <a:gd name="T6" fmla="*/ 293688 w 207"/>
              <a:gd name="T7" fmla="*/ 146135 h 207"/>
              <a:gd name="T8" fmla="*/ 249706 w 207"/>
              <a:gd name="T9" fmla="*/ 249706 h 207"/>
              <a:gd name="T10" fmla="*/ 146135 w 207"/>
              <a:gd name="T11" fmla="*/ 293688 h 207"/>
              <a:gd name="T12" fmla="*/ 42563 w 207"/>
              <a:gd name="T13" fmla="*/ 249706 h 207"/>
              <a:gd name="T14" fmla="*/ 0 w 207"/>
              <a:gd name="T15" fmla="*/ 146135 h 207"/>
              <a:gd name="T16" fmla="*/ 42563 w 207"/>
              <a:gd name="T17" fmla="*/ 42563 h 207"/>
              <a:gd name="T18" fmla="*/ 63845 w 207"/>
              <a:gd name="T19" fmla="*/ 80871 h 207"/>
              <a:gd name="T20" fmla="*/ 52495 w 207"/>
              <a:gd name="T21" fmla="*/ 87965 h 207"/>
              <a:gd name="T22" fmla="*/ 53914 w 207"/>
              <a:gd name="T23" fmla="*/ 100734 h 207"/>
              <a:gd name="T24" fmla="*/ 134784 w 207"/>
              <a:gd name="T25" fmla="*/ 236937 h 207"/>
              <a:gd name="T26" fmla="*/ 139041 w 207"/>
              <a:gd name="T27" fmla="*/ 242612 h 207"/>
              <a:gd name="T28" fmla="*/ 146135 w 207"/>
              <a:gd name="T29" fmla="*/ 244031 h 207"/>
              <a:gd name="T30" fmla="*/ 153229 w 207"/>
              <a:gd name="T31" fmla="*/ 242612 h 207"/>
              <a:gd name="T32" fmla="*/ 157485 w 207"/>
              <a:gd name="T33" fmla="*/ 236937 h 207"/>
              <a:gd name="T34" fmla="*/ 239774 w 207"/>
              <a:gd name="T35" fmla="*/ 102152 h 207"/>
              <a:gd name="T36" fmla="*/ 239774 w 207"/>
              <a:gd name="T37" fmla="*/ 87965 h 207"/>
              <a:gd name="T38" fmla="*/ 229843 w 207"/>
              <a:gd name="T39" fmla="*/ 80871 h 207"/>
              <a:gd name="T40" fmla="*/ 63845 w 207"/>
              <a:gd name="T41" fmla="*/ 80871 h 207"/>
              <a:gd name="T42" fmla="*/ 146135 w 207"/>
              <a:gd name="T43" fmla="*/ 225586 h 207"/>
              <a:gd name="T44" fmla="*/ 69520 w 207"/>
              <a:gd name="T45" fmla="*/ 97896 h 207"/>
              <a:gd name="T46" fmla="*/ 224168 w 207"/>
              <a:gd name="T47" fmla="*/ 97896 h 207"/>
              <a:gd name="T48" fmla="*/ 146135 w 207"/>
              <a:gd name="T49" fmla="*/ 225586 h 20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07" h="207">
                <a:moveTo>
                  <a:pt x="30" y="30"/>
                </a:moveTo>
                <a:cubicBezTo>
                  <a:pt x="50" y="10"/>
                  <a:pt x="74" y="0"/>
                  <a:pt x="103" y="0"/>
                </a:cubicBezTo>
                <a:cubicBezTo>
                  <a:pt x="132" y="0"/>
                  <a:pt x="156" y="10"/>
                  <a:pt x="176" y="30"/>
                </a:cubicBezTo>
                <a:cubicBezTo>
                  <a:pt x="197" y="50"/>
                  <a:pt x="207" y="74"/>
                  <a:pt x="207" y="103"/>
                </a:cubicBezTo>
                <a:cubicBezTo>
                  <a:pt x="207" y="132"/>
                  <a:pt x="197" y="156"/>
                  <a:pt x="176" y="176"/>
                </a:cubicBezTo>
                <a:cubicBezTo>
                  <a:pt x="156" y="197"/>
                  <a:pt x="132" y="207"/>
                  <a:pt x="103" y="207"/>
                </a:cubicBezTo>
                <a:cubicBezTo>
                  <a:pt x="74" y="207"/>
                  <a:pt x="50" y="197"/>
                  <a:pt x="30" y="176"/>
                </a:cubicBezTo>
                <a:cubicBezTo>
                  <a:pt x="10" y="156"/>
                  <a:pt x="0" y="132"/>
                  <a:pt x="0" y="103"/>
                </a:cubicBezTo>
                <a:cubicBezTo>
                  <a:pt x="0" y="74"/>
                  <a:pt x="10" y="50"/>
                  <a:pt x="30" y="30"/>
                </a:cubicBezTo>
                <a:close/>
                <a:moveTo>
                  <a:pt x="45" y="57"/>
                </a:moveTo>
                <a:cubicBezTo>
                  <a:pt x="41" y="57"/>
                  <a:pt x="38" y="59"/>
                  <a:pt x="37" y="62"/>
                </a:cubicBezTo>
                <a:cubicBezTo>
                  <a:pt x="36" y="65"/>
                  <a:pt x="36" y="68"/>
                  <a:pt x="38" y="71"/>
                </a:cubicBezTo>
                <a:lnTo>
                  <a:pt x="95" y="167"/>
                </a:lnTo>
                <a:cubicBezTo>
                  <a:pt x="96" y="169"/>
                  <a:pt x="97" y="170"/>
                  <a:pt x="98" y="171"/>
                </a:cubicBezTo>
                <a:cubicBezTo>
                  <a:pt x="100" y="171"/>
                  <a:pt x="101" y="172"/>
                  <a:pt x="103" y="172"/>
                </a:cubicBezTo>
                <a:cubicBezTo>
                  <a:pt x="105" y="172"/>
                  <a:pt x="106" y="171"/>
                  <a:pt x="108" y="171"/>
                </a:cubicBezTo>
                <a:cubicBezTo>
                  <a:pt x="109" y="170"/>
                  <a:pt x="110" y="169"/>
                  <a:pt x="111" y="167"/>
                </a:cubicBezTo>
                <a:lnTo>
                  <a:pt x="169" y="72"/>
                </a:lnTo>
                <a:cubicBezTo>
                  <a:pt x="171" y="69"/>
                  <a:pt x="171" y="66"/>
                  <a:pt x="169" y="62"/>
                </a:cubicBezTo>
                <a:cubicBezTo>
                  <a:pt x="168" y="59"/>
                  <a:pt x="166" y="57"/>
                  <a:pt x="162" y="57"/>
                </a:cubicBezTo>
                <a:lnTo>
                  <a:pt x="45" y="57"/>
                </a:lnTo>
                <a:close/>
                <a:moveTo>
                  <a:pt x="103" y="159"/>
                </a:moveTo>
                <a:lnTo>
                  <a:pt x="49" y="69"/>
                </a:lnTo>
                <a:lnTo>
                  <a:pt x="158" y="69"/>
                </a:lnTo>
                <a:lnTo>
                  <a:pt x="103" y="159"/>
                </a:lnTo>
                <a:close/>
              </a:path>
            </a:pathLst>
          </a:cu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339725" y="61913"/>
            <a:ext cx="923925" cy="1114425"/>
            <a:chOff x="178" y="138"/>
            <a:chExt cx="595" cy="738"/>
          </a:xfrm>
        </p:grpSpPr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178" y="159"/>
              <a:ext cx="155" cy="258"/>
            </a:xfrm>
            <a:custGeom>
              <a:avLst/>
              <a:gdLst>
                <a:gd name="T0" fmla="*/ 67 w 23"/>
                <a:gd name="T1" fmla="*/ 183 h 38"/>
                <a:gd name="T2" fmla="*/ 88 w 23"/>
                <a:gd name="T3" fmla="*/ 7 h 38"/>
                <a:gd name="T4" fmla="*/ 101 w 23"/>
                <a:gd name="T5" fmla="*/ 0 h 38"/>
                <a:gd name="T6" fmla="*/ 101 w 23"/>
                <a:gd name="T7" fmla="*/ 0 h 38"/>
                <a:gd name="T8" fmla="*/ 20 w 23"/>
                <a:gd name="T9" fmla="*/ 48 h 38"/>
                <a:gd name="T10" fmla="*/ 0 w 23"/>
                <a:gd name="T11" fmla="*/ 136 h 38"/>
                <a:gd name="T12" fmla="*/ 47 w 23"/>
                <a:gd name="T13" fmla="*/ 217 h 38"/>
                <a:gd name="T14" fmla="*/ 155 w 23"/>
                <a:gd name="T15" fmla="*/ 258 h 38"/>
                <a:gd name="T16" fmla="*/ 155 w 23"/>
                <a:gd name="T17" fmla="*/ 258 h 38"/>
                <a:gd name="T18" fmla="*/ 67 w 23"/>
                <a:gd name="T19" fmla="*/ 183 h 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" h="38">
                  <a:moveTo>
                    <a:pt x="10" y="27"/>
                  </a:moveTo>
                  <a:cubicBezTo>
                    <a:pt x="6" y="18"/>
                    <a:pt x="7" y="8"/>
                    <a:pt x="13" y="1"/>
                  </a:cubicBezTo>
                  <a:cubicBezTo>
                    <a:pt x="14" y="1"/>
                    <a:pt x="14" y="0"/>
                    <a:pt x="15" y="0"/>
                  </a:cubicBezTo>
                  <a:lnTo>
                    <a:pt x="3" y="7"/>
                  </a:lnTo>
                  <a:cubicBezTo>
                    <a:pt x="3" y="7"/>
                    <a:pt x="0" y="12"/>
                    <a:pt x="0" y="20"/>
                  </a:cubicBezTo>
                  <a:cubicBezTo>
                    <a:pt x="0" y="28"/>
                    <a:pt x="6" y="31"/>
                    <a:pt x="7" y="32"/>
                  </a:cubicBezTo>
                  <a:cubicBezTo>
                    <a:pt x="8" y="33"/>
                    <a:pt x="15" y="37"/>
                    <a:pt x="23" y="38"/>
                  </a:cubicBezTo>
                  <a:cubicBezTo>
                    <a:pt x="18" y="36"/>
                    <a:pt x="13" y="33"/>
                    <a:pt x="10" y="27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12" y="424"/>
              <a:ext cx="297" cy="407"/>
            </a:xfrm>
            <a:custGeom>
              <a:avLst/>
              <a:gdLst>
                <a:gd name="T0" fmla="*/ 101 w 44"/>
                <a:gd name="T1" fmla="*/ 305 h 60"/>
                <a:gd name="T2" fmla="*/ 189 w 44"/>
                <a:gd name="T3" fmla="*/ 244 h 60"/>
                <a:gd name="T4" fmla="*/ 277 w 44"/>
                <a:gd name="T5" fmla="*/ 149 h 60"/>
                <a:gd name="T6" fmla="*/ 257 w 44"/>
                <a:gd name="T7" fmla="*/ 41 h 60"/>
                <a:gd name="T8" fmla="*/ 155 w 44"/>
                <a:gd name="T9" fmla="*/ 0 h 60"/>
                <a:gd name="T10" fmla="*/ 176 w 44"/>
                <a:gd name="T11" fmla="*/ 27 h 60"/>
                <a:gd name="T12" fmla="*/ 176 w 44"/>
                <a:gd name="T13" fmla="*/ 122 h 60"/>
                <a:gd name="T14" fmla="*/ 108 w 44"/>
                <a:gd name="T15" fmla="*/ 176 h 60"/>
                <a:gd name="T16" fmla="*/ 34 w 44"/>
                <a:gd name="T17" fmla="*/ 224 h 60"/>
                <a:gd name="T18" fmla="*/ 20 w 44"/>
                <a:gd name="T19" fmla="*/ 319 h 60"/>
                <a:gd name="T20" fmla="*/ 68 w 44"/>
                <a:gd name="T21" fmla="*/ 407 h 60"/>
                <a:gd name="T22" fmla="*/ 68 w 44"/>
                <a:gd name="T23" fmla="*/ 407 h 60"/>
                <a:gd name="T24" fmla="*/ 101 w 44"/>
                <a:gd name="T25" fmla="*/ 305 h 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4" h="60">
                  <a:moveTo>
                    <a:pt x="15" y="45"/>
                  </a:moveTo>
                  <a:cubicBezTo>
                    <a:pt x="16" y="45"/>
                    <a:pt x="20" y="39"/>
                    <a:pt x="28" y="36"/>
                  </a:cubicBezTo>
                  <a:cubicBezTo>
                    <a:pt x="36" y="33"/>
                    <a:pt x="40" y="24"/>
                    <a:pt x="41" y="22"/>
                  </a:cubicBezTo>
                  <a:cubicBezTo>
                    <a:pt x="41" y="21"/>
                    <a:pt x="44" y="11"/>
                    <a:pt x="38" y="6"/>
                  </a:cubicBezTo>
                  <a:cubicBezTo>
                    <a:pt x="33" y="0"/>
                    <a:pt x="29" y="0"/>
                    <a:pt x="23" y="0"/>
                  </a:cubicBezTo>
                  <a:cubicBezTo>
                    <a:pt x="23" y="0"/>
                    <a:pt x="26" y="3"/>
                    <a:pt x="26" y="4"/>
                  </a:cubicBezTo>
                  <a:cubicBezTo>
                    <a:pt x="27" y="6"/>
                    <a:pt x="30" y="12"/>
                    <a:pt x="26" y="18"/>
                  </a:cubicBezTo>
                  <a:cubicBezTo>
                    <a:pt x="22" y="23"/>
                    <a:pt x="19" y="25"/>
                    <a:pt x="16" y="26"/>
                  </a:cubicBezTo>
                  <a:cubicBezTo>
                    <a:pt x="11" y="27"/>
                    <a:pt x="7" y="30"/>
                    <a:pt x="5" y="33"/>
                  </a:cubicBezTo>
                  <a:cubicBezTo>
                    <a:pt x="4" y="35"/>
                    <a:pt x="0" y="40"/>
                    <a:pt x="3" y="47"/>
                  </a:cubicBezTo>
                  <a:lnTo>
                    <a:pt x="10" y="60"/>
                  </a:lnTo>
                  <a:cubicBezTo>
                    <a:pt x="9" y="54"/>
                    <a:pt x="15" y="46"/>
                    <a:pt x="15" y="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auto">
            <a:xfrm>
              <a:off x="671" y="723"/>
              <a:ext cx="0" cy="0"/>
            </a:xfrm>
            <a:custGeom>
              <a:avLst/>
              <a:gdLst>
                <a:gd name="T0" fmla="*/ 0 60000 65536"/>
                <a:gd name="T1" fmla="*/ 0 60000 65536"/>
                <a:gd name="T2" fmla="*/ 0 60000 65536"/>
                <a:gd name="T3" fmla="*/ 0 60000 65536"/>
              </a:gdLst>
              <a:ahLst/>
              <a:cxnLst>
                <a:cxn ang="T0">
                  <a:pos x="0" y="0"/>
                </a:cxn>
                <a:cxn ang="T1">
                  <a:pos x="0" y="0"/>
                </a:cxn>
                <a:cxn ang="T2">
                  <a:pos x="0" y="0"/>
                </a:cxn>
                <a:cxn ang="T3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543" y="607"/>
              <a:ext cx="121" cy="108"/>
            </a:xfrm>
            <a:custGeom>
              <a:avLst/>
              <a:gdLst>
                <a:gd name="T0" fmla="*/ 101 w 18"/>
                <a:gd name="T1" fmla="*/ 61 h 16"/>
                <a:gd name="T2" fmla="*/ 67 w 18"/>
                <a:gd name="T3" fmla="*/ 0 h 16"/>
                <a:gd name="T4" fmla="*/ 7 w 18"/>
                <a:gd name="T5" fmla="*/ 20 h 16"/>
                <a:gd name="T6" fmla="*/ 20 w 18"/>
                <a:gd name="T7" fmla="*/ 47 h 16"/>
                <a:gd name="T8" fmla="*/ 121 w 18"/>
                <a:gd name="T9" fmla="*/ 108 h 16"/>
                <a:gd name="T10" fmla="*/ 101 w 18"/>
                <a:gd name="T11" fmla="*/ 61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" h="16">
                  <a:moveTo>
                    <a:pt x="15" y="9"/>
                  </a:moveTo>
                  <a:cubicBezTo>
                    <a:pt x="15" y="4"/>
                    <a:pt x="12" y="0"/>
                    <a:pt x="10" y="0"/>
                  </a:cubicBezTo>
                  <a:cubicBezTo>
                    <a:pt x="9" y="0"/>
                    <a:pt x="4" y="0"/>
                    <a:pt x="1" y="3"/>
                  </a:cubicBezTo>
                  <a:cubicBezTo>
                    <a:pt x="1" y="3"/>
                    <a:pt x="0" y="5"/>
                    <a:pt x="3" y="7"/>
                  </a:cubicBezTo>
                  <a:lnTo>
                    <a:pt x="18" y="16"/>
                  </a:lnTo>
                  <a:cubicBezTo>
                    <a:pt x="16" y="15"/>
                    <a:pt x="15" y="13"/>
                    <a:pt x="15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auto">
            <a:xfrm>
              <a:off x="664" y="546"/>
              <a:ext cx="60" cy="27"/>
            </a:xfrm>
            <a:custGeom>
              <a:avLst/>
              <a:gdLst>
                <a:gd name="T0" fmla="*/ 20 w 9"/>
                <a:gd name="T1" fmla="*/ 20 h 4"/>
                <a:gd name="T2" fmla="*/ 60 w 9"/>
                <a:gd name="T3" fmla="*/ 20 h 4"/>
                <a:gd name="T4" fmla="*/ 60 w 9"/>
                <a:gd name="T5" fmla="*/ 20 h 4"/>
                <a:gd name="T6" fmla="*/ 0 w 9"/>
                <a:gd name="T7" fmla="*/ 0 h 4"/>
                <a:gd name="T8" fmla="*/ 20 w 9"/>
                <a:gd name="T9" fmla="*/ 2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4">
                  <a:moveTo>
                    <a:pt x="3" y="3"/>
                  </a:moveTo>
                  <a:cubicBezTo>
                    <a:pt x="5" y="4"/>
                    <a:pt x="7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lnTo>
                    <a:pt x="0" y="0"/>
                  </a:lnTo>
                  <a:cubicBezTo>
                    <a:pt x="1" y="2"/>
                    <a:pt x="2" y="3"/>
                    <a:pt x="3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auto">
            <a:xfrm>
              <a:off x="515" y="206"/>
              <a:ext cx="189" cy="204"/>
            </a:xfrm>
            <a:custGeom>
              <a:avLst/>
              <a:gdLst>
                <a:gd name="T0" fmla="*/ 68 w 28"/>
                <a:gd name="T1" fmla="*/ 204 h 30"/>
                <a:gd name="T2" fmla="*/ 135 w 28"/>
                <a:gd name="T3" fmla="*/ 129 h 30"/>
                <a:gd name="T4" fmla="*/ 149 w 28"/>
                <a:gd name="T5" fmla="*/ 61 h 30"/>
                <a:gd name="T6" fmla="*/ 189 w 28"/>
                <a:gd name="T7" fmla="*/ 0 h 30"/>
                <a:gd name="T8" fmla="*/ 74 w 28"/>
                <a:gd name="T9" fmla="*/ 20 h 30"/>
                <a:gd name="T10" fmla="*/ 34 w 28"/>
                <a:gd name="T11" fmla="*/ 75 h 30"/>
                <a:gd name="T12" fmla="*/ 0 w 28"/>
                <a:gd name="T13" fmla="*/ 163 h 30"/>
                <a:gd name="T14" fmla="*/ 68 w 28"/>
                <a:gd name="T15" fmla="*/ 204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" h="30">
                  <a:moveTo>
                    <a:pt x="10" y="30"/>
                  </a:moveTo>
                  <a:cubicBezTo>
                    <a:pt x="16" y="30"/>
                    <a:pt x="20" y="21"/>
                    <a:pt x="20" y="19"/>
                  </a:cubicBezTo>
                  <a:cubicBezTo>
                    <a:pt x="21" y="16"/>
                    <a:pt x="21" y="13"/>
                    <a:pt x="22" y="9"/>
                  </a:cubicBezTo>
                  <a:cubicBezTo>
                    <a:pt x="22" y="6"/>
                    <a:pt x="25" y="0"/>
                    <a:pt x="28" y="0"/>
                  </a:cubicBezTo>
                  <a:lnTo>
                    <a:pt x="11" y="3"/>
                  </a:lnTo>
                  <a:cubicBezTo>
                    <a:pt x="11" y="3"/>
                    <a:pt x="6" y="5"/>
                    <a:pt x="5" y="11"/>
                  </a:cubicBezTo>
                  <a:cubicBezTo>
                    <a:pt x="4" y="15"/>
                    <a:pt x="4" y="22"/>
                    <a:pt x="0" y="24"/>
                  </a:cubicBezTo>
                  <a:cubicBezTo>
                    <a:pt x="0" y="24"/>
                    <a:pt x="3" y="30"/>
                    <a:pt x="10" y="3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/>
            </p:cNvSpPr>
            <p:nvPr userDrawn="1"/>
          </p:nvSpPr>
          <p:spPr bwMode="auto">
            <a:xfrm>
              <a:off x="213" y="138"/>
              <a:ext cx="560" cy="738"/>
            </a:xfrm>
            <a:custGeom>
              <a:avLst/>
              <a:gdLst>
                <a:gd name="T0" fmla="*/ 520 w 83"/>
                <a:gd name="T1" fmla="*/ 240 h 114"/>
                <a:gd name="T2" fmla="*/ 553 w 83"/>
                <a:gd name="T3" fmla="*/ 175 h 114"/>
                <a:gd name="T4" fmla="*/ 540 w 83"/>
                <a:gd name="T5" fmla="*/ 91 h 114"/>
                <a:gd name="T6" fmla="*/ 486 w 83"/>
                <a:gd name="T7" fmla="*/ 71 h 114"/>
                <a:gd name="T8" fmla="*/ 445 w 83"/>
                <a:gd name="T9" fmla="*/ 129 h 114"/>
                <a:gd name="T10" fmla="*/ 432 w 83"/>
                <a:gd name="T11" fmla="*/ 194 h 114"/>
                <a:gd name="T12" fmla="*/ 364 w 83"/>
                <a:gd name="T13" fmla="*/ 265 h 114"/>
                <a:gd name="T14" fmla="*/ 297 w 83"/>
                <a:gd name="T15" fmla="*/ 227 h 114"/>
                <a:gd name="T16" fmla="*/ 270 w 83"/>
                <a:gd name="T17" fmla="*/ 129 h 114"/>
                <a:gd name="T18" fmla="*/ 175 w 83"/>
                <a:gd name="T19" fmla="*/ 13 h 114"/>
                <a:gd name="T20" fmla="*/ 61 w 83"/>
                <a:gd name="T21" fmla="*/ 26 h 114"/>
                <a:gd name="T22" fmla="*/ 47 w 83"/>
                <a:gd name="T23" fmla="*/ 32 h 114"/>
                <a:gd name="T24" fmla="*/ 27 w 83"/>
                <a:gd name="T25" fmla="*/ 201 h 114"/>
                <a:gd name="T26" fmla="*/ 115 w 83"/>
                <a:gd name="T27" fmla="*/ 272 h 114"/>
                <a:gd name="T28" fmla="*/ 148 w 83"/>
                <a:gd name="T29" fmla="*/ 278 h 114"/>
                <a:gd name="T30" fmla="*/ 250 w 83"/>
                <a:gd name="T31" fmla="*/ 317 h 114"/>
                <a:gd name="T32" fmla="*/ 270 w 83"/>
                <a:gd name="T33" fmla="*/ 421 h 114"/>
                <a:gd name="T34" fmla="*/ 182 w 83"/>
                <a:gd name="T35" fmla="*/ 511 h 114"/>
                <a:gd name="T36" fmla="*/ 94 w 83"/>
                <a:gd name="T37" fmla="*/ 570 h 114"/>
                <a:gd name="T38" fmla="*/ 61 w 83"/>
                <a:gd name="T39" fmla="*/ 667 h 114"/>
                <a:gd name="T40" fmla="*/ 74 w 83"/>
                <a:gd name="T41" fmla="*/ 693 h 114"/>
                <a:gd name="T42" fmla="*/ 223 w 83"/>
                <a:gd name="T43" fmla="*/ 680 h 114"/>
                <a:gd name="T44" fmla="*/ 277 w 83"/>
                <a:gd name="T45" fmla="*/ 576 h 114"/>
                <a:gd name="T46" fmla="*/ 310 w 83"/>
                <a:gd name="T47" fmla="*/ 492 h 114"/>
                <a:gd name="T48" fmla="*/ 331 w 83"/>
                <a:gd name="T49" fmla="*/ 473 h 114"/>
                <a:gd name="T50" fmla="*/ 391 w 83"/>
                <a:gd name="T51" fmla="*/ 453 h 114"/>
                <a:gd name="T52" fmla="*/ 425 w 83"/>
                <a:gd name="T53" fmla="*/ 511 h 114"/>
                <a:gd name="T54" fmla="*/ 445 w 83"/>
                <a:gd name="T55" fmla="*/ 557 h 114"/>
                <a:gd name="T56" fmla="*/ 452 w 83"/>
                <a:gd name="T57" fmla="*/ 563 h 114"/>
                <a:gd name="T58" fmla="*/ 452 w 83"/>
                <a:gd name="T59" fmla="*/ 563 h 114"/>
                <a:gd name="T60" fmla="*/ 459 w 83"/>
                <a:gd name="T61" fmla="*/ 563 h 114"/>
                <a:gd name="T62" fmla="*/ 526 w 83"/>
                <a:gd name="T63" fmla="*/ 486 h 114"/>
                <a:gd name="T64" fmla="*/ 506 w 83"/>
                <a:gd name="T65" fmla="*/ 414 h 114"/>
                <a:gd name="T66" fmla="*/ 506 w 83"/>
                <a:gd name="T67" fmla="*/ 414 h 114"/>
                <a:gd name="T68" fmla="*/ 466 w 83"/>
                <a:gd name="T69" fmla="*/ 414 h 114"/>
                <a:gd name="T70" fmla="*/ 445 w 83"/>
                <a:gd name="T71" fmla="*/ 395 h 114"/>
                <a:gd name="T72" fmla="*/ 439 w 83"/>
                <a:gd name="T73" fmla="*/ 324 h 114"/>
                <a:gd name="T74" fmla="*/ 520 w 83"/>
                <a:gd name="T75" fmla="*/ 240 h 1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3" h="114">
                  <a:moveTo>
                    <a:pt x="77" y="37"/>
                  </a:moveTo>
                  <a:cubicBezTo>
                    <a:pt x="81" y="34"/>
                    <a:pt x="82" y="29"/>
                    <a:pt x="82" y="27"/>
                  </a:cubicBezTo>
                  <a:cubicBezTo>
                    <a:pt x="82" y="25"/>
                    <a:pt x="83" y="18"/>
                    <a:pt x="80" y="14"/>
                  </a:cubicBezTo>
                  <a:cubicBezTo>
                    <a:pt x="77" y="10"/>
                    <a:pt x="74" y="11"/>
                    <a:pt x="72" y="11"/>
                  </a:cubicBezTo>
                  <a:cubicBezTo>
                    <a:pt x="69" y="11"/>
                    <a:pt x="66" y="17"/>
                    <a:pt x="66" y="20"/>
                  </a:cubicBezTo>
                  <a:cubicBezTo>
                    <a:pt x="65" y="24"/>
                    <a:pt x="65" y="27"/>
                    <a:pt x="64" y="30"/>
                  </a:cubicBezTo>
                  <a:cubicBezTo>
                    <a:pt x="64" y="32"/>
                    <a:pt x="60" y="41"/>
                    <a:pt x="54" y="41"/>
                  </a:cubicBezTo>
                  <a:cubicBezTo>
                    <a:pt x="47" y="41"/>
                    <a:pt x="44" y="35"/>
                    <a:pt x="44" y="35"/>
                  </a:cubicBezTo>
                  <a:cubicBezTo>
                    <a:pt x="41" y="33"/>
                    <a:pt x="41" y="31"/>
                    <a:pt x="40" y="20"/>
                  </a:cubicBezTo>
                  <a:cubicBezTo>
                    <a:pt x="38" y="8"/>
                    <a:pt x="30" y="4"/>
                    <a:pt x="26" y="2"/>
                  </a:cubicBezTo>
                  <a:cubicBezTo>
                    <a:pt x="23" y="1"/>
                    <a:pt x="15" y="0"/>
                    <a:pt x="9" y="4"/>
                  </a:cubicBezTo>
                  <a:cubicBezTo>
                    <a:pt x="8" y="4"/>
                    <a:pt x="8" y="5"/>
                    <a:pt x="7" y="5"/>
                  </a:cubicBezTo>
                  <a:cubicBezTo>
                    <a:pt x="1" y="12"/>
                    <a:pt x="0" y="22"/>
                    <a:pt x="4" y="31"/>
                  </a:cubicBezTo>
                  <a:cubicBezTo>
                    <a:pt x="7" y="37"/>
                    <a:pt x="12" y="40"/>
                    <a:pt x="17" y="42"/>
                  </a:cubicBezTo>
                  <a:cubicBezTo>
                    <a:pt x="19" y="43"/>
                    <a:pt x="21" y="43"/>
                    <a:pt x="22" y="43"/>
                  </a:cubicBezTo>
                  <a:cubicBezTo>
                    <a:pt x="28" y="43"/>
                    <a:pt x="32" y="43"/>
                    <a:pt x="37" y="49"/>
                  </a:cubicBezTo>
                  <a:cubicBezTo>
                    <a:pt x="43" y="54"/>
                    <a:pt x="40" y="64"/>
                    <a:pt x="40" y="65"/>
                  </a:cubicBezTo>
                  <a:cubicBezTo>
                    <a:pt x="39" y="67"/>
                    <a:pt x="35" y="76"/>
                    <a:pt x="27" y="79"/>
                  </a:cubicBezTo>
                  <a:cubicBezTo>
                    <a:pt x="19" y="82"/>
                    <a:pt x="15" y="88"/>
                    <a:pt x="14" y="88"/>
                  </a:cubicBezTo>
                  <a:cubicBezTo>
                    <a:pt x="14" y="89"/>
                    <a:pt x="8" y="97"/>
                    <a:pt x="9" y="103"/>
                  </a:cubicBezTo>
                  <a:cubicBezTo>
                    <a:pt x="9" y="105"/>
                    <a:pt x="10" y="106"/>
                    <a:pt x="11" y="107"/>
                  </a:cubicBezTo>
                  <a:cubicBezTo>
                    <a:pt x="18" y="114"/>
                    <a:pt x="26" y="112"/>
                    <a:pt x="33" y="105"/>
                  </a:cubicBezTo>
                  <a:cubicBezTo>
                    <a:pt x="40" y="99"/>
                    <a:pt x="41" y="91"/>
                    <a:pt x="41" y="89"/>
                  </a:cubicBezTo>
                  <a:cubicBezTo>
                    <a:pt x="41" y="88"/>
                    <a:pt x="41" y="83"/>
                    <a:pt x="46" y="76"/>
                  </a:cubicBezTo>
                  <a:cubicBezTo>
                    <a:pt x="47" y="75"/>
                    <a:pt x="48" y="74"/>
                    <a:pt x="49" y="73"/>
                  </a:cubicBezTo>
                  <a:cubicBezTo>
                    <a:pt x="52" y="70"/>
                    <a:pt x="57" y="70"/>
                    <a:pt x="58" y="70"/>
                  </a:cubicBezTo>
                  <a:cubicBezTo>
                    <a:pt x="60" y="70"/>
                    <a:pt x="63" y="74"/>
                    <a:pt x="63" y="79"/>
                  </a:cubicBezTo>
                  <a:cubicBezTo>
                    <a:pt x="63" y="83"/>
                    <a:pt x="64" y="85"/>
                    <a:pt x="66" y="86"/>
                  </a:cubicBezTo>
                  <a:cubicBezTo>
                    <a:pt x="66" y="86"/>
                    <a:pt x="67" y="86"/>
                    <a:pt x="67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7" y="87"/>
                    <a:pt x="68" y="87"/>
                    <a:pt x="68" y="87"/>
                  </a:cubicBezTo>
                  <a:cubicBezTo>
                    <a:pt x="70" y="87"/>
                    <a:pt x="77" y="84"/>
                    <a:pt x="78" y="75"/>
                  </a:cubicBezTo>
                  <a:cubicBezTo>
                    <a:pt x="79" y="66"/>
                    <a:pt x="77" y="65"/>
                    <a:pt x="75" y="64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3" y="64"/>
                    <a:pt x="71" y="65"/>
                    <a:pt x="69" y="64"/>
                  </a:cubicBezTo>
                  <a:cubicBezTo>
                    <a:pt x="68" y="64"/>
                    <a:pt x="67" y="63"/>
                    <a:pt x="66" y="61"/>
                  </a:cubicBezTo>
                  <a:cubicBezTo>
                    <a:pt x="64" y="59"/>
                    <a:pt x="64" y="55"/>
                    <a:pt x="65" y="50"/>
                  </a:cubicBezTo>
                  <a:cubicBezTo>
                    <a:pt x="67" y="39"/>
                    <a:pt x="72" y="40"/>
                    <a:pt x="77" y="37"/>
                  </a:cubicBezTo>
                  <a:close/>
                </a:path>
              </a:pathLst>
            </a:custGeom>
            <a:solidFill>
              <a:srgbClr val="99CC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" name="Freeform 25"/>
          <p:cNvSpPr>
            <a:spLocks noEditPoints="1"/>
          </p:cNvSpPr>
          <p:nvPr/>
        </p:nvSpPr>
        <p:spPr bwMode="auto">
          <a:xfrm rot="16200000">
            <a:off x="3705225" y="109538"/>
            <a:ext cx="434975" cy="434975"/>
          </a:xfrm>
          <a:custGeom>
            <a:avLst/>
            <a:gdLst>
              <a:gd name="T0" fmla="*/ 63040 w 207"/>
              <a:gd name="T1" fmla="*/ 63040 h 207"/>
              <a:gd name="T2" fmla="*/ 216437 w 207"/>
              <a:gd name="T3" fmla="*/ 0 h 207"/>
              <a:gd name="T4" fmla="*/ 369834 w 207"/>
              <a:gd name="T5" fmla="*/ 63040 h 207"/>
              <a:gd name="T6" fmla="*/ 434975 w 207"/>
              <a:gd name="T7" fmla="*/ 216437 h 207"/>
              <a:gd name="T8" fmla="*/ 369834 w 207"/>
              <a:gd name="T9" fmla="*/ 369834 h 207"/>
              <a:gd name="T10" fmla="*/ 216437 w 207"/>
              <a:gd name="T11" fmla="*/ 434975 h 207"/>
              <a:gd name="T12" fmla="*/ 63040 w 207"/>
              <a:gd name="T13" fmla="*/ 369834 h 207"/>
              <a:gd name="T14" fmla="*/ 0 w 207"/>
              <a:gd name="T15" fmla="*/ 216437 h 207"/>
              <a:gd name="T16" fmla="*/ 63040 w 207"/>
              <a:gd name="T17" fmla="*/ 63040 h 207"/>
              <a:gd name="T18" fmla="*/ 94560 w 207"/>
              <a:gd name="T19" fmla="*/ 119776 h 207"/>
              <a:gd name="T20" fmla="*/ 77749 w 207"/>
              <a:gd name="T21" fmla="*/ 130282 h 207"/>
              <a:gd name="T22" fmla="*/ 79850 w 207"/>
              <a:gd name="T23" fmla="*/ 149194 h 207"/>
              <a:gd name="T24" fmla="*/ 199626 w 207"/>
              <a:gd name="T25" fmla="*/ 350922 h 207"/>
              <a:gd name="T26" fmla="*/ 205930 w 207"/>
              <a:gd name="T27" fmla="*/ 359327 h 207"/>
              <a:gd name="T28" fmla="*/ 216437 w 207"/>
              <a:gd name="T29" fmla="*/ 361429 h 207"/>
              <a:gd name="T30" fmla="*/ 226943 w 207"/>
              <a:gd name="T31" fmla="*/ 359327 h 207"/>
              <a:gd name="T32" fmla="*/ 233247 w 207"/>
              <a:gd name="T33" fmla="*/ 350922 h 207"/>
              <a:gd name="T34" fmla="*/ 355125 w 207"/>
              <a:gd name="T35" fmla="*/ 151296 h 207"/>
              <a:gd name="T36" fmla="*/ 355125 w 207"/>
              <a:gd name="T37" fmla="*/ 130282 h 207"/>
              <a:gd name="T38" fmla="*/ 340415 w 207"/>
              <a:gd name="T39" fmla="*/ 119776 h 207"/>
              <a:gd name="T40" fmla="*/ 94560 w 207"/>
              <a:gd name="T41" fmla="*/ 119776 h 207"/>
              <a:gd name="T42" fmla="*/ 216437 w 207"/>
              <a:gd name="T43" fmla="*/ 334111 h 207"/>
              <a:gd name="T44" fmla="*/ 102965 w 207"/>
              <a:gd name="T45" fmla="*/ 144992 h 207"/>
              <a:gd name="T46" fmla="*/ 332010 w 207"/>
              <a:gd name="T47" fmla="*/ 144992 h 207"/>
              <a:gd name="T48" fmla="*/ 216437 w 207"/>
              <a:gd name="T49" fmla="*/ 334111 h 20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07" h="207">
                <a:moveTo>
                  <a:pt x="30" y="30"/>
                </a:moveTo>
                <a:cubicBezTo>
                  <a:pt x="50" y="10"/>
                  <a:pt x="74" y="0"/>
                  <a:pt x="103" y="0"/>
                </a:cubicBezTo>
                <a:cubicBezTo>
                  <a:pt x="132" y="0"/>
                  <a:pt x="156" y="10"/>
                  <a:pt x="176" y="30"/>
                </a:cubicBezTo>
                <a:cubicBezTo>
                  <a:pt x="197" y="50"/>
                  <a:pt x="207" y="74"/>
                  <a:pt x="207" y="103"/>
                </a:cubicBezTo>
                <a:cubicBezTo>
                  <a:pt x="207" y="132"/>
                  <a:pt x="197" y="156"/>
                  <a:pt x="176" y="176"/>
                </a:cubicBezTo>
                <a:cubicBezTo>
                  <a:pt x="156" y="197"/>
                  <a:pt x="132" y="207"/>
                  <a:pt x="103" y="207"/>
                </a:cubicBezTo>
                <a:cubicBezTo>
                  <a:pt x="74" y="207"/>
                  <a:pt x="50" y="197"/>
                  <a:pt x="30" y="176"/>
                </a:cubicBezTo>
                <a:cubicBezTo>
                  <a:pt x="10" y="156"/>
                  <a:pt x="0" y="132"/>
                  <a:pt x="0" y="103"/>
                </a:cubicBezTo>
                <a:cubicBezTo>
                  <a:pt x="0" y="74"/>
                  <a:pt x="10" y="50"/>
                  <a:pt x="30" y="30"/>
                </a:cubicBezTo>
                <a:close/>
                <a:moveTo>
                  <a:pt x="45" y="57"/>
                </a:moveTo>
                <a:cubicBezTo>
                  <a:pt x="41" y="57"/>
                  <a:pt x="38" y="59"/>
                  <a:pt x="37" y="62"/>
                </a:cubicBezTo>
                <a:cubicBezTo>
                  <a:pt x="36" y="65"/>
                  <a:pt x="36" y="68"/>
                  <a:pt x="38" y="71"/>
                </a:cubicBezTo>
                <a:lnTo>
                  <a:pt x="95" y="167"/>
                </a:lnTo>
                <a:cubicBezTo>
                  <a:pt x="96" y="169"/>
                  <a:pt x="97" y="170"/>
                  <a:pt x="98" y="171"/>
                </a:cubicBezTo>
                <a:cubicBezTo>
                  <a:pt x="100" y="171"/>
                  <a:pt x="101" y="172"/>
                  <a:pt x="103" y="172"/>
                </a:cubicBezTo>
                <a:cubicBezTo>
                  <a:pt x="105" y="172"/>
                  <a:pt x="106" y="171"/>
                  <a:pt x="108" y="171"/>
                </a:cubicBezTo>
                <a:cubicBezTo>
                  <a:pt x="109" y="170"/>
                  <a:pt x="110" y="169"/>
                  <a:pt x="111" y="167"/>
                </a:cubicBezTo>
                <a:lnTo>
                  <a:pt x="169" y="72"/>
                </a:lnTo>
                <a:cubicBezTo>
                  <a:pt x="171" y="69"/>
                  <a:pt x="171" y="66"/>
                  <a:pt x="169" y="62"/>
                </a:cubicBezTo>
                <a:cubicBezTo>
                  <a:pt x="168" y="59"/>
                  <a:pt x="166" y="57"/>
                  <a:pt x="162" y="57"/>
                </a:cubicBezTo>
                <a:lnTo>
                  <a:pt x="45" y="57"/>
                </a:lnTo>
                <a:close/>
                <a:moveTo>
                  <a:pt x="103" y="159"/>
                </a:moveTo>
                <a:lnTo>
                  <a:pt x="49" y="69"/>
                </a:lnTo>
                <a:lnTo>
                  <a:pt x="158" y="69"/>
                </a:lnTo>
                <a:lnTo>
                  <a:pt x="103" y="159"/>
                </a:lnTo>
                <a:close/>
              </a:path>
            </a:pathLst>
          </a:cu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26"/>
          <p:cNvSpPr>
            <a:spLocks noEditPoints="1"/>
          </p:cNvSpPr>
          <p:nvPr/>
        </p:nvSpPr>
        <p:spPr bwMode="auto">
          <a:xfrm rot="16200000">
            <a:off x="8332788" y="544513"/>
            <a:ext cx="576262" cy="576262"/>
          </a:xfrm>
          <a:custGeom>
            <a:avLst/>
            <a:gdLst>
              <a:gd name="T0" fmla="*/ 83516 w 207"/>
              <a:gd name="T1" fmla="*/ 83516 h 207"/>
              <a:gd name="T2" fmla="*/ 286739 w 207"/>
              <a:gd name="T3" fmla="*/ 0 h 207"/>
              <a:gd name="T4" fmla="*/ 489962 w 207"/>
              <a:gd name="T5" fmla="*/ 83516 h 207"/>
              <a:gd name="T6" fmla="*/ 576262 w 207"/>
              <a:gd name="T7" fmla="*/ 286739 h 207"/>
              <a:gd name="T8" fmla="*/ 489962 w 207"/>
              <a:gd name="T9" fmla="*/ 489962 h 207"/>
              <a:gd name="T10" fmla="*/ 286739 w 207"/>
              <a:gd name="T11" fmla="*/ 576262 h 207"/>
              <a:gd name="T12" fmla="*/ 83516 w 207"/>
              <a:gd name="T13" fmla="*/ 489962 h 207"/>
              <a:gd name="T14" fmla="*/ 0 w 207"/>
              <a:gd name="T15" fmla="*/ 286739 h 207"/>
              <a:gd name="T16" fmla="*/ 83516 w 207"/>
              <a:gd name="T17" fmla="*/ 83516 h 207"/>
              <a:gd name="T18" fmla="*/ 125274 w 207"/>
              <a:gd name="T19" fmla="*/ 158681 h 207"/>
              <a:gd name="T20" fmla="*/ 103003 w 207"/>
              <a:gd name="T21" fmla="*/ 172600 h 207"/>
              <a:gd name="T22" fmla="*/ 105787 w 207"/>
              <a:gd name="T23" fmla="*/ 197655 h 207"/>
              <a:gd name="T24" fmla="*/ 264468 w 207"/>
              <a:gd name="T25" fmla="*/ 464907 h 207"/>
              <a:gd name="T26" fmla="*/ 272820 w 207"/>
              <a:gd name="T27" fmla="*/ 476043 h 207"/>
              <a:gd name="T28" fmla="*/ 286739 w 207"/>
              <a:gd name="T29" fmla="*/ 478826 h 207"/>
              <a:gd name="T30" fmla="*/ 300658 w 207"/>
              <a:gd name="T31" fmla="*/ 476043 h 207"/>
              <a:gd name="T32" fmla="*/ 309010 w 207"/>
              <a:gd name="T33" fmla="*/ 464907 h 207"/>
              <a:gd name="T34" fmla="*/ 470475 w 207"/>
              <a:gd name="T35" fmla="*/ 200439 h 207"/>
              <a:gd name="T36" fmla="*/ 470475 w 207"/>
              <a:gd name="T37" fmla="*/ 172600 h 207"/>
              <a:gd name="T38" fmla="*/ 450988 w 207"/>
              <a:gd name="T39" fmla="*/ 158681 h 207"/>
              <a:gd name="T40" fmla="*/ 125274 w 207"/>
              <a:gd name="T41" fmla="*/ 158681 h 207"/>
              <a:gd name="T42" fmla="*/ 286739 w 207"/>
              <a:gd name="T43" fmla="*/ 442636 h 207"/>
              <a:gd name="T44" fmla="*/ 136410 w 207"/>
              <a:gd name="T45" fmla="*/ 192087 h 207"/>
              <a:gd name="T46" fmla="*/ 439852 w 207"/>
              <a:gd name="T47" fmla="*/ 192087 h 207"/>
              <a:gd name="T48" fmla="*/ 286739 w 207"/>
              <a:gd name="T49" fmla="*/ 442636 h 20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07" h="207">
                <a:moveTo>
                  <a:pt x="30" y="30"/>
                </a:moveTo>
                <a:cubicBezTo>
                  <a:pt x="50" y="10"/>
                  <a:pt x="74" y="0"/>
                  <a:pt x="103" y="0"/>
                </a:cubicBezTo>
                <a:cubicBezTo>
                  <a:pt x="132" y="0"/>
                  <a:pt x="156" y="10"/>
                  <a:pt x="176" y="30"/>
                </a:cubicBezTo>
                <a:cubicBezTo>
                  <a:pt x="197" y="50"/>
                  <a:pt x="207" y="74"/>
                  <a:pt x="207" y="103"/>
                </a:cubicBezTo>
                <a:cubicBezTo>
                  <a:pt x="207" y="132"/>
                  <a:pt x="197" y="156"/>
                  <a:pt x="176" y="176"/>
                </a:cubicBezTo>
                <a:cubicBezTo>
                  <a:pt x="156" y="197"/>
                  <a:pt x="132" y="207"/>
                  <a:pt x="103" y="207"/>
                </a:cubicBezTo>
                <a:cubicBezTo>
                  <a:pt x="74" y="207"/>
                  <a:pt x="50" y="197"/>
                  <a:pt x="30" y="176"/>
                </a:cubicBezTo>
                <a:cubicBezTo>
                  <a:pt x="10" y="156"/>
                  <a:pt x="0" y="132"/>
                  <a:pt x="0" y="103"/>
                </a:cubicBezTo>
                <a:cubicBezTo>
                  <a:pt x="0" y="74"/>
                  <a:pt x="10" y="50"/>
                  <a:pt x="30" y="30"/>
                </a:cubicBezTo>
                <a:close/>
                <a:moveTo>
                  <a:pt x="45" y="57"/>
                </a:moveTo>
                <a:cubicBezTo>
                  <a:pt x="41" y="57"/>
                  <a:pt x="38" y="59"/>
                  <a:pt x="37" y="62"/>
                </a:cubicBezTo>
                <a:cubicBezTo>
                  <a:pt x="36" y="65"/>
                  <a:pt x="36" y="68"/>
                  <a:pt x="38" y="71"/>
                </a:cubicBezTo>
                <a:lnTo>
                  <a:pt x="95" y="167"/>
                </a:lnTo>
                <a:cubicBezTo>
                  <a:pt x="96" y="169"/>
                  <a:pt x="97" y="170"/>
                  <a:pt x="98" y="171"/>
                </a:cubicBezTo>
                <a:cubicBezTo>
                  <a:pt x="100" y="171"/>
                  <a:pt x="101" y="172"/>
                  <a:pt x="103" y="172"/>
                </a:cubicBezTo>
                <a:cubicBezTo>
                  <a:pt x="105" y="172"/>
                  <a:pt x="106" y="171"/>
                  <a:pt x="108" y="171"/>
                </a:cubicBezTo>
                <a:cubicBezTo>
                  <a:pt x="109" y="170"/>
                  <a:pt x="110" y="169"/>
                  <a:pt x="111" y="167"/>
                </a:cubicBezTo>
                <a:lnTo>
                  <a:pt x="169" y="72"/>
                </a:lnTo>
                <a:cubicBezTo>
                  <a:pt x="171" y="69"/>
                  <a:pt x="171" y="66"/>
                  <a:pt x="169" y="62"/>
                </a:cubicBezTo>
                <a:cubicBezTo>
                  <a:pt x="168" y="59"/>
                  <a:pt x="166" y="57"/>
                  <a:pt x="162" y="57"/>
                </a:cubicBezTo>
                <a:lnTo>
                  <a:pt x="45" y="57"/>
                </a:lnTo>
                <a:close/>
                <a:moveTo>
                  <a:pt x="103" y="159"/>
                </a:moveTo>
                <a:lnTo>
                  <a:pt x="49" y="69"/>
                </a:lnTo>
                <a:lnTo>
                  <a:pt x="158" y="69"/>
                </a:lnTo>
                <a:lnTo>
                  <a:pt x="103" y="159"/>
                </a:lnTo>
                <a:close/>
              </a:path>
            </a:pathLst>
          </a:cu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Freeform 27"/>
          <p:cNvSpPr>
            <a:spLocks noEditPoints="1"/>
          </p:cNvSpPr>
          <p:nvPr/>
        </p:nvSpPr>
        <p:spPr bwMode="auto">
          <a:xfrm rot="16200000">
            <a:off x="5329238" y="457200"/>
            <a:ext cx="746125" cy="746125"/>
          </a:xfrm>
          <a:custGeom>
            <a:avLst/>
            <a:gdLst>
              <a:gd name="T0" fmla="*/ 108134 w 207"/>
              <a:gd name="T1" fmla="*/ 108134 h 207"/>
              <a:gd name="T2" fmla="*/ 371260 w 207"/>
              <a:gd name="T3" fmla="*/ 0 h 207"/>
              <a:gd name="T4" fmla="*/ 634386 w 207"/>
              <a:gd name="T5" fmla="*/ 108134 h 207"/>
              <a:gd name="T6" fmla="*/ 746125 w 207"/>
              <a:gd name="T7" fmla="*/ 371260 h 207"/>
              <a:gd name="T8" fmla="*/ 634386 w 207"/>
              <a:gd name="T9" fmla="*/ 634386 h 207"/>
              <a:gd name="T10" fmla="*/ 371260 w 207"/>
              <a:gd name="T11" fmla="*/ 746125 h 207"/>
              <a:gd name="T12" fmla="*/ 108134 w 207"/>
              <a:gd name="T13" fmla="*/ 634386 h 207"/>
              <a:gd name="T14" fmla="*/ 0 w 207"/>
              <a:gd name="T15" fmla="*/ 371260 h 207"/>
              <a:gd name="T16" fmla="*/ 108134 w 207"/>
              <a:gd name="T17" fmla="*/ 108134 h 207"/>
              <a:gd name="T18" fmla="*/ 162201 w 207"/>
              <a:gd name="T19" fmla="*/ 205455 h 207"/>
              <a:gd name="T20" fmla="*/ 133365 w 207"/>
              <a:gd name="T21" fmla="*/ 223477 h 207"/>
              <a:gd name="T22" fmla="*/ 136970 w 207"/>
              <a:gd name="T23" fmla="*/ 255917 h 207"/>
              <a:gd name="T24" fmla="*/ 342425 w 207"/>
              <a:gd name="T25" fmla="*/ 601946 h 207"/>
              <a:gd name="T26" fmla="*/ 353238 w 207"/>
              <a:gd name="T27" fmla="*/ 616364 h 207"/>
              <a:gd name="T28" fmla="*/ 371260 w 207"/>
              <a:gd name="T29" fmla="*/ 619969 h 207"/>
              <a:gd name="T30" fmla="*/ 389283 w 207"/>
              <a:gd name="T31" fmla="*/ 616364 h 207"/>
              <a:gd name="T32" fmla="*/ 400096 w 207"/>
              <a:gd name="T33" fmla="*/ 601946 h 207"/>
              <a:gd name="T34" fmla="*/ 609155 w 207"/>
              <a:gd name="T35" fmla="*/ 259522 h 207"/>
              <a:gd name="T36" fmla="*/ 609155 w 207"/>
              <a:gd name="T37" fmla="*/ 223477 h 207"/>
              <a:gd name="T38" fmla="*/ 583924 w 207"/>
              <a:gd name="T39" fmla="*/ 205455 h 207"/>
              <a:gd name="T40" fmla="*/ 162201 w 207"/>
              <a:gd name="T41" fmla="*/ 205455 h 207"/>
              <a:gd name="T42" fmla="*/ 371260 w 207"/>
              <a:gd name="T43" fmla="*/ 573111 h 207"/>
              <a:gd name="T44" fmla="*/ 176619 w 207"/>
              <a:gd name="T45" fmla="*/ 248708 h 207"/>
              <a:gd name="T46" fmla="*/ 569506 w 207"/>
              <a:gd name="T47" fmla="*/ 248708 h 207"/>
              <a:gd name="T48" fmla="*/ 371260 w 207"/>
              <a:gd name="T49" fmla="*/ 573111 h 20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07" h="207">
                <a:moveTo>
                  <a:pt x="30" y="30"/>
                </a:moveTo>
                <a:cubicBezTo>
                  <a:pt x="50" y="10"/>
                  <a:pt x="74" y="0"/>
                  <a:pt x="103" y="0"/>
                </a:cubicBezTo>
                <a:cubicBezTo>
                  <a:pt x="132" y="0"/>
                  <a:pt x="156" y="10"/>
                  <a:pt x="176" y="30"/>
                </a:cubicBezTo>
                <a:cubicBezTo>
                  <a:pt x="197" y="50"/>
                  <a:pt x="207" y="74"/>
                  <a:pt x="207" y="103"/>
                </a:cubicBezTo>
                <a:cubicBezTo>
                  <a:pt x="207" y="132"/>
                  <a:pt x="197" y="156"/>
                  <a:pt x="176" y="176"/>
                </a:cubicBezTo>
                <a:cubicBezTo>
                  <a:pt x="156" y="197"/>
                  <a:pt x="132" y="207"/>
                  <a:pt x="103" y="207"/>
                </a:cubicBezTo>
                <a:cubicBezTo>
                  <a:pt x="74" y="207"/>
                  <a:pt x="50" y="197"/>
                  <a:pt x="30" y="176"/>
                </a:cubicBezTo>
                <a:cubicBezTo>
                  <a:pt x="10" y="156"/>
                  <a:pt x="0" y="132"/>
                  <a:pt x="0" y="103"/>
                </a:cubicBezTo>
                <a:cubicBezTo>
                  <a:pt x="0" y="74"/>
                  <a:pt x="10" y="50"/>
                  <a:pt x="30" y="30"/>
                </a:cubicBezTo>
                <a:close/>
                <a:moveTo>
                  <a:pt x="45" y="57"/>
                </a:moveTo>
                <a:cubicBezTo>
                  <a:pt x="41" y="57"/>
                  <a:pt x="38" y="59"/>
                  <a:pt x="37" y="62"/>
                </a:cubicBezTo>
                <a:cubicBezTo>
                  <a:pt x="36" y="65"/>
                  <a:pt x="36" y="68"/>
                  <a:pt x="38" y="71"/>
                </a:cubicBezTo>
                <a:lnTo>
                  <a:pt x="95" y="167"/>
                </a:lnTo>
                <a:cubicBezTo>
                  <a:pt x="96" y="169"/>
                  <a:pt x="97" y="170"/>
                  <a:pt x="98" y="171"/>
                </a:cubicBezTo>
                <a:cubicBezTo>
                  <a:pt x="100" y="171"/>
                  <a:pt x="101" y="172"/>
                  <a:pt x="103" y="172"/>
                </a:cubicBezTo>
                <a:cubicBezTo>
                  <a:pt x="105" y="172"/>
                  <a:pt x="106" y="171"/>
                  <a:pt x="108" y="171"/>
                </a:cubicBezTo>
                <a:cubicBezTo>
                  <a:pt x="109" y="170"/>
                  <a:pt x="110" y="169"/>
                  <a:pt x="111" y="167"/>
                </a:cubicBezTo>
                <a:lnTo>
                  <a:pt x="169" y="72"/>
                </a:lnTo>
                <a:cubicBezTo>
                  <a:pt x="171" y="69"/>
                  <a:pt x="171" y="66"/>
                  <a:pt x="169" y="62"/>
                </a:cubicBezTo>
                <a:cubicBezTo>
                  <a:pt x="168" y="59"/>
                  <a:pt x="166" y="57"/>
                  <a:pt x="162" y="57"/>
                </a:cubicBezTo>
                <a:lnTo>
                  <a:pt x="45" y="57"/>
                </a:lnTo>
                <a:close/>
                <a:moveTo>
                  <a:pt x="103" y="159"/>
                </a:moveTo>
                <a:lnTo>
                  <a:pt x="49" y="69"/>
                </a:lnTo>
                <a:lnTo>
                  <a:pt x="158" y="69"/>
                </a:lnTo>
                <a:lnTo>
                  <a:pt x="103" y="159"/>
                </a:lnTo>
                <a:close/>
              </a:path>
            </a:pathLst>
          </a:cu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1438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2286000" y="2819400"/>
            <a:ext cx="6629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31439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962400"/>
            <a:ext cx="6629400" cy="685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28" name="Rectangle 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407E9-46A3-4C35-BD18-267496CD1635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30" name="Rectangle 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6A931-E0A3-4621-B0E9-82742190D2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722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3BE18-5127-434C-9601-FF55F9DE7D42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6" name="Rectangle 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E610A-1153-4DF8-A539-5197792838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2515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4025" y="152400"/>
            <a:ext cx="2111375" cy="5797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52400"/>
            <a:ext cx="6183312" cy="5797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F39AD-AB2A-4D82-981E-72DB7BFBB461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6" name="Rectangle 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6A265-E831-4DA7-BCF1-EF11F7FEEC5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7175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772400" cy="1066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600200"/>
            <a:ext cx="4135437" cy="4349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600200"/>
            <a:ext cx="4137025" cy="4349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69FB9-1DE1-4703-90B6-09F2F38142DE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83047-B213-47BA-AF18-70B46DF742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685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56B4B-FFA3-45F9-B145-764B3FCE453C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6" name="Rectangle 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7AB13D-51F8-467F-B4B3-38B344132E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947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10DAF-551D-4E76-A0E6-AF01FA63524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6" name="Rectangle 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5931D-1039-4898-B784-8C76A37996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058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600200"/>
            <a:ext cx="4135437" cy="434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600200"/>
            <a:ext cx="4137025" cy="434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0FAC7-35CD-4E39-A61D-F276AA207F21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C997E-4FAA-457B-80D6-CAA6F05222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811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84252-22A1-4319-8BB3-830EDEA6DA47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95C17-3519-46DF-B336-187C9172F1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619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576E6-EFAF-4FD2-8259-EF4FC482D87F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819F5C-CAF3-402B-BD94-1345B24624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879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C19EE-8C42-4624-89B5-45EFD89F82FC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18F52-AD5F-40A4-9AB3-09B944666E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929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42ECF-C41B-4DA4-9749-90946D1254EB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591C3-E747-4F17-9EB2-6162CAA9B8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106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A184C-EA04-4134-9227-F7035C1AA811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7B3A1-73C0-417E-AE84-71356810F0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370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324600"/>
            <a:ext cx="3886200" cy="533400"/>
          </a:xfrm>
          <a:prstGeom prst="rect">
            <a:avLst/>
          </a:prstGeom>
          <a:solidFill>
            <a:srgbClr val="B5DA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219450" y="6319838"/>
            <a:ext cx="5924550" cy="538162"/>
          </a:xfrm>
          <a:prstGeom prst="rect">
            <a:avLst/>
          </a:prstGeom>
          <a:solidFill>
            <a:srgbClr val="77A4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284288"/>
            <a:ext cx="9156700" cy="5040312"/>
          </a:xfrm>
          <a:prstGeom prst="rect">
            <a:avLst/>
          </a:prstGeom>
          <a:solidFill>
            <a:srgbClr val="F3F8FB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29" name="Picture 5" descr="Image-000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136650"/>
            <a:ext cx="9155113" cy="234950"/>
          </a:xfrm>
          <a:prstGeom prst="rect">
            <a:avLst/>
          </a:prstGeom>
          <a:solidFill>
            <a:srgbClr val="36429B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3765550" y="1238250"/>
            <a:ext cx="5391150" cy="352425"/>
          </a:xfrm>
          <a:custGeom>
            <a:avLst/>
            <a:gdLst>
              <a:gd name="T0" fmla="*/ 5391150 w 534"/>
              <a:gd name="T1" fmla="*/ 0 h 35"/>
              <a:gd name="T2" fmla="*/ 151437 w 534"/>
              <a:gd name="T3" fmla="*/ 0 h 35"/>
              <a:gd name="T4" fmla="*/ 0 w 534"/>
              <a:gd name="T5" fmla="*/ 171178 h 35"/>
              <a:gd name="T6" fmla="*/ 151437 w 534"/>
              <a:gd name="T7" fmla="*/ 352425 h 35"/>
              <a:gd name="T8" fmla="*/ 5391150 w 534"/>
              <a:gd name="T9" fmla="*/ 352425 h 35"/>
              <a:gd name="T10" fmla="*/ 5391150 w 534"/>
              <a:gd name="T11" fmla="*/ 0 h 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34" h="35">
                <a:moveTo>
                  <a:pt x="534" y="0"/>
                </a:moveTo>
                <a:lnTo>
                  <a:pt x="15" y="0"/>
                </a:ln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5"/>
                  <a:pt x="15" y="35"/>
                </a:cubicBezTo>
                <a:lnTo>
                  <a:pt x="534" y="35"/>
                </a:lnTo>
                <a:lnTo>
                  <a:pt x="534" y="0"/>
                </a:lnTo>
                <a:close/>
              </a:path>
            </a:pathLst>
          </a:custGeom>
          <a:solidFill>
            <a:srgbClr val="ADC3DD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254000" y="161925"/>
            <a:ext cx="738188" cy="915988"/>
            <a:chOff x="178" y="138"/>
            <a:chExt cx="595" cy="738"/>
          </a:xfrm>
        </p:grpSpPr>
        <p:sp>
          <p:nvSpPr>
            <p:cNvPr id="1042" name="Freeform 9"/>
            <p:cNvSpPr>
              <a:spLocks/>
            </p:cNvSpPr>
            <p:nvPr/>
          </p:nvSpPr>
          <p:spPr bwMode="auto">
            <a:xfrm>
              <a:off x="178" y="158"/>
              <a:ext cx="155" cy="257"/>
            </a:xfrm>
            <a:custGeom>
              <a:avLst/>
              <a:gdLst>
                <a:gd name="T0" fmla="*/ 67 w 23"/>
                <a:gd name="T1" fmla="*/ 183 h 38"/>
                <a:gd name="T2" fmla="*/ 88 w 23"/>
                <a:gd name="T3" fmla="*/ 7 h 38"/>
                <a:gd name="T4" fmla="*/ 101 w 23"/>
                <a:gd name="T5" fmla="*/ 0 h 38"/>
                <a:gd name="T6" fmla="*/ 101 w 23"/>
                <a:gd name="T7" fmla="*/ 0 h 38"/>
                <a:gd name="T8" fmla="*/ 20 w 23"/>
                <a:gd name="T9" fmla="*/ 47 h 38"/>
                <a:gd name="T10" fmla="*/ 0 w 23"/>
                <a:gd name="T11" fmla="*/ 135 h 38"/>
                <a:gd name="T12" fmla="*/ 47 w 23"/>
                <a:gd name="T13" fmla="*/ 216 h 38"/>
                <a:gd name="T14" fmla="*/ 155 w 23"/>
                <a:gd name="T15" fmla="*/ 257 h 38"/>
                <a:gd name="T16" fmla="*/ 155 w 23"/>
                <a:gd name="T17" fmla="*/ 257 h 38"/>
                <a:gd name="T18" fmla="*/ 67 w 23"/>
                <a:gd name="T19" fmla="*/ 183 h 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" h="38">
                  <a:moveTo>
                    <a:pt x="10" y="27"/>
                  </a:moveTo>
                  <a:cubicBezTo>
                    <a:pt x="6" y="18"/>
                    <a:pt x="7" y="8"/>
                    <a:pt x="13" y="1"/>
                  </a:cubicBezTo>
                  <a:cubicBezTo>
                    <a:pt x="14" y="1"/>
                    <a:pt x="14" y="0"/>
                    <a:pt x="15" y="0"/>
                  </a:cubicBezTo>
                  <a:lnTo>
                    <a:pt x="3" y="7"/>
                  </a:lnTo>
                  <a:cubicBezTo>
                    <a:pt x="3" y="7"/>
                    <a:pt x="0" y="12"/>
                    <a:pt x="0" y="20"/>
                  </a:cubicBezTo>
                  <a:cubicBezTo>
                    <a:pt x="0" y="28"/>
                    <a:pt x="6" y="31"/>
                    <a:pt x="7" y="32"/>
                  </a:cubicBezTo>
                  <a:cubicBezTo>
                    <a:pt x="8" y="33"/>
                    <a:pt x="15" y="37"/>
                    <a:pt x="23" y="38"/>
                  </a:cubicBezTo>
                  <a:cubicBezTo>
                    <a:pt x="18" y="36"/>
                    <a:pt x="13" y="33"/>
                    <a:pt x="10" y="27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10"/>
            <p:cNvSpPr>
              <a:spLocks/>
            </p:cNvSpPr>
            <p:nvPr/>
          </p:nvSpPr>
          <p:spPr bwMode="auto">
            <a:xfrm>
              <a:off x="213" y="425"/>
              <a:ext cx="297" cy="408"/>
            </a:xfrm>
            <a:custGeom>
              <a:avLst/>
              <a:gdLst>
                <a:gd name="T0" fmla="*/ 101 w 44"/>
                <a:gd name="T1" fmla="*/ 306 h 60"/>
                <a:gd name="T2" fmla="*/ 189 w 44"/>
                <a:gd name="T3" fmla="*/ 245 h 60"/>
                <a:gd name="T4" fmla="*/ 277 w 44"/>
                <a:gd name="T5" fmla="*/ 150 h 60"/>
                <a:gd name="T6" fmla="*/ 257 w 44"/>
                <a:gd name="T7" fmla="*/ 41 h 60"/>
                <a:gd name="T8" fmla="*/ 155 w 44"/>
                <a:gd name="T9" fmla="*/ 0 h 60"/>
                <a:gd name="T10" fmla="*/ 176 w 44"/>
                <a:gd name="T11" fmla="*/ 27 h 60"/>
                <a:gd name="T12" fmla="*/ 176 w 44"/>
                <a:gd name="T13" fmla="*/ 122 h 60"/>
                <a:gd name="T14" fmla="*/ 108 w 44"/>
                <a:gd name="T15" fmla="*/ 177 h 60"/>
                <a:gd name="T16" fmla="*/ 34 w 44"/>
                <a:gd name="T17" fmla="*/ 224 h 60"/>
                <a:gd name="T18" fmla="*/ 20 w 44"/>
                <a:gd name="T19" fmla="*/ 320 h 60"/>
                <a:gd name="T20" fmla="*/ 68 w 44"/>
                <a:gd name="T21" fmla="*/ 408 h 60"/>
                <a:gd name="T22" fmla="*/ 68 w 44"/>
                <a:gd name="T23" fmla="*/ 408 h 60"/>
                <a:gd name="T24" fmla="*/ 101 w 44"/>
                <a:gd name="T25" fmla="*/ 306 h 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4" h="60">
                  <a:moveTo>
                    <a:pt x="15" y="45"/>
                  </a:moveTo>
                  <a:cubicBezTo>
                    <a:pt x="16" y="45"/>
                    <a:pt x="20" y="39"/>
                    <a:pt x="28" y="36"/>
                  </a:cubicBezTo>
                  <a:cubicBezTo>
                    <a:pt x="36" y="33"/>
                    <a:pt x="40" y="24"/>
                    <a:pt x="41" y="22"/>
                  </a:cubicBezTo>
                  <a:cubicBezTo>
                    <a:pt x="41" y="21"/>
                    <a:pt x="44" y="11"/>
                    <a:pt x="38" y="6"/>
                  </a:cubicBezTo>
                  <a:cubicBezTo>
                    <a:pt x="33" y="0"/>
                    <a:pt x="29" y="0"/>
                    <a:pt x="23" y="0"/>
                  </a:cubicBezTo>
                  <a:cubicBezTo>
                    <a:pt x="23" y="0"/>
                    <a:pt x="26" y="3"/>
                    <a:pt x="26" y="4"/>
                  </a:cubicBezTo>
                  <a:cubicBezTo>
                    <a:pt x="27" y="6"/>
                    <a:pt x="30" y="12"/>
                    <a:pt x="26" y="18"/>
                  </a:cubicBezTo>
                  <a:cubicBezTo>
                    <a:pt x="22" y="23"/>
                    <a:pt x="19" y="25"/>
                    <a:pt x="16" y="26"/>
                  </a:cubicBezTo>
                  <a:cubicBezTo>
                    <a:pt x="11" y="27"/>
                    <a:pt x="7" y="30"/>
                    <a:pt x="5" y="33"/>
                  </a:cubicBezTo>
                  <a:cubicBezTo>
                    <a:pt x="4" y="35"/>
                    <a:pt x="0" y="40"/>
                    <a:pt x="3" y="47"/>
                  </a:cubicBezTo>
                  <a:lnTo>
                    <a:pt x="10" y="60"/>
                  </a:lnTo>
                  <a:cubicBezTo>
                    <a:pt x="9" y="54"/>
                    <a:pt x="15" y="46"/>
                    <a:pt x="15" y="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11"/>
            <p:cNvSpPr>
              <a:spLocks/>
            </p:cNvSpPr>
            <p:nvPr/>
          </p:nvSpPr>
          <p:spPr bwMode="auto">
            <a:xfrm>
              <a:off x="671" y="723"/>
              <a:ext cx="0" cy="0"/>
            </a:xfrm>
            <a:custGeom>
              <a:avLst/>
              <a:gdLst>
                <a:gd name="T0" fmla="*/ 0 60000 65536"/>
                <a:gd name="T1" fmla="*/ 0 60000 65536"/>
                <a:gd name="T2" fmla="*/ 0 60000 65536"/>
                <a:gd name="T3" fmla="*/ 0 60000 65536"/>
              </a:gdLst>
              <a:ahLst/>
              <a:cxnLst>
                <a:cxn ang="T0">
                  <a:pos x="0" y="0"/>
                </a:cxn>
                <a:cxn ang="T1">
                  <a:pos x="0" y="0"/>
                </a:cxn>
                <a:cxn ang="T2">
                  <a:pos x="0" y="0"/>
                </a:cxn>
                <a:cxn ang="T3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12"/>
            <p:cNvSpPr>
              <a:spLocks/>
            </p:cNvSpPr>
            <p:nvPr/>
          </p:nvSpPr>
          <p:spPr bwMode="auto">
            <a:xfrm>
              <a:off x="543" y="607"/>
              <a:ext cx="123" cy="106"/>
            </a:xfrm>
            <a:custGeom>
              <a:avLst/>
              <a:gdLst>
                <a:gd name="T0" fmla="*/ 103 w 18"/>
                <a:gd name="T1" fmla="*/ 60 h 16"/>
                <a:gd name="T2" fmla="*/ 68 w 18"/>
                <a:gd name="T3" fmla="*/ 0 h 16"/>
                <a:gd name="T4" fmla="*/ 7 w 18"/>
                <a:gd name="T5" fmla="*/ 20 h 16"/>
                <a:gd name="T6" fmla="*/ 21 w 18"/>
                <a:gd name="T7" fmla="*/ 46 h 16"/>
                <a:gd name="T8" fmla="*/ 123 w 18"/>
                <a:gd name="T9" fmla="*/ 106 h 16"/>
                <a:gd name="T10" fmla="*/ 103 w 18"/>
                <a:gd name="T11" fmla="*/ 6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" h="16">
                  <a:moveTo>
                    <a:pt x="15" y="9"/>
                  </a:moveTo>
                  <a:cubicBezTo>
                    <a:pt x="15" y="4"/>
                    <a:pt x="12" y="0"/>
                    <a:pt x="10" y="0"/>
                  </a:cubicBezTo>
                  <a:cubicBezTo>
                    <a:pt x="9" y="0"/>
                    <a:pt x="4" y="0"/>
                    <a:pt x="1" y="3"/>
                  </a:cubicBezTo>
                  <a:cubicBezTo>
                    <a:pt x="1" y="3"/>
                    <a:pt x="0" y="5"/>
                    <a:pt x="3" y="7"/>
                  </a:cubicBezTo>
                  <a:lnTo>
                    <a:pt x="18" y="16"/>
                  </a:lnTo>
                  <a:cubicBezTo>
                    <a:pt x="16" y="15"/>
                    <a:pt x="15" y="13"/>
                    <a:pt x="15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13"/>
            <p:cNvSpPr>
              <a:spLocks/>
            </p:cNvSpPr>
            <p:nvPr/>
          </p:nvSpPr>
          <p:spPr bwMode="auto">
            <a:xfrm>
              <a:off x="664" y="546"/>
              <a:ext cx="60" cy="27"/>
            </a:xfrm>
            <a:custGeom>
              <a:avLst/>
              <a:gdLst>
                <a:gd name="T0" fmla="*/ 20 w 9"/>
                <a:gd name="T1" fmla="*/ 20 h 4"/>
                <a:gd name="T2" fmla="*/ 60 w 9"/>
                <a:gd name="T3" fmla="*/ 20 h 4"/>
                <a:gd name="T4" fmla="*/ 60 w 9"/>
                <a:gd name="T5" fmla="*/ 20 h 4"/>
                <a:gd name="T6" fmla="*/ 0 w 9"/>
                <a:gd name="T7" fmla="*/ 0 h 4"/>
                <a:gd name="T8" fmla="*/ 20 w 9"/>
                <a:gd name="T9" fmla="*/ 2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4">
                  <a:moveTo>
                    <a:pt x="3" y="3"/>
                  </a:moveTo>
                  <a:cubicBezTo>
                    <a:pt x="5" y="4"/>
                    <a:pt x="7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lnTo>
                    <a:pt x="0" y="0"/>
                  </a:lnTo>
                  <a:cubicBezTo>
                    <a:pt x="1" y="2"/>
                    <a:pt x="2" y="3"/>
                    <a:pt x="3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14"/>
            <p:cNvSpPr>
              <a:spLocks/>
            </p:cNvSpPr>
            <p:nvPr/>
          </p:nvSpPr>
          <p:spPr bwMode="auto">
            <a:xfrm>
              <a:off x="515" y="206"/>
              <a:ext cx="189" cy="205"/>
            </a:xfrm>
            <a:custGeom>
              <a:avLst/>
              <a:gdLst>
                <a:gd name="T0" fmla="*/ 68 w 28"/>
                <a:gd name="T1" fmla="*/ 205 h 30"/>
                <a:gd name="T2" fmla="*/ 135 w 28"/>
                <a:gd name="T3" fmla="*/ 130 h 30"/>
                <a:gd name="T4" fmla="*/ 149 w 28"/>
                <a:gd name="T5" fmla="*/ 62 h 30"/>
                <a:gd name="T6" fmla="*/ 189 w 28"/>
                <a:gd name="T7" fmla="*/ 0 h 30"/>
                <a:gd name="T8" fmla="*/ 74 w 28"/>
                <a:gd name="T9" fmla="*/ 21 h 30"/>
                <a:gd name="T10" fmla="*/ 34 w 28"/>
                <a:gd name="T11" fmla="*/ 75 h 30"/>
                <a:gd name="T12" fmla="*/ 0 w 28"/>
                <a:gd name="T13" fmla="*/ 164 h 30"/>
                <a:gd name="T14" fmla="*/ 68 w 28"/>
                <a:gd name="T15" fmla="*/ 205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" h="30">
                  <a:moveTo>
                    <a:pt x="10" y="30"/>
                  </a:moveTo>
                  <a:cubicBezTo>
                    <a:pt x="16" y="30"/>
                    <a:pt x="20" y="21"/>
                    <a:pt x="20" y="19"/>
                  </a:cubicBezTo>
                  <a:cubicBezTo>
                    <a:pt x="21" y="16"/>
                    <a:pt x="21" y="13"/>
                    <a:pt x="22" y="9"/>
                  </a:cubicBezTo>
                  <a:cubicBezTo>
                    <a:pt x="22" y="6"/>
                    <a:pt x="25" y="0"/>
                    <a:pt x="28" y="0"/>
                  </a:cubicBezTo>
                  <a:lnTo>
                    <a:pt x="11" y="3"/>
                  </a:lnTo>
                  <a:cubicBezTo>
                    <a:pt x="11" y="3"/>
                    <a:pt x="6" y="5"/>
                    <a:pt x="5" y="11"/>
                  </a:cubicBezTo>
                  <a:cubicBezTo>
                    <a:pt x="4" y="15"/>
                    <a:pt x="4" y="22"/>
                    <a:pt x="0" y="24"/>
                  </a:cubicBezTo>
                  <a:cubicBezTo>
                    <a:pt x="0" y="24"/>
                    <a:pt x="3" y="30"/>
                    <a:pt x="10" y="3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" name="Freeform 15"/>
            <p:cNvSpPr>
              <a:spLocks/>
            </p:cNvSpPr>
            <p:nvPr/>
          </p:nvSpPr>
          <p:spPr bwMode="auto">
            <a:xfrm>
              <a:off x="213" y="138"/>
              <a:ext cx="560" cy="738"/>
            </a:xfrm>
            <a:custGeom>
              <a:avLst/>
              <a:gdLst>
                <a:gd name="T0" fmla="*/ 520 w 83"/>
                <a:gd name="T1" fmla="*/ 240 h 114"/>
                <a:gd name="T2" fmla="*/ 553 w 83"/>
                <a:gd name="T3" fmla="*/ 175 h 114"/>
                <a:gd name="T4" fmla="*/ 540 w 83"/>
                <a:gd name="T5" fmla="*/ 91 h 114"/>
                <a:gd name="T6" fmla="*/ 486 w 83"/>
                <a:gd name="T7" fmla="*/ 71 h 114"/>
                <a:gd name="T8" fmla="*/ 445 w 83"/>
                <a:gd name="T9" fmla="*/ 129 h 114"/>
                <a:gd name="T10" fmla="*/ 432 w 83"/>
                <a:gd name="T11" fmla="*/ 194 h 114"/>
                <a:gd name="T12" fmla="*/ 364 w 83"/>
                <a:gd name="T13" fmla="*/ 265 h 114"/>
                <a:gd name="T14" fmla="*/ 297 w 83"/>
                <a:gd name="T15" fmla="*/ 227 h 114"/>
                <a:gd name="T16" fmla="*/ 270 w 83"/>
                <a:gd name="T17" fmla="*/ 129 h 114"/>
                <a:gd name="T18" fmla="*/ 175 w 83"/>
                <a:gd name="T19" fmla="*/ 13 h 114"/>
                <a:gd name="T20" fmla="*/ 61 w 83"/>
                <a:gd name="T21" fmla="*/ 26 h 114"/>
                <a:gd name="T22" fmla="*/ 47 w 83"/>
                <a:gd name="T23" fmla="*/ 32 h 114"/>
                <a:gd name="T24" fmla="*/ 27 w 83"/>
                <a:gd name="T25" fmla="*/ 201 h 114"/>
                <a:gd name="T26" fmla="*/ 115 w 83"/>
                <a:gd name="T27" fmla="*/ 272 h 114"/>
                <a:gd name="T28" fmla="*/ 148 w 83"/>
                <a:gd name="T29" fmla="*/ 278 h 114"/>
                <a:gd name="T30" fmla="*/ 250 w 83"/>
                <a:gd name="T31" fmla="*/ 317 h 114"/>
                <a:gd name="T32" fmla="*/ 270 w 83"/>
                <a:gd name="T33" fmla="*/ 421 h 114"/>
                <a:gd name="T34" fmla="*/ 182 w 83"/>
                <a:gd name="T35" fmla="*/ 511 h 114"/>
                <a:gd name="T36" fmla="*/ 94 w 83"/>
                <a:gd name="T37" fmla="*/ 570 h 114"/>
                <a:gd name="T38" fmla="*/ 61 w 83"/>
                <a:gd name="T39" fmla="*/ 667 h 114"/>
                <a:gd name="T40" fmla="*/ 74 w 83"/>
                <a:gd name="T41" fmla="*/ 693 h 114"/>
                <a:gd name="T42" fmla="*/ 223 w 83"/>
                <a:gd name="T43" fmla="*/ 680 h 114"/>
                <a:gd name="T44" fmla="*/ 277 w 83"/>
                <a:gd name="T45" fmla="*/ 576 h 114"/>
                <a:gd name="T46" fmla="*/ 310 w 83"/>
                <a:gd name="T47" fmla="*/ 492 h 114"/>
                <a:gd name="T48" fmla="*/ 331 w 83"/>
                <a:gd name="T49" fmla="*/ 473 h 114"/>
                <a:gd name="T50" fmla="*/ 391 w 83"/>
                <a:gd name="T51" fmla="*/ 453 h 114"/>
                <a:gd name="T52" fmla="*/ 425 w 83"/>
                <a:gd name="T53" fmla="*/ 511 h 114"/>
                <a:gd name="T54" fmla="*/ 445 w 83"/>
                <a:gd name="T55" fmla="*/ 557 h 114"/>
                <a:gd name="T56" fmla="*/ 452 w 83"/>
                <a:gd name="T57" fmla="*/ 563 h 114"/>
                <a:gd name="T58" fmla="*/ 452 w 83"/>
                <a:gd name="T59" fmla="*/ 563 h 114"/>
                <a:gd name="T60" fmla="*/ 459 w 83"/>
                <a:gd name="T61" fmla="*/ 563 h 114"/>
                <a:gd name="T62" fmla="*/ 526 w 83"/>
                <a:gd name="T63" fmla="*/ 486 h 114"/>
                <a:gd name="T64" fmla="*/ 506 w 83"/>
                <a:gd name="T65" fmla="*/ 414 h 114"/>
                <a:gd name="T66" fmla="*/ 506 w 83"/>
                <a:gd name="T67" fmla="*/ 414 h 114"/>
                <a:gd name="T68" fmla="*/ 466 w 83"/>
                <a:gd name="T69" fmla="*/ 414 h 114"/>
                <a:gd name="T70" fmla="*/ 445 w 83"/>
                <a:gd name="T71" fmla="*/ 395 h 114"/>
                <a:gd name="T72" fmla="*/ 439 w 83"/>
                <a:gd name="T73" fmla="*/ 324 h 114"/>
                <a:gd name="T74" fmla="*/ 520 w 83"/>
                <a:gd name="T75" fmla="*/ 240 h 1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3" h="114">
                  <a:moveTo>
                    <a:pt x="77" y="37"/>
                  </a:moveTo>
                  <a:cubicBezTo>
                    <a:pt x="81" y="34"/>
                    <a:pt x="82" y="29"/>
                    <a:pt x="82" y="27"/>
                  </a:cubicBezTo>
                  <a:cubicBezTo>
                    <a:pt x="82" y="25"/>
                    <a:pt x="83" y="18"/>
                    <a:pt x="80" y="14"/>
                  </a:cubicBezTo>
                  <a:cubicBezTo>
                    <a:pt x="77" y="10"/>
                    <a:pt x="74" y="11"/>
                    <a:pt x="72" y="11"/>
                  </a:cubicBezTo>
                  <a:cubicBezTo>
                    <a:pt x="69" y="11"/>
                    <a:pt x="66" y="17"/>
                    <a:pt x="66" y="20"/>
                  </a:cubicBezTo>
                  <a:cubicBezTo>
                    <a:pt x="65" y="24"/>
                    <a:pt x="65" y="27"/>
                    <a:pt x="64" y="30"/>
                  </a:cubicBezTo>
                  <a:cubicBezTo>
                    <a:pt x="64" y="32"/>
                    <a:pt x="60" y="41"/>
                    <a:pt x="54" y="41"/>
                  </a:cubicBezTo>
                  <a:cubicBezTo>
                    <a:pt x="47" y="41"/>
                    <a:pt x="44" y="35"/>
                    <a:pt x="44" y="35"/>
                  </a:cubicBezTo>
                  <a:cubicBezTo>
                    <a:pt x="41" y="33"/>
                    <a:pt x="41" y="31"/>
                    <a:pt x="40" y="20"/>
                  </a:cubicBezTo>
                  <a:cubicBezTo>
                    <a:pt x="38" y="8"/>
                    <a:pt x="30" y="4"/>
                    <a:pt x="26" y="2"/>
                  </a:cubicBezTo>
                  <a:cubicBezTo>
                    <a:pt x="23" y="1"/>
                    <a:pt x="15" y="0"/>
                    <a:pt x="9" y="4"/>
                  </a:cubicBezTo>
                  <a:cubicBezTo>
                    <a:pt x="8" y="4"/>
                    <a:pt x="8" y="5"/>
                    <a:pt x="7" y="5"/>
                  </a:cubicBezTo>
                  <a:cubicBezTo>
                    <a:pt x="1" y="12"/>
                    <a:pt x="0" y="22"/>
                    <a:pt x="4" y="31"/>
                  </a:cubicBezTo>
                  <a:cubicBezTo>
                    <a:pt x="7" y="37"/>
                    <a:pt x="12" y="40"/>
                    <a:pt x="17" y="42"/>
                  </a:cubicBezTo>
                  <a:cubicBezTo>
                    <a:pt x="19" y="43"/>
                    <a:pt x="21" y="43"/>
                    <a:pt x="22" y="43"/>
                  </a:cubicBezTo>
                  <a:cubicBezTo>
                    <a:pt x="28" y="43"/>
                    <a:pt x="32" y="43"/>
                    <a:pt x="37" y="49"/>
                  </a:cubicBezTo>
                  <a:cubicBezTo>
                    <a:pt x="43" y="54"/>
                    <a:pt x="40" y="64"/>
                    <a:pt x="40" y="65"/>
                  </a:cubicBezTo>
                  <a:cubicBezTo>
                    <a:pt x="39" y="67"/>
                    <a:pt x="35" y="76"/>
                    <a:pt x="27" y="79"/>
                  </a:cubicBezTo>
                  <a:cubicBezTo>
                    <a:pt x="19" y="82"/>
                    <a:pt x="15" y="88"/>
                    <a:pt x="14" y="88"/>
                  </a:cubicBezTo>
                  <a:cubicBezTo>
                    <a:pt x="14" y="89"/>
                    <a:pt x="8" y="97"/>
                    <a:pt x="9" y="103"/>
                  </a:cubicBezTo>
                  <a:cubicBezTo>
                    <a:pt x="9" y="105"/>
                    <a:pt x="10" y="106"/>
                    <a:pt x="11" y="107"/>
                  </a:cubicBezTo>
                  <a:cubicBezTo>
                    <a:pt x="18" y="114"/>
                    <a:pt x="26" y="112"/>
                    <a:pt x="33" y="105"/>
                  </a:cubicBezTo>
                  <a:cubicBezTo>
                    <a:pt x="40" y="99"/>
                    <a:pt x="41" y="91"/>
                    <a:pt x="41" y="89"/>
                  </a:cubicBezTo>
                  <a:cubicBezTo>
                    <a:pt x="41" y="88"/>
                    <a:pt x="41" y="83"/>
                    <a:pt x="46" y="76"/>
                  </a:cubicBezTo>
                  <a:cubicBezTo>
                    <a:pt x="47" y="75"/>
                    <a:pt x="48" y="74"/>
                    <a:pt x="49" y="73"/>
                  </a:cubicBezTo>
                  <a:cubicBezTo>
                    <a:pt x="52" y="70"/>
                    <a:pt x="57" y="70"/>
                    <a:pt x="58" y="70"/>
                  </a:cubicBezTo>
                  <a:cubicBezTo>
                    <a:pt x="60" y="70"/>
                    <a:pt x="63" y="74"/>
                    <a:pt x="63" y="79"/>
                  </a:cubicBezTo>
                  <a:cubicBezTo>
                    <a:pt x="63" y="83"/>
                    <a:pt x="64" y="85"/>
                    <a:pt x="66" y="86"/>
                  </a:cubicBezTo>
                  <a:cubicBezTo>
                    <a:pt x="66" y="86"/>
                    <a:pt x="67" y="86"/>
                    <a:pt x="67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7" y="87"/>
                    <a:pt x="68" y="87"/>
                    <a:pt x="68" y="87"/>
                  </a:cubicBezTo>
                  <a:cubicBezTo>
                    <a:pt x="70" y="87"/>
                    <a:pt x="77" y="84"/>
                    <a:pt x="78" y="75"/>
                  </a:cubicBezTo>
                  <a:cubicBezTo>
                    <a:pt x="79" y="66"/>
                    <a:pt x="77" y="65"/>
                    <a:pt x="75" y="64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3" y="64"/>
                    <a:pt x="71" y="65"/>
                    <a:pt x="69" y="64"/>
                  </a:cubicBezTo>
                  <a:cubicBezTo>
                    <a:pt x="68" y="64"/>
                    <a:pt x="67" y="63"/>
                    <a:pt x="66" y="61"/>
                  </a:cubicBezTo>
                  <a:cubicBezTo>
                    <a:pt x="64" y="59"/>
                    <a:pt x="64" y="55"/>
                    <a:pt x="65" y="50"/>
                  </a:cubicBezTo>
                  <a:cubicBezTo>
                    <a:pt x="67" y="39"/>
                    <a:pt x="72" y="40"/>
                    <a:pt x="77" y="37"/>
                  </a:cubicBezTo>
                  <a:close/>
                </a:path>
              </a:pathLst>
            </a:custGeom>
            <a:solidFill>
              <a:srgbClr val="99CC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3" name="Freeform 16"/>
          <p:cNvSpPr>
            <a:spLocks noEditPoints="1"/>
          </p:cNvSpPr>
          <p:nvPr/>
        </p:nvSpPr>
        <p:spPr bwMode="auto">
          <a:xfrm rot="-5400000">
            <a:off x="2822575" y="28575"/>
            <a:ext cx="434975" cy="434975"/>
          </a:xfrm>
          <a:custGeom>
            <a:avLst/>
            <a:gdLst>
              <a:gd name="T0" fmla="*/ 63040 w 207"/>
              <a:gd name="T1" fmla="*/ 63040 h 207"/>
              <a:gd name="T2" fmla="*/ 216437 w 207"/>
              <a:gd name="T3" fmla="*/ 0 h 207"/>
              <a:gd name="T4" fmla="*/ 369834 w 207"/>
              <a:gd name="T5" fmla="*/ 63040 h 207"/>
              <a:gd name="T6" fmla="*/ 434975 w 207"/>
              <a:gd name="T7" fmla="*/ 216437 h 207"/>
              <a:gd name="T8" fmla="*/ 369834 w 207"/>
              <a:gd name="T9" fmla="*/ 369834 h 207"/>
              <a:gd name="T10" fmla="*/ 216437 w 207"/>
              <a:gd name="T11" fmla="*/ 434975 h 207"/>
              <a:gd name="T12" fmla="*/ 63040 w 207"/>
              <a:gd name="T13" fmla="*/ 369834 h 207"/>
              <a:gd name="T14" fmla="*/ 0 w 207"/>
              <a:gd name="T15" fmla="*/ 216437 h 207"/>
              <a:gd name="T16" fmla="*/ 63040 w 207"/>
              <a:gd name="T17" fmla="*/ 63040 h 207"/>
              <a:gd name="T18" fmla="*/ 94560 w 207"/>
              <a:gd name="T19" fmla="*/ 119776 h 207"/>
              <a:gd name="T20" fmla="*/ 77749 w 207"/>
              <a:gd name="T21" fmla="*/ 130282 h 207"/>
              <a:gd name="T22" fmla="*/ 79850 w 207"/>
              <a:gd name="T23" fmla="*/ 149194 h 207"/>
              <a:gd name="T24" fmla="*/ 199626 w 207"/>
              <a:gd name="T25" fmla="*/ 350922 h 207"/>
              <a:gd name="T26" fmla="*/ 205930 w 207"/>
              <a:gd name="T27" fmla="*/ 359327 h 207"/>
              <a:gd name="T28" fmla="*/ 216437 w 207"/>
              <a:gd name="T29" fmla="*/ 361429 h 207"/>
              <a:gd name="T30" fmla="*/ 226943 w 207"/>
              <a:gd name="T31" fmla="*/ 359327 h 207"/>
              <a:gd name="T32" fmla="*/ 233247 w 207"/>
              <a:gd name="T33" fmla="*/ 350922 h 207"/>
              <a:gd name="T34" fmla="*/ 355125 w 207"/>
              <a:gd name="T35" fmla="*/ 151296 h 207"/>
              <a:gd name="T36" fmla="*/ 355125 w 207"/>
              <a:gd name="T37" fmla="*/ 130282 h 207"/>
              <a:gd name="T38" fmla="*/ 340415 w 207"/>
              <a:gd name="T39" fmla="*/ 119776 h 207"/>
              <a:gd name="T40" fmla="*/ 94560 w 207"/>
              <a:gd name="T41" fmla="*/ 119776 h 207"/>
              <a:gd name="T42" fmla="*/ 216437 w 207"/>
              <a:gd name="T43" fmla="*/ 334111 h 207"/>
              <a:gd name="T44" fmla="*/ 102965 w 207"/>
              <a:gd name="T45" fmla="*/ 144992 h 207"/>
              <a:gd name="T46" fmla="*/ 332010 w 207"/>
              <a:gd name="T47" fmla="*/ 144992 h 207"/>
              <a:gd name="T48" fmla="*/ 216437 w 207"/>
              <a:gd name="T49" fmla="*/ 334111 h 20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07" h="207">
                <a:moveTo>
                  <a:pt x="30" y="30"/>
                </a:moveTo>
                <a:cubicBezTo>
                  <a:pt x="50" y="10"/>
                  <a:pt x="74" y="0"/>
                  <a:pt x="103" y="0"/>
                </a:cubicBezTo>
                <a:cubicBezTo>
                  <a:pt x="132" y="0"/>
                  <a:pt x="156" y="10"/>
                  <a:pt x="176" y="30"/>
                </a:cubicBezTo>
                <a:cubicBezTo>
                  <a:pt x="197" y="50"/>
                  <a:pt x="207" y="74"/>
                  <a:pt x="207" y="103"/>
                </a:cubicBezTo>
                <a:cubicBezTo>
                  <a:pt x="207" y="132"/>
                  <a:pt x="197" y="156"/>
                  <a:pt x="176" y="176"/>
                </a:cubicBezTo>
                <a:cubicBezTo>
                  <a:pt x="156" y="197"/>
                  <a:pt x="132" y="207"/>
                  <a:pt x="103" y="207"/>
                </a:cubicBezTo>
                <a:cubicBezTo>
                  <a:pt x="74" y="207"/>
                  <a:pt x="50" y="197"/>
                  <a:pt x="30" y="176"/>
                </a:cubicBezTo>
                <a:cubicBezTo>
                  <a:pt x="10" y="156"/>
                  <a:pt x="0" y="132"/>
                  <a:pt x="0" y="103"/>
                </a:cubicBezTo>
                <a:cubicBezTo>
                  <a:pt x="0" y="74"/>
                  <a:pt x="10" y="50"/>
                  <a:pt x="30" y="30"/>
                </a:cubicBezTo>
                <a:close/>
                <a:moveTo>
                  <a:pt x="45" y="57"/>
                </a:moveTo>
                <a:cubicBezTo>
                  <a:pt x="41" y="57"/>
                  <a:pt x="38" y="59"/>
                  <a:pt x="37" y="62"/>
                </a:cubicBezTo>
                <a:cubicBezTo>
                  <a:pt x="36" y="65"/>
                  <a:pt x="36" y="68"/>
                  <a:pt x="38" y="71"/>
                </a:cubicBezTo>
                <a:lnTo>
                  <a:pt x="95" y="167"/>
                </a:lnTo>
                <a:cubicBezTo>
                  <a:pt x="96" y="169"/>
                  <a:pt x="97" y="170"/>
                  <a:pt x="98" y="171"/>
                </a:cubicBezTo>
                <a:cubicBezTo>
                  <a:pt x="100" y="171"/>
                  <a:pt x="101" y="172"/>
                  <a:pt x="103" y="172"/>
                </a:cubicBezTo>
                <a:cubicBezTo>
                  <a:pt x="105" y="172"/>
                  <a:pt x="106" y="171"/>
                  <a:pt x="108" y="171"/>
                </a:cubicBezTo>
                <a:cubicBezTo>
                  <a:pt x="109" y="170"/>
                  <a:pt x="110" y="169"/>
                  <a:pt x="111" y="167"/>
                </a:cubicBezTo>
                <a:lnTo>
                  <a:pt x="169" y="72"/>
                </a:lnTo>
                <a:cubicBezTo>
                  <a:pt x="171" y="69"/>
                  <a:pt x="171" y="66"/>
                  <a:pt x="169" y="62"/>
                </a:cubicBezTo>
                <a:cubicBezTo>
                  <a:pt x="168" y="59"/>
                  <a:pt x="166" y="57"/>
                  <a:pt x="162" y="57"/>
                </a:cubicBezTo>
                <a:lnTo>
                  <a:pt x="45" y="57"/>
                </a:lnTo>
                <a:close/>
                <a:moveTo>
                  <a:pt x="103" y="159"/>
                </a:moveTo>
                <a:lnTo>
                  <a:pt x="49" y="69"/>
                </a:lnTo>
                <a:lnTo>
                  <a:pt x="158" y="69"/>
                </a:lnTo>
                <a:lnTo>
                  <a:pt x="103" y="159"/>
                </a:lnTo>
                <a:close/>
              </a:path>
            </a:pathLst>
          </a:cu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" name="Freeform 17"/>
          <p:cNvSpPr>
            <a:spLocks noEditPoints="1"/>
          </p:cNvSpPr>
          <p:nvPr/>
        </p:nvSpPr>
        <p:spPr bwMode="auto">
          <a:xfrm rot="-5400000">
            <a:off x="7793037" y="222251"/>
            <a:ext cx="665163" cy="665162"/>
          </a:xfrm>
          <a:custGeom>
            <a:avLst/>
            <a:gdLst>
              <a:gd name="T0" fmla="*/ 96400 w 207"/>
              <a:gd name="T1" fmla="*/ 96400 h 207"/>
              <a:gd name="T2" fmla="*/ 330975 w 207"/>
              <a:gd name="T3" fmla="*/ 0 h 207"/>
              <a:gd name="T4" fmla="*/ 565549 w 207"/>
              <a:gd name="T5" fmla="*/ 96400 h 207"/>
              <a:gd name="T6" fmla="*/ 665163 w 207"/>
              <a:gd name="T7" fmla="*/ 330974 h 207"/>
              <a:gd name="T8" fmla="*/ 565549 w 207"/>
              <a:gd name="T9" fmla="*/ 565548 h 207"/>
              <a:gd name="T10" fmla="*/ 330975 w 207"/>
              <a:gd name="T11" fmla="*/ 665162 h 207"/>
              <a:gd name="T12" fmla="*/ 96400 w 207"/>
              <a:gd name="T13" fmla="*/ 565548 h 207"/>
              <a:gd name="T14" fmla="*/ 0 w 207"/>
              <a:gd name="T15" fmla="*/ 330974 h 207"/>
              <a:gd name="T16" fmla="*/ 96400 w 207"/>
              <a:gd name="T17" fmla="*/ 96400 h 207"/>
              <a:gd name="T18" fmla="*/ 144601 w 207"/>
              <a:gd name="T19" fmla="*/ 183161 h 207"/>
              <a:gd name="T20" fmla="*/ 118894 w 207"/>
              <a:gd name="T21" fmla="*/ 199227 h 207"/>
              <a:gd name="T22" fmla="*/ 122107 w 207"/>
              <a:gd name="T23" fmla="*/ 228147 h 207"/>
              <a:gd name="T24" fmla="*/ 305268 w 207"/>
              <a:gd name="T25" fmla="*/ 536628 h 207"/>
              <a:gd name="T26" fmla="*/ 314908 w 207"/>
              <a:gd name="T27" fmla="*/ 549482 h 207"/>
              <a:gd name="T28" fmla="*/ 330975 w 207"/>
              <a:gd name="T29" fmla="*/ 552695 h 207"/>
              <a:gd name="T30" fmla="*/ 347042 w 207"/>
              <a:gd name="T31" fmla="*/ 549482 h 207"/>
              <a:gd name="T32" fmla="*/ 356682 w 207"/>
              <a:gd name="T33" fmla="*/ 536628 h 207"/>
              <a:gd name="T34" fmla="*/ 543056 w 207"/>
              <a:gd name="T35" fmla="*/ 231361 h 207"/>
              <a:gd name="T36" fmla="*/ 543056 w 207"/>
              <a:gd name="T37" fmla="*/ 199227 h 207"/>
              <a:gd name="T38" fmla="*/ 520562 w 207"/>
              <a:gd name="T39" fmla="*/ 183161 h 207"/>
              <a:gd name="T40" fmla="*/ 144601 w 207"/>
              <a:gd name="T41" fmla="*/ 183161 h 207"/>
              <a:gd name="T42" fmla="*/ 330975 w 207"/>
              <a:gd name="T43" fmla="*/ 510922 h 207"/>
              <a:gd name="T44" fmla="*/ 157454 w 207"/>
              <a:gd name="T45" fmla="*/ 221721 h 207"/>
              <a:gd name="T46" fmla="*/ 507709 w 207"/>
              <a:gd name="T47" fmla="*/ 221721 h 207"/>
              <a:gd name="T48" fmla="*/ 330975 w 207"/>
              <a:gd name="T49" fmla="*/ 510922 h 20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07" h="207">
                <a:moveTo>
                  <a:pt x="30" y="30"/>
                </a:moveTo>
                <a:cubicBezTo>
                  <a:pt x="50" y="10"/>
                  <a:pt x="74" y="0"/>
                  <a:pt x="103" y="0"/>
                </a:cubicBezTo>
                <a:cubicBezTo>
                  <a:pt x="132" y="0"/>
                  <a:pt x="156" y="10"/>
                  <a:pt x="176" y="30"/>
                </a:cubicBezTo>
                <a:cubicBezTo>
                  <a:pt x="197" y="50"/>
                  <a:pt x="207" y="74"/>
                  <a:pt x="207" y="103"/>
                </a:cubicBezTo>
                <a:cubicBezTo>
                  <a:pt x="207" y="132"/>
                  <a:pt x="197" y="156"/>
                  <a:pt x="176" y="176"/>
                </a:cubicBezTo>
                <a:cubicBezTo>
                  <a:pt x="156" y="197"/>
                  <a:pt x="132" y="207"/>
                  <a:pt x="103" y="207"/>
                </a:cubicBezTo>
                <a:cubicBezTo>
                  <a:pt x="74" y="207"/>
                  <a:pt x="50" y="197"/>
                  <a:pt x="30" y="176"/>
                </a:cubicBezTo>
                <a:cubicBezTo>
                  <a:pt x="10" y="156"/>
                  <a:pt x="0" y="132"/>
                  <a:pt x="0" y="103"/>
                </a:cubicBezTo>
                <a:cubicBezTo>
                  <a:pt x="0" y="74"/>
                  <a:pt x="10" y="50"/>
                  <a:pt x="30" y="30"/>
                </a:cubicBezTo>
                <a:close/>
                <a:moveTo>
                  <a:pt x="45" y="57"/>
                </a:moveTo>
                <a:cubicBezTo>
                  <a:pt x="41" y="57"/>
                  <a:pt x="38" y="59"/>
                  <a:pt x="37" y="62"/>
                </a:cubicBezTo>
                <a:cubicBezTo>
                  <a:pt x="36" y="65"/>
                  <a:pt x="36" y="68"/>
                  <a:pt x="38" y="71"/>
                </a:cubicBezTo>
                <a:lnTo>
                  <a:pt x="95" y="167"/>
                </a:lnTo>
                <a:cubicBezTo>
                  <a:pt x="96" y="169"/>
                  <a:pt x="97" y="170"/>
                  <a:pt x="98" y="171"/>
                </a:cubicBezTo>
                <a:cubicBezTo>
                  <a:pt x="100" y="171"/>
                  <a:pt x="101" y="172"/>
                  <a:pt x="103" y="172"/>
                </a:cubicBezTo>
                <a:cubicBezTo>
                  <a:pt x="105" y="172"/>
                  <a:pt x="106" y="171"/>
                  <a:pt x="108" y="171"/>
                </a:cubicBezTo>
                <a:cubicBezTo>
                  <a:pt x="109" y="170"/>
                  <a:pt x="110" y="169"/>
                  <a:pt x="111" y="167"/>
                </a:cubicBezTo>
                <a:lnTo>
                  <a:pt x="169" y="72"/>
                </a:lnTo>
                <a:cubicBezTo>
                  <a:pt x="171" y="69"/>
                  <a:pt x="171" y="66"/>
                  <a:pt x="169" y="62"/>
                </a:cubicBezTo>
                <a:cubicBezTo>
                  <a:pt x="168" y="59"/>
                  <a:pt x="166" y="57"/>
                  <a:pt x="162" y="57"/>
                </a:cubicBezTo>
                <a:lnTo>
                  <a:pt x="45" y="57"/>
                </a:lnTo>
                <a:close/>
                <a:moveTo>
                  <a:pt x="103" y="159"/>
                </a:moveTo>
                <a:lnTo>
                  <a:pt x="49" y="69"/>
                </a:lnTo>
                <a:lnTo>
                  <a:pt x="158" y="69"/>
                </a:lnTo>
                <a:lnTo>
                  <a:pt x="103" y="159"/>
                </a:lnTo>
                <a:close/>
              </a:path>
            </a:pathLst>
          </a:cu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Rectangle 18"/>
          <p:cNvSpPr>
            <a:spLocks noChangeArrowheads="1"/>
          </p:cNvSpPr>
          <p:nvPr/>
        </p:nvSpPr>
        <p:spPr bwMode="auto">
          <a:xfrm>
            <a:off x="0" y="6172200"/>
            <a:ext cx="9153525" cy="152400"/>
          </a:xfrm>
          <a:prstGeom prst="rect">
            <a:avLst/>
          </a:prstGeom>
          <a:solidFill>
            <a:srgbClr val="3642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6" name="Freeform 19"/>
          <p:cNvSpPr>
            <a:spLocks noEditPoints="1"/>
          </p:cNvSpPr>
          <p:nvPr/>
        </p:nvSpPr>
        <p:spPr bwMode="auto">
          <a:xfrm rot="-5400000">
            <a:off x="1066800" y="762000"/>
            <a:ext cx="293688" cy="293688"/>
          </a:xfrm>
          <a:custGeom>
            <a:avLst/>
            <a:gdLst>
              <a:gd name="T0" fmla="*/ 42563 w 207"/>
              <a:gd name="T1" fmla="*/ 42563 h 207"/>
              <a:gd name="T2" fmla="*/ 146135 w 207"/>
              <a:gd name="T3" fmla="*/ 0 h 207"/>
              <a:gd name="T4" fmla="*/ 249706 w 207"/>
              <a:gd name="T5" fmla="*/ 42563 h 207"/>
              <a:gd name="T6" fmla="*/ 293688 w 207"/>
              <a:gd name="T7" fmla="*/ 146135 h 207"/>
              <a:gd name="T8" fmla="*/ 249706 w 207"/>
              <a:gd name="T9" fmla="*/ 249706 h 207"/>
              <a:gd name="T10" fmla="*/ 146135 w 207"/>
              <a:gd name="T11" fmla="*/ 293688 h 207"/>
              <a:gd name="T12" fmla="*/ 42563 w 207"/>
              <a:gd name="T13" fmla="*/ 249706 h 207"/>
              <a:gd name="T14" fmla="*/ 0 w 207"/>
              <a:gd name="T15" fmla="*/ 146135 h 207"/>
              <a:gd name="T16" fmla="*/ 42563 w 207"/>
              <a:gd name="T17" fmla="*/ 42563 h 207"/>
              <a:gd name="T18" fmla="*/ 63845 w 207"/>
              <a:gd name="T19" fmla="*/ 80871 h 207"/>
              <a:gd name="T20" fmla="*/ 52495 w 207"/>
              <a:gd name="T21" fmla="*/ 87965 h 207"/>
              <a:gd name="T22" fmla="*/ 53914 w 207"/>
              <a:gd name="T23" fmla="*/ 100734 h 207"/>
              <a:gd name="T24" fmla="*/ 134784 w 207"/>
              <a:gd name="T25" fmla="*/ 236937 h 207"/>
              <a:gd name="T26" fmla="*/ 139041 w 207"/>
              <a:gd name="T27" fmla="*/ 242612 h 207"/>
              <a:gd name="T28" fmla="*/ 146135 w 207"/>
              <a:gd name="T29" fmla="*/ 244031 h 207"/>
              <a:gd name="T30" fmla="*/ 153229 w 207"/>
              <a:gd name="T31" fmla="*/ 242612 h 207"/>
              <a:gd name="T32" fmla="*/ 157485 w 207"/>
              <a:gd name="T33" fmla="*/ 236937 h 207"/>
              <a:gd name="T34" fmla="*/ 239774 w 207"/>
              <a:gd name="T35" fmla="*/ 102152 h 207"/>
              <a:gd name="T36" fmla="*/ 239774 w 207"/>
              <a:gd name="T37" fmla="*/ 87965 h 207"/>
              <a:gd name="T38" fmla="*/ 229843 w 207"/>
              <a:gd name="T39" fmla="*/ 80871 h 207"/>
              <a:gd name="T40" fmla="*/ 63845 w 207"/>
              <a:gd name="T41" fmla="*/ 80871 h 207"/>
              <a:gd name="T42" fmla="*/ 146135 w 207"/>
              <a:gd name="T43" fmla="*/ 225586 h 207"/>
              <a:gd name="T44" fmla="*/ 69520 w 207"/>
              <a:gd name="T45" fmla="*/ 97896 h 207"/>
              <a:gd name="T46" fmla="*/ 224168 w 207"/>
              <a:gd name="T47" fmla="*/ 97896 h 207"/>
              <a:gd name="T48" fmla="*/ 146135 w 207"/>
              <a:gd name="T49" fmla="*/ 225586 h 20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07" h="207">
                <a:moveTo>
                  <a:pt x="30" y="30"/>
                </a:moveTo>
                <a:cubicBezTo>
                  <a:pt x="50" y="10"/>
                  <a:pt x="74" y="0"/>
                  <a:pt x="103" y="0"/>
                </a:cubicBezTo>
                <a:cubicBezTo>
                  <a:pt x="132" y="0"/>
                  <a:pt x="156" y="10"/>
                  <a:pt x="176" y="30"/>
                </a:cubicBezTo>
                <a:cubicBezTo>
                  <a:pt x="197" y="50"/>
                  <a:pt x="207" y="74"/>
                  <a:pt x="207" y="103"/>
                </a:cubicBezTo>
                <a:cubicBezTo>
                  <a:pt x="207" y="132"/>
                  <a:pt x="197" y="156"/>
                  <a:pt x="176" y="176"/>
                </a:cubicBezTo>
                <a:cubicBezTo>
                  <a:pt x="156" y="197"/>
                  <a:pt x="132" y="207"/>
                  <a:pt x="103" y="207"/>
                </a:cubicBezTo>
                <a:cubicBezTo>
                  <a:pt x="74" y="207"/>
                  <a:pt x="50" y="197"/>
                  <a:pt x="30" y="176"/>
                </a:cubicBezTo>
                <a:cubicBezTo>
                  <a:pt x="10" y="156"/>
                  <a:pt x="0" y="132"/>
                  <a:pt x="0" y="103"/>
                </a:cubicBezTo>
                <a:cubicBezTo>
                  <a:pt x="0" y="74"/>
                  <a:pt x="10" y="50"/>
                  <a:pt x="30" y="30"/>
                </a:cubicBezTo>
                <a:close/>
                <a:moveTo>
                  <a:pt x="45" y="57"/>
                </a:moveTo>
                <a:cubicBezTo>
                  <a:pt x="41" y="57"/>
                  <a:pt x="38" y="59"/>
                  <a:pt x="37" y="62"/>
                </a:cubicBezTo>
                <a:cubicBezTo>
                  <a:pt x="36" y="65"/>
                  <a:pt x="36" y="68"/>
                  <a:pt x="38" y="71"/>
                </a:cubicBezTo>
                <a:lnTo>
                  <a:pt x="95" y="167"/>
                </a:lnTo>
                <a:cubicBezTo>
                  <a:pt x="96" y="169"/>
                  <a:pt x="97" y="170"/>
                  <a:pt x="98" y="171"/>
                </a:cubicBezTo>
                <a:cubicBezTo>
                  <a:pt x="100" y="171"/>
                  <a:pt x="101" y="172"/>
                  <a:pt x="103" y="172"/>
                </a:cubicBezTo>
                <a:cubicBezTo>
                  <a:pt x="105" y="172"/>
                  <a:pt x="106" y="171"/>
                  <a:pt x="108" y="171"/>
                </a:cubicBezTo>
                <a:cubicBezTo>
                  <a:pt x="109" y="170"/>
                  <a:pt x="110" y="169"/>
                  <a:pt x="111" y="167"/>
                </a:cubicBezTo>
                <a:lnTo>
                  <a:pt x="169" y="72"/>
                </a:lnTo>
                <a:cubicBezTo>
                  <a:pt x="171" y="69"/>
                  <a:pt x="171" y="66"/>
                  <a:pt x="169" y="62"/>
                </a:cubicBezTo>
                <a:cubicBezTo>
                  <a:pt x="168" y="59"/>
                  <a:pt x="166" y="57"/>
                  <a:pt x="162" y="57"/>
                </a:cubicBezTo>
                <a:lnTo>
                  <a:pt x="45" y="57"/>
                </a:lnTo>
                <a:close/>
                <a:moveTo>
                  <a:pt x="103" y="159"/>
                </a:moveTo>
                <a:lnTo>
                  <a:pt x="49" y="69"/>
                </a:lnTo>
                <a:lnTo>
                  <a:pt x="158" y="69"/>
                </a:lnTo>
                <a:lnTo>
                  <a:pt x="103" y="159"/>
                </a:lnTo>
                <a:close/>
              </a:path>
            </a:pathLst>
          </a:cu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7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8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00200"/>
            <a:ext cx="8424862" cy="43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30422" name="Rectangle 2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0975" y="6324600"/>
            <a:ext cx="302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2000" b="1">
                <a:solidFill>
                  <a:srgbClr val="002B80"/>
                </a:solidFill>
                <a:latin typeface="-윤체L" pitchFamily="18" charset="-127"/>
                <a:ea typeface="+mn-ea"/>
              </a:defRPr>
            </a:lvl1pPr>
          </a:lstStyle>
          <a:p>
            <a:pPr>
              <a:defRPr/>
            </a:pPr>
            <a:fld id="{096D3BB6-2289-4216-8EE1-039218B941AF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230423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3575" y="6308725"/>
            <a:ext cx="424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2000" b="1">
                <a:solidFill>
                  <a:srgbClr val="002B80"/>
                </a:solidFill>
                <a:latin typeface="+mj-lt"/>
                <a:ea typeface="+mj-ea"/>
              </a:defRPr>
            </a:lvl1pPr>
          </a:lstStyle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230424" name="Rectangle 2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2000" b="1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defRPr>
            </a:lvl1pPr>
          </a:lstStyle>
          <a:p>
            <a:pPr>
              <a:defRPr/>
            </a:pPr>
            <a:fld id="{871CBF6E-CCC0-4B6A-9823-B627BC4323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6" r:id="rId12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黑体" pitchFamily="49" charset="-122"/>
          <a:ea typeface="黑体" pitchFamily="49" charset="-122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黑体" pitchFamily="49" charset="-122"/>
          <a:ea typeface="黑体" pitchFamily="49" charset="-122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黑体" pitchFamily="49" charset="-122"/>
          <a:ea typeface="黑体" pitchFamily="49" charset="-122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黑体" pitchFamily="49" charset="-122"/>
          <a:ea typeface="黑体" pitchFamily="49" charset="-122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黑体" pitchFamily="49" charset="-122"/>
          <a:ea typeface="黑体" pitchFamily="49" charset="-122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黑体" pitchFamily="49" charset="-122"/>
          <a:ea typeface="黑体" pitchFamily="49" charset="-122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黑体" pitchFamily="49" charset="-122"/>
          <a:ea typeface="黑体" pitchFamily="49" charset="-122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2800" b="1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u"/>
        <a:defRPr kumimoji="1" sz="2600" b="1">
          <a:solidFill>
            <a:srgbClr val="003399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Ø"/>
        <a:defRPr kumimoji="1" sz="2400" b="1">
          <a:solidFill>
            <a:srgbClr val="003399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rgbClr val="003399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>
          <a:solidFill>
            <a:srgbClr val="003399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rgbClr val="003399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rgbClr val="003399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rgbClr val="003399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rgbClr val="00339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3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5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59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9.bin"/><Relationship Id="rId9" Type="http://schemas.openxmlformats.org/officeDocument/2006/relationships/image" Target="../media/image5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64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63.wmf"/><Relationship Id="rId5" Type="http://schemas.openxmlformats.org/officeDocument/2006/relationships/image" Target="../media/image60.wmf"/><Relationship Id="rId15" Type="http://schemas.openxmlformats.org/officeDocument/2006/relationships/image" Target="../media/image65.wmf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4.bin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6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69.wmf"/><Relationship Id="rId5" Type="http://schemas.openxmlformats.org/officeDocument/2006/relationships/image" Target="../media/image66.w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6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image" Target="../media/image64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71.wmf"/><Relationship Id="rId12" Type="http://schemas.openxmlformats.org/officeDocument/2006/relationships/oleObject" Target="../embeddings/oleObject78.bin"/><Relationship Id="rId17" Type="http://schemas.openxmlformats.org/officeDocument/2006/relationships/image" Target="../media/image7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0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63.wmf"/><Relationship Id="rId5" Type="http://schemas.openxmlformats.org/officeDocument/2006/relationships/image" Target="../media/image70.wmf"/><Relationship Id="rId15" Type="http://schemas.openxmlformats.org/officeDocument/2006/relationships/image" Target="../media/image65.wmf"/><Relationship Id="rId10" Type="http://schemas.openxmlformats.org/officeDocument/2006/relationships/oleObject" Target="../embeddings/oleObject77.bin"/><Relationship Id="rId4" Type="http://schemas.openxmlformats.org/officeDocument/2006/relationships/oleObject" Target="../embeddings/oleObject74.bin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79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8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88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8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85.wmf"/><Relationship Id="rId5" Type="http://schemas.openxmlformats.org/officeDocument/2006/relationships/image" Target="../media/image82.wmf"/><Relationship Id="rId10" Type="http://schemas.openxmlformats.org/officeDocument/2006/relationships/oleObject" Target="../embeddings/oleObject93.bin"/><Relationship Id="rId4" Type="http://schemas.openxmlformats.org/officeDocument/2006/relationships/oleObject" Target="../embeddings/oleObject90.bin"/><Relationship Id="rId9" Type="http://schemas.openxmlformats.org/officeDocument/2006/relationships/image" Target="../media/image8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99.bin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2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91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93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96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98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11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17.bin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0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09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19.bin"/><Relationship Id="rId5" Type="http://schemas.openxmlformats.org/officeDocument/2006/relationships/image" Target="../media/image110.wmf"/><Relationship Id="rId4" Type="http://schemas.openxmlformats.org/officeDocument/2006/relationships/oleObject" Target="../embeddings/oleObject118.bin"/><Relationship Id="rId9" Type="http://schemas.openxmlformats.org/officeDocument/2006/relationships/image" Target="../media/image112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13" Type="http://schemas.openxmlformats.org/officeDocument/2006/relationships/image" Target="../media/image117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14.wmf"/><Relationship Id="rId12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22.bin"/><Relationship Id="rId11" Type="http://schemas.openxmlformats.org/officeDocument/2006/relationships/image" Target="../media/image116.wmf"/><Relationship Id="rId5" Type="http://schemas.openxmlformats.org/officeDocument/2006/relationships/image" Target="../media/image113.wmf"/><Relationship Id="rId10" Type="http://schemas.openxmlformats.org/officeDocument/2006/relationships/oleObject" Target="../embeddings/oleObject124.bin"/><Relationship Id="rId4" Type="http://schemas.openxmlformats.org/officeDocument/2006/relationships/oleObject" Target="../embeddings/oleObject121.bin"/><Relationship Id="rId9" Type="http://schemas.openxmlformats.org/officeDocument/2006/relationships/image" Target="../media/image11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31.bin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121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23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4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33.bin"/><Relationship Id="rId5" Type="http://schemas.openxmlformats.org/officeDocument/2006/relationships/image" Target="../media/image124.wmf"/><Relationship Id="rId4" Type="http://schemas.openxmlformats.org/officeDocument/2006/relationships/oleObject" Target="../embeddings/oleObject132.bin"/><Relationship Id="rId9" Type="http://schemas.openxmlformats.org/officeDocument/2006/relationships/image" Target="../media/image126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127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39.bin"/><Relationship Id="rId4" Type="http://schemas.openxmlformats.org/officeDocument/2006/relationships/image" Target="../media/image130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33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13" Type="http://schemas.openxmlformats.org/officeDocument/2006/relationships/image" Target="../media/image139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36.wmf"/><Relationship Id="rId12" Type="http://schemas.openxmlformats.org/officeDocument/2006/relationships/oleObject" Target="../embeddings/oleObject14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44.bin"/><Relationship Id="rId11" Type="http://schemas.openxmlformats.org/officeDocument/2006/relationships/image" Target="../media/image138.wmf"/><Relationship Id="rId5" Type="http://schemas.openxmlformats.org/officeDocument/2006/relationships/image" Target="../media/image135.wmf"/><Relationship Id="rId15" Type="http://schemas.openxmlformats.org/officeDocument/2006/relationships/image" Target="../media/image140.wmf"/><Relationship Id="rId10" Type="http://schemas.openxmlformats.org/officeDocument/2006/relationships/oleObject" Target="../embeddings/oleObject146.bin"/><Relationship Id="rId4" Type="http://schemas.openxmlformats.org/officeDocument/2006/relationships/oleObject" Target="../embeddings/oleObject143.bin"/><Relationship Id="rId9" Type="http://schemas.openxmlformats.org/officeDocument/2006/relationships/image" Target="../media/image137.wmf"/><Relationship Id="rId14" Type="http://schemas.openxmlformats.org/officeDocument/2006/relationships/oleObject" Target="../embeddings/oleObject148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41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144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0" Type="http://schemas.openxmlformats.org/officeDocument/2006/relationships/image" Target="../media/image149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57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1.bin"/><Relationship Id="rId13" Type="http://schemas.openxmlformats.org/officeDocument/2006/relationships/image" Target="../media/image155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52.wmf"/><Relationship Id="rId12" Type="http://schemas.openxmlformats.org/officeDocument/2006/relationships/oleObject" Target="../embeddings/oleObject1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60.bin"/><Relationship Id="rId11" Type="http://schemas.openxmlformats.org/officeDocument/2006/relationships/image" Target="../media/image154.wmf"/><Relationship Id="rId5" Type="http://schemas.openxmlformats.org/officeDocument/2006/relationships/image" Target="../media/image151.wmf"/><Relationship Id="rId10" Type="http://schemas.openxmlformats.org/officeDocument/2006/relationships/oleObject" Target="../embeddings/oleObject162.bin"/><Relationship Id="rId4" Type="http://schemas.openxmlformats.org/officeDocument/2006/relationships/oleObject" Target="../embeddings/oleObject159.bin"/><Relationship Id="rId9" Type="http://schemas.openxmlformats.org/officeDocument/2006/relationships/image" Target="../media/image153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6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5.bin"/><Relationship Id="rId10" Type="http://schemas.openxmlformats.org/officeDocument/2006/relationships/image" Target="../media/image159.wmf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167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70.bin"/><Relationship Id="rId10" Type="http://schemas.openxmlformats.org/officeDocument/2006/relationships/image" Target="../media/image164.wmf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172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5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6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174.bin"/><Relationship Id="rId11" Type="http://schemas.openxmlformats.org/officeDocument/2006/relationships/image" Target="../media/image168.wmf"/><Relationship Id="rId5" Type="http://schemas.openxmlformats.org/officeDocument/2006/relationships/image" Target="../media/image165.wmf"/><Relationship Id="rId10" Type="http://schemas.openxmlformats.org/officeDocument/2006/relationships/oleObject" Target="../embeddings/oleObject176.bin"/><Relationship Id="rId4" Type="http://schemas.openxmlformats.org/officeDocument/2006/relationships/oleObject" Target="../embeddings/oleObject173.bin"/><Relationship Id="rId9" Type="http://schemas.openxmlformats.org/officeDocument/2006/relationships/image" Target="../media/image167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70.wmf"/><Relationship Id="rId5" Type="http://schemas.openxmlformats.org/officeDocument/2006/relationships/oleObject" Target="../embeddings/oleObject178.bin"/><Relationship Id="rId4" Type="http://schemas.openxmlformats.org/officeDocument/2006/relationships/image" Target="../media/image169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72.wmf"/><Relationship Id="rId5" Type="http://schemas.openxmlformats.org/officeDocument/2006/relationships/oleObject" Target="../embeddings/oleObject180.bin"/><Relationship Id="rId10" Type="http://schemas.openxmlformats.org/officeDocument/2006/relationships/image" Target="../media/image174.wmf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182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3" Type="http://schemas.openxmlformats.org/officeDocument/2006/relationships/oleObject" Target="../embeddings/oleObject183.bin"/><Relationship Id="rId7" Type="http://schemas.openxmlformats.org/officeDocument/2006/relationships/oleObject" Target="../embeddings/oleObject1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76.wmf"/><Relationship Id="rId5" Type="http://schemas.openxmlformats.org/officeDocument/2006/relationships/oleObject" Target="../embeddings/oleObject184.bin"/><Relationship Id="rId10" Type="http://schemas.openxmlformats.org/officeDocument/2006/relationships/image" Target="../media/image178.wmf"/><Relationship Id="rId4" Type="http://schemas.openxmlformats.org/officeDocument/2006/relationships/image" Target="../media/image175.wmf"/><Relationship Id="rId9" Type="http://schemas.openxmlformats.org/officeDocument/2006/relationships/oleObject" Target="../embeddings/oleObject186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9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8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188.bin"/><Relationship Id="rId11" Type="http://schemas.openxmlformats.org/officeDocument/2006/relationships/image" Target="../media/image182.wmf"/><Relationship Id="rId5" Type="http://schemas.openxmlformats.org/officeDocument/2006/relationships/image" Target="../media/image179.wmf"/><Relationship Id="rId10" Type="http://schemas.openxmlformats.org/officeDocument/2006/relationships/oleObject" Target="../embeddings/oleObject190.bin"/><Relationship Id="rId4" Type="http://schemas.openxmlformats.org/officeDocument/2006/relationships/oleObject" Target="../embeddings/oleObject187.bin"/><Relationship Id="rId9" Type="http://schemas.openxmlformats.org/officeDocument/2006/relationships/image" Target="../media/image181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183.wmf"/><Relationship Id="rId4" Type="http://schemas.openxmlformats.org/officeDocument/2006/relationships/oleObject" Target="../embeddings/oleObject191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8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193.bin"/><Relationship Id="rId5" Type="http://schemas.openxmlformats.org/officeDocument/2006/relationships/image" Target="../media/image184.wmf"/><Relationship Id="rId4" Type="http://schemas.openxmlformats.org/officeDocument/2006/relationships/oleObject" Target="../embeddings/oleObject192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6.bin"/><Relationship Id="rId13" Type="http://schemas.openxmlformats.org/officeDocument/2006/relationships/image" Target="../media/image190.wmf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87.wmf"/><Relationship Id="rId12" Type="http://schemas.openxmlformats.org/officeDocument/2006/relationships/oleObject" Target="../embeddings/oleObject1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195.bin"/><Relationship Id="rId11" Type="http://schemas.openxmlformats.org/officeDocument/2006/relationships/image" Target="../media/image189.wmf"/><Relationship Id="rId5" Type="http://schemas.openxmlformats.org/officeDocument/2006/relationships/image" Target="../media/image186.wmf"/><Relationship Id="rId10" Type="http://schemas.openxmlformats.org/officeDocument/2006/relationships/oleObject" Target="../embeddings/oleObject197.bin"/><Relationship Id="rId4" Type="http://schemas.openxmlformats.org/officeDocument/2006/relationships/oleObject" Target="../embeddings/oleObject194.bin"/><Relationship Id="rId9" Type="http://schemas.openxmlformats.org/officeDocument/2006/relationships/image" Target="../media/image188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1.bin"/><Relationship Id="rId13" Type="http://schemas.openxmlformats.org/officeDocument/2006/relationships/image" Target="../media/image195.wmf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92.wmf"/><Relationship Id="rId12" Type="http://schemas.openxmlformats.org/officeDocument/2006/relationships/oleObject" Target="../embeddings/oleObject2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200.bin"/><Relationship Id="rId11" Type="http://schemas.openxmlformats.org/officeDocument/2006/relationships/image" Target="../media/image194.wmf"/><Relationship Id="rId5" Type="http://schemas.openxmlformats.org/officeDocument/2006/relationships/image" Target="../media/image191.wmf"/><Relationship Id="rId10" Type="http://schemas.openxmlformats.org/officeDocument/2006/relationships/oleObject" Target="../embeddings/oleObject202.bin"/><Relationship Id="rId4" Type="http://schemas.openxmlformats.org/officeDocument/2006/relationships/oleObject" Target="../embeddings/oleObject199.bin"/><Relationship Id="rId9" Type="http://schemas.openxmlformats.org/officeDocument/2006/relationships/image" Target="../media/image193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6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9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205.bin"/><Relationship Id="rId11" Type="http://schemas.openxmlformats.org/officeDocument/2006/relationships/image" Target="../media/image199.wmf"/><Relationship Id="rId5" Type="http://schemas.openxmlformats.org/officeDocument/2006/relationships/image" Target="../media/image196.wmf"/><Relationship Id="rId10" Type="http://schemas.openxmlformats.org/officeDocument/2006/relationships/oleObject" Target="../embeddings/oleObject207.bin"/><Relationship Id="rId4" Type="http://schemas.openxmlformats.org/officeDocument/2006/relationships/oleObject" Target="../embeddings/oleObject204.bin"/><Relationship Id="rId9" Type="http://schemas.openxmlformats.org/officeDocument/2006/relationships/image" Target="../media/image198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0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20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209.bin"/><Relationship Id="rId11" Type="http://schemas.openxmlformats.org/officeDocument/2006/relationships/image" Target="../media/image203.wmf"/><Relationship Id="rId5" Type="http://schemas.openxmlformats.org/officeDocument/2006/relationships/image" Target="../media/image200.wmf"/><Relationship Id="rId10" Type="http://schemas.openxmlformats.org/officeDocument/2006/relationships/oleObject" Target="../embeddings/oleObject211.bin"/><Relationship Id="rId4" Type="http://schemas.openxmlformats.org/officeDocument/2006/relationships/oleObject" Target="../embeddings/oleObject208.bin"/><Relationship Id="rId9" Type="http://schemas.openxmlformats.org/officeDocument/2006/relationships/image" Target="../media/image202.wmf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4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20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213.bin"/><Relationship Id="rId5" Type="http://schemas.openxmlformats.org/officeDocument/2006/relationships/image" Target="../media/image204.wmf"/><Relationship Id="rId4" Type="http://schemas.openxmlformats.org/officeDocument/2006/relationships/oleObject" Target="../embeddings/oleObject212.bin"/><Relationship Id="rId9" Type="http://schemas.openxmlformats.org/officeDocument/2006/relationships/image" Target="../media/image206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7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20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216.bin"/><Relationship Id="rId11" Type="http://schemas.openxmlformats.org/officeDocument/2006/relationships/image" Target="../media/image210.wmf"/><Relationship Id="rId5" Type="http://schemas.openxmlformats.org/officeDocument/2006/relationships/image" Target="../media/image207.wmf"/><Relationship Id="rId10" Type="http://schemas.openxmlformats.org/officeDocument/2006/relationships/oleObject" Target="../embeddings/oleObject218.bin"/><Relationship Id="rId4" Type="http://schemas.openxmlformats.org/officeDocument/2006/relationships/oleObject" Target="../embeddings/oleObject215.bin"/><Relationship Id="rId9" Type="http://schemas.openxmlformats.org/officeDocument/2006/relationships/image" Target="../media/image209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1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2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6" Type="http://schemas.openxmlformats.org/officeDocument/2006/relationships/oleObject" Target="../embeddings/oleObject220.bin"/><Relationship Id="rId11" Type="http://schemas.openxmlformats.org/officeDocument/2006/relationships/image" Target="../media/image214.wmf"/><Relationship Id="rId5" Type="http://schemas.openxmlformats.org/officeDocument/2006/relationships/image" Target="../media/image211.wmf"/><Relationship Id="rId10" Type="http://schemas.openxmlformats.org/officeDocument/2006/relationships/oleObject" Target="../embeddings/oleObject222.bin"/><Relationship Id="rId4" Type="http://schemas.openxmlformats.org/officeDocument/2006/relationships/oleObject" Target="../embeddings/oleObject219.bin"/><Relationship Id="rId9" Type="http://schemas.openxmlformats.org/officeDocument/2006/relationships/image" Target="../media/image213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5.bin"/><Relationship Id="rId13" Type="http://schemas.openxmlformats.org/officeDocument/2006/relationships/image" Target="../media/image219.wmf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16.wmf"/><Relationship Id="rId12" Type="http://schemas.openxmlformats.org/officeDocument/2006/relationships/oleObject" Target="../embeddings/oleObject2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6" Type="http://schemas.openxmlformats.org/officeDocument/2006/relationships/oleObject" Target="../embeddings/oleObject224.bin"/><Relationship Id="rId11" Type="http://schemas.openxmlformats.org/officeDocument/2006/relationships/image" Target="../media/image218.wmf"/><Relationship Id="rId5" Type="http://schemas.openxmlformats.org/officeDocument/2006/relationships/image" Target="../media/image215.wmf"/><Relationship Id="rId10" Type="http://schemas.openxmlformats.org/officeDocument/2006/relationships/oleObject" Target="../embeddings/oleObject226.bin"/><Relationship Id="rId4" Type="http://schemas.openxmlformats.org/officeDocument/2006/relationships/oleObject" Target="../embeddings/oleObject223.bin"/><Relationship Id="rId9" Type="http://schemas.openxmlformats.org/officeDocument/2006/relationships/image" Target="../media/image21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0.bin"/><Relationship Id="rId13" Type="http://schemas.openxmlformats.org/officeDocument/2006/relationships/image" Target="../media/image224.wmf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221.wmf"/><Relationship Id="rId12" Type="http://schemas.openxmlformats.org/officeDocument/2006/relationships/oleObject" Target="../embeddings/oleObject2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6" Type="http://schemas.openxmlformats.org/officeDocument/2006/relationships/oleObject" Target="../embeddings/oleObject229.bin"/><Relationship Id="rId11" Type="http://schemas.openxmlformats.org/officeDocument/2006/relationships/image" Target="../media/image223.wmf"/><Relationship Id="rId5" Type="http://schemas.openxmlformats.org/officeDocument/2006/relationships/image" Target="../media/image220.wmf"/><Relationship Id="rId10" Type="http://schemas.openxmlformats.org/officeDocument/2006/relationships/oleObject" Target="../embeddings/oleObject231.bin"/><Relationship Id="rId4" Type="http://schemas.openxmlformats.org/officeDocument/2006/relationships/oleObject" Target="../embeddings/oleObject228.bin"/><Relationship Id="rId9" Type="http://schemas.openxmlformats.org/officeDocument/2006/relationships/image" Target="../media/image222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5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2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6" Type="http://schemas.openxmlformats.org/officeDocument/2006/relationships/oleObject" Target="../embeddings/oleObject234.bin"/><Relationship Id="rId11" Type="http://schemas.openxmlformats.org/officeDocument/2006/relationships/image" Target="../media/image228.wmf"/><Relationship Id="rId5" Type="http://schemas.openxmlformats.org/officeDocument/2006/relationships/image" Target="../media/image225.wmf"/><Relationship Id="rId10" Type="http://schemas.openxmlformats.org/officeDocument/2006/relationships/oleObject" Target="../embeddings/oleObject236.bin"/><Relationship Id="rId4" Type="http://schemas.openxmlformats.org/officeDocument/2006/relationships/oleObject" Target="../embeddings/oleObject233.bin"/><Relationship Id="rId9" Type="http://schemas.openxmlformats.org/officeDocument/2006/relationships/image" Target="../media/image227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9.bin"/><Relationship Id="rId13" Type="http://schemas.openxmlformats.org/officeDocument/2006/relationships/image" Target="../media/image233.wmf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230.wmf"/><Relationship Id="rId12" Type="http://schemas.openxmlformats.org/officeDocument/2006/relationships/oleObject" Target="../embeddings/oleObject2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6" Type="http://schemas.openxmlformats.org/officeDocument/2006/relationships/oleObject" Target="../embeddings/oleObject238.bin"/><Relationship Id="rId11" Type="http://schemas.openxmlformats.org/officeDocument/2006/relationships/image" Target="../media/image232.wmf"/><Relationship Id="rId5" Type="http://schemas.openxmlformats.org/officeDocument/2006/relationships/image" Target="../media/image229.wmf"/><Relationship Id="rId10" Type="http://schemas.openxmlformats.org/officeDocument/2006/relationships/oleObject" Target="../embeddings/oleObject240.bin"/><Relationship Id="rId4" Type="http://schemas.openxmlformats.org/officeDocument/2006/relationships/oleObject" Target="../embeddings/oleObject237.bin"/><Relationship Id="rId9" Type="http://schemas.openxmlformats.org/officeDocument/2006/relationships/image" Target="../media/image231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4.bin"/><Relationship Id="rId13" Type="http://schemas.openxmlformats.org/officeDocument/2006/relationships/image" Target="../media/image238.wmf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235.wmf"/><Relationship Id="rId12" Type="http://schemas.openxmlformats.org/officeDocument/2006/relationships/oleObject" Target="../embeddings/oleObject2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6" Type="http://schemas.openxmlformats.org/officeDocument/2006/relationships/oleObject" Target="../embeddings/oleObject243.bin"/><Relationship Id="rId11" Type="http://schemas.openxmlformats.org/officeDocument/2006/relationships/image" Target="../media/image237.wmf"/><Relationship Id="rId5" Type="http://schemas.openxmlformats.org/officeDocument/2006/relationships/image" Target="../media/image234.wmf"/><Relationship Id="rId10" Type="http://schemas.openxmlformats.org/officeDocument/2006/relationships/oleObject" Target="../embeddings/oleObject245.bin"/><Relationship Id="rId4" Type="http://schemas.openxmlformats.org/officeDocument/2006/relationships/oleObject" Target="../embeddings/oleObject242.bin"/><Relationship Id="rId9" Type="http://schemas.openxmlformats.org/officeDocument/2006/relationships/image" Target="../media/image236.wmf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5" Type="http://schemas.openxmlformats.org/officeDocument/2006/relationships/image" Target="../media/image239.wmf"/><Relationship Id="rId4" Type="http://schemas.openxmlformats.org/officeDocument/2006/relationships/oleObject" Target="../embeddings/oleObject247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0.bin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2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5.vml"/><Relationship Id="rId6" Type="http://schemas.openxmlformats.org/officeDocument/2006/relationships/oleObject" Target="../embeddings/oleObject249.bin"/><Relationship Id="rId5" Type="http://schemas.openxmlformats.org/officeDocument/2006/relationships/image" Target="../media/image240.wmf"/><Relationship Id="rId4" Type="http://schemas.openxmlformats.org/officeDocument/2006/relationships/oleObject" Target="../embeddings/oleObject248.bin"/><Relationship Id="rId9" Type="http://schemas.openxmlformats.org/officeDocument/2006/relationships/image" Target="../media/image242.w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2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6.vml"/><Relationship Id="rId6" Type="http://schemas.openxmlformats.org/officeDocument/2006/relationships/oleObject" Target="../embeddings/oleObject252.bin"/><Relationship Id="rId5" Type="http://schemas.openxmlformats.org/officeDocument/2006/relationships/image" Target="../media/image243.wmf"/><Relationship Id="rId4" Type="http://schemas.openxmlformats.org/officeDocument/2006/relationships/oleObject" Target="../embeddings/oleObject251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2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7.vml"/><Relationship Id="rId6" Type="http://schemas.openxmlformats.org/officeDocument/2006/relationships/oleObject" Target="../embeddings/oleObject254.bin"/><Relationship Id="rId5" Type="http://schemas.openxmlformats.org/officeDocument/2006/relationships/image" Target="../media/image245.wmf"/><Relationship Id="rId4" Type="http://schemas.openxmlformats.org/officeDocument/2006/relationships/oleObject" Target="../embeddings/oleObject253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2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8.vml"/><Relationship Id="rId6" Type="http://schemas.openxmlformats.org/officeDocument/2006/relationships/oleObject" Target="../embeddings/oleObject256.bin"/><Relationship Id="rId5" Type="http://schemas.openxmlformats.org/officeDocument/2006/relationships/image" Target="../media/image247.wmf"/><Relationship Id="rId4" Type="http://schemas.openxmlformats.org/officeDocument/2006/relationships/oleObject" Target="../embeddings/oleObject25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6.wmf"/><Relationship Id="rId26" Type="http://schemas.openxmlformats.org/officeDocument/2006/relationships/image" Target="../media/image19.wmf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7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5.bin"/><Relationship Id="rId25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2.bin"/><Relationship Id="rId24" Type="http://schemas.openxmlformats.org/officeDocument/2006/relationships/oleObject" Target="../embeddings/oleObject19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23" Type="http://schemas.openxmlformats.org/officeDocument/2006/relationships/oleObject" Target="../embeddings/oleObject18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4.wmf"/><Relationship Id="rId22" Type="http://schemas.openxmlformats.org/officeDocument/2006/relationships/image" Target="../media/image18.wmf"/><Relationship Id="rId27" Type="http://schemas.openxmlformats.org/officeDocument/2006/relationships/oleObject" Target="../embeddings/oleObject21.bin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9.bin"/><Relationship Id="rId13" Type="http://schemas.openxmlformats.org/officeDocument/2006/relationships/image" Target="../media/image252.wmf"/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250.wmf"/><Relationship Id="rId12" Type="http://schemas.openxmlformats.org/officeDocument/2006/relationships/oleObject" Target="../embeddings/oleObject2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9.vml"/><Relationship Id="rId6" Type="http://schemas.openxmlformats.org/officeDocument/2006/relationships/oleObject" Target="../embeddings/oleObject258.bin"/><Relationship Id="rId11" Type="http://schemas.openxmlformats.org/officeDocument/2006/relationships/image" Target="../media/image251.wmf"/><Relationship Id="rId5" Type="http://schemas.openxmlformats.org/officeDocument/2006/relationships/image" Target="../media/image249.wmf"/><Relationship Id="rId15" Type="http://schemas.openxmlformats.org/officeDocument/2006/relationships/image" Target="../media/image253.wmf"/><Relationship Id="rId10" Type="http://schemas.openxmlformats.org/officeDocument/2006/relationships/oleObject" Target="../embeddings/oleObject260.bin"/><Relationship Id="rId4" Type="http://schemas.openxmlformats.org/officeDocument/2006/relationships/oleObject" Target="../embeddings/oleObject257.bin"/><Relationship Id="rId9" Type="http://schemas.openxmlformats.org/officeDocument/2006/relationships/image" Target="../media/image116.wmf"/><Relationship Id="rId14" Type="http://schemas.openxmlformats.org/officeDocument/2006/relationships/oleObject" Target="../embeddings/oleObject262.bin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5.bin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2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0.vml"/><Relationship Id="rId6" Type="http://schemas.openxmlformats.org/officeDocument/2006/relationships/oleObject" Target="../embeddings/oleObject264.bin"/><Relationship Id="rId5" Type="http://schemas.openxmlformats.org/officeDocument/2006/relationships/image" Target="../media/image254.wmf"/><Relationship Id="rId4" Type="http://schemas.openxmlformats.org/officeDocument/2006/relationships/oleObject" Target="../embeddings/oleObject263.bin"/><Relationship Id="rId9" Type="http://schemas.openxmlformats.org/officeDocument/2006/relationships/image" Target="../media/image256.w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8.bin"/><Relationship Id="rId13" Type="http://schemas.openxmlformats.org/officeDocument/2006/relationships/image" Target="../media/image261.wmf"/><Relationship Id="rId18" Type="http://schemas.openxmlformats.org/officeDocument/2006/relationships/oleObject" Target="../embeddings/oleObject273.bin"/><Relationship Id="rId26" Type="http://schemas.openxmlformats.org/officeDocument/2006/relationships/oleObject" Target="../embeddings/oleObject277.bin"/><Relationship Id="rId3" Type="http://schemas.openxmlformats.org/officeDocument/2006/relationships/notesSlide" Target="../notesSlides/notesSlide43.xml"/><Relationship Id="rId21" Type="http://schemas.openxmlformats.org/officeDocument/2006/relationships/image" Target="../media/image265.wmf"/><Relationship Id="rId34" Type="http://schemas.openxmlformats.org/officeDocument/2006/relationships/oleObject" Target="../embeddings/oleObject282.bin"/><Relationship Id="rId7" Type="http://schemas.openxmlformats.org/officeDocument/2006/relationships/image" Target="../media/image258.wmf"/><Relationship Id="rId12" Type="http://schemas.openxmlformats.org/officeDocument/2006/relationships/oleObject" Target="../embeddings/oleObject270.bin"/><Relationship Id="rId17" Type="http://schemas.openxmlformats.org/officeDocument/2006/relationships/image" Target="../media/image263.wmf"/><Relationship Id="rId25" Type="http://schemas.openxmlformats.org/officeDocument/2006/relationships/image" Target="../media/image267.wmf"/><Relationship Id="rId33" Type="http://schemas.openxmlformats.org/officeDocument/2006/relationships/image" Target="../media/image27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72.bin"/><Relationship Id="rId20" Type="http://schemas.openxmlformats.org/officeDocument/2006/relationships/oleObject" Target="../embeddings/oleObject274.bin"/><Relationship Id="rId29" Type="http://schemas.openxmlformats.org/officeDocument/2006/relationships/oleObject" Target="../embeddings/oleObject279.bin"/><Relationship Id="rId1" Type="http://schemas.openxmlformats.org/officeDocument/2006/relationships/vmlDrawing" Target="../drawings/vmlDrawing71.vml"/><Relationship Id="rId6" Type="http://schemas.openxmlformats.org/officeDocument/2006/relationships/oleObject" Target="../embeddings/oleObject267.bin"/><Relationship Id="rId11" Type="http://schemas.openxmlformats.org/officeDocument/2006/relationships/image" Target="../media/image260.wmf"/><Relationship Id="rId24" Type="http://schemas.openxmlformats.org/officeDocument/2006/relationships/oleObject" Target="../embeddings/oleObject276.bin"/><Relationship Id="rId32" Type="http://schemas.openxmlformats.org/officeDocument/2006/relationships/oleObject" Target="../embeddings/oleObject281.bin"/><Relationship Id="rId37" Type="http://schemas.openxmlformats.org/officeDocument/2006/relationships/image" Target="../media/image272.wmf"/><Relationship Id="rId5" Type="http://schemas.openxmlformats.org/officeDocument/2006/relationships/image" Target="../media/image257.wmf"/><Relationship Id="rId15" Type="http://schemas.openxmlformats.org/officeDocument/2006/relationships/image" Target="../media/image262.wmf"/><Relationship Id="rId23" Type="http://schemas.openxmlformats.org/officeDocument/2006/relationships/image" Target="../media/image266.wmf"/><Relationship Id="rId28" Type="http://schemas.openxmlformats.org/officeDocument/2006/relationships/oleObject" Target="../embeddings/oleObject278.bin"/><Relationship Id="rId36" Type="http://schemas.openxmlformats.org/officeDocument/2006/relationships/oleObject" Target="../embeddings/oleObject283.bin"/><Relationship Id="rId10" Type="http://schemas.openxmlformats.org/officeDocument/2006/relationships/oleObject" Target="../embeddings/oleObject269.bin"/><Relationship Id="rId19" Type="http://schemas.openxmlformats.org/officeDocument/2006/relationships/image" Target="../media/image264.wmf"/><Relationship Id="rId31" Type="http://schemas.openxmlformats.org/officeDocument/2006/relationships/image" Target="../media/image269.wmf"/><Relationship Id="rId4" Type="http://schemas.openxmlformats.org/officeDocument/2006/relationships/oleObject" Target="../embeddings/oleObject266.bin"/><Relationship Id="rId9" Type="http://schemas.openxmlformats.org/officeDocument/2006/relationships/image" Target="../media/image259.wmf"/><Relationship Id="rId14" Type="http://schemas.openxmlformats.org/officeDocument/2006/relationships/oleObject" Target="../embeddings/oleObject271.bin"/><Relationship Id="rId22" Type="http://schemas.openxmlformats.org/officeDocument/2006/relationships/oleObject" Target="../embeddings/oleObject275.bin"/><Relationship Id="rId27" Type="http://schemas.openxmlformats.org/officeDocument/2006/relationships/image" Target="../media/image268.wmf"/><Relationship Id="rId30" Type="http://schemas.openxmlformats.org/officeDocument/2006/relationships/oleObject" Target="../embeddings/oleObject280.bin"/><Relationship Id="rId35" Type="http://schemas.openxmlformats.org/officeDocument/2006/relationships/image" Target="../media/image271.w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6.bin"/><Relationship Id="rId13" Type="http://schemas.openxmlformats.org/officeDocument/2006/relationships/image" Target="../media/image267.wmf"/><Relationship Id="rId18" Type="http://schemas.openxmlformats.org/officeDocument/2006/relationships/oleObject" Target="../embeddings/oleObject291.bin"/><Relationship Id="rId26" Type="http://schemas.openxmlformats.org/officeDocument/2006/relationships/oleObject" Target="../embeddings/oleObject296.bin"/><Relationship Id="rId39" Type="http://schemas.openxmlformats.org/officeDocument/2006/relationships/oleObject" Target="../embeddings/oleObject305.bin"/><Relationship Id="rId3" Type="http://schemas.openxmlformats.org/officeDocument/2006/relationships/notesSlide" Target="../notesSlides/notesSlide44.xml"/><Relationship Id="rId21" Type="http://schemas.openxmlformats.org/officeDocument/2006/relationships/image" Target="../media/image270.wmf"/><Relationship Id="rId34" Type="http://schemas.openxmlformats.org/officeDocument/2006/relationships/image" Target="../media/image271.wmf"/><Relationship Id="rId7" Type="http://schemas.openxmlformats.org/officeDocument/2006/relationships/image" Target="../media/image274.wmf"/><Relationship Id="rId12" Type="http://schemas.openxmlformats.org/officeDocument/2006/relationships/oleObject" Target="../embeddings/oleObject288.bin"/><Relationship Id="rId17" Type="http://schemas.openxmlformats.org/officeDocument/2006/relationships/image" Target="../media/image262.wmf"/><Relationship Id="rId25" Type="http://schemas.openxmlformats.org/officeDocument/2006/relationships/oleObject" Target="../embeddings/oleObject295.bin"/><Relationship Id="rId33" Type="http://schemas.openxmlformats.org/officeDocument/2006/relationships/oleObject" Target="../embeddings/oleObject301.bin"/><Relationship Id="rId38" Type="http://schemas.openxmlformats.org/officeDocument/2006/relationships/oleObject" Target="../embeddings/oleObject30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90.bin"/><Relationship Id="rId20" Type="http://schemas.openxmlformats.org/officeDocument/2006/relationships/oleObject" Target="../embeddings/oleObject292.bin"/><Relationship Id="rId29" Type="http://schemas.openxmlformats.org/officeDocument/2006/relationships/oleObject" Target="../embeddings/oleObject298.bin"/><Relationship Id="rId41" Type="http://schemas.openxmlformats.org/officeDocument/2006/relationships/oleObject" Target="../embeddings/oleObject307.bin"/><Relationship Id="rId1" Type="http://schemas.openxmlformats.org/officeDocument/2006/relationships/vmlDrawing" Target="../drawings/vmlDrawing72.vml"/><Relationship Id="rId6" Type="http://schemas.openxmlformats.org/officeDocument/2006/relationships/oleObject" Target="../embeddings/oleObject285.bin"/><Relationship Id="rId11" Type="http://schemas.openxmlformats.org/officeDocument/2006/relationships/image" Target="../media/image266.wmf"/><Relationship Id="rId24" Type="http://schemas.openxmlformats.org/officeDocument/2006/relationships/oleObject" Target="../embeddings/oleObject294.bin"/><Relationship Id="rId32" Type="http://schemas.openxmlformats.org/officeDocument/2006/relationships/oleObject" Target="../embeddings/oleObject300.bin"/><Relationship Id="rId37" Type="http://schemas.openxmlformats.org/officeDocument/2006/relationships/oleObject" Target="../embeddings/oleObject303.bin"/><Relationship Id="rId40" Type="http://schemas.openxmlformats.org/officeDocument/2006/relationships/oleObject" Target="../embeddings/oleObject306.bin"/><Relationship Id="rId5" Type="http://schemas.openxmlformats.org/officeDocument/2006/relationships/image" Target="../media/image273.wmf"/><Relationship Id="rId15" Type="http://schemas.openxmlformats.org/officeDocument/2006/relationships/image" Target="../media/image276.wmf"/><Relationship Id="rId23" Type="http://schemas.openxmlformats.org/officeDocument/2006/relationships/image" Target="../media/image277.wmf"/><Relationship Id="rId28" Type="http://schemas.openxmlformats.org/officeDocument/2006/relationships/oleObject" Target="../embeddings/oleObject297.bin"/><Relationship Id="rId36" Type="http://schemas.openxmlformats.org/officeDocument/2006/relationships/image" Target="../media/image272.wmf"/><Relationship Id="rId10" Type="http://schemas.openxmlformats.org/officeDocument/2006/relationships/oleObject" Target="../embeddings/oleObject287.bin"/><Relationship Id="rId19" Type="http://schemas.openxmlformats.org/officeDocument/2006/relationships/image" Target="../media/image263.wmf"/><Relationship Id="rId31" Type="http://schemas.openxmlformats.org/officeDocument/2006/relationships/image" Target="../media/image269.wmf"/><Relationship Id="rId4" Type="http://schemas.openxmlformats.org/officeDocument/2006/relationships/oleObject" Target="../embeddings/oleObject284.bin"/><Relationship Id="rId9" Type="http://schemas.openxmlformats.org/officeDocument/2006/relationships/image" Target="../media/image275.wmf"/><Relationship Id="rId14" Type="http://schemas.openxmlformats.org/officeDocument/2006/relationships/oleObject" Target="../embeddings/oleObject289.bin"/><Relationship Id="rId22" Type="http://schemas.openxmlformats.org/officeDocument/2006/relationships/oleObject" Target="../embeddings/oleObject293.bin"/><Relationship Id="rId27" Type="http://schemas.openxmlformats.org/officeDocument/2006/relationships/image" Target="../media/image268.wmf"/><Relationship Id="rId30" Type="http://schemas.openxmlformats.org/officeDocument/2006/relationships/oleObject" Target="../embeddings/oleObject299.bin"/><Relationship Id="rId35" Type="http://schemas.openxmlformats.org/officeDocument/2006/relationships/oleObject" Target="../embeddings/oleObject302.bin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hyperlink" Target="sample75.swf" TargetMode="External"/><Relationship Id="rId13" Type="http://schemas.openxmlformats.org/officeDocument/2006/relationships/image" Target="../media/image281.wmf"/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279.wmf"/><Relationship Id="rId12" Type="http://schemas.openxmlformats.org/officeDocument/2006/relationships/oleObject" Target="../embeddings/oleObject3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3.vml"/><Relationship Id="rId6" Type="http://schemas.openxmlformats.org/officeDocument/2006/relationships/oleObject" Target="../embeddings/oleObject309.bin"/><Relationship Id="rId11" Type="http://schemas.openxmlformats.org/officeDocument/2006/relationships/image" Target="../media/image280.wmf"/><Relationship Id="rId5" Type="http://schemas.openxmlformats.org/officeDocument/2006/relationships/image" Target="../media/image278.wmf"/><Relationship Id="rId10" Type="http://schemas.openxmlformats.org/officeDocument/2006/relationships/oleObject" Target="../embeddings/oleObject310.bin"/><Relationship Id="rId4" Type="http://schemas.openxmlformats.org/officeDocument/2006/relationships/oleObject" Target="../embeddings/oleObject308.bin"/><Relationship Id="rId9" Type="http://schemas.openxmlformats.org/officeDocument/2006/relationships/image" Target="../media/image282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4.bin"/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28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4.vml"/><Relationship Id="rId6" Type="http://schemas.openxmlformats.org/officeDocument/2006/relationships/oleObject" Target="../embeddings/oleObject313.bin"/><Relationship Id="rId11" Type="http://schemas.openxmlformats.org/officeDocument/2006/relationships/image" Target="../media/image286.wmf"/><Relationship Id="rId5" Type="http://schemas.openxmlformats.org/officeDocument/2006/relationships/image" Target="../media/image283.wmf"/><Relationship Id="rId10" Type="http://schemas.openxmlformats.org/officeDocument/2006/relationships/oleObject" Target="../embeddings/oleObject315.bin"/><Relationship Id="rId4" Type="http://schemas.openxmlformats.org/officeDocument/2006/relationships/oleObject" Target="../embeddings/oleObject312.bin"/><Relationship Id="rId9" Type="http://schemas.openxmlformats.org/officeDocument/2006/relationships/image" Target="../media/image285.w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8.bin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28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5.vml"/><Relationship Id="rId6" Type="http://schemas.openxmlformats.org/officeDocument/2006/relationships/oleObject" Target="../embeddings/oleObject317.bin"/><Relationship Id="rId11" Type="http://schemas.openxmlformats.org/officeDocument/2006/relationships/image" Target="../media/image290.wmf"/><Relationship Id="rId5" Type="http://schemas.openxmlformats.org/officeDocument/2006/relationships/image" Target="../media/image287.wmf"/><Relationship Id="rId10" Type="http://schemas.openxmlformats.org/officeDocument/2006/relationships/oleObject" Target="../embeddings/oleObject319.bin"/><Relationship Id="rId4" Type="http://schemas.openxmlformats.org/officeDocument/2006/relationships/oleObject" Target="../embeddings/oleObject316.bin"/><Relationship Id="rId9" Type="http://schemas.openxmlformats.org/officeDocument/2006/relationships/image" Target="../media/image289.wmf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11059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ECB2277F-10AD-4B48-8C6A-C36702387228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1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11059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484313"/>
            <a:ext cx="8243887" cy="4737100"/>
          </a:xfrm>
        </p:spPr>
        <p:txBody>
          <a:bodyPr/>
          <a:lstStyle/>
          <a:p>
            <a:pPr eaLnBrk="1" hangingPunct="1"/>
            <a:r>
              <a:rPr lang="zh-CN" altLang="en-US" sz="8800" dirty="0" smtClean="0">
                <a:solidFill>
                  <a:schemeClr val="accent2"/>
                </a:solidFill>
                <a:ea typeface="华文彩云" pitchFamily="2" charset="-122"/>
              </a:rPr>
              <a:t>第八章 </a:t>
            </a:r>
            <a:br>
              <a:rPr lang="zh-CN" altLang="en-US" sz="8800" dirty="0" smtClean="0">
                <a:solidFill>
                  <a:schemeClr val="accent2"/>
                </a:solidFill>
                <a:ea typeface="华文彩云" pitchFamily="2" charset="-122"/>
              </a:rPr>
            </a:br>
            <a:r>
              <a:rPr lang="zh-CN" altLang="en-US" sz="8800" dirty="0" smtClean="0">
                <a:solidFill>
                  <a:schemeClr val="accent2"/>
                </a:solidFill>
                <a:ea typeface="华文彩云" pitchFamily="2" charset="-122"/>
              </a:rPr>
              <a:t>离散时间系统的</a:t>
            </a:r>
            <a:r>
              <a:rPr lang="en-US" altLang="zh-CN" sz="8800" dirty="0" smtClean="0">
                <a:solidFill>
                  <a:schemeClr val="accent2"/>
                </a:solidFill>
                <a:ea typeface="华文彩云" pitchFamily="2" charset="-122"/>
              </a:rPr>
              <a:t>Z</a:t>
            </a:r>
            <a:r>
              <a:rPr lang="zh-CN" altLang="en-US" sz="8800" dirty="0" smtClean="0">
                <a:solidFill>
                  <a:schemeClr val="accent2"/>
                </a:solidFill>
                <a:ea typeface="华文彩云" pitchFamily="2" charset="-122"/>
              </a:rPr>
              <a:t>域分析</a:t>
            </a:r>
            <a:endParaRPr lang="zh-CN" altLang="en-US" sz="6600" dirty="0" smtClean="0">
              <a:solidFill>
                <a:schemeClr val="accent2"/>
              </a:solidFill>
              <a:ea typeface="华文彩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787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71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A6862E9A-996D-47AB-AC71-E6FB63420C7D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10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graphicFrame>
        <p:nvGraphicFramePr>
          <p:cNvPr id="529410" name="Object 2"/>
          <p:cNvGraphicFramePr>
            <a:graphicFrameLocks noChangeAspect="1"/>
          </p:cNvGraphicFramePr>
          <p:nvPr/>
        </p:nvGraphicFramePr>
        <p:xfrm>
          <a:off x="971550" y="2636838"/>
          <a:ext cx="55451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0" name="Equation" r:id="rId3" imgW="2273040" imgH="253800" progId="Equation.DSMT4">
                  <p:embed/>
                </p:oleObj>
              </mc:Choice>
              <mc:Fallback>
                <p:oleObj name="Equation" r:id="rId3" imgW="2273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636838"/>
                        <a:ext cx="554513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12" name="Object 4"/>
          <p:cNvGraphicFramePr>
            <a:graphicFrameLocks noChangeAspect="1"/>
          </p:cNvGraphicFramePr>
          <p:nvPr/>
        </p:nvGraphicFramePr>
        <p:xfrm>
          <a:off x="2916238" y="3644900"/>
          <a:ext cx="4608512" cy="210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1" name="Equation" r:id="rId5" imgW="2158920" imgH="888840" progId="Equation.DSMT4">
                  <p:embed/>
                </p:oleObj>
              </mc:Choice>
              <mc:Fallback>
                <p:oleObj name="Equation" r:id="rId5" imgW="215892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644900"/>
                        <a:ext cx="4608512" cy="210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Rectangle 5"/>
          <p:cNvSpPr>
            <a:spLocks noChangeArrowheads="1"/>
          </p:cNvSpPr>
          <p:nvPr/>
        </p:nvSpPr>
        <p:spPr bwMode="auto">
          <a:xfrm>
            <a:off x="539750" y="1628775"/>
            <a:ext cx="33909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accent2"/>
                </a:solidFill>
                <a:ea typeface="华文细黑" pitchFamily="2" charset="-122"/>
              </a:rPr>
              <a:t>典型序列的</a:t>
            </a:r>
            <a:r>
              <a:rPr lang="en-US" altLang="zh-CN" sz="2800" b="1">
                <a:solidFill>
                  <a:schemeClr val="accent2"/>
                </a:solidFill>
                <a:ea typeface="华文细黑" pitchFamily="2" charset="-122"/>
              </a:rPr>
              <a:t>Z</a:t>
            </a:r>
            <a:r>
              <a:rPr lang="zh-CN" altLang="en-US" sz="2800" b="1">
                <a:solidFill>
                  <a:schemeClr val="accent2"/>
                </a:solidFill>
                <a:ea typeface="华文细黑" pitchFamily="2" charset="-122"/>
              </a:rPr>
              <a:t>变换</a:t>
            </a:r>
          </a:p>
        </p:txBody>
      </p:sp>
    </p:spTree>
    <p:extLst>
      <p:ext uri="{BB962C8B-B14F-4D97-AF65-F5344CB8AC3E}">
        <p14:creationId xmlns:p14="http://schemas.microsoft.com/office/powerpoint/2010/main" val="158720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9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9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11571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15312539-CB8C-401D-A267-BC406D78A7A4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11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115717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1772816"/>
            <a:ext cx="7924800" cy="3240360"/>
          </a:xfrm>
        </p:spPr>
        <p:txBody>
          <a:bodyPr/>
          <a:lstStyle/>
          <a:p>
            <a:pPr eaLnBrk="1" hangingPunct="1"/>
            <a:r>
              <a:rPr lang="zh-CN" altLang="en-US" sz="8800" dirty="0" smtClean="0">
                <a:solidFill>
                  <a:srgbClr val="0000FF"/>
                </a:solidFill>
              </a:rPr>
              <a:t>第三节</a:t>
            </a:r>
            <a:br>
              <a:rPr lang="zh-CN" altLang="en-US" sz="8800" dirty="0" smtClean="0">
                <a:solidFill>
                  <a:srgbClr val="0000FF"/>
                </a:solidFill>
              </a:rPr>
            </a:br>
            <a:r>
              <a:rPr lang="en-US" altLang="zh-CN" sz="8800" dirty="0" smtClean="0">
                <a:solidFill>
                  <a:srgbClr val="0000FF"/>
                </a:solidFill>
              </a:rPr>
              <a:t>Z</a:t>
            </a:r>
            <a:r>
              <a:rPr lang="zh-CN" altLang="en-US" sz="8800" dirty="0" smtClean="0">
                <a:solidFill>
                  <a:srgbClr val="0000FF"/>
                </a:solidFill>
              </a:rPr>
              <a:t>变换的收敛域</a:t>
            </a:r>
          </a:p>
        </p:txBody>
      </p:sp>
    </p:spTree>
    <p:extLst>
      <p:ext uri="{BB962C8B-B14F-4D97-AF65-F5344CB8AC3E}">
        <p14:creationId xmlns:p14="http://schemas.microsoft.com/office/powerpoint/2010/main" val="368389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81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74C1D1A3-DAA2-491F-B842-5C644123E1F3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12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82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76375" y="404813"/>
            <a:ext cx="6145213" cy="590550"/>
          </a:xfrm>
        </p:spPr>
        <p:txBody>
          <a:bodyPr/>
          <a:lstStyle/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smtClean="0">
                <a:solidFill>
                  <a:srgbClr val="FF0000"/>
                </a:solidFill>
                <a:ea typeface="华文细黑" pitchFamily="2" charset="-122"/>
              </a:rPr>
              <a:t>一、 </a:t>
            </a:r>
            <a:r>
              <a:rPr lang="en-US" altLang="zh-CN" sz="3600" smtClean="0">
                <a:solidFill>
                  <a:srgbClr val="FF0000"/>
                </a:solidFill>
                <a:ea typeface="华文细黑" pitchFamily="2" charset="-122"/>
              </a:rPr>
              <a:t>Z</a:t>
            </a:r>
            <a:r>
              <a:rPr lang="zh-CN" altLang="en-US" sz="3600" smtClean="0">
                <a:solidFill>
                  <a:srgbClr val="FF0000"/>
                </a:solidFill>
                <a:ea typeface="华文细黑" pitchFamily="2" charset="-122"/>
              </a:rPr>
              <a:t>变换的收敛域</a:t>
            </a:r>
          </a:p>
        </p:txBody>
      </p:sp>
      <p:graphicFrame>
        <p:nvGraphicFramePr>
          <p:cNvPr id="531459" name="Object 3"/>
          <p:cNvGraphicFramePr>
            <a:graphicFrameLocks noChangeAspect="1"/>
          </p:cNvGraphicFramePr>
          <p:nvPr/>
        </p:nvGraphicFramePr>
        <p:xfrm>
          <a:off x="250825" y="1628775"/>
          <a:ext cx="744378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8" name="Equation" r:id="rId4" imgW="2679480" imgH="203040" progId="Equation.DSMT4">
                  <p:embed/>
                </p:oleObj>
              </mc:Choice>
              <mc:Fallback>
                <p:oleObj name="Equation" r:id="rId4" imgW="2679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628775"/>
                        <a:ext cx="7443788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60" name="Object 4"/>
          <p:cNvGraphicFramePr>
            <a:graphicFrameLocks noChangeAspect="1"/>
          </p:cNvGraphicFramePr>
          <p:nvPr/>
        </p:nvGraphicFramePr>
        <p:xfrm>
          <a:off x="323850" y="4076700"/>
          <a:ext cx="8139113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9" name="Equation" r:id="rId6" imgW="3517560" imgH="685800" progId="Equation.DSMT4">
                  <p:embed/>
                </p:oleObj>
              </mc:Choice>
              <mc:Fallback>
                <p:oleObj name="Equation" r:id="rId6" imgW="351756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076700"/>
                        <a:ext cx="8139113" cy="173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62" name="Object 6"/>
          <p:cNvGraphicFramePr>
            <a:graphicFrameLocks noChangeAspect="1"/>
          </p:cNvGraphicFramePr>
          <p:nvPr/>
        </p:nvGraphicFramePr>
        <p:xfrm>
          <a:off x="323850" y="2565400"/>
          <a:ext cx="8326438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0" name="Equation" r:id="rId8" imgW="2971800" imgH="431640" progId="Equation.DSMT4">
                  <p:embed/>
                </p:oleObj>
              </mc:Choice>
              <mc:Fallback>
                <p:oleObj name="Equation" r:id="rId8" imgW="2971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565400"/>
                        <a:ext cx="8326438" cy="1211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778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1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1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1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1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922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20DD46CE-AE90-49F8-87B0-68B2A8394E77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13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graphicFrame>
        <p:nvGraphicFramePr>
          <p:cNvPr id="533506" name="Object 2"/>
          <p:cNvGraphicFramePr>
            <a:graphicFrameLocks noChangeAspect="1"/>
          </p:cNvGraphicFramePr>
          <p:nvPr/>
        </p:nvGraphicFramePr>
        <p:xfrm>
          <a:off x="539750" y="1773238"/>
          <a:ext cx="4376738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6" name="Equation" r:id="rId4" imgW="1485720" imgH="203040" progId="Equation.DSMT4">
                  <p:embed/>
                </p:oleObj>
              </mc:Choice>
              <mc:Fallback>
                <p:oleObj name="Equation" r:id="rId4" imgW="1485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773238"/>
                        <a:ext cx="4376738" cy="58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507" name="Object 3"/>
          <p:cNvGraphicFramePr>
            <a:graphicFrameLocks noChangeAspect="1"/>
          </p:cNvGraphicFramePr>
          <p:nvPr/>
        </p:nvGraphicFramePr>
        <p:xfrm>
          <a:off x="1116013" y="3141663"/>
          <a:ext cx="5616575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7" name="Equation" r:id="rId6" imgW="2793960" imgH="914400" progId="Equation.DSMT4">
                  <p:embed/>
                </p:oleObj>
              </mc:Choice>
              <mc:Fallback>
                <p:oleObj name="Equation" r:id="rId6" imgW="27939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141663"/>
                        <a:ext cx="5616575" cy="192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508" name="Object 4"/>
          <p:cNvGraphicFramePr>
            <a:graphicFrameLocks noChangeAspect="1"/>
          </p:cNvGraphicFramePr>
          <p:nvPr/>
        </p:nvGraphicFramePr>
        <p:xfrm>
          <a:off x="3262313" y="5084763"/>
          <a:ext cx="370205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8" name="Equation" r:id="rId8" imgW="1612800" imgH="457200" progId="Equation.DSMT4">
                  <p:embed/>
                </p:oleObj>
              </mc:Choice>
              <mc:Fallback>
                <p:oleObj name="Equation" r:id="rId8" imgW="1612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313" y="5084763"/>
                        <a:ext cx="3702050" cy="982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510" name="Object 6"/>
          <p:cNvGraphicFramePr>
            <a:graphicFrameLocks noChangeAspect="1"/>
          </p:cNvGraphicFramePr>
          <p:nvPr/>
        </p:nvGraphicFramePr>
        <p:xfrm>
          <a:off x="3708400" y="2276475"/>
          <a:ext cx="2719388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9" name="Equation" r:id="rId10" imgW="1054080" imgH="431640" progId="Equation.DSMT4">
                  <p:embed/>
                </p:oleObj>
              </mc:Choice>
              <mc:Fallback>
                <p:oleObj name="Equation" r:id="rId10" imgW="1054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276475"/>
                        <a:ext cx="2719388" cy="108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547813" y="549275"/>
            <a:ext cx="3067050" cy="590550"/>
          </a:xfrm>
          <a:noFill/>
        </p:spPr>
        <p:txBody>
          <a:bodyPr/>
          <a:lstStyle/>
          <a:p>
            <a:pPr marL="609600" indent="-609600" algn="just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chemeClr val="accent2"/>
                </a:solidFill>
                <a:ea typeface="华文细黑" pitchFamily="2" charset="-122"/>
              </a:rPr>
              <a:t>Z</a:t>
            </a:r>
            <a:r>
              <a:rPr lang="zh-CN" altLang="en-US" smtClean="0">
                <a:solidFill>
                  <a:schemeClr val="accent2"/>
                </a:solidFill>
                <a:ea typeface="华文细黑" pitchFamily="2" charset="-122"/>
              </a:rPr>
              <a:t>变换的收敛域</a:t>
            </a:r>
          </a:p>
        </p:txBody>
      </p:sp>
    </p:spTree>
    <p:extLst>
      <p:ext uri="{BB962C8B-B14F-4D97-AF65-F5344CB8AC3E}">
        <p14:creationId xmlns:p14="http://schemas.microsoft.com/office/powerpoint/2010/main" val="363247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3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3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3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3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3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3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102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7BD5AB69-6EB9-496E-B66C-51DDC1175E21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14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graphicFrame>
        <p:nvGraphicFramePr>
          <p:cNvPr id="535554" name="Object 2"/>
          <p:cNvGraphicFramePr>
            <a:graphicFrameLocks noChangeAspect="1"/>
          </p:cNvGraphicFramePr>
          <p:nvPr/>
        </p:nvGraphicFramePr>
        <p:xfrm>
          <a:off x="755650" y="1700213"/>
          <a:ext cx="6537325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65" name="Equation" r:id="rId4" imgW="2793960" imgH="761760" progId="Equation.DSMT4">
                  <p:embed/>
                </p:oleObj>
              </mc:Choice>
              <mc:Fallback>
                <p:oleObj name="Equation" r:id="rId4" imgW="279396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700213"/>
                        <a:ext cx="6537325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555" name="Object 3"/>
          <p:cNvGraphicFramePr>
            <a:graphicFrameLocks noChangeAspect="1"/>
          </p:cNvGraphicFramePr>
          <p:nvPr/>
        </p:nvGraphicFramePr>
        <p:xfrm>
          <a:off x="3851275" y="3716338"/>
          <a:ext cx="37401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66" name="Equation" r:id="rId6" imgW="1612800" imgH="457200" progId="Equation.DSMT4">
                  <p:embed/>
                </p:oleObj>
              </mc:Choice>
              <mc:Fallback>
                <p:oleObj name="Equation" r:id="rId6" imgW="1612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716338"/>
                        <a:ext cx="3740150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87450" y="620713"/>
            <a:ext cx="3067050" cy="590550"/>
          </a:xfrm>
          <a:noFill/>
        </p:spPr>
        <p:txBody>
          <a:bodyPr/>
          <a:lstStyle/>
          <a:p>
            <a:pPr marL="609600" indent="-609600" algn="just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chemeClr val="accent2"/>
                </a:solidFill>
                <a:ea typeface="华文细黑" pitchFamily="2" charset="-122"/>
              </a:rPr>
              <a:t>Z</a:t>
            </a:r>
            <a:r>
              <a:rPr lang="zh-CN" altLang="en-US" smtClean="0">
                <a:solidFill>
                  <a:schemeClr val="accent2"/>
                </a:solidFill>
                <a:ea typeface="华文细黑" pitchFamily="2" charset="-122"/>
              </a:rPr>
              <a:t>变换的收敛域</a:t>
            </a:r>
          </a:p>
        </p:txBody>
      </p:sp>
    </p:spTree>
    <p:extLst>
      <p:ext uri="{BB962C8B-B14F-4D97-AF65-F5344CB8AC3E}">
        <p14:creationId xmlns:p14="http://schemas.microsoft.com/office/powerpoint/2010/main" val="68289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5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5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112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334A3462-F2DD-47DF-AEF1-A91883659DA1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15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11271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188913"/>
            <a:ext cx="7772400" cy="10668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</a:rPr>
              <a:t>二、几类序列的</a:t>
            </a:r>
            <a:r>
              <a:rPr lang="en-US" altLang="zh-CN" smtClean="0">
                <a:solidFill>
                  <a:srgbClr val="0000FF"/>
                </a:solidFill>
              </a:rPr>
              <a:t>Z</a:t>
            </a:r>
            <a:r>
              <a:rPr lang="zh-CN" altLang="en-US" smtClean="0">
                <a:solidFill>
                  <a:srgbClr val="0000FF"/>
                </a:solidFill>
              </a:rPr>
              <a:t>变换收敛域</a:t>
            </a:r>
          </a:p>
        </p:txBody>
      </p:sp>
      <p:sp>
        <p:nvSpPr>
          <p:cNvPr id="112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000" y="1663700"/>
            <a:ext cx="7693025" cy="5016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rgbClr val="0033CC"/>
                </a:solidFill>
              </a:rPr>
              <a:t>1</a:t>
            </a:r>
            <a:r>
              <a:rPr lang="zh-CN" altLang="en-US" smtClean="0">
                <a:solidFill>
                  <a:srgbClr val="0033CC"/>
                </a:solidFill>
              </a:rPr>
              <a:t>、有限长序列</a:t>
            </a:r>
          </a:p>
        </p:txBody>
      </p:sp>
      <p:sp>
        <p:nvSpPr>
          <p:cNvPr id="545796" name="Rectangle 4"/>
          <p:cNvSpPr>
            <a:spLocks noChangeArrowheads="1"/>
          </p:cNvSpPr>
          <p:nvPr/>
        </p:nvSpPr>
        <p:spPr bwMode="auto">
          <a:xfrm>
            <a:off x="592138" y="2303463"/>
            <a:ext cx="7724775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800" b="1">
                <a:ea typeface="宋体" pitchFamily="2" charset="-122"/>
              </a:rPr>
              <a:t>此序列只在</a:t>
            </a:r>
            <a:r>
              <a:rPr lang="zh-CN" altLang="en-US" sz="2800" b="1">
                <a:solidFill>
                  <a:srgbClr val="FF3300"/>
                </a:solidFill>
                <a:ea typeface="宋体" pitchFamily="2" charset="-122"/>
              </a:rPr>
              <a:t>有限的区间</a:t>
            </a:r>
            <a:r>
              <a:rPr lang="en-US" altLang="zh-CN" sz="2800" b="1">
                <a:solidFill>
                  <a:srgbClr val="FF5050"/>
                </a:solidFill>
                <a:ea typeface="宋体" pitchFamily="2" charset="-122"/>
              </a:rPr>
              <a:t>(n</a:t>
            </a:r>
            <a:r>
              <a:rPr lang="en-US" altLang="zh-CN" sz="2800" b="1" baseline="-25000">
                <a:solidFill>
                  <a:srgbClr val="FF5050"/>
                </a:solidFill>
                <a:ea typeface="宋体" pitchFamily="2" charset="-122"/>
              </a:rPr>
              <a:t>1</a:t>
            </a:r>
            <a:r>
              <a:rPr lang="en-US" altLang="zh-CN" sz="2800" b="1">
                <a:solidFill>
                  <a:srgbClr val="FF5050"/>
                </a:solidFill>
                <a:ea typeface="宋体" pitchFamily="2" charset="-122"/>
                <a:sym typeface="Symbol" pitchFamily="18" charset="2"/>
              </a:rPr>
              <a:t>n n</a:t>
            </a:r>
            <a:r>
              <a:rPr lang="en-US" altLang="zh-CN" sz="2800" b="1" baseline="-25000">
                <a:solidFill>
                  <a:srgbClr val="FF5050"/>
                </a:solidFill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 b="1">
                <a:solidFill>
                  <a:srgbClr val="FF5050"/>
                </a:solidFill>
                <a:ea typeface="宋体" pitchFamily="2" charset="-122"/>
              </a:rPr>
              <a:t>)</a:t>
            </a:r>
            <a:r>
              <a:rPr lang="zh-CN" altLang="en-US" sz="2800" b="1">
                <a:ea typeface="宋体" pitchFamily="2" charset="-122"/>
              </a:rPr>
              <a:t>具有</a:t>
            </a:r>
            <a:r>
              <a:rPr lang="zh-CN" altLang="en-US" sz="2800" b="1">
                <a:solidFill>
                  <a:srgbClr val="FF3300"/>
                </a:solidFill>
                <a:ea typeface="宋体" pitchFamily="2" charset="-122"/>
              </a:rPr>
              <a:t>非零</a:t>
            </a:r>
            <a:r>
              <a:rPr lang="zh-CN" altLang="en-US" sz="2800" b="1">
                <a:ea typeface="宋体" pitchFamily="2" charset="-122"/>
              </a:rPr>
              <a:t>的有限值，此时，</a:t>
            </a:r>
            <a:r>
              <a:rPr lang="en-US" altLang="zh-CN" sz="2800" b="1">
                <a:ea typeface="宋体" pitchFamily="2" charset="-122"/>
              </a:rPr>
              <a:t>Z</a:t>
            </a:r>
            <a:r>
              <a:rPr lang="zh-CN" altLang="en-US" sz="2800" b="1">
                <a:ea typeface="宋体" pitchFamily="2" charset="-122"/>
              </a:rPr>
              <a:t>变换为：</a:t>
            </a:r>
          </a:p>
        </p:txBody>
      </p:sp>
      <p:sp>
        <p:nvSpPr>
          <p:cNvPr id="545797" name="Rectangle 5"/>
          <p:cNvSpPr>
            <a:spLocks noChangeArrowheads="1"/>
          </p:cNvSpPr>
          <p:nvPr/>
        </p:nvSpPr>
        <p:spPr bwMode="auto">
          <a:xfrm>
            <a:off x="611188" y="4581525"/>
            <a:ext cx="7705725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800" b="1">
                <a:ea typeface="宋体" pitchFamily="2" charset="-122"/>
              </a:rPr>
              <a:t>1</a:t>
            </a:r>
            <a:r>
              <a:rPr lang="zh-CN" altLang="en-US" sz="2800" b="1">
                <a:ea typeface="宋体" pitchFamily="2" charset="-122"/>
              </a:rPr>
              <a:t>）</a:t>
            </a:r>
            <a:r>
              <a:rPr lang="en-US" altLang="zh-CN" sz="2800" b="1">
                <a:solidFill>
                  <a:srgbClr val="0033CC"/>
                </a:solidFill>
                <a:ea typeface="宋体" pitchFamily="2" charset="-122"/>
              </a:rPr>
              <a:t>n</a:t>
            </a:r>
            <a:r>
              <a:rPr lang="en-US" altLang="zh-CN" sz="2800" b="1" baseline="-250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 sz="2800" b="1">
                <a:solidFill>
                  <a:srgbClr val="0033CC"/>
                </a:solidFill>
                <a:ea typeface="宋体" pitchFamily="2" charset="-122"/>
              </a:rPr>
              <a:t>&lt;0,n</a:t>
            </a:r>
            <a:r>
              <a:rPr lang="en-US" altLang="zh-CN" sz="2800" b="1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 sz="2800" b="1">
                <a:solidFill>
                  <a:srgbClr val="0033CC"/>
                </a:solidFill>
                <a:ea typeface="宋体" pitchFamily="2" charset="-122"/>
              </a:rPr>
              <a:t>&gt;0</a:t>
            </a:r>
            <a:r>
              <a:rPr lang="zh-CN" altLang="en-US" sz="2800" b="1">
                <a:ea typeface="宋体" pitchFamily="2" charset="-122"/>
              </a:rPr>
              <a:t>时，除</a:t>
            </a:r>
            <a:r>
              <a:rPr lang="en-US" altLang="zh-CN" sz="2800" b="1">
                <a:ea typeface="宋体" pitchFamily="2" charset="-122"/>
              </a:rPr>
              <a:t>z=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</a:t>
            </a:r>
            <a:r>
              <a:rPr lang="zh-CN" altLang="en-US" sz="2800" b="1">
                <a:ea typeface="宋体" pitchFamily="2" charset="-122"/>
                <a:sym typeface="Symbol" pitchFamily="18" charset="2"/>
              </a:rPr>
              <a:t>及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z=0</a:t>
            </a:r>
            <a:r>
              <a:rPr lang="zh-CN" altLang="en-US" sz="2800" b="1">
                <a:ea typeface="宋体" pitchFamily="2" charset="-122"/>
                <a:sym typeface="Symbol" pitchFamily="18" charset="2"/>
              </a:rPr>
              <a:t>外，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X(z)</a:t>
            </a:r>
            <a:r>
              <a:rPr lang="zh-CN" altLang="en-US" sz="2800" b="1">
                <a:ea typeface="宋体" pitchFamily="2" charset="-122"/>
                <a:sym typeface="Symbol" pitchFamily="18" charset="2"/>
              </a:rPr>
              <a:t>在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z</a:t>
            </a:r>
            <a:r>
              <a:rPr lang="zh-CN" altLang="en-US" sz="2800" b="1">
                <a:ea typeface="宋体" pitchFamily="2" charset="-122"/>
                <a:sym typeface="Symbol" pitchFamily="18" charset="2"/>
              </a:rPr>
              <a:t>平面上处处收敛。即收敛域为：</a:t>
            </a:r>
            <a:endParaRPr lang="zh-CN" altLang="en-US" sz="2800" b="1">
              <a:ea typeface="宋体" pitchFamily="2" charset="-122"/>
            </a:endParaRPr>
          </a:p>
        </p:txBody>
      </p:sp>
      <p:graphicFrame>
        <p:nvGraphicFramePr>
          <p:cNvPr id="545798" name="Object 6"/>
          <p:cNvGraphicFramePr>
            <a:graphicFrameLocks noChangeAspect="1"/>
          </p:cNvGraphicFramePr>
          <p:nvPr/>
        </p:nvGraphicFramePr>
        <p:xfrm>
          <a:off x="1306513" y="3248025"/>
          <a:ext cx="4079875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4" name="Equation" r:id="rId3" imgW="1206360" imgH="469800" progId="Equation.DSMT4">
                  <p:embed/>
                </p:oleObj>
              </mc:Choice>
              <mc:Fallback>
                <p:oleObj name="Equation" r:id="rId3" imgW="12063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3248025"/>
                        <a:ext cx="4079875" cy="1289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799" name="Object 7"/>
          <p:cNvGraphicFramePr>
            <a:graphicFrameLocks noChangeAspect="1"/>
          </p:cNvGraphicFramePr>
          <p:nvPr/>
        </p:nvGraphicFramePr>
        <p:xfrm>
          <a:off x="2987675" y="5516563"/>
          <a:ext cx="274955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5" name="Equation" r:id="rId5" imgW="812520" imgH="253800" progId="Equation.DSMT4">
                  <p:embed/>
                </p:oleObj>
              </mc:Choice>
              <mc:Fallback>
                <p:oleObj name="Equation" r:id="rId5" imgW="8125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516563"/>
                        <a:ext cx="2749550" cy="696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325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5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4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6" grpId="0"/>
      <p:bldP spid="54579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122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D9BBD325-7DF9-4739-A9D3-73AA28C514C4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16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1229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476250"/>
            <a:ext cx="3946525" cy="57785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几类序列的</a:t>
            </a:r>
            <a:r>
              <a:rPr lang="en-US" altLang="zh-CN" sz="2800" smtClean="0"/>
              <a:t>Z</a:t>
            </a:r>
            <a:r>
              <a:rPr lang="zh-CN" altLang="en-US" sz="2800" smtClean="0"/>
              <a:t>变换收敛域</a:t>
            </a:r>
          </a:p>
        </p:txBody>
      </p:sp>
      <p:sp>
        <p:nvSpPr>
          <p:cNvPr id="546819" name="Rectangle 3"/>
          <p:cNvSpPr>
            <a:spLocks noChangeArrowheads="1"/>
          </p:cNvSpPr>
          <p:nvPr/>
        </p:nvSpPr>
        <p:spPr bwMode="auto">
          <a:xfrm>
            <a:off x="490538" y="1773238"/>
            <a:ext cx="818515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800" b="1">
                <a:ea typeface="宋体" pitchFamily="2" charset="-122"/>
              </a:rPr>
              <a:t>2</a:t>
            </a:r>
            <a:r>
              <a:rPr lang="zh-CN" altLang="en-US" sz="2800" b="1">
                <a:ea typeface="宋体" pitchFamily="2" charset="-122"/>
              </a:rPr>
              <a:t>）</a:t>
            </a:r>
            <a:r>
              <a:rPr lang="en-US" altLang="zh-CN" sz="2800" b="1">
                <a:solidFill>
                  <a:srgbClr val="0033CC"/>
                </a:solidFill>
                <a:ea typeface="宋体" pitchFamily="2" charset="-122"/>
              </a:rPr>
              <a:t>n</a:t>
            </a:r>
            <a:r>
              <a:rPr lang="en-US" altLang="zh-CN" sz="2800" b="1" baseline="-250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 sz="2800" b="1">
                <a:solidFill>
                  <a:srgbClr val="0033CC"/>
                </a:solidFill>
                <a:ea typeface="宋体" pitchFamily="2" charset="-122"/>
              </a:rPr>
              <a:t>&lt;0,n</a:t>
            </a:r>
            <a:r>
              <a:rPr lang="en-US" altLang="zh-CN" sz="2800" b="1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 sz="2800" b="1">
                <a:solidFill>
                  <a:srgbClr val="0033CC"/>
                </a:solidFill>
                <a:ea typeface="宋体" pitchFamily="2" charset="-122"/>
                <a:sym typeface="Symbol" pitchFamily="18" charset="2"/>
              </a:rPr>
              <a:t></a:t>
            </a:r>
            <a:r>
              <a:rPr lang="en-US" altLang="zh-CN" sz="2800" b="1">
                <a:solidFill>
                  <a:srgbClr val="0033CC"/>
                </a:solidFill>
                <a:ea typeface="宋体" pitchFamily="2" charset="-122"/>
              </a:rPr>
              <a:t>0</a:t>
            </a:r>
            <a:r>
              <a:rPr lang="zh-CN" altLang="en-US" sz="2800" b="1">
                <a:ea typeface="宋体" pitchFamily="2" charset="-122"/>
              </a:rPr>
              <a:t>时，除</a:t>
            </a:r>
            <a:r>
              <a:rPr lang="en-US" altLang="zh-CN" sz="2800" b="1">
                <a:ea typeface="宋体" pitchFamily="2" charset="-122"/>
              </a:rPr>
              <a:t>z=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</a:t>
            </a:r>
            <a:r>
              <a:rPr lang="zh-CN" altLang="en-US" sz="2800" b="1">
                <a:ea typeface="宋体" pitchFamily="2" charset="-122"/>
                <a:sym typeface="Symbol" pitchFamily="18" charset="2"/>
              </a:rPr>
              <a:t>外，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X(z)</a:t>
            </a:r>
            <a:r>
              <a:rPr lang="zh-CN" altLang="en-US" sz="2800" b="1">
                <a:ea typeface="宋体" pitchFamily="2" charset="-122"/>
                <a:sym typeface="Symbol" pitchFamily="18" charset="2"/>
              </a:rPr>
              <a:t>在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z</a:t>
            </a:r>
            <a:r>
              <a:rPr lang="zh-CN" altLang="en-US" sz="2800" b="1">
                <a:ea typeface="宋体" pitchFamily="2" charset="-122"/>
                <a:sym typeface="Symbol" pitchFamily="18" charset="2"/>
              </a:rPr>
              <a:t>平面上处处收敛。即收敛域为：</a:t>
            </a:r>
            <a:endParaRPr lang="zh-CN" altLang="en-US" sz="2800" b="1">
              <a:ea typeface="宋体" pitchFamily="2" charset="-122"/>
            </a:endParaRPr>
          </a:p>
        </p:txBody>
      </p:sp>
      <p:graphicFrame>
        <p:nvGraphicFramePr>
          <p:cNvPr id="546820" name="Object 4"/>
          <p:cNvGraphicFramePr>
            <a:graphicFrameLocks noChangeAspect="1"/>
          </p:cNvGraphicFramePr>
          <p:nvPr/>
        </p:nvGraphicFramePr>
        <p:xfrm>
          <a:off x="2843213" y="2628900"/>
          <a:ext cx="206216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31" name="Equation" r:id="rId3" imgW="609480" imgH="253800" progId="Equation.DSMT4">
                  <p:embed/>
                </p:oleObj>
              </mc:Choice>
              <mc:Fallback>
                <p:oleObj name="Equation" r:id="rId3" imgW="609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628900"/>
                        <a:ext cx="2062162" cy="696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6821" name="Rectangle 5"/>
          <p:cNvSpPr>
            <a:spLocks noChangeArrowheads="1"/>
          </p:cNvSpPr>
          <p:nvPr/>
        </p:nvSpPr>
        <p:spPr bwMode="auto">
          <a:xfrm>
            <a:off x="395288" y="3276600"/>
            <a:ext cx="81375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800" b="1">
                <a:ea typeface="宋体" pitchFamily="2" charset="-122"/>
              </a:rPr>
              <a:t>3</a:t>
            </a:r>
            <a:r>
              <a:rPr lang="zh-CN" altLang="en-US" sz="2800" b="1">
                <a:ea typeface="宋体" pitchFamily="2" charset="-122"/>
              </a:rPr>
              <a:t>）</a:t>
            </a:r>
            <a:r>
              <a:rPr lang="en-US" altLang="zh-CN" sz="2800" b="1">
                <a:solidFill>
                  <a:srgbClr val="0033CC"/>
                </a:solidFill>
                <a:ea typeface="宋体" pitchFamily="2" charset="-122"/>
              </a:rPr>
              <a:t>n</a:t>
            </a:r>
            <a:r>
              <a:rPr lang="en-US" altLang="zh-CN" sz="2800" b="1" baseline="-250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 sz="2800" b="1">
                <a:solidFill>
                  <a:srgbClr val="0033CC"/>
                </a:solidFill>
                <a:ea typeface="宋体" pitchFamily="2" charset="-122"/>
                <a:sym typeface="Symbol" pitchFamily="18" charset="2"/>
              </a:rPr>
              <a:t></a:t>
            </a:r>
            <a:r>
              <a:rPr lang="en-US" altLang="zh-CN" sz="2800" b="1">
                <a:solidFill>
                  <a:srgbClr val="0033CC"/>
                </a:solidFill>
                <a:ea typeface="宋体" pitchFamily="2" charset="-122"/>
              </a:rPr>
              <a:t>0,n</a:t>
            </a:r>
            <a:r>
              <a:rPr lang="en-US" altLang="zh-CN" sz="2800" b="1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 sz="2800" b="1">
                <a:solidFill>
                  <a:srgbClr val="0033CC"/>
                </a:solidFill>
                <a:ea typeface="宋体" pitchFamily="2" charset="-122"/>
                <a:sym typeface="Symbol" pitchFamily="18" charset="2"/>
              </a:rPr>
              <a:t>&gt;</a:t>
            </a:r>
            <a:r>
              <a:rPr lang="en-US" altLang="zh-CN" sz="2800" b="1">
                <a:solidFill>
                  <a:srgbClr val="0033CC"/>
                </a:solidFill>
                <a:ea typeface="宋体" pitchFamily="2" charset="-122"/>
              </a:rPr>
              <a:t>0</a:t>
            </a:r>
            <a:r>
              <a:rPr lang="zh-CN" altLang="en-US" sz="2800" b="1">
                <a:ea typeface="宋体" pitchFamily="2" charset="-122"/>
              </a:rPr>
              <a:t>时，除</a:t>
            </a:r>
            <a:r>
              <a:rPr lang="en-US" altLang="zh-CN" sz="2800" b="1">
                <a:ea typeface="宋体" pitchFamily="2" charset="-122"/>
              </a:rPr>
              <a:t>z=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0</a:t>
            </a:r>
            <a:r>
              <a:rPr lang="zh-CN" altLang="en-US" sz="2800" b="1">
                <a:ea typeface="宋体" pitchFamily="2" charset="-122"/>
                <a:sym typeface="Symbol" pitchFamily="18" charset="2"/>
              </a:rPr>
              <a:t>外，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X(z)</a:t>
            </a:r>
            <a:r>
              <a:rPr lang="zh-CN" altLang="en-US" sz="2800" b="1">
                <a:ea typeface="宋体" pitchFamily="2" charset="-122"/>
                <a:sym typeface="Symbol" pitchFamily="18" charset="2"/>
              </a:rPr>
              <a:t>在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z</a:t>
            </a:r>
            <a:r>
              <a:rPr lang="zh-CN" altLang="en-US" sz="2800" b="1">
                <a:ea typeface="宋体" pitchFamily="2" charset="-122"/>
                <a:sym typeface="Symbol" pitchFamily="18" charset="2"/>
              </a:rPr>
              <a:t>平面上处处收敛。即收敛域为：</a:t>
            </a:r>
            <a:endParaRPr lang="zh-CN" altLang="en-US" sz="2800" b="1">
              <a:ea typeface="宋体" pitchFamily="2" charset="-122"/>
            </a:endParaRPr>
          </a:p>
        </p:txBody>
      </p:sp>
      <p:graphicFrame>
        <p:nvGraphicFramePr>
          <p:cNvPr id="546822" name="Object 6"/>
          <p:cNvGraphicFramePr>
            <a:graphicFrameLocks noChangeAspect="1"/>
          </p:cNvGraphicFramePr>
          <p:nvPr/>
        </p:nvGraphicFramePr>
        <p:xfrm>
          <a:off x="3851275" y="3781425"/>
          <a:ext cx="1931988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32" name="Equation" r:id="rId5" imgW="571320" imgH="253800" progId="Equation.DSMT4">
                  <p:embed/>
                </p:oleObj>
              </mc:Choice>
              <mc:Fallback>
                <p:oleObj name="Equation" r:id="rId5" imgW="5713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781425"/>
                        <a:ext cx="1931988" cy="696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6823" name="Rectangle 7"/>
          <p:cNvSpPr>
            <a:spLocks noChangeArrowheads="1"/>
          </p:cNvSpPr>
          <p:nvPr/>
        </p:nvSpPr>
        <p:spPr bwMode="auto">
          <a:xfrm>
            <a:off x="539750" y="4500563"/>
            <a:ext cx="769302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800" b="1">
                <a:ea typeface="宋体" pitchFamily="2" charset="-122"/>
              </a:rPr>
              <a:t>所以，有限长序列的</a:t>
            </a:r>
            <a:r>
              <a:rPr lang="en-US" altLang="zh-CN" sz="2800" b="1">
                <a:ea typeface="宋体" pitchFamily="2" charset="-122"/>
              </a:rPr>
              <a:t>z</a:t>
            </a:r>
            <a:r>
              <a:rPr lang="zh-CN" altLang="en-US" sz="2800" b="1">
                <a:ea typeface="宋体" pitchFamily="2" charset="-122"/>
              </a:rPr>
              <a:t>变换收敛域至少为：</a:t>
            </a:r>
          </a:p>
        </p:txBody>
      </p:sp>
      <p:graphicFrame>
        <p:nvGraphicFramePr>
          <p:cNvPr id="546824" name="Object 8"/>
          <p:cNvGraphicFramePr>
            <a:graphicFrameLocks noChangeAspect="1"/>
          </p:cNvGraphicFramePr>
          <p:nvPr/>
        </p:nvGraphicFramePr>
        <p:xfrm>
          <a:off x="1116013" y="5148263"/>
          <a:ext cx="274955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33" name="Equation" r:id="rId7" imgW="812520" imgH="253800" progId="Equation.DSMT4">
                  <p:embed/>
                </p:oleObj>
              </mc:Choice>
              <mc:Fallback>
                <p:oleObj name="Equation" r:id="rId7" imgW="8125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148263"/>
                        <a:ext cx="2749550" cy="696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6825" name="Rectangle 9"/>
          <p:cNvSpPr>
            <a:spLocks noChangeArrowheads="1"/>
          </p:cNvSpPr>
          <p:nvPr/>
        </p:nvSpPr>
        <p:spPr bwMode="auto">
          <a:xfrm>
            <a:off x="4140200" y="5221288"/>
            <a:ext cx="48244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800" b="1">
                <a:ea typeface="宋体" pitchFamily="2" charset="-122"/>
              </a:rPr>
              <a:t>且有可能包括</a:t>
            </a:r>
            <a:r>
              <a:rPr lang="en-US" altLang="zh-CN" sz="2800" b="1">
                <a:ea typeface="宋体" pitchFamily="2" charset="-122"/>
              </a:rPr>
              <a:t>z=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 </a:t>
            </a:r>
            <a:r>
              <a:rPr lang="zh-CN" altLang="en-US" sz="2800" b="1">
                <a:ea typeface="宋体" pitchFamily="2" charset="-122"/>
                <a:sym typeface="Symbol" pitchFamily="18" charset="2"/>
              </a:rPr>
              <a:t>或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z=0</a:t>
            </a:r>
            <a:r>
              <a:rPr lang="zh-CN" altLang="en-US" sz="2800" b="1">
                <a:ea typeface="宋体" pitchFamily="2" charset="-122"/>
                <a:sym typeface="Symbol" pitchFamily="18" charset="2"/>
              </a:rPr>
              <a:t>点。</a:t>
            </a:r>
            <a:endParaRPr lang="zh-CN" altLang="en-US" sz="2800" b="1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53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4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4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4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4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19" grpId="0"/>
      <p:bldP spid="546821" grpId="0"/>
      <p:bldP spid="546823" grpId="0"/>
      <p:bldP spid="5468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133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01614FF1-4CFC-430B-BAB8-5FC26D25DFB6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17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13319" name="AutoShape 2"/>
          <p:cNvSpPr>
            <a:spLocks noChangeArrowheads="1"/>
          </p:cNvSpPr>
          <p:nvPr/>
        </p:nvSpPr>
        <p:spPr bwMode="auto">
          <a:xfrm>
            <a:off x="1042988" y="476250"/>
            <a:ext cx="3686175" cy="59213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FF0000"/>
                </a:solidFill>
                <a:ea typeface="宋体" pitchFamily="2" charset="-122"/>
              </a:rPr>
              <a:t>几类序列的</a:t>
            </a:r>
            <a:r>
              <a:rPr lang="en-US" altLang="zh-CN" sz="2400" b="1">
                <a:solidFill>
                  <a:srgbClr val="FF0000"/>
                </a:solidFill>
                <a:ea typeface="宋体" pitchFamily="2" charset="-122"/>
              </a:rPr>
              <a:t>Z</a:t>
            </a:r>
            <a:r>
              <a:rPr lang="zh-CN" altLang="en-US" sz="2400" b="1">
                <a:solidFill>
                  <a:srgbClr val="FF0000"/>
                </a:solidFill>
                <a:ea typeface="宋体" pitchFamily="2" charset="-122"/>
              </a:rPr>
              <a:t>变换收敛域</a:t>
            </a:r>
          </a:p>
        </p:txBody>
      </p:sp>
      <p:sp>
        <p:nvSpPr>
          <p:cNvPr id="13320" name="Rectangle 3"/>
          <p:cNvSpPr>
            <a:spLocks noChangeArrowheads="1"/>
          </p:cNvSpPr>
          <p:nvPr/>
        </p:nvSpPr>
        <p:spPr bwMode="auto">
          <a:xfrm>
            <a:off x="611188" y="1628775"/>
            <a:ext cx="769302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zh-CN" altLang="en-US" sz="2800" b="1">
                <a:solidFill>
                  <a:srgbClr val="0033CC"/>
                </a:solidFill>
                <a:ea typeface="宋体" pitchFamily="2" charset="-122"/>
              </a:rPr>
              <a:t>、右边序列</a:t>
            </a:r>
          </a:p>
        </p:txBody>
      </p:sp>
      <p:sp>
        <p:nvSpPr>
          <p:cNvPr id="547844" name="Rectangle 4"/>
          <p:cNvSpPr>
            <a:spLocks noChangeArrowheads="1"/>
          </p:cNvSpPr>
          <p:nvPr/>
        </p:nvSpPr>
        <p:spPr bwMode="auto">
          <a:xfrm>
            <a:off x="611188" y="2205038"/>
            <a:ext cx="770572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800" b="1">
                <a:ea typeface="宋体" pitchFamily="2" charset="-122"/>
              </a:rPr>
              <a:t>此序列是有始无终的序列，即当</a:t>
            </a:r>
            <a:r>
              <a:rPr lang="en-US" altLang="zh-CN" sz="2800" b="1">
                <a:solidFill>
                  <a:srgbClr val="FF5050"/>
                </a:solidFill>
                <a:ea typeface="宋体" pitchFamily="2" charset="-122"/>
              </a:rPr>
              <a:t>(n&lt;n</a:t>
            </a:r>
            <a:r>
              <a:rPr lang="en-US" altLang="zh-CN" sz="2800" b="1" baseline="-25000">
                <a:solidFill>
                  <a:srgbClr val="FF5050"/>
                </a:solidFill>
                <a:ea typeface="宋体" pitchFamily="2" charset="-122"/>
              </a:rPr>
              <a:t>1</a:t>
            </a:r>
            <a:r>
              <a:rPr lang="zh-CN" altLang="en-US" sz="2800" b="1">
                <a:solidFill>
                  <a:srgbClr val="FF5050"/>
                </a:solidFill>
                <a:ea typeface="宋体" pitchFamily="2" charset="-122"/>
                <a:sym typeface="Symbol" pitchFamily="18" charset="2"/>
              </a:rPr>
              <a:t>时</a:t>
            </a:r>
            <a:r>
              <a:rPr lang="en-US" altLang="zh-CN" sz="2800" b="1">
                <a:solidFill>
                  <a:srgbClr val="FF5050"/>
                </a:solidFill>
                <a:ea typeface="宋体" pitchFamily="2" charset="-122"/>
                <a:sym typeface="Symbol" pitchFamily="18" charset="2"/>
              </a:rPr>
              <a:t>x(n)=0),</a:t>
            </a:r>
            <a:r>
              <a:rPr lang="zh-CN" altLang="en-US" sz="2800" b="1">
                <a:ea typeface="宋体" pitchFamily="2" charset="-122"/>
              </a:rPr>
              <a:t>此序列的</a:t>
            </a:r>
            <a:r>
              <a:rPr lang="en-US" altLang="zh-CN" sz="2800" b="1">
                <a:ea typeface="宋体" pitchFamily="2" charset="-122"/>
              </a:rPr>
              <a:t>Z</a:t>
            </a:r>
            <a:r>
              <a:rPr lang="zh-CN" altLang="en-US" sz="2800" b="1">
                <a:ea typeface="宋体" pitchFamily="2" charset="-122"/>
              </a:rPr>
              <a:t>变换为：</a:t>
            </a:r>
          </a:p>
        </p:txBody>
      </p:sp>
      <p:graphicFrame>
        <p:nvGraphicFramePr>
          <p:cNvPr id="547845" name="Object 5"/>
          <p:cNvGraphicFramePr>
            <a:graphicFrameLocks noChangeAspect="1"/>
          </p:cNvGraphicFramePr>
          <p:nvPr/>
        </p:nvGraphicFramePr>
        <p:xfrm>
          <a:off x="3563938" y="2781300"/>
          <a:ext cx="3671887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32" name="Equation" r:id="rId3" imgW="1206360" imgH="457200" progId="Equation.DSMT4">
                  <p:embed/>
                </p:oleObj>
              </mc:Choice>
              <mc:Fallback>
                <p:oleObj name="Equation" r:id="rId3" imgW="12063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781300"/>
                        <a:ext cx="3671887" cy="1128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7846" name="Object 6"/>
          <p:cNvGraphicFramePr>
            <a:graphicFrameLocks noChangeAspect="1"/>
          </p:cNvGraphicFramePr>
          <p:nvPr/>
        </p:nvGraphicFramePr>
        <p:xfrm>
          <a:off x="395288" y="3860800"/>
          <a:ext cx="5195887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33" name="Equation" r:id="rId5" imgW="1536480" imgH="888840" progId="Equation.DSMT4">
                  <p:embed/>
                </p:oleObj>
              </mc:Choice>
              <mc:Fallback>
                <p:oleObj name="Equation" r:id="rId5" imgW="153648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860800"/>
                        <a:ext cx="5195887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936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1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1434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E02F1300-105A-4A6B-BF5A-35EB6535C3B7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18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14345" name="AutoShape 2"/>
          <p:cNvSpPr>
            <a:spLocks noChangeArrowheads="1"/>
          </p:cNvSpPr>
          <p:nvPr/>
        </p:nvSpPr>
        <p:spPr bwMode="auto">
          <a:xfrm>
            <a:off x="1042988" y="476250"/>
            <a:ext cx="3686175" cy="59213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FF0000"/>
                </a:solidFill>
                <a:ea typeface="宋体" pitchFamily="2" charset="-122"/>
              </a:rPr>
              <a:t>几类序列的</a:t>
            </a:r>
            <a:r>
              <a:rPr lang="en-US" altLang="zh-CN" sz="2400" b="1">
                <a:solidFill>
                  <a:srgbClr val="FF0000"/>
                </a:solidFill>
                <a:ea typeface="宋体" pitchFamily="2" charset="-122"/>
              </a:rPr>
              <a:t>Z</a:t>
            </a:r>
            <a:r>
              <a:rPr lang="zh-CN" altLang="en-US" sz="2400" b="1">
                <a:solidFill>
                  <a:srgbClr val="FF0000"/>
                </a:solidFill>
                <a:ea typeface="宋体" pitchFamily="2" charset="-122"/>
              </a:rPr>
              <a:t>变换收敛域</a:t>
            </a:r>
          </a:p>
        </p:txBody>
      </p:sp>
      <p:sp>
        <p:nvSpPr>
          <p:cNvPr id="548867" name="Rectangle 3"/>
          <p:cNvSpPr>
            <a:spLocks noChangeArrowheads="1"/>
          </p:cNvSpPr>
          <p:nvPr/>
        </p:nvSpPr>
        <p:spPr bwMode="auto">
          <a:xfrm>
            <a:off x="323850" y="1628775"/>
            <a:ext cx="1331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400" b="1">
                <a:ea typeface="宋体" pitchFamily="2" charset="-122"/>
              </a:rPr>
              <a:t>看出：</a:t>
            </a:r>
          </a:p>
        </p:txBody>
      </p:sp>
      <p:graphicFrame>
        <p:nvGraphicFramePr>
          <p:cNvPr id="548868" name="Object 4"/>
          <p:cNvGraphicFramePr>
            <a:graphicFrameLocks noChangeAspect="1"/>
          </p:cNvGraphicFramePr>
          <p:nvPr/>
        </p:nvGraphicFramePr>
        <p:xfrm>
          <a:off x="827088" y="1628775"/>
          <a:ext cx="74168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02" name="Equation" r:id="rId3" imgW="2806560" imgH="482400" progId="Equation.DSMT4">
                  <p:embed/>
                </p:oleObj>
              </mc:Choice>
              <mc:Fallback>
                <p:oleObj name="Equation" r:id="rId3" imgW="28065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628775"/>
                        <a:ext cx="7416800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8869" name="Rectangle 5"/>
          <p:cNvSpPr>
            <a:spLocks noChangeArrowheads="1"/>
          </p:cNvSpPr>
          <p:nvPr/>
        </p:nvSpPr>
        <p:spPr bwMode="auto">
          <a:xfrm>
            <a:off x="323850" y="2565400"/>
            <a:ext cx="83597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400" b="1">
                <a:ea typeface="宋体" pitchFamily="2" charset="-122"/>
              </a:rPr>
              <a:t>可见：右边序列的收敛域是半径为</a:t>
            </a:r>
            <a:r>
              <a:rPr lang="en-US" altLang="zh-CN" sz="2400" b="1">
                <a:ea typeface="宋体" pitchFamily="2" charset="-122"/>
              </a:rPr>
              <a:t>R</a:t>
            </a:r>
            <a:r>
              <a:rPr lang="en-US" altLang="zh-CN" sz="2400" b="1" baseline="-25000">
                <a:ea typeface="宋体" pitchFamily="2" charset="-122"/>
              </a:rPr>
              <a:t>x1</a:t>
            </a:r>
            <a:r>
              <a:rPr lang="zh-CN" altLang="en-US" sz="2400" b="1">
                <a:ea typeface="宋体" pitchFamily="2" charset="-122"/>
              </a:rPr>
              <a:t>的圆外部分。</a:t>
            </a:r>
          </a:p>
        </p:txBody>
      </p:sp>
      <p:graphicFrame>
        <p:nvGraphicFramePr>
          <p:cNvPr id="548870" name="Object 6"/>
          <p:cNvGraphicFramePr>
            <a:graphicFrameLocks noChangeAspect="1"/>
          </p:cNvGraphicFramePr>
          <p:nvPr/>
        </p:nvGraphicFramePr>
        <p:xfrm>
          <a:off x="3708400" y="3357563"/>
          <a:ext cx="14239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03" name="Equation" r:id="rId5" imgW="482400" imgH="253800" progId="Equation.DSMT4">
                  <p:embed/>
                </p:oleObj>
              </mc:Choice>
              <mc:Fallback>
                <p:oleObj name="Equation" r:id="rId5" imgW="482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357563"/>
                        <a:ext cx="1423988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8871" name="Rectangle 7"/>
          <p:cNvSpPr>
            <a:spLocks noChangeArrowheads="1"/>
          </p:cNvSpPr>
          <p:nvPr/>
        </p:nvSpPr>
        <p:spPr bwMode="auto">
          <a:xfrm>
            <a:off x="539750" y="2997200"/>
            <a:ext cx="64389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1">
                <a:ea typeface="宋体" pitchFamily="2" charset="-122"/>
              </a:rPr>
              <a:t>1</a:t>
            </a:r>
            <a:r>
              <a:rPr lang="zh-CN" altLang="en-US" sz="2400" b="1">
                <a:ea typeface="宋体" pitchFamily="2" charset="-122"/>
              </a:rPr>
              <a:t>）如果</a:t>
            </a:r>
            <a:r>
              <a:rPr lang="en-US" altLang="zh-CN" sz="2400" b="1">
                <a:solidFill>
                  <a:srgbClr val="0033CC"/>
                </a:solidFill>
                <a:ea typeface="宋体" pitchFamily="2" charset="-122"/>
              </a:rPr>
              <a:t>n</a:t>
            </a:r>
            <a:r>
              <a:rPr lang="en-US" altLang="zh-CN" sz="2400" b="1" baseline="-250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 sz="2400" b="1">
                <a:solidFill>
                  <a:srgbClr val="0033CC"/>
                </a:solidFill>
                <a:ea typeface="宋体" pitchFamily="2" charset="-122"/>
                <a:sym typeface="Symbol" pitchFamily="18" charset="2"/>
              </a:rPr>
              <a:t></a:t>
            </a:r>
            <a:r>
              <a:rPr lang="en-US" altLang="zh-CN" sz="2400" b="1">
                <a:solidFill>
                  <a:srgbClr val="0033CC"/>
                </a:solidFill>
                <a:ea typeface="宋体" pitchFamily="2" charset="-122"/>
              </a:rPr>
              <a:t>0</a:t>
            </a:r>
            <a:r>
              <a:rPr lang="zh-CN" altLang="en-US" sz="2400" b="1">
                <a:solidFill>
                  <a:srgbClr val="0033CC"/>
                </a:solidFill>
                <a:ea typeface="宋体" pitchFamily="2" charset="-122"/>
              </a:rPr>
              <a:t>，</a:t>
            </a:r>
            <a:r>
              <a:rPr lang="zh-CN" altLang="en-US" sz="2400" b="1">
                <a:solidFill>
                  <a:srgbClr val="000000"/>
                </a:solidFill>
                <a:ea typeface="宋体" pitchFamily="2" charset="-122"/>
              </a:rPr>
              <a:t>则收敛域包括</a:t>
            </a:r>
            <a:r>
              <a:rPr lang="en-US" altLang="zh-CN" sz="2400" b="1">
                <a:ea typeface="宋体" pitchFamily="2" charset="-122"/>
              </a:rPr>
              <a:t>z=</a:t>
            </a:r>
            <a:r>
              <a:rPr lang="en-US" altLang="zh-CN" sz="2400" b="1">
                <a:ea typeface="宋体" pitchFamily="2" charset="-122"/>
                <a:sym typeface="Symbol" pitchFamily="18" charset="2"/>
              </a:rPr>
              <a:t></a:t>
            </a:r>
            <a:r>
              <a:rPr lang="zh-CN" altLang="en-US" sz="2400" b="1">
                <a:ea typeface="宋体" pitchFamily="2" charset="-122"/>
                <a:sym typeface="Symbol" pitchFamily="18" charset="2"/>
              </a:rPr>
              <a:t>。即收敛域为</a:t>
            </a:r>
          </a:p>
        </p:txBody>
      </p:sp>
      <p:sp>
        <p:nvSpPr>
          <p:cNvPr id="548872" name="Rectangle 8"/>
          <p:cNvSpPr>
            <a:spLocks noChangeArrowheads="1"/>
          </p:cNvSpPr>
          <p:nvPr/>
        </p:nvSpPr>
        <p:spPr bwMode="auto">
          <a:xfrm>
            <a:off x="539750" y="3860800"/>
            <a:ext cx="67564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1">
                <a:ea typeface="宋体" pitchFamily="2" charset="-122"/>
              </a:rPr>
              <a:t>2</a:t>
            </a:r>
            <a:r>
              <a:rPr lang="zh-CN" altLang="en-US" sz="2400" b="1">
                <a:ea typeface="宋体" pitchFamily="2" charset="-122"/>
              </a:rPr>
              <a:t>）如果</a:t>
            </a:r>
            <a:r>
              <a:rPr lang="en-US" altLang="zh-CN" sz="2400" b="1">
                <a:solidFill>
                  <a:srgbClr val="0033CC"/>
                </a:solidFill>
                <a:ea typeface="宋体" pitchFamily="2" charset="-122"/>
              </a:rPr>
              <a:t>n</a:t>
            </a:r>
            <a:r>
              <a:rPr lang="en-US" altLang="zh-CN" sz="2400" b="1" baseline="-250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 sz="2400" b="1">
                <a:solidFill>
                  <a:srgbClr val="0033CC"/>
                </a:solidFill>
                <a:ea typeface="宋体" pitchFamily="2" charset="-122"/>
                <a:sym typeface="Symbol" pitchFamily="18" charset="2"/>
              </a:rPr>
              <a:t>&lt;</a:t>
            </a:r>
            <a:r>
              <a:rPr lang="en-US" altLang="zh-CN" sz="2400" b="1">
                <a:solidFill>
                  <a:srgbClr val="0033CC"/>
                </a:solidFill>
                <a:ea typeface="宋体" pitchFamily="2" charset="-122"/>
              </a:rPr>
              <a:t>0</a:t>
            </a:r>
            <a:r>
              <a:rPr lang="zh-CN" altLang="en-US" sz="2400" b="1">
                <a:solidFill>
                  <a:srgbClr val="0033CC"/>
                </a:solidFill>
                <a:ea typeface="宋体" pitchFamily="2" charset="-122"/>
              </a:rPr>
              <a:t>，</a:t>
            </a:r>
            <a:r>
              <a:rPr lang="zh-CN" altLang="en-US" sz="2400" b="1">
                <a:solidFill>
                  <a:srgbClr val="000000"/>
                </a:solidFill>
                <a:ea typeface="宋体" pitchFamily="2" charset="-122"/>
              </a:rPr>
              <a:t>则收敛域不包括</a:t>
            </a:r>
            <a:r>
              <a:rPr lang="en-US" altLang="zh-CN" sz="2400" b="1">
                <a:ea typeface="宋体" pitchFamily="2" charset="-122"/>
              </a:rPr>
              <a:t>z=</a:t>
            </a:r>
            <a:r>
              <a:rPr lang="en-US" altLang="zh-CN" sz="2400" b="1">
                <a:ea typeface="宋体" pitchFamily="2" charset="-122"/>
                <a:sym typeface="Symbol" pitchFamily="18" charset="2"/>
              </a:rPr>
              <a:t></a:t>
            </a:r>
            <a:r>
              <a:rPr lang="zh-CN" altLang="en-US" sz="2400" b="1">
                <a:ea typeface="宋体" pitchFamily="2" charset="-122"/>
                <a:sym typeface="Symbol" pitchFamily="18" charset="2"/>
              </a:rPr>
              <a:t>。即收敛域为</a:t>
            </a:r>
          </a:p>
        </p:txBody>
      </p:sp>
      <p:graphicFrame>
        <p:nvGraphicFramePr>
          <p:cNvPr id="548873" name="Object 9"/>
          <p:cNvGraphicFramePr>
            <a:graphicFrameLocks noChangeAspect="1"/>
          </p:cNvGraphicFramePr>
          <p:nvPr/>
        </p:nvGraphicFramePr>
        <p:xfrm>
          <a:off x="3635375" y="4221163"/>
          <a:ext cx="20589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04" name="Equation" r:id="rId7" imgW="698400" imgH="253800" progId="Equation.DSMT4">
                  <p:embed/>
                </p:oleObj>
              </mc:Choice>
              <mc:Fallback>
                <p:oleObj name="Equation" r:id="rId7" imgW="698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221163"/>
                        <a:ext cx="2058988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8874" name="Rectangle 10"/>
          <p:cNvSpPr>
            <a:spLocks noChangeArrowheads="1"/>
          </p:cNvSpPr>
          <p:nvPr/>
        </p:nvSpPr>
        <p:spPr bwMode="auto">
          <a:xfrm>
            <a:off x="539750" y="4868863"/>
            <a:ext cx="8205788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1">
                <a:ea typeface="宋体" pitchFamily="2" charset="-122"/>
              </a:rPr>
              <a:t>3</a:t>
            </a:r>
            <a:r>
              <a:rPr lang="zh-CN" altLang="en-US" sz="2400" b="1">
                <a:ea typeface="宋体" pitchFamily="2" charset="-122"/>
              </a:rPr>
              <a:t>）如果</a:t>
            </a:r>
            <a:r>
              <a:rPr lang="en-US" altLang="zh-CN" sz="2400" b="1">
                <a:solidFill>
                  <a:srgbClr val="0033CC"/>
                </a:solidFill>
                <a:ea typeface="宋体" pitchFamily="2" charset="-122"/>
              </a:rPr>
              <a:t>n</a:t>
            </a:r>
            <a:r>
              <a:rPr lang="en-US" altLang="zh-CN" sz="2400" b="1" baseline="-250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 sz="2400" b="1">
                <a:solidFill>
                  <a:srgbClr val="0033CC"/>
                </a:solidFill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400" b="1">
                <a:solidFill>
                  <a:srgbClr val="0033CC"/>
                </a:solidFill>
                <a:ea typeface="宋体" pitchFamily="2" charset="-122"/>
              </a:rPr>
              <a:t>0</a:t>
            </a:r>
            <a:r>
              <a:rPr lang="zh-CN" altLang="en-US" sz="2400" b="1">
                <a:solidFill>
                  <a:srgbClr val="0033CC"/>
                </a:solidFill>
                <a:ea typeface="宋体" pitchFamily="2" charset="-122"/>
              </a:rPr>
              <a:t>，</a:t>
            </a:r>
            <a:r>
              <a:rPr lang="zh-CN" altLang="en-US" sz="2400" b="1">
                <a:solidFill>
                  <a:srgbClr val="000000"/>
                </a:solidFill>
                <a:ea typeface="宋体" pitchFamily="2" charset="-122"/>
              </a:rPr>
              <a:t>则右边序列变成因果序列，即因果序列是右边序列的一种特殊情况，其收敛域</a:t>
            </a:r>
            <a:r>
              <a:rPr lang="zh-CN" altLang="en-US" sz="2400" b="1">
                <a:ea typeface="宋体" pitchFamily="2" charset="-122"/>
                <a:sym typeface="Symbol" pitchFamily="18" charset="2"/>
              </a:rPr>
              <a:t>为：</a:t>
            </a:r>
          </a:p>
        </p:txBody>
      </p:sp>
      <p:graphicFrame>
        <p:nvGraphicFramePr>
          <p:cNvPr id="548875" name="Object 11"/>
          <p:cNvGraphicFramePr>
            <a:graphicFrameLocks noChangeAspect="1"/>
          </p:cNvGraphicFramePr>
          <p:nvPr/>
        </p:nvGraphicFramePr>
        <p:xfrm>
          <a:off x="4211638" y="5589588"/>
          <a:ext cx="17605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05" name="Equation" r:id="rId9" imgW="596880" imgH="253800" progId="Equation.DSMT4">
                  <p:embed/>
                </p:oleObj>
              </mc:Choice>
              <mc:Fallback>
                <p:oleObj name="Equation" r:id="rId9" imgW="596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5589588"/>
                        <a:ext cx="1760537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986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4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4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4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4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4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7" grpId="0"/>
      <p:bldP spid="548869" grpId="0"/>
      <p:bldP spid="548871" grpId="0"/>
      <p:bldP spid="548872" grpId="0"/>
      <p:bldP spid="54887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153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45CF3602-A94E-4D8B-9796-45F819628C0F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19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15367" name="AutoShape 2"/>
          <p:cNvSpPr>
            <a:spLocks noChangeArrowheads="1"/>
          </p:cNvSpPr>
          <p:nvPr/>
        </p:nvSpPr>
        <p:spPr bwMode="auto">
          <a:xfrm>
            <a:off x="1331913" y="476250"/>
            <a:ext cx="3686175" cy="59213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FF0000"/>
                </a:solidFill>
                <a:ea typeface="宋体" pitchFamily="2" charset="-122"/>
              </a:rPr>
              <a:t>几类序列的</a:t>
            </a:r>
            <a:r>
              <a:rPr lang="en-US" altLang="zh-CN" sz="2400" b="1">
                <a:solidFill>
                  <a:srgbClr val="FF0000"/>
                </a:solidFill>
                <a:ea typeface="宋体" pitchFamily="2" charset="-122"/>
              </a:rPr>
              <a:t>Z</a:t>
            </a:r>
            <a:r>
              <a:rPr lang="zh-CN" altLang="en-US" sz="2400" b="1">
                <a:solidFill>
                  <a:srgbClr val="FF0000"/>
                </a:solidFill>
                <a:ea typeface="宋体" pitchFamily="2" charset="-122"/>
              </a:rPr>
              <a:t>变换收敛域</a:t>
            </a:r>
          </a:p>
        </p:txBody>
      </p:sp>
      <p:sp>
        <p:nvSpPr>
          <p:cNvPr id="15368" name="Rectangle 3"/>
          <p:cNvSpPr>
            <a:spLocks noChangeArrowheads="1"/>
          </p:cNvSpPr>
          <p:nvPr/>
        </p:nvSpPr>
        <p:spPr bwMode="auto">
          <a:xfrm>
            <a:off x="635000" y="1663700"/>
            <a:ext cx="769302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33CC"/>
                </a:solidFill>
                <a:ea typeface="宋体" pitchFamily="2" charset="-122"/>
              </a:rPr>
              <a:t>3</a:t>
            </a:r>
            <a:r>
              <a:rPr lang="zh-CN" altLang="en-US" sz="2800" b="1">
                <a:solidFill>
                  <a:srgbClr val="0033CC"/>
                </a:solidFill>
                <a:ea typeface="宋体" pitchFamily="2" charset="-122"/>
              </a:rPr>
              <a:t>、左边序列</a:t>
            </a:r>
          </a:p>
        </p:txBody>
      </p:sp>
      <p:sp>
        <p:nvSpPr>
          <p:cNvPr id="549892" name="Rectangle 4"/>
          <p:cNvSpPr>
            <a:spLocks noChangeArrowheads="1"/>
          </p:cNvSpPr>
          <p:nvPr/>
        </p:nvSpPr>
        <p:spPr bwMode="auto">
          <a:xfrm>
            <a:off x="592138" y="2303463"/>
            <a:ext cx="80835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800" b="1">
                <a:ea typeface="宋体" pitchFamily="2" charset="-122"/>
              </a:rPr>
              <a:t>此序列是无始有终的序列，即当</a:t>
            </a:r>
            <a:r>
              <a:rPr lang="en-US" altLang="zh-CN" sz="2800" b="1">
                <a:solidFill>
                  <a:srgbClr val="FF5050"/>
                </a:solidFill>
                <a:ea typeface="宋体" pitchFamily="2" charset="-122"/>
              </a:rPr>
              <a:t>(n&gt;n</a:t>
            </a:r>
            <a:r>
              <a:rPr lang="en-US" altLang="zh-CN" sz="2800" b="1" baseline="-25000">
                <a:solidFill>
                  <a:srgbClr val="FF5050"/>
                </a:solidFill>
                <a:ea typeface="宋体" pitchFamily="2" charset="-122"/>
              </a:rPr>
              <a:t>2</a:t>
            </a:r>
            <a:r>
              <a:rPr lang="zh-CN" altLang="en-US" sz="2800" b="1">
                <a:solidFill>
                  <a:srgbClr val="FF5050"/>
                </a:solidFill>
                <a:ea typeface="宋体" pitchFamily="2" charset="-122"/>
                <a:sym typeface="Symbol" pitchFamily="18" charset="2"/>
              </a:rPr>
              <a:t>时</a:t>
            </a:r>
            <a:r>
              <a:rPr lang="en-US" altLang="zh-CN" sz="2800" b="1">
                <a:solidFill>
                  <a:srgbClr val="FF5050"/>
                </a:solidFill>
                <a:ea typeface="宋体" pitchFamily="2" charset="-122"/>
                <a:sym typeface="Symbol" pitchFamily="18" charset="2"/>
              </a:rPr>
              <a:t>,x(n)=0),</a:t>
            </a:r>
            <a:r>
              <a:rPr lang="zh-CN" altLang="en-US" sz="2800" b="1">
                <a:ea typeface="宋体" pitchFamily="2" charset="-122"/>
              </a:rPr>
              <a:t>此序列的</a:t>
            </a:r>
            <a:r>
              <a:rPr lang="en-US" altLang="zh-CN" sz="2800" b="1">
                <a:ea typeface="宋体" pitchFamily="2" charset="-122"/>
              </a:rPr>
              <a:t>Z</a:t>
            </a:r>
            <a:r>
              <a:rPr lang="zh-CN" altLang="en-US" sz="2800" b="1">
                <a:ea typeface="宋体" pitchFamily="2" charset="-122"/>
              </a:rPr>
              <a:t>变换为：</a:t>
            </a:r>
          </a:p>
        </p:txBody>
      </p:sp>
      <p:graphicFrame>
        <p:nvGraphicFramePr>
          <p:cNvPr id="549893" name="Object 5"/>
          <p:cNvGraphicFramePr>
            <a:graphicFrameLocks noChangeAspect="1"/>
          </p:cNvGraphicFramePr>
          <p:nvPr/>
        </p:nvGraphicFramePr>
        <p:xfrm>
          <a:off x="2051050" y="2997200"/>
          <a:ext cx="420846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80" name="Equation" r:id="rId3" imgW="1244520" imgH="444240" progId="Equation.DSMT4">
                  <p:embed/>
                </p:oleObj>
              </mc:Choice>
              <mc:Fallback>
                <p:oleObj name="Equation" r:id="rId3" imgW="12445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997200"/>
                        <a:ext cx="4208463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9894" name="Object 6"/>
          <p:cNvGraphicFramePr>
            <a:graphicFrameLocks noChangeAspect="1"/>
          </p:cNvGraphicFramePr>
          <p:nvPr/>
        </p:nvGraphicFramePr>
        <p:xfrm>
          <a:off x="611188" y="4149725"/>
          <a:ext cx="8315325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81" name="Equation" r:id="rId5" imgW="2819160" imgH="723600" progId="Equation.DSMT4">
                  <p:embed/>
                </p:oleObj>
              </mc:Choice>
              <mc:Fallback>
                <p:oleObj name="Equation" r:id="rId5" imgW="281916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149725"/>
                        <a:ext cx="8315325" cy="173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087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11162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B4369E86-EB8D-4F95-9296-63724EC77093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2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111621" name="Rectangle 2"/>
          <p:cNvSpPr>
            <a:spLocks noGrp="1" noChangeArrowheads="1"/>
          </p:cNvSpPr>
          <p:nvPr>
            <p:ph type="title"/>
          </p:nvPr>
        </p:nvSpPr>
        <p:spPr>
          <a:xfrm>
            <a:off x="217488" y="207963"/>
            <a:ext cx="79248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本章的主要内容</a:t>
            </a:r>
          </a:p>
        </p:txBody>
      </p:sp>
      <p:sp>
        <p:nvSpPr>
          <p:cNvPr id="1116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825625"/>
            <a:ext cx="7693025" cy="4319588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000FF"/>
                </a:solidFill>
              </a:rPr>
              <a:t>z</a:t>
            </a:r>
            <a:r>
              <a:rPr lang="zh-CN" altLang="en-US" dirty="0" smtClean="0">
                <a:solidFill>
                  <a:srgbClr val="0000FF"/>
                </a:solidFill>
              </a:rPr>
              <a:t>变换定义、典型序列的</a:t>
            </a:r>
            <a:r>
              <a:rPr lang="en-US" altLang="zh-CN" dirty="0" smtClean="0">
                <a:solidFill>
                  <a:srgbClr val="0000FF"/>
                </a:solidFill>
              </a:rPr>
              <a:t>z</a:t>
            </a:r>
            <a:r>
              <a:rPr lang="zh-CN" altLang="en-US" dirty="0" smtClean="0">
                <a:solidFill>
                  <a:srgbClr val="0000FF"/>
                </a:solidFill>
              </a:rPr>
              <a:t>变换</a:t>
            </a:r>
          </a:p>
          <a:p>
            <a:pPr eaLnBrk="1" hangingPunct="1"/>
            <a:r>
              <a:rPr lang="en-US" altLang="zh-CN" dirty="0" smtClean="0">
                <a:solidFill>
                  <a:srgbClr val="0000FF"/>
                </a:solidFill>
              </a:rPr>
              <a:t>z</a:t>
            </a:r>
            <a:r>
              <a:rPr lang="zh-CN" altLang="en-US" dirty="0" smtClean="0">
                <a:solidFill>
                  <a:srgbClr val="0000FF"/>
                </a:solidFill>
              </a:rPr>
              <a:t>变换的收敛域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逆</a:t>
            </a:r>
            <a:r>
              <a:rPr lang="en-US" altLang="zh-CN" dirty="0">
                <a:solidFill>
                  <a:srgbClr val="0000FF"/>
                </a:solidFill>
              </a:rPr>
              <a:t>z</a:t>
            </a:r>
            <a:r>
              <a:rPr lang="zh-CN" altLang="en-US" dirty="0" smtClean="0">
                <a:solidFill>
                  <a:srgbClr val="0000FF"/>
                </a:solidFill>
              </a:rPr>
              <a:t>变换</a:t>
            </a:r>
          </a:p>
          <a:p>
            <a:pPr eaLnBrk="1" hangingPunct="1"/>
            <a:r>
              <a:rPr lang="en-US" altLang="zh-CN" dirty="0" smtClean="0">
                <a:solidFill>
                  <a:srgbClr val="0000FF"/>
                </a:solidFill>
              </a:rPr>
              <a:t>z</a:t>
            </a:r>
            <a:r>
              <a:rPr lang="zh-CN" altLang="en-US" dirty="0" smtClean="0">
                <a:solidFill>
                  <a:srgbClr val="0000FF"/>
                </a:solidFill>
              </a:rPr>
              <a:t>变换的基本性质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利用</a:t>
            </a:r>
            <a:r>
              <a:rPr lang="en-US" altLang="zh-CN" dirty="0">
                <a:solidFill>
                  <a:srgbClr val="0000FF"/>
                </a:solidFill>
              </a:rPr>
              <a:t>z</a:t>
            </a:r>
            <a:r>
              <a:rPr lang="zh-CN" altLang="en-US" dirty="0">
                <a:solidFill>
                  <a:srgbClr val="0000FF"/>
                </a:solidFill>
              </a:rPr>
              <a:t>变换解</a:t>
            </a:r>
            <a:r>
              <a:rPr lang="zh-CN" altLang="en-US" dirty="0" smtClean="0">
                <a:solidFill>
                  <a:srgbClr val="0000FF"/>
                </a:solidFill>
              </a:rPr>
              <a:t>差分方程</a:t>
            </a:r>
          </a:p>
          <a:p>
            <a:pPr eaLnBrk="1" hangingPunct="1"/>
            <a:r>
              <a:rPr lang="zh-CN" altLang="en-US" dirty="0" smtClean="0">
                <a:solidFill>
                  <a:srgbClr val="0000FF"/>
                </a:solidFill>
              </a:rPr>
              <a:t>离散系统的系统函数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rgbClr val="0000FF"/>
                </a:solidFill>
              </a:rPr>
              <a:t>离散系统的频率响应</a:t>
            </a:r>
          </a:p>
        </p:txBody>
      </p:sp>
    </p:spTree>
    <p:extLst>
      <p:ext uri="{BB962C8B-B14F-4D97-AF65-F5344CB8AC3E}">
        <p14:creationId xmlns:p14="http://schemas.microsoft.com/office/powerpoint/2010/main" val="360554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163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F0370EFE-E6F0-4D94-A01C-1A4DB3C000F6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20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16391" name="AutoShape 2"/>
          <p:cNvSpPr>
            <a:spLocks noChangeArrowheads="1"/>
          </p:cNvSpPr>
          <p:nvPr/>
        </p:nvSpPr>
        <p:spPr bwMode="auto">
          <a:xfrm>
            <a:off x="1476375" y="404813"/>
            <a:ext cx="3686175" cy="592137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FF0000"/>
                </a:solidFill>
                <a:ea typeface="宋体" pitchFamily="2" charset="-122"/>
              </a:rPr>
              <a:t>几类序列的</a:t>
            </a:r>
            <a:r>
              <a:rPr lang="en-US" altLang="zh-CN" sz="2400" b="1">
                <a:solidFill>
                  <a:srgbClr val="FF0000"/>
                </a:solidFill>
                <a:ea typeface="宋体" pitchFamily="2" charset="-122"/>
              </a:rPr>
              <a:t>Z</a:t>
            </a:r>
            <a:r>
              <a:rPr lang="zh-CN" altLang="en-US" sz="2400" b="1">
                <a:solidFill>
                  <a:srgbClr val="FF0000"/>
                </a:solidFill>
                <a:ea typeface="宋体" pitchFamily="2" charset="-122"/>
              </a:rPr>
              <a:t>变换收敛域</a:t>
            </a:r>
          </a:p>
        </p:txBody>
      </p:sp>
      <p:graphicFrame>
        <p:nvGraphicFramePr>
          <p:cNvPr id="550915" name="Object 3"/>
          <p:cNvGraphicFramePr>
            <a:graphicFrameLocks noChangeAspect="1"/>
          </p:cNvGraphicFramePr>
          <p:nvPr/>
        </p:nvGraphicFramePr>
        <p:xfrm>
          <a:off x="395288" y="1341438"/>
          <a:ext cx="516890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4" name="Equation" r:id="rId3" imgW="1650960" imgH="444240" progId="Equation.DSMT4">
                  <p:embed/>
                </p:oleObj>
              </mc:Choice>
              <mc:Fallback>
                <p:oleObj name="Equation" r:id="rId3" imgW="16509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341438"/>
                        <a:ext cx="5168900" cy="1004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0916" name="Object 4"/>
          <p:cNvGraphicFramePr>
            <a:graphicFrameLocks noChangeAspect="1"/>
          </p:cNvGraphicFramePr>
          <p:nvPr/>
        </p:nvGraphicFramePr>
        <p:xfrm>
          <a:off x="468313" y="2349500"/>
          <a:ext cx="6891337" cy="381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5" name="Equation" r:id="rId5" imgW="2692080" imgH="1803240" progId="Equation.DSMT4">
                  <p:embed/>
                </p:oleObj>
              </mc:Choice>
              <mc:Fallback>
                <p:oleObj name="Equation" r:id="rId5" imgW="2692080" imgH="1803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349500"/>
                        <a:ext cx="6891337" cy="3814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923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0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0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0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0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1741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17DAB7A0-1648-475F-9BD1-4022B1B7D1AB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21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17417" name="AutoShape 2"/>
          <p:cNvSpPr>
            <a:spLocks noChangeArrowheads="1"/>
          </p:cNvSpPr>
          <p:nvPr/>
        </p:nvSpPr>
        <p:spPr bwMode="auto">
          <a:xfrm>
            <a:off x="2051050" y="404813"/>
            <a:ext cx="3686175" cy="592137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FF0000"/>
                </a:solidFill>
                <a:ea typeface="宋体" pitchFamily="2" charset="-122"/>
              </a:rPr>
              <a:t>几类序列的</a:t>
            </a:r>
            <a:r>
              <a:rPr lang="en-US" altLang="zh-CN" sz="2400" b="1">
                <a:solidFill>
                  <a:srgbClr val="FF0000"/>
                </a:solidFill>
                <a:ea typeface="宋体" pitchFamily="2" charset="-122"/>
              </a:rPr>
              <a:t>Z</a:t>
            </a:r>
            <a:r>
              <a:rPr lang="zh-CN" altLang="en-US" sz="2400" b="1">
                <a:solidFill>
                  <a:srgbClr val="FF0000"/>
                </a:solidFill>
                <a:ea typeface="宋体" pitchFamily="2" charset="-122"/>
              </a:rPr>
              <a:t>变换收敛域</a:t>
            </a:r>
          </a:p>
        </p:txBody>
      </p:sp>
      <p:graphicFrame>
        <p:nvGraphicFramePr>
          <p:cNvPr id="551939" name="Object 3"/>
          <p:cNvGraphicFramePr>
            <a:graphicFrameLocks noChangeAspect="1"/>
          </p:cNvGraphicFramePr>
          <p:nvPr/>
        </p:nvGraphicFramePr>
        <p:xfrm>
          <a:off x="138113" y="1608138"/>
          <a:ext cx="853598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4" name="Equation" r:id="rId3" imgW="3365280" imgH="228600" progId="Equation.DSMT4">
                  <p:embed/>
                </p:oleObj>
              </mc:Choice>
              <mc:Fallback>
                <p:oleObj name="Equation" r:id="rId3" imgW="3365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3" y="1608138"/>
                        <a:ext cx="8535987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1940" name="Object 4"/>
          <p:cNvGraphicFramePr>
            <a:graphicFrameLocks noChangeAspect="1"/>
          </p:cNvGraphicFramePr>
          <p:nvPr/>
        </p:nvGraphicFramePr>
        <p:xfrm>
          <a:off x="3419475" y="3500438"/>
          <a:ext cx="21367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5" name="Equation" r:id="rId5" imgW="723600" imgH="253800" progId="Equation.DSMT4">
                  <p:embed/>
                </p:oleObj>
              </mc:Choice>
              <mc:Fallback>
                <p:oleObj name="Equation" r:id="rId5" imgW="723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500438"/>
                        <a:ext cx="21367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1941" name="Rectangle 5"/>
          <p:cNvSpPr>
            <a:spLocks noChangeArrowheads="1"/>
          </p:cNvSpPr>
          <p:nvPr/>
        </p:nvSpPr>
        <p:spPr bwMode="auto">
          <a:xfrm>
            <a:off x="395288" y="2852738"/>
            <a:ext cx="77851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800" b="1">
                <a:ea typeface="宋体" pitchFamily="2" charset="-122"/>
              </a:rPr>
              <a:t>1</a:t>
            </a:r>
            <a:r>
              <a:rPr lang="zh-CN" altLang="en-US" sz="2800" b="1">
                <a:ea typeface="宋体" pitchFamily="2" charset="-122"/>
              </a:rPr>
              <a:t>）如果</a:t>
            </a:r>
            <a:r>
              <a:rPr lang="en-US" altLang="zh-CN" sz="2800" b="1">
                <a:solidFill>
                  <a:srgbClr val="0033CC"/>
                </a:solidFill>
                <a:ea typeface="宋体" pitchFamily="2" charset="-122"/>
              </a:rPr>
              <a:t>n</a:t>
            </a:r>
            <a:r>
              <a:rPr lang="en-US" altLang="zh-CN" sz="2800" b="1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 sz="2800" b="1">
                <a:solidFill>
                  <a:srgbClr val="0033CC"/>
                </a:solidFill>
                <a:ea typeface="宋体" pitchFamily="2" charset="-122"/>
                <a:sym typeface="Symbol" pitchFamily="18" charset="2"/>
              </a:rPr>
              <a:t></a:t>
            </a:r>
            <a:r>
              <a:rPr lang="en-US" altLang="zh-CN" sz="2800" b="1">
                <a:solidFill>
                  <a:srgbClr val="0033CC"/>
                </a:solidFill>
                <a:ea typeface="宋体" pitchFamily="2" charset="-122"/>
              </a:rPr>
              <a:t>0</a:t>
            </a:r>
            <a:r>
              <a:rPr lang="zh-CN" altLang="en-US" sz="2800" b="1">
                <a:solidFill>
                  <a:srgbClr val="0033CC"/>
                </a:solidFill>
                <a:ea typeface="宋体" pitchFamily="2" charset="-122"/>
              </a:rPr>
              <a:t>，</a:t>
            </a:r>
            <a:r>
              <a:rPr lang="zh-CN" altLang="en-US" sz="2800" b="1">
                <a:solidFill>
                  <a:srgbClr val="000000"/>
                </a:solidFill>
                <a:ea typeface="宋体" pitchFamily="2" charset="-122"/>
              </a:rPr>
              <a:t>则收敛域不包括</a:t>
            </a:r>
            <a:r>
              <a:rPr lang="en-US" altLang="zh-CN" sz="2800" b="1">
                <a:ea typeface="宋体" pitchFamily="2" charset="-122"/>
              </a:rPr>
              <a:t>z=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0</a:t>
            </a:r>
            <a:r>
              <a:rPr lang="zh-CN" altLang="en-US" sz="2800" b="1">
                <a:ea typeface="宋体" pitchFamily="2" charset="-122"/>
                <a:sym typeface="Symbol" pitchFamily="18" charset="2"/>
              </a:rPr>
              <a:t>。即收敛域为</a:t>
            </a:r>
          </a:p>
        </p:txBody>
      </p:sp>
      <p:sp>
        <p:nvSpPr>
          <p:cNvPr id="551942" name="Rectangle 6"/>
          <p:cNvSpPr>
            <a:spLocks noChangeArrowheads="1"/>
          </p:cNvSpPr>
          <p:nvPr/>
        </p:nvSpPr>
        <p:spPr bwMode="auto">
          <a:xfrm>
            <a:off x="539750" y="4149725"/>
            <a:ext cx="74279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800" b="1">
                <a:ea typeface="宋体" pitchFamily="2" charset="-122"/>
              </a:rPr>
              <a:t>2</a:t>
            </a:r>
            <a:r>
              <a:rPr lang="zh-CN" altLang="en-US" sz="2800" b="1">
                <a:ea typeface="宋体" pitchFamily="2" charset="-122"/>
              </a:rPr>
              <a:t>）如果</a:t>
            </a:r>
            <a:r>
              <a:rPr lang="en-US" altLang="zh-CN" sz="2800" b="1">
                <a:solidFill>
                  <a:srgbClr val="0033CC"/>
                </a:solidFill>
                <a:ea typeface="宋体" pitchFamily="2" charset="-122"/>
              </a:rPr>
              <a:t>n</a:t>
            </a:r>
            <a:r>
              <a:rPr lang="en-US" altLang="zh-CN" sz="2800" b="1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 sz="2800" b="1">
                <a:solidFill>
                  <a:srgbClr val="0033CC"/>
                </a:solidFill>
                <a:ea typeface="宋体" pitchFamily="2" charset="-122"/>
                <a:sym typeface="Symbol" pitchFamily="18" charset="2"/>
              </a:rPr>
              <a:t></a:t>
            </a:r>
            <a:r>
              <a:rPr lang="en-US" altLang="zh-CN" sz="2800" b="1">
                <a:solidFill>
                  <a:srgbClr val="0033CC"/>
                </a:solidFill>
                <a:ea typeface="宋体" pitchFamily="2" charset="-122"/>
              </a:rPr>
              <a:t>0</a:t>
            </a:r>
            <a:r>
              <a:rPr lang="zh-CN" altLang="en-US" sz="2800" b="1">
                <a:solidFill>
                  <a:srgbClr val="0033CC"/>
                </a:solidFill>
                <a:ea typeface="宋体" pitchFamily="2" charset="-122"/>
              </a:rPr>
              <a:t>，</a:t>
            </a:r>
            <a:r>
              <a:rPr lang="zh-CN" altLang="en-US" sz="2800" b="1">
                <a:solidFill>
                  <a:srgbClr val="000000"/>
                </a:solidFill>
                <a:ea typeface="宋体" pitchFamily="2" charset="-122"/>
              </a:rPr>
              <a:t>则收敛域包括</a:t>
            </a:r>
            <a:r>
              <a:rPr lang="en-US" altLang="zh-CN" sz="2800" b="1">
                <a:ea typeface="宋体" pitchFamily="2" charset="-122"/>
              </a:rPr>
              <a:t>z=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0</a:t>
            </a:r>
            <a:r>
              <a:rPr lang="zh-CN" altLang="en-US" sz="2800" b="1">
                <a:ea typeface="宋体" pitchFamily="2" charset="-122"/>
                <a:sym typeface="Symbol" pitchFamily="18" charset="2"/>
              </a:rPr>
              <a:t>。即收敛域为</a:t>
            </a:r>
          </a:p>
        </p:txBody>
      </p:sp>
      <p:graphicFrame>
        <p:nvGraphicFramePr>
          <p:cNvPr id="551943" name="Object 7"/>
          <p:cNvGraphicFramePr>
            <a:graphicFrameLocks noChangeAspect="1"/>
          </p:cNvGraphicFramePr>
          <p:nvPr/>
        </p:nvGraphicFramePr>
        <p:xfrm>
          <a:off x="2376488" y="2200275"/>
          <a:ext cx="26225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6" name="Equation" r:id="rId7" imgW="888840" imgH="253800" progId="Equation.DSMT4">
                  <p:embed/>
                </p:oleObj>
              </mc:Choice>
              <mc:Fallback>
                <p:oleObj name="Equation" r:id="rId7" imgW="8888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2200275"/>
                        <a:ext cx="262255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1944" name="Object 8"/>
          <p:cNvGraphicFramePr>
            <a:graphicFrameLocks noChangeAspect="1"/>
          </p:cNvGraphicFramePr>
          <p:nvPr/>
        </p:nvGraphicFramePr>
        <p:xfrm>
          <a:off x="3059113" y="4797425"/>
          <a:ext cx="26225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7" name="Equation" r:id="rId9" imgW="888840" imgH="253800" progId="Equation.DSMT4">
                  <p:embed/>
                </p:oleObj>
              </mc:Choice>
              <mc:Fallback>
                <p:oleObj name="Equation" r:id="rId9" imgW="8888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797425"/>
                        <a:ext cx="262255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258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5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5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5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41" grpId="0"/>
      <p:bldP spid="55194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1843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35E31C32-5CCE-4121-8104-F5B46BCFC3BB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22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18438" name="AutoShape 2"/>
          <p:cNvSpPr>
            <a:spLocks noChangeArrowheads="1"/>
          </p:cNvSpPr>
          <p:nvPr/>
        </p:nvSpPr>
        <p:spPr bwMode="auto">
          <a:xfrm>
            <a:off x="1692275" y="333375"/>
            <a:ext cx="3686175" cy="59213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FF0000"/>
                </a:solidFill>
                <a:ea typeface="宋体" pitchFamily="2" charset="-122"/>
              </a:rPr>
              <a:t>几类序列的</a:t>
            </a:r>
            <a:r>
              <a:rPr lang="en-US" altLang="zh-CN" sz="2400" b="1">
                <a:solidFill>
                  <a:srgbClr val="FF0000"/>
                </a:solidFill>
                <a:ea typeface="宋体" pitchFamily="2" charset="-122"/>
              </a:rPr>
              <a:t>Z</a:t>
            </a:r>
            <a:r>
              <a:rPr lang="zh-CN" altLang="en-US" sz="2400" b="1">
                <a:solidFill>
                  <a:srgbClr val="FF0000"/>
                </a:solidFill>
                <a:ea typeface="宋体" pitchFamily="2" charset="-122"/>
              </a:rPr>
              <a:t>变换收敛域</a:t>
            </a:r>
          </a:p>
        </p:txBody>
      </p:sp>
      <p:sp>
        <p:nvSpPr>
          <p:cNvPr id="18439" name="Rectangle 3"/>
          <p:cNvSpPr>
            <a:spLocks noChangeArrowheads="1"/>
          </p:cNvSpPr>
          <p:nvPr/>
        </p:nvSpPr>
        <p:spPr bwMode="auto">
          <a:xfrm>
            <a:off x="635000" y="1663700"/>
            <a:ext cx="769302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33CC"/>
                </a:solidFill>
                <a:ea typeface="宋体" pitchFamily="2" charset="-122"/>
              </a:rPr>
              <a:t>4</a:t>
            </a:r>
            <a:r>
              <a:rPr lang="zh-CN" altLang="en-US" sz="2800" b="1">
                <a:solidFill>
                  <a:srgbClr val="0033CC"/>
                </a:solidFill>
                <a:ea typeface="宋体" pitchFamily="2" charset="-122"/>
              </a:rPr>
              <a:t>、双边序列</a:t>
            </a:r>
          </a:p>
        </p:txBody>
      </p:sp>
      <p:sp>
        <p:nvSpPr>
          <p:cNvPr id="552964" name="Rectangle 4"/>
          <p:cNvSpPr>
            <a:spLocks noChangeArrowheads="1"/>
          </p:cNvSpPr>
          <p:nvPr/>
        </p:nvSpPr>
        <p:spPr bwMode="auto">
          <a:xfrm>
            <a:off x="460375" y="2447925"/>
            <a:ext cx="82153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800" b="1">
                <a:ea typeface="宋体" pitchFamily="2" charset="-122"/>
              </a:rPr>
              <a:t>双边序列是从</a:t>
            </a:r>
            <a:r>
              <a:rPr lang="en-US" altLang="zh-CN" sz="2800" b="1">
                <a:ea typeface="宋体" pitchFamily="2" charset="-122"/>
              </a:rPr>
              <a:t>n=- 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</a:t>
            </a:r>
            <a:r>
              <a:rPr lang="zh-CN" altLang="en-US" sz="2800" b="1">
                <a:ea typeface="宋体" pitchFamily="2" charset="-122"/>
                <a:sym typeface="Symbol" pitchFamily="18" charset="2"/>
              </a:rPr>
              <a:t>延伸到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n=+ </a:t>
            </a:r>
            <a:r>
              <a:rPr lang="zh-CN" altLang="en-US" sz="2800" b="1">
                <a:ea typeface="宋体" pitchFamily="2" charset="-122"/>
                <a:sym typeface="Symbol" pitchFamily="18" charset="2"/>
              </a:rPr>
              <a:t>的序列</a:t>
            </a:r>
            <a:r>
              <a:rPr lang="zh-CN" altLang="en-US" sz="2800" b="1">
                <a:ea typeface="宋体" pitchFamily="2" charset="-122"/>
              </a:rPr>
              <a:t>，此序列的</a:t>
            </a:r>
            <a:r>
              <a:rPr lang="en-US" altLang="zh-CN" sz="2800" b="1">
                <a:ea typeface="宋体" pitchFamily="2" charset="-122"/>
              </a:rPr>
              <a:t>Z</a:t>
            </a:r>
            <a:r>
              <a:rPr lang="zh-CN" altLang="en-US" sz="2800" b="1">
                <a:ea typeface="宋体" pitchFamily="2" charset="-122"/>
              </a:rPr>
              <a:t>变换为：</a:t>
            </a:r>
          </a:p>
        </p:txBody>
      </p:sp>
      <p:graphicFrame>
        <p:nvGraphicFramePr>
          <p:cNvPr id="552965" name="Object 5"/>
          <p:cNvGraphicFramePr>
            <a:graphicFrameLocks noChangeAspect="1"/>
          </p:cNvGraphicFramePr>
          <p:nvPr/>
        </p:nvGraphicFramePr>
        <p:xfrm>
          <a:off x="0" y="3357563"/>
          <a:ext cx="88773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9" name="Equation" r:id="rId3" imgW="2819160" imgH="431640" progId="Equation.DSMT4">
                  <p:embed/>
                </p:oleObj>
              </mc:Choice>
              <mc:Fallback>
                <p:oleObj name="Equation" r:id="rId3" imgW="2819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357563"/>
                        <a:ext cx="88773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66" name="Rectangle 6"/>
          <p:cNvSpPr>
            <a:spLocks noChangeArrowheads="1"/>
          </p:cNvSpPr>
          <p:nvPr/>
        </p:nvSpPr>
        <p:spPr bwMode="auto">
          <a:xfrm>
            <a:off x="611188" y="4724400"/>
            <a:ext cx="80549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800" b="1">
                <a:ea typeface="宋体" pitchFamily="2" charset="-122"/>
              </a:rPr>
              <a:t>双边序列看成右边序列和左边序列的</a:t>
            </a:r>
            <a:r>
              <a:rPr lang="en-US" altLang="zh-CN" sz="2800" b="1">
                <a:ea typeface="宋体" pitchFamily="2" charset="-122"/>
              </a:rPr>
              <a:t>z</a:t>
            </a:r>
            <a:r>
              <a:rPr lang="zh-CN" altLang="en-US" sz="2800" b="1">
                <a:ea typeface="宋体" pitchFamily="2" charset="-122"/>
              </a:rPr>
              <a:t>变换叠加。</a:t>
            </a:r>
          </a:p>
        </p:txBody>
      </p:sp>
    </p:spTree>
    <p:extLst>
      <p:ext uri="{BB962C8B-B14F-4D97-AF65-F5344CB8AC3E}">
        <p14:creationId xmlns:p14="http://schemas.microsoft.com/office/powerpoint/2010/main" val="108026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4" grpId="0"/>
      <p:bldP spid="55296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194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66910C0A-AD79-4D6B-8CC6-236CB5A930AC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23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19463" name="AutoShape 2"/>
          <p:cNvSpPr>
            <a:spLocks noChangeArrowheads="1"/>
          </p:cNvSpPr>
          <p:nvPr/>
        </p:nvSpPr>
        <p:spPr bwMode="auto">
          <a:xfrm>
            <a:off x="1619250" y="404813"/>
            <a:ext cx="3686175" cy="592137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FF0000"/>
                </a:solidFill>
                <a:ea typeface="宋体" pitchFamily="2" charset="-122"/>
              </a:rPr>
              <a:t>几类序列的</a:t>
            </a:r>
            <a:r>
              <a:rPr lang="en-US" altLang="zh-CN" sz="2400" b="1">
                <a:solidFill>
                  <a:srgbClr val="FF0000"/>
                </a:solidFill>
                <a:ea typeface="宋体" pitchFamily="2" charset="-122"/>
              </a:rPr>
              <a:t>Z</a:t>
            </a:r>
            <a:r>
              <a:rPr lang="zh-CN" altLang="en-US" sz="2400" b="1">
                <a:solidFill>
                  <a:srgbClr val="FF0000"/>
                </a:solidFill>
                <a:ea typeface="宋体" pitchFamily="2" charset="-122"/>
              </a:rPr>
              <a:t>变换收敛域</a:t>
            </a:r>
          </a:p>
        </p:txBody>
      </p:sp>
      <p:graphicFrame>
        <p:nvGraphicFramePr>
          <p:cNvPr id="553987" name="Object 3"/>
          <p:cNvGraphicFramePr>
            <a:graphicFrameLocks noChangeAspect="1"/>
          </p:cNvGraphicFramePr>
          <p:nvPr/>
        </p:nvGraphicFramePr>
        <p:xfrm>
          <a:off x="323850" y="3860800"/>
          <a:ext cx="8561388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6" name="Equation" r:id="rId3" imgW="3695400" imgH="457200" progId="Equation.DSMT4">
                  <p:embed/>
                </p:oleObj>
              </mc:Choice>
              <mc:Fallback>
                <p:oleObj name="Equation" r:id="rId3" imgW="3695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860800"/>
                        <a:ext cx="8561388" cy="109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988" name="Object 4"/>
          <p:cNvGraphicFramePr>
            <a:graphicFrameLocks noChangeAspect="1"/>
          </p:cNvGraphicFramePr>
          <p:nvPr/>
        </p:nvGraphicFramePr>
        <p:xfrm>
          <a:off x="327025" y="1916113"/>
          <a:ext cx="8494713" cy="17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7" name="Equation" r:id="rId5" imgW="3149280" imgH="723600" progId="Equation.DSMT4">
                  <p:embed/>
                </p:oleObj>
              </mc:Choice>
              <mc:Fallback>
                <p:oleObj name="Equation" r:id="rId5" imgW="314928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" y="1916113"/>
                        <a:ext cx="8494713" cy="173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704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2048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E015DCD6-910C-4D16-B5AE-877F2AD3A5AD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24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20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76375" y="549275"/>
            <a:ext cx="1924050" cy="552450"/>
          </a:xfrm>
        </p:spPr>
        <p:txBody>
          <a:bodyPr/>
          <a:lstStyle/>
          <a:p>
            <a:pPr marL="609600" indent="-609600" algn="just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chemeClr val="accent2"/>
                </a:solidFill>
                <a:ea typeface="华文细黑" pitchFamily="2" charset="-122"/>
              </a:rPr>
              <a:t>举例</a:t>
            </a:r>
            <a:r>
              <a:rPr lang="en-US" altLang="zh-CN" smtClean="0">
                <a:solidFill>
                  <a:schemeClr val="accent2"/>
                </a:solidFill>
                <a:ea typeface="华文细黑" pitchFamily="2" charset="-122"/>
              </a:rPr>
              <a:t>8.1</a:t>
            </a:r>
          </a:p>
        </p:txBody>
      </p:sp>
      <p:graphicFrame>
        <p:nvGraphicFramePr>
          <p:cNvPr id="731139" name="Object 3"/>
          <p:cNvGraphicFramePr>
            <a:graphicFrameLocks noChangeAspect="1"/>
          </p:cNvGraphicFramePr>
          <p:nvPr/>
        </p:nvGraphicFramePr>
        <p:xfrm>
          <a:off x="660400" y="2924175"/>
          <a:ext cx="29749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69" name="Equation" r:id="rId4" imgW="1422360" imgH="215640" progId="Equation.DSMT4">
                  <p:embed/>
                </p:oleObj>
              </mc:Choice>
              <mc:Fallback>
                <p:oleObj name="Equation" r:id="rId4" imgW="1422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2924175"/>
                        <a:ext cx="29749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4"/>
          <p:cNvGraphicFramePr>
            <a:graphicFrameLocks noChangeAspect="1"/>
          </p:cNvGraphicFramePr>
          <p:nvPr/>
        </p:nvGraphicFramePr>
        <p:xfrm>
          <a:off x="395288" y="1773238"/>
          <a:ext cx="80772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70" name="Equation" r:id="rId6" imgW="3479760" imgH="457200" progId="Equation.DSMT4">
                  <p:embed/>
                </p:oleObj>
              </mc:Choice>
              <mc:Fallback>
                <p:oleObj name="Equation" r:id="rId6" imgW="34797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773238"/>
                        <a:ext cx="8077200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1141" name="Object 5"/>
          <p:cNvGraphicFramePr>
            <a:graphicFrameLocks noChangeAspect="1"/>
          </p:cNvGraphicFramePr>
          <p:nvPr/>
        </p:nvGraphicFramePr>
        <p:xfrm>
          <a:off x="827088" y="3357563"/>
          <a:ext cx="558482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71" name="Equation" r:id="rId8" imgW="2222280" imgH="431640" progId="Equation.DSMT4">
                  <p:embed/>
                </p:oleObj>
              </mc:Choice>
              <mc:Fallback>
                <p:oleObj name="Equation" r:id="rId8" imgW="2222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357563"/>
                        <a:ext cx="5584825" cy="960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1142" name="Object 6"/>
          <p:cNvGraphicFramePr>
            <a:graphicFrameLocks noChangeAspect="1"/>
          </p:cNvGraphicFramePr>
          <p:nvPr/>
        </p:nvGraphicFramePr>
        <p:xfrm>
          <a:off x="1476375" y="4221163"/>
          <a:ext cx="653097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72" name="Equation" r:id="rId10" imgW="2412720" imgH="431640" progId="Equation.DSMT4">
                  <p:embed/>
                </p:oleObj>
              </mc:Choice>
              <mc:Fallback>
                <p:oleObj name="Equation" r:id="rId10" imgW="2412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221163"/>
                        <a:ext cx="6530975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1143" name="Object 7"/>
          <p:cNvGraphicFramePr>
            <a:graphicFrameLocks noChangeAspect="1"/>
          </p:cNvGraphicFramePr>
          <p:nvPr/>
        </p:nvGraphicFramePr>
        <p:xfrm>
          <a:off x="2195513" y="5084763"/>
          <a:ext cx="1971675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73" name="Equation" r:id="rId12" imgW="647640" imgH="431640" progId="Equation.DSMT4">
                  <p:embed/>
                </p:oleObj>
              </mc:Choice>
              <mc:Fallback>
                <p:oleObj name="Equation" r:id="rId12" imgW="6476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084763"/>
                        <a:ext cx="1971675" cy="1163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425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1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1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1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1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1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5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215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71A08C06-6911-4806-9F55-A27A6FCFBDB6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25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graphicFrame>
        <p:nvGraphicFramePr>
          <p:cNvPr id="733186" name="Object 2"/>
          <p:cNvGraphicFramePr>
            <a:graphicFrameLocks noChangeAspect="1"/>
          </p:cNvGraphicFramePr>
          <p:nvPr/>
        </p:nvGraphicFramePr>
        <p:xfrm>
          <a:off x="488950" y="1557338"/>
          <a:ext cx="4008438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16" name="Equation" r:id="rId4" imgW="1473120" imgH="393480" progId="Equation.DSMT4">
                  <p:embed/>
                </p:oleObj>
              </mc:Choice>
              <mc:Fallback>
                <p:oleObj name="Equation" r:id="rId4" imgW="14731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1557338"/>
                        <a:ext cx="4008438" cy="1106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3187" name="Object 3"/>
          <p:cNvGraphicFramePr>
            <a:graphicFrameLocks noChangeAspect="1"/>
          </p:cNvGraphicFramePr>
          <p:nvPr/>
        </p:nvGraphicFramePr>
        <p:xfrm>
          <a:off x="3887788" y="3070225"/>
          <a:ext cx="4787900" cy="173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17" name="Equation" r:id="rId6" imgW="1650960" imgH="672840" progId="Equation.DSMT4">
                  <p:embed/>
                </p:oleObj>
              </mc:Choice>
              <mc:Fallback>
                <p:oleObj name="Equation" r:id="rId6" imgW="165096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788" y="3070225"/>
                        <a:ext cx="4787900" cy="173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31913" y="620713"/>
            <a:ext cx="1924050" cy="552450"/>
          </a:xfrm>
          <a:noFill/>
        </p:spPr>
        <p:txBody>
          <a:bodyPr/>
          <a:lstStyle/>
          <a:p>
            <a:pPr marL="609600" indent="-609600" algn="just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chemeClr val="accent2"/>
                </a:solidFill>
                <a:ea typeface="华文细黑" pitchFamily="2" charset="-122"/>
              </a:rPr>
              <a:t>举例</a:t>
            </a:r>
            <a:r>
              <a:rPr lang="en-US" altLang="zh-CN" smtClean="0">
                <a:solidFill>
                  <a:schemeClr val="accent2"/>
                </a:solidFill>
                <a:ea typeface="华文细黑" pitchFamily="2" charset="-122"/>
              </a:rPr>
              <a:t>8.1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9750" y="2638425"/>
            <a:ext cx="3441700" cy="3306763"/>
            <a:chOff x="384" y="1850"/>
            <a:chExt cx="2168" cy="2083"/>
          </a:xfrm>
        </p:grpSpPr>
        <p:sp>
          <p:nvSpPr>
            <p:cNvPr id="21518" name="Line 7"/>
            <p:cNvSpPr>
              <a:spLocks noChangeShapeType="1"/>
            </p:cNvSpPr>
            <p:nvPr/>
          </p:nvSpPr>
          <p:spPr bwMode="auto">
            <a:xfrm>
              <a:off x="439" y="2815"/>
              <a:ext cx="175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9" name="Line 8"/>
            <p:cNvSpPr>
              <a:spLocks noChangeShapeType="1"/>
            </p:cNvSpPr>
            <p:nvPr/>
          </p:nvSpPr>
          <p:spPr bwMode="auto">
            <a:xfrm flipH="1" flipV="1">
              <a:off x="1234" y="1938"/>
              <a:ext cx="1" cy="16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08" name="Object 9"/>
            <p:cNvGraphicFramePr>
              <a:graphicFrameLocks noChangeAspect="1"/>
            </p:cNvGraphicFramePr>
            <p:nvPr/>
          </p:nvGraphicFramePr>
          <p:xfrm>
            <a:off x="1065" y="2807"/>
            <a:ext cx="142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18" name="Equation" r:id="rId8" imgW="114120" imgH="164880" progId="Equation.DSMT4">
                    <p:embed/>
                  </p:oleObj>
                </mc:Choice>
                <mc:Fallback>
                  <p:oleObj name="Equation" r:id="rId8" imgW="1141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5" y="2807"/>
                          <a:ext cx="142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0" name="Oval 10"/>
            <p:cNvSpPr>
              <a:spLocks noChangeArrowheads="1"/>
            </p:cNvSpPr>
            <p:nvPr/>
          </p:nvSpPr>
          <p:spPr bwMode="auto">
            <a:xfrm>
              <a:off x="740" y="2294"/>
              <a:ext cx="1006" cy="100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1" name="Line 11"/>
            <p:cNvSpPr>
              <a:spLocks noChangeShapeType="1"/>
            </p:cNvSpPr>
            <p:nvPr/>
          </p:nvSpPr>
          <p:spPr bwMode="auto">
            <a:xfrm flipH="1">
              <a:off x="521" y="2157"/>
              <a:ext cx="347" cy="357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2" name="Line 12"/>
            <p:cNvSpPr>
              <a:spLocks noChangeShapeType="1"/>
            </p:cNvSpPr>
            <p:nvPr/>
          </p:nvSpPr>
          <p:spPr bwMode="auto">
            <a:xfrm flipH="1">
              <a:off x="511" y="2149"/>
              <a:ext cx="512" cy="530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3" name="Line 13"/>
            <p:cNvSpPr>
              <a:spLocks noChangeShapeType="1"/>
            </p:cNvSpPr>
            <p:nvPr/>
          </p:nvSpPr>
          <p:spPr bwMode="auto">
            <a:xfrm flipH="1">
              <a:off x="520" y="2168"/>
              <a:ext cx="576" cy="621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4" name="Line 14"/>
            <p:cNvSpPr>
              <a:spLocks noChangeShapeType="1"/>
            </p:cNvSpPr>
            <p:nvPr/>
          </p:nvSpPr>
          <p:spPr bwMode="auto">
            <a:xfrm flipH="1">
              <a:off x="1032" y="2169"/>
              <a:ext cx="192" cy="182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5" name="Line 15"/>
            <p:cNvSpPr>
              <a:spLocks noChangeShapeType="1"/>
            </p:cNvSpPr>
            <p:nvPr/>
          </p:nvSpPr>
          <p:spPr bwMode="auto">
            <a:xfrm flipH="1">
              <a:off x="1206" y="2149"/>
              <a:ext cx="118" cy="156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6" name="Line 16"/>
            <p:cNvSpPr>
              <a:spLocks noChangeShapeType="1"/>
            </p:cNvSpPr>
            <p:nvPr/>
          </p:nvSpPr>
          <p:spPr bwMode="auto">
            <a:xfrm flipH="1">
              <a:off x="530" y="2653"/>
              <a:ext cx="228" cy="210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7" name="Line 17"/>
            <p:cNvSpPr>
              <a:spLocks noChangeShapeType="1"/>
            </p:cNvSpPr>
            <p:nvPr/>
          </p:nvSpPr>
          <p:spPr bwMode="auto">
            <a:xfrm flipH="1">
              <a:off x="1032" y="3275"/>
              <a:ext cx="319" cy="347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8" name="Line 18"/>
            <p:cNvSpPr>
              <a:spLocks noChangeShapeType="1"/>
            </p:cNvSpPr>
            <p:nvPr/>
          </p:nvSpPr>
          <p:spPr bwMode="auto">
            <a:xfrm flipH="1">
              <a:off x="1114" y="3247"/>
              <a:ext cx="337" cy="384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9" name="Line 19"/>
            <p:cNvSpPr>
              <a:spLocks noChangeShapeType="1"/>
            </p:cNvSpPr>
            <p:nvPr/>
          </p:nvSpPr>
          <p:spPr bwMode="auto">
            <a:xfrm flipH="1">
              <a:off x="895" y="3301"/>
              <a:ext cx="283" cy="329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0" name="Line 20"/>
            <p:cNvSpPr>
              <a:spLocks noChangeShapeType="1"/>
            </p:cNvSpPr>
            <p:nvPr/>
          </p:nvSpPr>
          <p:spPr bwMode="auto">
            <a:xfrm flipH="1">
              <a:off x="785" y="3284"/>
              <a:ext cx="301" cy="329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1" name="Line 21"/>
            <p:cNvSpPr>
              <a:spLocks noChangeShapeType="1"/>
            </p:cNvSpPr>
            <p:nvPr/>
          </p:nvSpPr>
          <p:spPr bwMode="auto">
            <a:xfrm flipH="1">
              <a:off x="1233" y="2917"/>
              <a:ext cx="584" cy="687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2" name="Line 22"/>
            <p:cNvSpPr>
              <a:spLocks noChangeShapeType="1"/>
            </p:cNvSpPr>
            <p:nvPr/>
          </p:nvSpPr>
          <p:spPr bwMode="auto">
            <a:xfrm flipH="1">
              <a:off x="1361" y="3045"/>
              <a:ext cx="457" cy="540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3" name="Line 23"/>
            <p:cNvSpPr>
              <a:spLocks noChangeShapeType="1"/>
            </p:cNvSpPr>
            <p:nvPr/>
          </p:nvSpPr>
          <p:spPr bwMode="auto">
            <a:xfrm flipH="1">
              <a:off x="667" y="3256"/>
              <a:ext cx="346" cy="347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4" name="Line 24"/>
            <p:cNvSpPr>
              <a:spLocks noChangeShapeType="1"/>
            </p:cNvSpPr>
            <p:nvPr/>
          </p:nvSpPr>
          <p:spPr bwMode="auto">
            <a:xfrm flipH="1">
              <a:off x="512" y="2800"/>
              <a:ext cx="228" cy="210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5" name="Line 25"/>
            <p:cNvSpPr>
              <a:spLocks noChangeShapeType="1"/>
            </p:cNvSpPr>
            <p:nvPr/>
          </p:nvSpPr>
          <p:spPr bwMode="auto">
            <a:xfrm flipH="1">
              <a:off x="530" y="2892"/>
              <a:ext cx="228" cy="210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6" name="Line 26"/>
            <p:cNvSpPr>
              <a:spLocks noChangeShapeType="1"/>
            </p:cNvSpPr>
            <p:nvPr/>
          </p:nvSpPr>
          <p:spPr bwMode="auto">
            <a:xfrm flipH="1">
              <a:off x="539" y="2974"/>
              <a:ext cx="228" cy="210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7" name="Line 27"/>
            <p:cNvSpPr>
              <a:spLocks noChangeShapeType="1"/>
            </p:cNvSpPr>
            <p:nvPr/>
          </p:nvSpPr>
          <p:spPr bwMode="auto">
            <a:xfrm flipH="1">
              <a:off x="548" y="3038"/>
              <a:ext cx="255" cy="256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8" name="Line 28"/>
            <p:cNvSpPr>
              <a:spLocks noChangeShapeType="1"/>
            </p:cNvSpPr>
            <p:nvPr/>
          </p:nvSpPr>
          <p:spPr bwMode="auto">
            <a:xfrm flipH="1">
              <a:off x="530" y="3093"/>
              <a:ext cx="310" cy="311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9" name="Line 29"/>
            <p:cNvSpPr>
              <a:spLocks noChangeShapeType="1"/>
            </p:cNvSpPr>
            <p:nvPr/>
          </p:nvSpPr>
          <p:spPr bwMode="auto">
            <a:xfrm flipH="1">
              <a:off x="529" y="3139"/>
              <a:ext cx="366" cy="374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0" name="Line 30"/>
            <p:cNvSpPr>
              <a:spLocks noChangeShapeType="1"/>
            </p:cNvSpPr>
            <p:nvPr/>
          </p:nvSpPr>
          <p:spPr bwMode="auto">
            <a:xfrm flipH="1">
              <a:off x="549" y="3175"/>
              <a:ext cx="401" cy="429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1" name="Line 31"/>
            <p:cNvSpPr>
              <a:spLocks noChangeShapeType="1"/>
            </p:cNvSpPr>
            <p:nvPr/>
          </p:nvSpPr>
          <p:spPr bwMode="auto">
            <a:xfrm flipH="1">
              <a:off x="512" y="2178"/>
              <a:ext cx="228" cy="210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2" name="Line 32"/>
            <p:cNvSpPr>
              <a:spLocks noChangeShapeType="1"/>
            </p:cNvSpPr>
            <p:nvPr/>
          </p:nvSpPr>
          <p:spPr bwMode="auto">
            <a:xfrm flipH="1">
              <a:off x="1517" y="3274"/>
              <a:ext cx="309" cy="365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3" name="Line 33"/>
            <p:cNvSpPr>
              <a:spLocks noChangeShapeType="1"/>
            </p:cNvSpPr>
            <p:nvPr/>
          </p:nvSpPr>
          <p:spPr bwMode="auto">
            <a:xfrm flipH="1">
              <a:off x="1600" y="3413"/>
              <a:ext cx="228" cy="210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4" name="Line 34"/>
            <p:cNvSpPr>
              <a:spLocks noChangeShapeType="1"/>
            </p:cNvSpPr>
            <p:nvPr/>
          </p:nvSpPr>
          <p:spPr bwMode="auto">
            <a:xfrm flipH="1">
              <a:off x="1417" y="3173"/>
              <a:ext cx="382" cy="421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5" name="Line 35"/>
            <p:cNvSpPr>
              <a:spLocks noChangeShapeType="1"/>
            </p:cNvSpPr>
            <p:nvPr/>
          </p:nvSpPr>
          <p:spPr bwMode="auto">
            <a:xfrm flipH="1">
              <a:off x="1280" y="2168"/>
              <a:ext cx="118" cy="156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6" name="Line 36"/>
            <p:cNvSpPr>
              <a:spLocks noChangeShapeType="1"/>
            </p:cNvSpPr>
            <p:nvPr/>
          </p:nvSpPr>
          <p:spPr bwMode="auto">
            <a:xfrm flipH="1">
              <a:off x="1362" y="2195"/>
              <a:ext cx="72" cy="120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7" name="Line 37"/>
            <p:cNvSpPr>
              <a:spLocks noChangeShapeType="1"/>
            </p:cNvSpPr>
            <p:nvPr/>
          </p:nvSpPr>
          <p:spPr bwMode="auto">
            <a:xfrm flipH="1">
              <a:off x="1416" y="2177"/>
              <a:ext cx="119" cy="156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8" name="Line 38"/>
            <p:cNvSpPr>
              <a:spLocks noChangeShapeType="1"/>
            </p:cNvSpPr>
            <p:nvPr/>
          </p:nvSpPr>
          <p:spPr bwMode="auto">
            <a:xfrm flipH="1">
              <a:off x="1463" y="2157"/>
              <a:ext cx="145" cy="193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9" name="Line 39"/>
            <p:cNvSpPr>
              <a:spLocks noChangeShapeType="1"/>
            </p:cNvSpPr>
            <p:nvPr/>
          </p:nvSpPr>
          <p:spPr bwMode="auto">
            <a:xfrm flipH="1">
              <a:off x="1535" y="2159"/>
              <a:ext cx="182" cy="229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0" name="Line 40"/>
            <p:cNvSpPr>
              <a:spLocks noChangeShapeType="1"/>
            </p:cNvSpPr>
            <p:nvPr/>
          </p:nvSpPr>
          <p:spPr bwMode="auto">
            <a:xfrm flipH="1">
              <a:off x="1572" y="2168"/>
              <a:ext cx="237" cy="257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1" name="Line 41"/>
            <p:cNvSpPr>
              <a:spLocks noChangeShapeType="1"/>
            </p:cNvSpPr>
            <p:nvPr/>
          </p:nvSpPr>
          <p:spPr bwMode="auto">
            <a:xfrm flipH="1">
              <a:off x="1627" y="2241"/>
              <a:ext cx="182" cy="229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2" name="Line 42"/>
            <p:cNvSpPr>
              <a:spLocks noChangeShapeType="1"/>
            </p:cNvSpPr>
            <p:nvPr/>
          </p:nvSpPr>
          <p:spPr bwMode="auto">
            <a:xfrm flipH="1">
              <a:off x="1663" y="2269"/>
              <a:ext cx="164" cy="247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3" name="Line 43"/>
            <p:cNvSpPr>
              <a:spLocks noChangeShapeType="1"/>
            </p:cNvSpPr>
            <p:nvPr/>
          </p:nvSpPr>
          <p:spPr bwMode="auto">
            <a:xfrm flipH="1">
              <a:off x="1690" y="2370"/>
              <a:ext cx="137" cy="192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4" name="Line 44"/>
            <p:cNvSpPr>
              <a:spLocks noChangeShapeType="1"/>
            </p:cNvSpPr>
            <p:nvPr/>
          </p:nvSpPr>
          <p:spPr bwMode="auto">
            <a:xfrm flipH="1">
              <a:off x="1718" y="2461"/>
              <a:ext cx="100" cy="184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5" name="Line 45"/>
            <p:cNvSpPr>
              <a:spLocks noChangeShapeType="1"/>
            </p:cNvSpPr>
            <p:nvPr/>
          </p:nvSpPr>
          <p:spPr bwMode="auto">
            <a:xfrm flipH="1">
              <a:off x="1718" y="2571"/>
              <a:ext cx="118" cy="156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6" name="Line 46"/>
            <p:cNvSpPr>
              <a:spLocks noChangeShapeType="1"/>
            </p:cNvSpPr>
            <p:nvPr/>
          </p:nvSpPr>
          <p:spPr bwMode="auto">
            <a:xfrm flipH="1">
              <a:off x="1718" y="2625"/>
              <a:ext cx="118" cy="156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7" name="Line 47"/>
            <p:cNvSpPr>
              <a:spLocks noChangeShapeType="1"/>
            </p:cNvSpPr>
            <p:nvPr/>
          </p:nvSpPr>
          <p:spPr bwMode="auto">
            <a:xfrm flipH="1">
              <a:off x="1727" y="2689"/>
              <a:ext cx="118" cy="156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8" name="Line 48"/>
            <p:cNvSpPr>
              <a:spLocks noChangeShapeType="1"/>
            </p:cNvSpPr>
            <p:nvPr/>
          </p:nvSpPr>
          <p:spPr bwMode="auto">
            <a:xfrm flipH="1">
              <a:off x="1718" y="2781"/>
              <a:ext cx="118" cy="156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09" name="Object 49"/>
            <p:cNvGraphicFramePr>
              <a:graphicFrameLocks noChangeAspect="1"/>
            </p:cNvGraphicFramePr>
            <p:nvPr/>
          </p:nvGraphicFramePr>
          <p:xfrm>
            <a:off x="1301" y="1850"/>
            <a:ext cx="583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19" name="Equation" r:id="rId10" imgW="469800" imgH="203040" progId="Equation.DSMT4">
                    <p:embed/>
                  </p:oleObj>
                </mc:Choice>
                <mc:Fallback>
                  <p:oleObj name="Equation" r:id="rId10" imgW="4698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1" y="1850"/>
                          <a:ext cx="583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0" name="Object 50"/>
            <p:cNvGraphicFramePr>
              <a:graphicFrameLocks noChangeAspect="1"/>
            </p:cNvGraphicFramePr>
            <p:nvPr/>
          </p:nvGraphicFramePr>
          <p:xfrm>
            <a:off x="1832" y="2902"/>
            <a:ext cx="489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20" name="Equation" r:id="rId12" imgW="393480" imgH="203040" progId="Equation.DSMT4">
                    <p:embed/>
                  </p:oleObj>
                </mc:Choice>
                <mc:Fallback>
                  <p:oleObj name="Equation" r:id="rId12" imgW="393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2" y="2902"/>
                          <a:ext cx="489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59" name="Line 51"/>
            <p:cNvSpPr>
              <a:spLocks noChangeShapeType="1"/>
            </p:cNvSpPr>
            <p:nvPr/>
          </p:nvSpPr>
          <p:spPr bwMode="auto">
            <a:xfrm flipV="1">
              <a:off x="1225" y="2294"/>
              <a:ext cx="0" cy="503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11" name="Object 52"/>
            <p:cNvGraphicFramePr>
              <a:graphicFrameLocks noChangeAspect="1"/>
            </p:cNvGraphicFramePr>
            <p:nvPr/>
          </p:nvGraphicFramePr>
          <p:xfrm>
            <a:off x="1240" y="2529"/>
            <a:ext cx="158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21" name="Equation" r:id="rId14" imgW="126720" imgH="126720" progId="Equation.DSMT4">
                    <p:embed/>
                  </p:oleObj>
                </mc:Choice>
                <mc:Fallback>
                  <p:oleObj name="Equation" r:id="rId14" imgW="126720" imgH="126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0" y="2529"/>
                          <a:ext cx="158" cy="1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60" name="Text Box 53"/>
            <p:cNvSpPr txBox="1">
              <a:spLocks noChangeArrowheads="1"/>
            </p:cNvSpPr>
            <p:nvPr/>
          </p:nvSpPr>
          <p:spPr bwMode="auto">
            <a:xfrm>
              <a:off x="384" y="3702"/>
              <a:ext cx="21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Gulim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Gulim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Gulim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Gulim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Gulim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pitchFamily="2" charset="-122"/>
                </a:rPr>
                <a:t>图</a:t>
              </a:r>
              <a:r>
                <a:rPr lang="en-US" altLang="zh-CN" b="1">
                  <a:ea typeface="宋体" pitchFamily="2" charset="-122"/>
                </a:rPr>
                <a:t>8.1</a:t>
              </a:r>
              <a:r>
                <a:rPr lang="zh-CN" altLang="en-US" b="1">
                  <a:ea typeface="宋体" pitchFamily="2" charset="-122"/>
                </a:rPr>
                <a:t>序列单边</a:t>
              </a:r>
              <a:r>
                <a:rPr lang="en-US" altLang="zh-CN" b="1">
                  <a:ea typeface="宋体" pitchFamily="2" charset="-122"/>
                </a:rPr>
                <a:t>Z</a:t>
              </a:r>
              <a:r>
                <a:rPr lang="zh-CN" altLang="en-US" b="1">
                  <a:ea typeface="宋体" pitchFamily="2" charset="-122"/>
                </a:rPr>
                <a:t>变换的收敛域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546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3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3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3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3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2253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6547A6C4-B1E0-41D7-8290-7CD05BFE0F62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26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graphicFrame>
        <p:nvGraphicFramePr>
          <p:cNvPr id="735234" name="Object 2"/>
          <p:cNvGraphicFramePr>
            <a:graphicFrameLocks noChangeAspect="1"/>
          </p:cNvGraphicFramePr>
          <p:nvPr/>
        </p:nvGraphicFramePr>
        <p:xfrm>
          <a:off x="509588" y="1700213"/>
          <a:ext cx="54657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94" name="Equation" r:id="rId4" imgW="2273040" imgH="431640" progId="Equation.DSMT4">
                  <p:embed/>
                </p:oleObj>
              </mc:Choice>
              <mc:Fallback>
                <p:oleObj name="Equation" r:id="rId4" imgW="22730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700213"/>
                        <a:ext cx="5465762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35" name="Object 3"/>
          <p:cNvGraphicFramePr>
            <a:graphicFrameLocks noChangeAspect="1"/>
          </p:cNvGraphicFramePr>
          <p:nvPr/>
        </p:nvGraphicFramePr>
        <p:xfrm>
          <a:off x="1101725" y="2636838"/>
          <a:ext cx="62166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95" name="Equation" r:id="rId6" imgW="2539800" imgH="431640" progId="Equation.DSMT4">
                  <p:embed/>
                </p:oleObj>
              </mc:Choice>
              <mc:Fallback>
                <p:oleObj name="Equation" r:id="rId6" imgW="2539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25" y="2636838"/>
                        <a:ext cx="6216650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36" name="Object 4"/>
          <p:cNvGraphicFramePr>
            <a:graphicFrameLocks noChangeAspect="1"/>
          </p:cNvGraphicFramePr>
          <p:nvPr/>
        </p:nvGraphicFramePr>
        <p:xfrm>
          <a:off x="1908175" y="3789363"/>
          <a:ext cx="3414713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96" name="Equation" r:id="rId8" imgW="1346040" imgH="431640" progId="Equation.DSMT4">
                  <p:embed/>
                </p:oleObj>
              </mc:Choice>
              <mc:Fallback>
                <p:oleObj name="Equation" r:id="rId8" imgW="13460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789363"/>
                        <a:ext cx="3414713" cy="969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37" name="Object 5"/>
          <p:cNvGraphicFramePr>
            <a:graphicFrameLocks noChangeAspect="1"/>
          </p:cNvGraphicFramePr>
          <p:nvPr/>
        </p:nvGraphicFramePr>
        <p:xfrm>
          <a:off x="1908175" y="4797425"/>
          <a:ext cx="395605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97" name="Equation" r:id="rId10" imgW="1473120" imgH="431640" progId="Equation.DSMT4">
                  <p:embed/>
                </p:oleObj>
              </mc:Choice>
              <mc:Fallback>
                <p:oleObj name="Equation" r:id="rId10" imgW="14731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797425"/>
                        <a:ext cx="3956050" cy="1027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258888" y="549275"/>
            <a:ext cx="1924050" cy="552450"/>
          </a:xfrm>
          <a:noFill/>
        </p:spPr>
        <p:txBody>
          <a:bodyPr/>
          <a:lstStyle/>
          <a:p>
            <a:pPr marL="609600" indent="-609600" algn="just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chemeClr val="accent2"/>
                </a:solidFill>
                <a:ea typeface="华文细黑" pitchFamily="2" charset="-122"/>
              </a:rPr>
              <a:t>举例</a:t>
            </a:r>
            <a:r>
              <a:rPr lang="en-US" altLang="zh-CN" smtClean="0">
                <a:solidFill>
                  <a:schemeClr val="accent2"/>
                </a:solidFill>
                <a:ea typeface="华文细黑" pitchFamily="2" charset="-122"/>
              </a:rPr>
              <a:t>8.1</a:t>
            </a:r>
          </a:p>
        </p:txBody>
      </p:sp>
    </p:spTree>
    <p:extLst>
      <p:ext uri="{BB962C8B-B14F-4D97-AF65-F5344CB8AC3E}">
        <p14:creationId xmlns:p14="http://schemas.microsoft.com/office/powerpoint/2010/main" val="324309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5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5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5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5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5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5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4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2356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81E4A545-F3D5-43FB-8446-073281B7C644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27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graphicFrame>
        <p:nvGraphicFramePr>
          <p:cNvPr id="737282" name="Object 2"/>
          <p:cNvGraphicFramePr>
            <a:graphicFrameLocks noChangeAspect="1"/>
          </p:cNvGraphicFramePr>
          <p:nvPr/>
        </p:nvGraphicFramePr>
        <p:xfrm>
          <a:off x="827088" y="1628775"/>
          <a:ext cx="564197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87" name="Equation" r:id="rId4" imgW="1968480" imgH="393480" progId="Equation.DSMT4">
                  <p:embed/>
                </p:oleObj>
              </mc:Choice>
              <mc:Fallback>
                <p:oleObj name="Equation" r:id="rId4" imgW="1968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628775"/>
                        <a:ext cx="5641975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283" name="Object 3"/>
          <p:cNvGraphicFramePr>
            <a:graphicFrameLocks noChangeAspect="1"/>
          </p:cNvGraphicFramePr>
          <p:nvPr/>
        </p:nvGraphicFramePr>
        <p:xfrm>
          <a:off x="3692525" y="2970213"/>
          <a:ext cx="4589463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88" name="Equation" r:id="rId6" imgW="1765080" imgH="672840" progId="Equation.DSMT4">
                  <p:embed/>
                </p:oleObj>
              </mc:Choice>
              <mc:Fallback>
                <p:oleObj name="Equation" r:id="rId6" imgW="176508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2525" y="2970213"/>
                        <a:ext cx="4589463" cy="155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87450" y="620713"/>
            <a:ext cx="1924050" cy="552450"/>
          </a:xfrm>
          <a:noFill/>
        </p:spPr>
        <p:txBody>
          <a:bodyPr/>
          <a:lstStyle/>
          <a:p>
            <a:pPr marL="609600" indent="-609600" algn="just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chemeClr val="accent2"/>
                </a:solidFill>
                <a:ea typeface="华文细黑" pitchFamily="2" charset="-122"/>
              </a:rPr>
              <a:t>举例</a:t>
            </a:r>
            <a:r>
              <a:rPr lang="en-US" altLang="zh-CN" smtClean="0">
                <a:solidFill>
                  <a:schemeClr val="accent2"/>
                </a:solidFill>
                <a:ea typeface="华文细黑" pitchFamily="2" charset="-122"/>
              </a:rPr>
              <a:t>8.1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23850" y="2636838"/>
            <a:ext cx="3455988" cy="3313112"/>
            <a:chOff x="239" y="1850"/>
            <a:chExt cx="2075" cy="2074"/>
          </a:xfrm>
        </p:grpSpPr>
        <p:sp>
          <p:nvSpPr>
            <p:cNvPr id="23567" name="Line 7"/>
            <p:cNvSpPr>
              <a:spLocks noChangeShapeType="1"/>
            </p:cNvSpPr>
            <p:nvPr/>
          </p:nvSpPr>
          <p:spPr bwMode="auto">
            <a:xfrm>
              <a:off x="293" y="2815"/>
              <a:ext cx="175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8" name="Line 8"/>
            <p:cNvSpPr>
              <a:spLocks noChangeShapeType="1"/>
            </p:cNvSpPr>
            <p:nvPr/>
          </p:nvSpPr>
          <p:spPr bwMode="auto">
            <a:xfrm flipH="1" flipV="1">
              <a:off x="1088" y="1938"/>
              <a:ext cx="1" cy="16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56" name="Object 9"/>
            <p:cNvGraphicFramePr>
              <a:graphicFrameLocks noChangeAspect="1"/>
            </p:cNvGraphicFramePr>
            <p:nvPr/>
          </p:nvGraphicFramePr>
          <p:xfrm>
            <a:off x="919" y="2807"/>
            <a:ext cx="142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89" name="Equation" r:id="rId8" imgW="114120" imgH="164880" progId="Equation.DSMT4">
                    <p:embed/>
                  </p:oleObj>
                </mc:Choice>
                <mc:Fallback>
                  <p:oleObj name="Equation" r:id="rId8" imgW="1141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9" y="2807"/>
                          <a:ext cx="142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9" name="Oval 10"/>
            <p:cNvSpPr>
              <a:spLocks noChangeArrowheads="1"/>
            </p:cNvSpPr>
            <p:nvPr/>
          </p:nvSpPr>
          <p:spPr bwMode="auto">
            <a:xfrm>
              <a:off x="594" y="2294"/>
              <a:ext cx="1006" cy="10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0" name="Line 11"/>
            <p:cNvSpPr>
              <a:spLocks noChangeShapeType="1"/>
            </p:cNvSpPr>
            <p:nvPr/>
          </p:nvSpPr>
          <p:spPr bwMode="auto">
            <a:xfrm flipH="1">
              <a:off x="503" y="2580"/>
              <a:ext cx="128" cy="164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57" name="Object 12"/>
            <p:cNvGraphicFramePr>
              <a:graphicFrameLocks noChangeAspect="1"/>
            </p:cNvGraphicFramePr>
            <p:nvPr/>
          </p:nvGraphicFramePr>
          <p:xfrm>
            <a:off x="1155" y="1850"/>
            <a:ext cx="583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90" name="Equation" r:id="rId10" imgW="469800" imgH="203040" progId="Equation.DSMT4">
                    <p:embed/>
                  </p:oleObj>
                </mc:Choice>
                <mc:Fallback>
                  <p:oleObj name="Equation" r:id="rId10" imgW="4698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5" y="1850"/>
                          <a:ext cx="583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8" name="Object 13"/>
            <p:cNvGraphicFramePr>
              <a:graphicFrameLocks noChangeAspect="1"/>
            </p:cNvGraphicFramePr>
            <p:nvPr/>
          </p:nvGraphicFramePr>
          <p:xfrm>
            <a:off x="1686" y="2902"/>
            <a:ext cx="489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91" name="Equation" r:id="rId12" imgW="393480" imgH="203040" progId="Equation.DSMT4">
                    <p:embed/>
                  </p:oleObj>
                </mc:Choice>
                <mc:Fallback>
                  <p:oleObj name="Equation" r:id="rId12" imgW="393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6" y="2902"/>
                          <a:ext cx="489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1" name="Line 14"/>
            <p:cNvSpPr>
              <a:spLocks noChangeShapeType="1"/>
            </p:cNvSpPr>
            <p:nvPr/>
          </p:nvSpPr>
          <p:spPr bwMode="auto">
            <a:xfrm flipV="1">
              <a:off x="1079" y="2294"/>
              <a:ext cx="0" cy="503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59" name="Object 15"/>
            <p:cNvGraphicFramePr>
              <a:graphicFrameLocks noChangeAspect="1"/>
            </p:cNvGraphicFramePr>
            <p:nvPr/>
          </p:nvGraphicFramePr>
          <p:xfrm>
            <a:off x="1094" y="2529"/>
            <a:ext cx="158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92" name="Equation" r:id="rId14" imgW="126720" imgH="126720" progId="Equation.DSMT4">
                    <p:embed/>
                  </p:oleObj>
                </mc:Choice>
                <mc:Fallback>
                  <p:oleObj name="Equation" r:id="rId14" imgW="126720" imgH="126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4" y="2529"/>
                          <a:ext cx="158" cy="1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2" name="Text Box 16"/>
            <p:cNvSpPr txBox="1">
              <a:spLocks noChangeArrowheads="1"/>
            </p:cNvSpPr>
            <p:nvPr/>
          </p:nvSpPr>
          <p:spPr bwMode="auto">
            <a:xfrm>
              <a:off x="239" y="3693"/>
              <a:ext cx="20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Gulim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Gulim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Gulim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Gulim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Gulim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pitchFamily="2" charset="-122"/>
                </a:rPr>
                <a:t>图</a:t>
              </a:r>
              <a:r>
                <a:rPr lang="en-US" altLang="zh-CN" b="1">
                  <a:ea typeface="宋体" pitchFamily="2" charset="-122"/>
                </a:rPr>
                <a:t>8.2</a:t>
              </a:r>
              <a:r>
                <a:rPr lang="zh-CN" altLang="en-US" b="1">
                  <a:ea typeface="宋体" pitchFamily="2" charset="-122"/>
                </a:rPr>
                <a:t>序列双边</a:t>
              </a:r>
              <a:r>
                <a:rPr lang="en-US" altLang="zh-CN" b="1">
                  <a:ea typeface="宋体" pitchFamily="2" charset="-122"/>
                </a:rPr>
                <a:t>Z</a:t>
              </a:r>
              <a:r>
                <a:rPr lang="zh-CN" altLang="en-US" b="1">
                  <a:ea typeface="宋体" pitchFamily="2" charset="-122"/>
                </a:rPr>
                <a:t>变换的收敛域</a:t>
              </a:r>
            </a:p>
          </p:txBody>
        </p:sp>
        <p:sp>
          <p:nvSpPr>
            <p:cNvPr id="23573" name="Oval 17"/>
            <p:cNvSpPr>
              <a:spLocks noChangeArrowheads="1"/>
            </p:cNvSpPr>
            <p:nvPr/>
          </p:nvSpPr>
          <p:spPr bwMode="auto">
            <a:xfrm>
              <a:off x="511" y="2222"/>
              <a:ext cx="1170" cy="117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4" name="Line 18"/>
            <p:cNvSpPr>
              <a:spLocks noChangeShapeType="1"/>
            </p:cNvSpPr>
            <p:nvPr/>
          </p:nvSpPr>
          <p:spPr bwMode="auto">
            <a:xfrm flipH="1">
              <a:off x="503" y="2682"/>
              <a:ext cx="109" cy="136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5" name="Line 19"/>
            <p:cNvSpPr>
              <a:spLocks noChangeShapeType="1"/>
            </p:cNvSpPr>
            <p:nvPr/>
          </p:nvSpPr>
          <p:spPr bwMode="auto">
            <a:xfrm flipH="1">
              <a:off x="521" y="2772"/>
              <a:ext cx="73" cy="174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6" name="Line 20"/>
            <p:cNvSpPr>
              <a:spLocks noChangeShapeType="1"/>
            </p:cNvSpPr>
            <p:nvPr/>
          </p:nvSpPr>
          <p:spPr bwMode="auto">
            <a:xfrm flipH="1">
              <a:off x="539" y="2910"/>
              <a:ext cx="64" cy="137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7" name="Line 21"/>
            <p:cNvSpPr>
              <a:spLocks noChangeShapeType="1"/>
            </p:cNvSpPr>
            <p:nvPr/>
          </p:nvSpPr>
          <p:spPr bwMode="auto">
            <a:xfrm flipH="1">
              <a:off x="558" y="2434"/>
              <a:ext cx="172" cy="155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8" name="Line 22"/>
            <p:cNvSpPr>
              <a:spLocks noChangeShapeType="1"/>
            </p:cNvSpPr>
            <p:nvPr/>
          </p:nvSpPr>
          <p:spPr bwMode="auto">
            <a:xfrm flipH="1">
              <a:off x="604" y="3075"/>
              <a:ext cx="72" cy="63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9" name="Line 23"/>
            <p:cNvSpPr>
              <a:spLocks noChangeShapeType="1"/>
            </p:cNvSpPr>
            <p:nvPr/>
          </p:nvSpPr>
          <p:spPr bwMode="auto">
            <a:xfrm flipH="1">
              <a:off x="631" y="3111"/>
              <a:ext cx="109" cy="91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0" name="Line 24"/>
            <p:cNvSpPr>
              <a:spLocks noChangeShapeType="1"/>
            </p:cNvSpPr>
            <p:nvPr/>
          </p:nvSpPr>
          <p:spPr bwMode="auto">
            <a:xfrm flipH="1">
              <a:off x="705" y="3166"/>
              <a:ext cx="109" cy="91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1" name="Line 25"/>
            <p:cNvSpPr>
              <a:spLocks noChangeShapeType="1"/>
            </p:cNvSpPr>
            <p:nvPr/>
          </p:nvSpPr>
          <p:spPr bwMode="auto">
            <a:xfrm flipH="1">
              <a:off x="769" y="3212"/>
              <a:ext cx="109" cy="91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2" name="Line 26"/>
            <p:cNvSpPr>
              <a:spLocks noChangeShapeType="1"/>
            </p:cNvSpPr>
            <p:nvPr/>
          </p:nvSpPr>
          <p:spPr bwMode="auto">
            <a:xfrm flipH="1">
              <a:off x="833" y="3248"/>
              <a:ext cx="109" cy="91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3" name="Line 27"/>
            <p:cNvSpPr>
              <a:spLocks noChangeShapeType="1"/>
            </p:cNvSpPr>
            <p:nvPr/>
          </p:nvSpPr>
          <p:spPr bwMode="auto">
            <a:xfrm flipH="1">
              <a:off x="906" y="3267"/>
              <a:ext cx="109" cy="91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4" name="Line 28"/>
            <p:cNvSpPr>
              <a:spLocks noChangeShapeType="1"/>
            </p:cNvSpPr>
            <p:nvPr/>
          </p:nvSpPr>
          <p:spPr bwMode="auto">
            <a:xfrm flipH="1">
              <a:off x="988" y="3294"/>
              <a:ext cx="109" cy="91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5" name="Line 29"/>
            <p:cNvSpPr>
              <a:spLocks noChangeShapeType="1"/>
            </p:cNvSpPr>
            <p:nvPr/>
          </p:nvSpPr>
          <p:spPr bwMode="auto">
            <a:xfrm flipH="1">
              <a:off x="1061" y="3285"/>
              <a:ext cx="109" cy="91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6" name="Line 30"/>
            <p:cNvSpPr>
              <a:spLocks noChangeShapeType="1"/>
            </p:cNvSpPr>
            <p:nvPr/>
          </p:nvSpPr>
          <p:spPr bwMode="auto">
            <a:xfrm flipH="1">
              <a:off x="1144" y="3276"/>
              <a:ext cx="164" cy="100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7" name="Line 31"/>
            <p:cNvSpPr>
              <a:spLocks noChangeShapeType="1"/>
            </p:cNvSpPr>
            <p:nvPr/>
          </p:nvSpPr>
          <p:spPr bwMode="auto">
            <a:xfrm flipH="1">
              <a:off x="1253" y="3157"/>
              <a:ext cx="301" cy="201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8" name="Line 32"/>
            <p:cNvSpPr>
              <a:spLocks noChangeShapeType="1"/>
            </p:cNvSpPr>
            <p:nvPr/>
          </p:nvSpPr>
          <p:spPr bwMode="auto">
            <a:xfrm flipH="1">
              <a:off x="1418" y="3075"/>
              <a:ext cx="191" cy="128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9" name="Line 33"/>
            <p:cNvSpPr>
              <a:spLocks noChangeShapeType="1"/>
            </p:cNvSpPr>
            <p:nvPr/>
          </p:nvSpPr>
          <p:spPr bwMode="auto">
            <a:xfrm flipH="1">
              <a:off x="1509" y="2975"/>
              <a:ext cx="146" cy="100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0" name="Line 34"/>
            <p:cNvSpPr>
              <a:spLocks noChangeShapeType="1"/>
            </p:cNvSpPr>
            <p:nvPr/>
          </p:nvSpPr>
          <p:spPr bwMode="auto">
            <a:xfrm flipH="1">
              <a:off x="1564" y="2856"/>
              <a:ext cx="109" cy="91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1" name="Line 35"/>
            <p:cNvSpPr>
              <a:spLocks noChangeShapeType="1"/>
            </p:cNvSpPr>
            <p:nvPr/>
          </p:nvSpPr>
          <p:spPr bwMode="auto">
            <a:xfrm flipH="1">
              <a:off x="1574" y="2709"/>
              <a:ext cx="90" cy="82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2" name="Line 36"/>
            <p:cNvSpPr>
              <a:spLocks noChangeShapeType="1"/>
            </p:cNvSpPr>
            <p:nvPr/>
          </p:nvSpPr>
          <p:spPr bwMode="auto">
            <a:xfrm flipH="1">
              <a:off x="1565" y="2609"/>
              <a:ext cx="90" cy="82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3" name="Line 37"/>
            <p:cNvSpPr>
              <a:spLocks noChangeShapeType="1"/>
            </p:cNvSpPr>
            <p:nvPr/>
          </p:nvSpPr>
          <p:spPr bwMode="auto">
            <a:xfrm flipH="1">
              <a:off x="1545" y="2508"/>
              <a:ext cx="73" cy="82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4" name="Line 38"/>
            <p:cNvSpPr>
              <a:spLocks noChangeShapeType="1"/>
            </p:cNvSpPr>
            <p:nvPr/>
          </p:nvSpPr>
          <p:spPr bwMode="auto">
            <a:xfrm flipH="1">
              <a:off x="1499" y="2435"/>
              <a:ext cx="55" cy="63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5" name="Line 39"/>
            <p:cNvSpPr>
              <a:spLocks noChangeShapeType="1"/>
            </p:cNvSpPr>
            <p:nvPr/>
          </p:nvSpPr>
          <p:spPr bwMode="auto">
            <a:xfrm flipH="1">
              <a:off x="1399" y="2407"/>
              <a:ext cx="137" cy="9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6" name="Line 40"/>
            <p:cNvSpPr>
              <a:spLocks noChangeShapeType="1"/>
            </p:cNvSpPr>
            <p:nvPr/>
          </p:nvSpPr>
          <p:spPr bwMode="auto">
            <a:xfrm flipH="1">
              <a:off x="1317" y="2335"/>
              <a:ext cx="109" cy="18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7" name="Line 41"/>
            <p:cNvSpPr>
              <a:spLocks noChangeShapeType="1"/>
            </p:cNvSpPr>
            <p:nvPr/>
          </p:nvSpPr>
          <p:spPr bwMode="auto">
            <a:xfrm flipH="1">
              <a:off x="1161" y="2252"/>
              <a:ext cx="164" cy="73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8" name="Line 42"/>
            <p:cNvSpPr>
              <a:spLocks noChangeShapeType="1"/>
            </p:cNvSpPr>
            <p:nvPr/>
          </p:nvSpPr>
          <p:spPr bwMode="auto">
            <a:xfrm flipH="1">
              <a:off x="1025" y="2215"/>
              <a:ext cx="109" cy="91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9" name="Line 43"/>
            <p:cNvSpPr>
              <a:spLocks noChangeShapeType="1"/>
            </p:cNvSpPr>
            <p:nvPr/>
          </p:nvSpPr>
          <p:spPr bwMode="auto">
            <a:xfrm flipH="1">
              <a:off x="650" y="2335"/>
              <a:ext cx="220" cy="100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0" name="Line 44"/>
            <p:cNvSpPr>
              <a:spLocks noChangeShapeType="1"/>
            </p:cNvSpPr>
            <p:nvPr/>
          </p:nvSpPr>
          <p:spPr bwMode="auto">
            <a:xfrm flipH="1">
              <a:off x="962" y="2196"/>
              <a:ext cx="81" cy="128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1" name="Line 45"/>
            <p:cNvSpPr>
              <a:spLocks noChangeShapeType="1"/>
            </p:cNvSpPr>
            <p:nvPr/>
          </p:nvSpPr>
          <p:spPr bwMode="auto">
            <a:xfrm flipH="1" flipV="1">
              <a:off x="805" y="2277"/>
              <a:ext cx="137" cy="37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2" name="Line 46"/>
            <p:cNvSpPr>
              <a:spLocks noChangeShapeType="1"/>
            </p:cNvSpPr>
            <p:nvPr/>
          </p:nvSpPr>
          <p:spPr bwMode="auto">
            <a:xfrm flipH="1" flipV="1">
              <a:off x="1079" y="2807"/>
              <a:ext cx="0" cy="594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60" name="Object 47"/>
            <p:cNvGraphicFramePr>
              <a:graphicFrameLocks noChangeAspect="1"/>
            </p:cNvGraphicFramePr>
            <p:nvPr/>
          </p:nvGraphicFramePr>
          <p:xfrm>
            <a:off x="1085" y="2971"/>
            <a:ext cx="158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93" name="Equation" r:id="rId16" imgW="126720" imgH="164880" progId="Equation.DSMT4">
                    <p:embed/>
                  </p:oleObj>
                </mc:Choice>
                <mc:Fallback>
                  <p:oleObj name="Equation" r:id="rId16" imgW="1267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5" y="2971"/>
                          <a:ext cx="158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178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11776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fld id="{3BD26B8C-E769-4316-9B58-20E39254B235}" type="slidenum">
              <a:rPr lang="en-US" altLang="ko-KR" smtClean="0">
                <a:solidFill>
                  <a:srgbClr val="003399"/>
                </a:solidFill>
                <a:latin typeface="-윤체L" charset="-127"/>
                <a:ea typeface="-윤체L" charset="-127"/>
              </a:rPr>
              <a:pPr/>
              <a:t>28</a:t>
            </a:fld>
            <a:endParaRPr lang="en-US" altLang="ko-KR" smtClean="0">
              <a:solidFill>
                <a:srgbClr val="003399"/>
              </a:solidFill>
              <a:latin typeface="-윤체L" charset="-127"/>
              <a:ea typeface="-윤체L" charset="-127"/>
            </a:endParaRPr>
          </a:p>
        </p:txBody>
      </p:sp>
      <p:sp>
        <p:nvSpPr>
          <p:cNvPr id="11776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03438"/>
            <a:ext cx="8842375" cy="2303462"/>
          </a:xfrm>
        </p:spPr>
        <p:txBody>
          <a:bodyPr/>
          <a:lstStyle/>
          <a:p>
            <a:pPr eaLnBrk="1" hangingPunct="1"/>
            <a:r>
              <a:rPr lang="zh-CN" altLang="en-US" sz="8800" smtClean="0">
                <a:solidFill>
                  <a:srgbClr val="0000FF"/>
                </a:solidFill>
              </a:rPr>
              <a:t>第四节</a:t>
            </a:r>
            <a:br>
              <a:rPr lang="zh-CN" altLang="en-US" sz="8800" smtClean="0">
                <a:solidFill>
                  <a:srgbClr val="0000FF"/>
                </a:solidFill>
              </a:rPr>
            </a:br>
            <a:r>
              <a:rPr lang="zh-CN" altLang="en-US" sz="8800" smtClean="0">
                <a:solidFill>
                  <a:srgbClr val="0000FF"/>
                </a:solidFill>
              </a:rPr>
              <a:t>逆 </a:t>
            </a:r>
            <a:r>
              <a:rPr lang="en-US" altLang="zh-CN" sz="8800" smtClean="0">
                <a:solidFill>
                  <a:srgbClr val="0000FF"/>
                </a:solidFill>
              </a:rPr>
              <a:t>z </a:t>
            </a:r>
            <a:r>
              <a:rPr lang="zh-CN" altLang="en-US" sz="8800" smtClean="0">
                <a:solidFill>
                  <a:srgbClr val="0000FF"/>
                </a:solidFill>
              </a:rPr>
              <a:t>变 换</a:t>
            </a:r>
          </a:p>
        </p:txBody>
      </p:sp>
    </p:spTree>
    <p:extLst>
      <p:ext uri="{BB962C8B-B14F-4D97-AF65-F5344CB8AC3E}">
        <p14:creationId xmlns:p14="http://schemas.microsoft.com/office/powerpoint/2010/main" val="81832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2458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fld id="{5E23AFE1-EEB7-45B2-B049-487C8DCF75CB}" type="slidenum">
              <a:rPr lang="en-US" altLang="ko-KR" smtClean="0">
                <a:solidFill>
                  <a:srgbClr val="003399"/>
                </a:solidFill>
                <a:latin typeface="-윤체L" charset="-127"/>
                <a:ea typeface="-윤체L" charset="-127"/>
              </a:rPr>
              <a:pPr/>
              <a:t>29</a:t>
            </a:fld>
            <a:endParaRPr lang="en-US" altLang="ko-KR" smtClean="0">
              <a:solidFill>
                <a:srgbClr val="003399"/>
              </a:solidFill>
              <a:latin typeface="-윤체L" charset="-127"/>
              <a:ea typeface="-윤체L" charset="-127"/>
            </a:endParaRPr>
          </a:p>
        </p:txBody>
      </p:sp>
      <p:sp>
        <p:nvSpPr>
          <p:cNvPr id="24585" name="AutoShape 2"/>
          <p:cNvSpPr>
            <a:spLocks noChangeArrowheads="1"/>
          </p:cNvSpPr>
          <p:nvPr/>
        </p:nvSpPr>
        <p:spPr bwMode="auto">
          <a:xfrm>
            <a:off x="755650" y="333375"/>
            <a:ext cx="6877050" cy="762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>
              <a:lnSpc>
                <a:spcPct val="90000"/>
              </a:lnSpc>
            </a:pPr>
            <a:r>
              <a:rPr lang="zh-CN" altLang="en-US" sz="3600" b="1">
                <a:solidFill>
                  <a:srgbClr val="FF0000"/>
                </a:solidFill>
                <a:ea typeface="黑体" pitchFamily="2" charset="-122"/>
              </a:rPr>
              <a:t>一、逆</a:t>
            </a:r>
            <a:r>
              <a:rPr lang="en-US" altLang="zh-CN" sz="3600" b="1">
                <a:solidFill>
                  <a:srgbClr val="FF0000"/>
                </a:solidFill>
                <a:ea typeface="黑体" pitchFamily="2" charset="-122"/>
              </a:rPr>
              <a:t>Z</a:t>
            </a:r>
            <a:r>
              <a:rPr lang="zh-CN" altLang="en-US" sz="3600" b="1">
                <a:solidFill>
                  <a:srgbClr val="FF0000"/>
                </a:solidFill>
                <a:ea typeface="黑体" pitchFamily="2" charset="-122"/>
              </a:rPr>
              <a:t>变换</a:t>
            </a:r>
          </a:p>
        </p:txBody>
      </p:sp>
      <p:graphicFrame>
        <p:nvGraphicFramePr>
          <p:cNvPr id="24578" name="Object 3"/>
          <p:cNvGraphicFramePr>
            <a:graphicFrameLocks noChangeAspect="1"/>
          </p:cNvGraphicFramePr>
          <p:nvPr/>
        </p:nvGraphicFramePr>
        <p:xfrm>
          <a:off x="509588" y="1684338"/>
          <a:ext cx="2514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58" name="Equation" r:id="rId3" imgW="965160" imgH="203040" progId="Equation.DSMT4">
                  <p:embed/>
                </p:oleObj>
              </mc:Choice>
              <mc:Fallback>
                <p:oleObj name="Equation" r:id="rId3" imgW="965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684338"/>
                        <a:ext cx="2514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7060" name="Object 4"/>
          <p:cNvGraphicFramePr>
            <a:graphicFrameLocks noChangeAspect="1"/>
          </p:cNvGraphicFramePr>
          <p:nvPr/>
        </p:nvGraphicFramePr>
        <p:xfrm>
          <a:off x="1116013" y="4724400"/>
          <a:ext cx="6005512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59" name="Equation" r:id="rId5" imgW="2133360" imgH="457200" progId="Equation.DSMT4">
                  <p:embed/>
                </p:oleObj>
              </mc:Choice>
              <mc:Fallback>
                <p:oleObj name="Equation" r:id="rId5" imgW="21333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724400"/>
                        <a:ext cx="6005512" cy="113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7061" name="Object 5"/>
          <p:cNvGraphicFramePr>
            <a:graphicFrameLocks noChangeAspect="1"/>
          </p:cNvGraphicFramePr>
          <p:nvPr/>
        </p:nvGraphicFramePr>
        <p:xfrm>
          <a:off x="900113" y="2492375"/>
          <a:ext cx="593566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60" name="Equation" r:id="rId7" imgW="2133360" imgH="228600" progId="Equation.DSMT4">
                  <p:embed/>
                </p:oleObj>
              </mc:Choice>
              <mc:Fallback>
                <p:oleObj name="Equation" r:id="rId7" imgW="2133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492375"/>
                        <a:ext cx="5935662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7063" name="Object 7"/>
          <p:cNvGraphicFramePr>
            <a:graphicFrameLocks noChangeAspect="1"/>
          </p:cNvGraphicFramePr>
          <p:nvPr/>
        </p:nvGraphicFramePr>
        <p:xfrm>
          <a:off x="539750" y="3213100"/>
          <a:ext cx="7848600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61" name="Equation" r:id="rId9" imgW="2514600" imgH="419040" progId="Equation.DSMT4">
                  <p:embed/>
                </p:oleObj>
              </mc:Choice>
              <mc:Fallback>
                <p:oleObj name="Equation" r:id="rId9" imgW="25146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213100"/>
                        <a:ext cx="7848600" cy="1163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010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7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7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7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7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7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7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11264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FD728814-34F7-4A29-9517-2365EBC0F1E4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3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628800"/>
            <a:ext cx="8054975" cy="3248025"/>
          </a:xfrm>
        </p:spPr>
        <p:txBody>
          <a:bodyPr/>
          <a:lstStyle/>
          <a:p>
            <a:pPr eaLnBrk="1" hangingPunct="1"/>
            <a:r>
              <a:rPr lang="zh-CN" altLang="en-US" sz="8800" dirty="0" smtClean="0">
                <a:solidFill>
                  <a:srgbClr val="0000FF"/>
                </a:solidFill>
              </a:rPr>
              <a:t>第一节 </a:t>
            </a:r>
            <a:br>
              <a:rPr lang="zh-CN" altLang="en-US" sz="8800" dirty="0" smtClean="0">
                <a:solidFill>
                  <a:srgbClr val="0000FF"/>
                </a:solidFill>
              </a:rPr>
            </a:br>
            <a:r>
              <a:rPr lang="zh-CN" altLang="en-US" sz="8800" dirty="0" smtClean="0">
                <a:solidFill>
                  <a:srgbClr val="0000FF"/>
                </a:solidFill>
              </a:rPr>
              <a:t> 引言</a:t>
            </a:r>
          </a:p>
        </p:txBody>
      </p:sp>
    </p:spTree>
    <p:extLst>
      <p:ext uri="{BB962C8B-B14F-4D97-AF65-F5344CB8AC3E}">
        <p14:creationId xmlns:p14="http://schemas.microsoft.com/office/powerpoint/2010/main" val="179815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2560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fld id="{962DE1DB-7158-4073-B578-378ED707F60A}" type="slidenum">
              <a:rPr lang="en-US" altLang="ko-KR" smtClean="0">
                <a:solidFill>
                  <a:srgbClr val="003399"/>
                </a:solidFill>
                <a:latin typeface="-윤체L" charset="-127"/>
                <a:ea typeface="-윤체L" charset="-127"/>
              </a:rPr>
              <a:pPr/>
              <a:t>30</a:t>
            </a:fld>
            <a:endParaRPr lang="en-US" altLang="ko-KR" smtClean="0">
              <a:solidFill>
                <a:srgbClr val="003399"/>
              </a:solidFill>
              <a:latin typeface="-윤체L" charset="-127"/>
              <a:ea typeface="-윤체L" charset="-127"/>
            </a:endParaRPr>
          </a:p>
        </p:txBody>
      </p:sp>
      <p:graphicFrame>
        <p:nvGraphicFramePr>
          <p:cNvPr id="558082" name="Object 2"/>
          <p:cNvGraphicFramePr>
            <a:graphicFrameLocks noChangeAspect="1"/>
          </p:cNvGraphicFramePr>
          <p:nvPr/>
        </p:nvGraphicFramePr>
        <p:xfrm>
          <a:off x="254000" y="1804988"/>
          <a:ext cx="76311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2" name="Equation" r:id="rId3" imgW="2819160" imgH="203040" progId="Equation.DSMT4">
                  <p:embed/>
                </p:oleObj>
              </mc:Choice>
              <mc:Fallback>
                <p:oleObj name="Equation" r:id="rId3" imgW="2819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1804988"/>
                        <a:ext cx="763111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083" name="Object 3"/>
          <p:cNvGraphicFramePr>
            <a:graphicFrameLocks noChangeAspect="1"/>
          </p:cNvGraphicFramePr>
          <p:nvPr/>
        </p:nvGraphicFramePr>
        <p:xfrm>
          <a:off x="1042988" y="3284538"/>
          <a:ext cx="6192837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3" name="Equation" r:id="rId5" imgW="2311200" imgH="507960" progId="Equation.DSMT4">
                  <p:embed/>
                </p:oleObj>
              </mc:Choice>
              <mc:Fallback>
                <p:oleObj name="Equation" r:id="rId5" imgW="23112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284538"/>
                        <a:ext cx="6192837" cy="1204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084" name="Object 4"/>
          <p:cNvGraphicFramePr>
            <a:graphicFrameLocks noChangeAspect="1"/>
          </p:cNvGraphicFramePr>
          <p:nvPr/>
        </p:nvGraphicFramePr>
        <p:xfrm>
          <a:off x="323850" y="2276475"/>
          <a:ext cx="76327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4" name="Equation" r:id="rId7" imgW="2539800" imgH="393480" progId="Equation.DSMT4">
                  <p:embed/>
                </p:oleObj>
              </mc:Choice>
              <mc:Fallback>
                <p:oleObj name="Equation" r:id="rId7" imgW="2539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276475"/>
                        <a:ext cx="7632700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Rectangle 6"/>
          <p:cNvSpPr>
            <a:spLocks noChangeArrowheads="1"/>
          </p:cNvSpPr>
          <p:nvPr/>
        </p:nvSpPr>
        <p:spPr bwMode="auto">
          <a:xfrm>
            <a:off x="827088" y="1341438"/>
            <a:ext cx="14859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 eaLnBrk="1" hangingPunct="1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逆</a:t>
            </a:r>
            <a:r>
              <a:rPr lang="en-US" altLang="zh-CN" sz="2800" b="1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Z</a:t>
            </a:r>
            <a:r>
              <a:rPr lang="zh-CN" altLang="en-US" sz="2800" b="1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变换</a:t>
            </a:r>
          </a:p>
        </p:txBody>
      </p:sp>
      <p:sp>
        <p:nvSpPr>
          <p:cNvPr id="25612" name="AutoShape 7"/>
          <p:cNvSpPr>
            <a:spLocks noChangeArrowheads="1"/>
          </p:cNvSpPr>
          <p:nvPr/>
        </p:nvSpPr>
        <p:spPr bwMode="auto">
          <a:xfrm>
            <a:off x="611188" y="260350"/>
            <a:ext cx="6877050" cy="762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>
              <a:lnSpc>
                <a:spcPct val="90000"/>
              </a:lnSpc>
            </a:pPr>
            <a:r>
              <a:rPr lang="zh-CN" altLang="en-US" sz="3600" b="1">
                <a:solidFill>
                  <a:srgbClr val="FF0000"/>
                </a:solidFill>
                <a:ea typeface="黑体" pitchFamily="2" charset="-122"/>
              </a:rPr>
              <a:t>二、求逆</a:t>
            </a:r>
            <a:r>
              <a:rPr lang="en-US" altLang="zh-CN" sz="3600" b="1">
                <a:solidFill>
                  <a:srgbClr val="FF0000"/>
                </a:solidFill>
                <a:ea typeface="黑体" pitchFamily="2" charset="-122"/>
              </a:rPr>
              <a:t>Z</a:t>
            </a:r>
            <a:r>
              <a:rPr lang="zh-CN" altLang="en-US" sz="3600" b="1">
                <a:solidFill>
                  <a:srgbClr val="FF0000"/>
                </a:solidFill>
                <a:ea typeface="黑体" pitchFamily="2" charset="-122"/>
              </a:rPr>
              <a:t>变换方法</a:t>
            </a:r>
          </a:p>
        </p:txBody>
      </p:sp>
      <p:graphicFrame>
        <p:nvGraphicFramePr>
          <p:cNvPr id="558088" name="Object 8"/>
          <p:cNvGraphicFramePr>
            <a:graphicFrameLocks noChangeAspect="1"/>
          </p:cNvGraphicFramePr>
          <p:nvPr/>
        </p:nvGraphicFramePr>
        <p:xfrm>
          <a:off x="250825" y="4941888"/>
          <a:ext cx="8397875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5" name="Equation" r:id="rId9" imgW="3466800" imgH="482400" progId="Equation.DSMT4">
                  <p:embed/>
                </p:oleObj>
              </mc:Choice>
              <mc:Fallback>
                <p:oleObj name="Equation" r:id="rId9" imgW="34668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941888"/>
                        <a:ext cx="8397875" cy="1239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089" name="Object 9"/>
          <p:cNvGraphicFramePr>
            <a:graphicFrameLocks noChangeAspect="1"/>
          </p:cNvGraphicFramePr>
          <p:nvPr/>
        </p:nvGraphicFramePr>
        <p:xfrm>
          <a:off x="395288" y="4437063"/>
          <a:ext cx="8088312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6" name="Equation" r:id="rId11" imgW="3377880" imgH="241200" progId="Equation.DSMT4">
                  <p:embed/>
                </p:oleObj>
              </mc:Choice>
              <mc:Fallback>
                <p:oleObj name="Equation" r:id="rId11" imgW="3377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437063"/>
                        <a:ext cx="8088312" cy="59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385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5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5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2663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fld id="{20A40046-5F2A-475B-BE5D-CCDF7B82935E}" type="slidenum">
              <a:rPr lang="en-US" altLang="ko-KR" smtClean="0">
                <a:solidFill>
                  <a:srgbClr val="003399"/>
                </a:solidFill>
                <a:latin typeface="-윤체L" charset="-127"/>
                <a:ea typeface="-윤체L" charset="-127"/>
              </a:rPr>
              <a:pPr/>
              <a:t>31</a:t>
            </a:fld>
            <a:endParaRPr lang="en-US" altLang="ko-KR" smtClean="0">
              <a:solidFill>
                <a:srgbClr val="003399"/>
              </a:solidFill>
              <a:latin typeface="-윤체L" charset="-127"/>
              <a:ea typeface="-윤체L" charset="-127"/>
            </a:endParaRPr>
          </a:p>
        </p:txBody>
      </p:sp>
      <p:sp>
        <p:nvSpPr>
          <p:cNvPr id="26633" name="Rectangle 2"/>
          <p:cNvSpPr>
            <a:spLocks noChangeArrowheads="1"/>
          </p:cNvSpPr>
          <p:nvPr/>
        </p:nvSpPr>
        <p:spPr bwMode="auto">
          <a:xfrm>
            <a:off x="1042988" y="476250"/>
            <a:ext cx="15049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 algn="just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accent2"/>
                </a:solidFill>
                <a:ea typeface="华文细黑" pitchFamily="2" charset="-122"/>
              </a:rPr>
              <a:t>举例</a:t>
            </a:r>
            <a:r>
              <a:rPr lang="en-US" altLang="zh-CN" sz="2800" b="1">
                <a:solidFill>
                  <a:schemeClr val="accent2"/>
                </a:solidFill>
                <a:ea typeface="华文细黑" pitchFamily="2" charset="-122"/>
              </a:rPr>
              <a:t>8.2</a:t>
            </a:r>
          </a:p>
        </p:txBody>
      </p:sp>
      <p:graphicFrame>
        <p:nvGraphicFramePr>
          <p:cNvPr id="26626" name="Object 3"/>
          <p:cNvGraphicFramePr>
            <a:graphicFrameLocks noChangeAspect="1"/>
          </p:cNvGraphicFramePr>
          <p:nvPr/>
        </p:nvGraphicFramePr>
        <p:xfrm>
          <a:off x="365125" y="1557338"/>
          <a:ext cx="8448675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06" name="Equation" r:id="rId4" imgW="3479760" imgH="419040" progId="Equation.DSMT4">
                  <p:embed/>
                </p:oleObj>
              </mc:Choice>
              <mc:Fallback>
                <p:oleObj name="Equation" r:id="rId4" imgW="34797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557338"/>
                        <a:ext cx="8448675" cy="1084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9108" name="Object 4"/>
          <p:cNvGraphicFramePr>
            <a:graphicFrameLocks noChangeAspect="1"/>
          </p:cNvGraphicFramePr>
          <p:nvPr/>
        </p:nvGraphicFramePr>
        <p:xfrm>
          <a:off x="298450" y="2811463"/>
          <a:ext cx="6459538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07" name="Equation" r:id="rId6" imgW="2641320" imgH="469800" progId="Equation.DSMT4">
                  <p:embed/>
                </p:oleObj>
              </mc:Choice>
              <mc:Fallback>
                <p:oleObj name="Equation" r:id="rId6" imgW="26413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2811463"/>
                        <a:ext cx="6459538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9109" name="Object 5"/>
          <p:cNvGraphicFramePr>
            <a:graphicFrameLocks noChangeAspect="1"/>
          </p:cNvGraphicFramePr>
          <p:nvPr/>
        </p:nvGraphicFramePr>
        <p:xfrm>
          <a:off x="579438" y="4221163"/>
          <a:ext cx="638651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08" name="Equation" r:id="rId8" imgW="2539800" imgH="203040" progId="Equation.DSMT4">
                  <p:embed/>
                </p:oleObj>
              </mc:Choice>
              <mc:Fallback>
                <p:oleObj name="Equation" r:id="rId8" imgW="2539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4221163"/>
                        <a:ext cx="6386512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9111" name="Object 7"/>
          <p:cNvGraphicFramePr>
            <a:graphicFrameLocks noChangeAspect="1"/>
          </p:cNvGraphicFramePr>
          <p:nvPr/>
        </p:nvGraphicFramePr>
        <p:xfrm>
          <a:off x="971550" y="4725988"/>
          <a:ext cx="4316413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09" name="Equation" r:id="rId10" imgW="1765080" imgH="507960" progId="Equation.DSMT4">
                  <p:embed/>
                </p:oleObj>
              </mc:Choice>
              <mc:Fallback>
                <p:oleObj name="Equation" r:id="rId10" imgW="17650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25988"/>
                        <a:ext cx="4316413" cy="1225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072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9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9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9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9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9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9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1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2765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fld id="{69A6EDE3-1CA1-4AF3-9FE7-EA233D7A8933}" type="slidenum">
              <a:rPr lang="en-US" altLang="ko-KR" smtClean="0">
                <a:solidFill>
                  <a:srgbClr val="003399"/>
                </a:solidFill>
                <a:latin typeface="-윤체L" charset="-127"/>
                <a:ea typeface="-윤체L" charset="-127"/>
              </a:rPr>
              <a:pPr/>
              <a:t>32</a:t>
            </a:fld>
            <a:endParaRPr lang="en-US" altLang="ko-KR" smtClean="0">
              <a:solidFill>
                <a:srgbClr val="003399"/>
              </a:solidFill>
              <a:latin typeface="-윤체L" charset="-127"/>
              <a:ea typeface="-윤체L" charset="-127"/>
            </a:endParaRPr>
          </a:p>
        </p:txBody>
      </p:sp>
      <p:sp>
        <p:nvSpPr>
          <p:cNvPr id="27660" name="Rectangle 2"/>
          <p:cNvSpPr>
            <a:spLocks noChangeArrowheads="1"/>
          </p:cNvSpPr>
          <p:nvPr/>
        </p:nvSpPr>
        <p:spPr bwMode="auto">
          <a:xfrm>
            <a:off x="1187450" y="549275"/>
            <a:ext cx="16573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 algn="just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accent2"/>
                </a:solidFill>
                <a:ea typeface="华文细黑" pitchFamily="2" charset="-122"/>
              </a:rPr>
              <a:t>举例</a:t>
            </a:r>
            <a:r>
              <a:rPr lang="en-US" altLang="zh-CN" sz="2800" b="1">
                <a:solidFill>
                  <a:schemeClr val="accent2"/>
                </a:solidFill>
                <a:ea typeface="华文细黑" pitchFamily="2" charset="-122"/>
              </a:rPr>
              <a:t>8.2</a:t>
            </a:r>
          </a:p>
        </p:txBody>
      </p:sp>
      <p:graphicFrame>
        <p:nvGraphicFramePr>
          <p:cNvPr id="560132" name="Object 4"/>
          <p:cNvGraphicFramePr>
            <a:graphicFrameLocks noChangeAspect="1"/>
          </p:cNvGraphicFramePr>
          <p:nvPr/>
        </p:nvGraphicFramePr>
        <p:xfrm>
          <a:off x="684213" y="1700213"/>
          <a:ext cx="5372100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67" name="Equation" r:id="rId3" imgW="2197080" imgH="520560" progId="Equation.DSMT4">
                  <p:embed/>
                </p:oleObj>
              </mc:Choice>
              <mc:Fallback>
                <p:oleObj name="Equation" r:id="rId3" imgW="219708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00213"/>
                        <a:ext cx="5372100" cy="1255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0133" name="Text Box 5"/>
          <p:cNvSpPr txBox="1">
            <a:spLocks noChangeArrowheads="1"/>
          </p:cNvSpPr>
          <p:nvPr/>
        </p:nvSpPr>
        <p:spPr bwMode="auto">
          <a:xfrm>
            <a:off x="468313" y="3141663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ea typeface="宋体" pitchFamily="2" charset="-122"/>
              </a:rPr>
              <a:t>由此写出</a:t>
            </a:r>
          </a:p>
        </p:txBody>
      </p:sp>
      <p:graphicFrame>
        <p:nvGraphicFramePr>
          <p:cNvPr id="560134" name="Object 6"/>
          <p:cNvGraphicFramePr>
            <a:graphicFrameLocks noChangeAspect="1"/>
          </p:cNvGraphicFramePr>
          <p:nvPr/>
        </p:nvGraphicFramePr>
        <p:xfrm>
          <a:off x="2555875" y="3068638"/>
          <a:ext cx="372903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68" name="Equation" r:id="rId5" imgW="1384200" imgH="228600" progId="Equation.DSMT4">
                  <p:embed/>
                </p:oleObj>
              </mc:Choice>
              <mc:Fallback>
                <p:oleObj name="Equation" r:id="rId5" imgW="1384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068638"/>
                        <a:ext cx="3729038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0135" name="Object 7"/>
          <p:cNvGraphicFramePr>
            <a:graphicFrameLocks noChangeAspect="1"/>
          </p:cNvGraphicFramePr>
          <p:nvPr/>
        </p:nvGraphicFramePr>
        <p:xfrm>
          <a:off x="381000" y="3860800"/>
          <a:ext cx="736758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69" name="Equation" r:id="rId7" imgW="3035160" imgH="253800" progId="Equation.DSMT4">
                  <p:embed/>
                </p:oleObj>
              </mc:Choice>
              <mc:Fallback>
                <p:oleObj name="Equation" r:id="rId7" imgW="3035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60800"/>
                        <a:ext cx="7367588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0136" name="Object 8"/>
          <p:cNvGraphicFramePr>
            <a:graphicFrameLocks noChangeAspect="1"/>
          </p:cNvGraphicFramePr>
          <p:nvPr/>
        </p:nvGraphicFramePr>
        <p:xfrm>
          <a:off x="2508250" y="4652963"/>
          <a:ext cx="46863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70" name="Equation" r:id="rId9" imgW="1739880" imgH="228600" progId="Equation.DSMT4">
                  <p:embed/>
                </p:oleObj>
              </mc:Choice>
              <mc:Fallback>
                <p:oleObj name="Equation" r:id="rId9" imgW="1739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4652963"/>
                        <a:ext cx="4686300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0137" name="Object 9"/>
          <p:cNvGraphicFramePr>
            <a:graphicFrameLocks noChangeAspect="1"/>
          </p:cNvGraphicFramePr>
          <p:nvPr/>
        </p:nvGraphicFramePr>
        <p:xfrm>
          <a:off x="395288" y="4652963"/>
          <a:ext cx="1757362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71" name="Equation" r:id="rId11" imgW="723600" imgH="253800" progId="Equation.DSMT4">
                  <p:embed/>
                </p:oleObj>
              </mc:Choice>
              <mc:Fallback>
                <p:oleObj name="Equation" r:id="rId11" imgW="723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652963"/>
                        <a:ext cx="1757362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0138" name="Object 10"/>
          <p:cNvGraphicFramePr>
            <a:graphicFrameLocks noChangeAspect="1"/>
          </p:cNvGraphicFramePr>
          <p:nvPr/>
        </p:nvGraphicFramePr>
        <p:xfrm>
          <a:off x="0" y="5516563"/>
          <a:ext cx="255587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72" name="Equation" r:id="rId13" imgW="1180800" imgH="253800" progId="Equation.DSMT4">
                  <p:embed/>
                </p:oleObj>
              </mc:Choice>
              <mc:Fallback>
                <p:oleObj name="Equation" r:id="rId13" imgW="1180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2555875" cy="58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0139" name="Object 11"/>
          <p:cNvGraphicFramePr>
            <a:graphicFrameLocks noChangeAspect="1"/>
          </p:cNvGraphicFramePr>
          <p:nvPr/>
        </p:nvGraphicFramePr>
        <p:xfrm>
          <a:off x="2508250" y="5445125"/>
          <a:ext cx="51657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73" name="Equation" r:id="rId15" imgW="1917360" imgH="228600" progId="Equation.DSMT4">
                  <p:embed/>
                </p:oleObj>
              </mc:Choice>
              <mc:Fallback>
                <p:oleObj name="Equation" r:id="rId15" imgW="1917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5445125"/>
                        <a:ext cx="5165725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600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6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6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6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6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60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2867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fld id="{28CFD0B1-333F-4483-94C9-559BF40B7353}" type="slidenum">
              <a:rPr lang="en-US" altLang="ko-KR" smtClean="0">
                <a:solidFill>
                  <a:srgbClr val="003399"/>
                </a:solidFill>
                <a:latin typeface="-윤체L" charset="-127"/>
                <a:ea typeface="-윤체L" charset="-127"/>
              </a:rPr>
              <a:pPr/>
              <a:t>33</a:t>
            </a:fld>
            <a:endParaRPr lang="en-US" altLang="ko-KR" smtClean="0">
              <a:solidFill>
                <a:srgbClr val="003399"/>
              </a:solidFill>
              <a:latin typeface="-윤체L" charset="-127"/>
              <a:ea typeface="-윤체L" charset="-127"/>
            </a:endParaRP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395288" y="1700213"/>
          <a:ext cx="64341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44" name="Equation" r:id="rId3" imgW="1955520" imgH="203040" progId="Equation.DSMT4">
                  <p:embed/>
                </p:oleObj>
              </mc:Choice>
              <mc:Fallback>
                <p:oleObj name="Equation" r:id="rId3" imgW="1955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700213"/>
                        <a:ext cx="6434137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1155" name="Object 3"/>
          <p:cNvGraphicFramePr>
            <a:graphicFrameLocks noChangeAspect="1"/>
          </p:cNvGraphicFramePr>
          <p:nvPr/>
        </p:nvGraphicFramePr>
        <p:xfrm>
          <a:off x="539750" y="2133600"/>
          <a:ext cx="7099300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45" name="Equation" r:id="rId5" imgW="2361960" imgH="660240" progId="Equation.DSMT4">
                  <p:embed/>
                </p:oleObj>
              </mc:Choice>
              <mc:Fallback>
                <p:oleObj name="Equation" r:id="rId5" imgW="236196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133600"/>
                        <a:ext cx="7099300" cy="163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Rectangle 5"/>
          <p:cNvSpPr>
            <a:spLocks noChangeArrowheads="1"/>
          </p:cNvSpPr>
          <p:nvPr/>
        </p:nvSpPr>
        <p:spPr bwMode="auto">
          <a:xfrm>
            <a:off x="1547813" y="333375"/>
            <a:ext cx="14859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 eaLnBrk="1" latinLnBrk="1" hangingPunct="1">
              <a:spcBef>
                <a:spcPct val="20000"/>
              </a:spcBef>
              <a:buSzPct val="70000"/>
            </a:pPr>
            <a:r>
              <a:rPr kumimoji="1"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逆</a:t>
            </a:r>
            <a:r>
              <a:rPr kumimoji="1" lang="en-US" altLang="zh-CN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Z</a:t>
            </a:r>
            <a:r>
              <a:rPr kumimoji="1"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变换</a:t>
            </a:r>
          </a:p>
        </p:txBody>
      </p:sp>
      <p:graphicFrame>
        <p:nvGraphicFramePr>
          <p:cNvPr id="561158" name="Object 6"/>
          <p:cNvGraphicFramePr>
            <a:graphicFrameLocks noChangeAspect="1"/>
          </p:cNvGraphicFramePr>
          <p:nvPr/>
        </p:nvGraphicFramePr>
        <p:xfrm>
          <a:off x="395288" y="3644900"/>
          <a:ext cx="7800975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46" name="Equation" r:id="rId7" imgW="2958840" imgH="1117440" progId="Equation.DSMT4">
                  <p:embed/>
                </p:oleObj>
              </mc:Choice>
              <mc:Fallback>
                <p:oleObj name="Equation" r:id="rId7" imgW="29588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644900"/>
                        <a:ext cx="7800975" cy="2495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625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1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1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1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1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297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fld id="{D1832911-13EC-45CA-B4DA-B2926038CD04}" type="slidenum">
              <a:rPr lang="en-US" altLang="ko-KR" smtClean="0">
                <a:solidFill>
                  <a:srgbClr val="003399"/>
                </a:solidFill>
                <a:latin typeface="-윤체L" charset="-127"/>
                <a:ea typeface="-윤체L" charset="-127"/>
              </a:rPr>
              <a:pPr/>
              <a:t>34</a:t>
            </a:fld>
            <a:endParaRPr lang="en-US" altLang="ko-KR" smtClean="0">
              <a:solidFill>
                <a:srgbClr val="003399"/>
              </a:solidFill>
              <a:latin typeface="-윤체L" charset="-127"/>
              <a:ea typeface="-윤체L" charset="-127"/>
            </a:endParaRPr>
          </a:p>
        </p:txBody>
      </p:sp>
      <p:sp>
        <p:nvSpPr>
          <p:cNvPr id="29703" name="Rectangle 2"/>
          <p:cNvSpPr>
            <a:spLocks noChangeArrowheads="1"/>
          </p:cNvSpPr>
          <p:nvPr/>
        </p:nvSpPr>
        <p:spPr bwMode="auto">
          <a:xfrm>
            <a:off x="1476375" y="404813"/>
            <a:ext cx="15049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 algn="just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ea typeface="华文细黑" pitchFamily="2" charset="-122"/>
              </a:rPr>
              <a:t>举例</a:t>
            </a:r>
            <a:r>
              <a:rPr lang="en-US" altLang="zh-CN" sz="2800" b="1">
                <a:solidFill>
                  <a:srgbClr val="FF0000"/>
                </a:solidFill>
                <a:ea typeface="华文细黑" pitchFamily="2" charset="-122"/>
              </a:rPr>
              <a:t>8.3</a:t>
            </a:r>
          </a:p>
        </p:txBody>
      </p:sp>
      <p:graphicFrame>
        <p:nvGraphicFramePr>
          <p:cNvPr id="29698" name="Object 3"/>
          <p:cNvGraphicFramePr>
            <a:graphicFrameLocks noChangeAspect="1"/>
          </p:cNvGraphicFramePr>
          <p:nvPr/>
        </p:nvGraphicFramePr>
        <p:xfrm>
          <a:off x="323850" y="1412875"/>
          <a:ext cx="66675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58" name="Equation" r:id="rId3" imgW="3035160" imgH="419040" progId="Equation.DSMT4">
                  <p:embed/>
                </p:oleObj>
              </mc:Choice>
              <mc:Fallback>
                <p:oleObj name="Equation" r:id="rId3" imgW="30351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412875"/>
                        <a:ext cx="6667500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2180" name="Object 4"/>
          <p:cNvGraphicFramePr>
            <a:graphicFrameLocks noChangeAspect="1"/>
          </p:cNvGraphicFramePr>
          <p:nvPr/>
        </p:nvGraphicFramePr>
        <p:xfrm>
          <a:off x="1331913" y="2205038"/>
          <a:ext cx="4895850" cy="410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59" name="Equation" r:id="rId5" imgW="2145960" imgH="2006280" progId="Equation.DSMT4">
                  <p:embed/>
                </p:oleObj>
              </mc:Choice>
              <mc:Fallback>
                <p:oleObj name="Equation" r:id="rId5" imgW="2145960" imgH="2006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205038"/>
                        <a:ext cx="4895850" cy="410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276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2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2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307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fld id="{0F840FA5-57CA-45A9-A4DE-12F2931D5D2C}" type="slidenum">
              <a:rPr lang="en-US" altLang="ko-KR" smtClean="0">
                <a:solidFill>
                  <a:srgbClr val="003399"/>
                </a:solidFill>
                <a:latin typeface="-윤체L" charset="-127"/>
                <a:ea typeface="-윤체L" charset="-127"/>
              </a:rPr>
              <a:pPr/>
              <a:t>35</a:t>
            </a:fld>
            <a:endParaRPr lang="en-US" altLang="ko-KR" smtClean="0">
              <a:solidFill>
                <a:srgbClr val="003399"/>
              </a:solidFill>
              <a:latin typeface="-윤체L" charset="-127"/>
              <a:ea typeface="-윤체L" charset="-127"/>
            </a:endParaRPr>
          </a:p>
        </p:txBody>
      </p:sp>
      <p:sp>
        <p:nvSpPr>
          <p:cNvPr id="30727" name="Rectangle 2"/>
          <p:cNvSpPr>
            <a:spLocks noChangeArrowheads="1"/>
          </p:cNvSpPr>
          <p:nvPr/>
        </p:nvSpPr>
        <p:spPr bwMode="auto">
          <a:xfrm>
            <a:off x="1116013" y="404813"/>
            <a:ext cx="15049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 algn="just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accent2"/>
                </a:solidFill>
                <a:ea typeface="华文细黑" pitchFamily="2" charset="-122"/>
              </a:rPr>
              <a:t>举例</a:t>
            </a:r>
            <a:r>
              <a:rPr lang="en-US" altLang="zh-CN" sz="2800" b="1">
                <a:solidFill>
                  <a:schemeClr val="accent2"/>
                </a:solidFill>
                <a:ea typeface="华文细黑" pitchFamily="2" charset="-122"/>
              </a:rPr>
              <a:t>8.3</a:t>
            </a:r>
          </a:p>
        </p:txBody>
      </p:sp>
      <p:graphicFrame>
        <p:nvGraphicFramePr>
          <p:cNvPr id="563203" name="Object 3"/>
          <p:cNvGraphicFramePr>
            <a:graphicFrameLocks noChangeAspect="1"/>
          </p:cNvGraphicFramePr>
          <p:nvPr/>
        </p:nvGraphicFramePr>
        <p:xfrm>
          <a:off x="684213" y="1773238"/>
          <a:ext cx="4673600" cy="230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82" name="Equation" r:id="rId3" imgW="1739880" imgH="888840" progId="Equation.DSMT4">
                  <p:embed/>
                </p:oleObj>
              </mc:Choice>
              <mc:Fallback>
                <p:oleObj name="Equation" r:id="rId3" imgW="173988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73238"/>
                        <a:ext cx="4673600" cy="230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05" name="Object 5"/>
          <p:cNvGraphicFramePr>
            <a:graphicFrameLocks noChangeAspect="1"/>
          </p:cNvGraphicFramePr>
          <p:nvPr/>
        </p:nvGraphicFramePr>
        <p:xfrm>
          <a:off x="595313" y="4292600"/>
          <a:ext cx="5365750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83" name="Equation" r:id="rId5" imgW="2209680" imgH="660240" progId="Equation.DSMT4">
                  <p:embed/>
                </p:oleObj>
              </mc:Choice>
              <mc:Fallback>
                <p:oleObj name="Equation" r:id="rId5" imgW="22096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4292600"/>
                        <a:ext cx="5365750" cy="170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752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3175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fld id="{9C41531F-C1E4-4EC8-93A3-146AC7A33A0D}" type="slidenum">
              <a:rPr lang="en-US" altLang="ko-KR" smtClean="0">
                <a:solidFill>
                  <a:srgbClr val="003399"/>
                </a:solidFill>
                <a:latin typeface="-윤체L" charset="-127"/>
                <a:ea typeface="-윤체L" charset="-127"/>
              </a:rPr>
              <a:pPr/>
              <a:t>36</a:t>
            </a:fld>
            <a:endParaRPr lang="en-US" altLang="ko-KR" smtClean="0">
              <a:solidFill>
                <a:srgbClr val="003399"/>
              </a:solidFill>
              <a:latin typeface="-윤체L" charset="-127"/>
              <a:ea typeface="-윤체L" charset="-127"/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206375" y="1628775"/>
          <a:ext cx="477202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27" name="Equation" r:id="rId3" imgW="1333440" imgH="203040" progId="Equation.DSMT4">
                  <p:embed/>
                </p:oleObj>
              </mc:Choice>
              <mc:Fallback>
                <p:oleObj name="Equation" r:id="rId3" imgW="1333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" y="1628775"/>
                        <a:ext cx="4772025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27" name="Object 3"/>
          <p:cNvGraphicFramePr>
            <a:graphicFrameLocks noChangeAspect="1"/>
          </p:cNvGraphicFramePr>
          <p:nvPr/>
        </p:nvGraphicFramePr>
        <p:xfrm>
          <a:off x="1085850" y="2368550"/>
          <a:ext cx="3656013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28" name="Equation" r:id="rId5" imgW="1384200" imgH="469800" progId="Equation.DSMT4">
                  <p:embed/>
                </p:oleObj>
              </mc:Choice>
              <mc:Fallback>
                <p:oleObj name="Equation" r:id="rId5" imgW="13842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2368550"/>
                        <a:ext cx="3656013" cy="1103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28" name="Object 4"/>
          <p:cNvGraphicFramePr>
            <a:graphicFrameLocks noChangeAspect="1"/>
          </p:cNvGraphicFramePr>
          <p:nvPr/>
        </p:nvGraphicFramePr>
        <p:xfrm>
          <a:off x="835025" y="4929188"/>
          <a:ext cx="7354888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29" name="Equation" r:id="rId7" imgW="2565360" imgH="507960" progId="Equation.DSMT4">
                  <p:embed/>
                </p:oleObj>
              </mc:Choice>
              <mc:Fallback>
                <p:oleObj name="Equation" r:id="rId7" imgW="25653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4929188"/>
                        <a:ext cx="7354888" cy="1296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30" name="Object 6"/>
          <p:cNvGraphicFramePr>
            <a:graphicFrameLocks noChangeAspect="1"/>
          </p:cNvGraphicFramePr>
          <p:nvPr/>
        </p:nvGraphicFramePr>
        <p:xfrm>
          <a:off x="1689100" y="3455988"/>
          <a:ext cx="5667375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30" name="Equation" r:id="rId9" imgW="1968480" imgH="457200" progId="Equation.DSMT4">
                  <p:embed/>
                </p:oleObj>
              </mc:Choice>
              <mc:Fallback>
                <p:oleObj name="Equation" r:id="rId9" imgW="19684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3455988"/>
                        <a:ext cx="5667375" cy="1169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Rectangle 7"/>
          <p:cNvSpPr>
            <a:spLocks noChangeArrowheads="1"/>
          </p:cNvSpPr>
          <p:nvPr/>
        </p:nvSpPr>
        <p:spPr bwMode="auto">
          <a:xfrm>
            <a:off x="1331913" y="404813"/>
            <a:ext cx="14859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 eaLnBrk="1" hangingPunct="1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逆</a:t>
            </a:r>
            <a:r>
              <a:rPr lang="en-US" altLang="zh-CN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Z</a:t>
            </a:r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变换</a:t>
            </a:r>
          </a:p>
        </p:txBody>
      </p:sp>
    </p:spTree>
    <p:extLst>
      <p:ext uri="{BB962C8B-B14F-4D97-AF65-F5344CB8AC3E}">
        <p14:creationId xmlns:p14="http://schemas.microsoft.com/office/powerpoint/2010/main" val="189912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4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4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4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4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327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fld id="{5A233979-B219-4AB0-BCA0-74639B107D1B}" type="slidenum">
              <a:rPr lang="en-US" altLang="ko-KR" smtClean="0">
                <a:solidFill>
                  <a:srgbClr val="003399"/>
                </a:solidFill>
                <a:latin typeface="-윤체L" charset="-127"/>
                <a:ea typeface="-윤체L" charset="-127"/>
              </a:rPr>
              <a:pPr/>
              <a:t>37</a:t>
            </a:fld>
            <a:endParaRPr lang="en-US" altLang="ko-KR" smtClean="0">
              <a:solidFill>
                <a:srgbClr val="003399"/>
              </a:solidFill>
              <a:latin typeface="-윤체L" charset="-127"/>
              <a:ea typeface="-윤체L" charset="-127"/>
            </a:endParaRPr>
          </a:p>
        </p:txBody>
      </p:sp>
      <p:graphicFrame>
        <p:nvGraphicFramePr>
          <p:cNvPr id="565250" name="Object 2"/>
          <p:cNvGraphicFramePr>
            <a:graphicFrameLocks noChangeAspect="1"/>
          </p:cNvGraphicFramePr>
          <p:nvPr/>
        </p:nvGraphicFramePr>
        <p:xfrm>
          <a:off x="347663" y="1706563"/>
          <a:ext cx="718026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70" name="Equation" r:id="rId3" imgW="2133360" imgH="203040" progId="Equation.DSMT4">
                  <p:embed/>
                </p:oleObj>
              </mc:Choice>
              <mc:Fallback>
                <p:oleObj name="Equation" r:id="rId3" imgW="2133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3" y="1706563"/>
                        <a:ext cx="7180262" cy="60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5251" name="Object 3"/>
          <p:cNvGraphicFramePr>
            <a:graphicFrameLocks noChangeAspect="1"/>
          </p:cNvGraphicFramePr>
          <p:nvPr/>
        </p:nvGraphicFramePr>
        <p:xfrm>
          <a:off x="2051050" y="2276475"/>
          <a:ext cx="4048125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71" name="Equation" r:id="rId5" imgW="1625400" imgH="457200" progId="Equation.DSMT4">
                  <p:embed/>
                </p:oleObj>
              </mc:Choice>
              <mc:Fallback>
                <p:oleObj name="Equation" r:id="rId5" imgW="1625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276475"/>
                        <a:ext cx="4048125" cy="1011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5252" name="Object 4"/>
          <p:cNvGraphicFramePr>
            <a:graphicFrameLocks noChangeAspect="1"/>
          </p:cNvGraphicFramePr>
          <p:nvPr/>
        </p:nvGraphicFramePr>
        <p:xfrm>
          <a:off x="739775" y="3500438"/>
          <a:ext cx="44323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72" name="Equation" r:id="rId7" imgW="1828800" imgH="419040" progId="Equation.DSMT4">
                  <p:embed/>
                </p:oleObj>
              </mc:Choice>
              <mc:Fallback>
                <p:oleObj name="Equation" r:id="rId7" imgW="18288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3500438"/>
                        <a:ext cx="4432300" cy="903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5254" name="Object 6"/>
          <p:cNvGraphicFramePr>
            <a:graphicFrameLocks noChangeAspect="1"/>
          </p:cNvGraphicFramePr>
          <p:nvPr/>
        </p:nvGraphicFramePr>
        <p:xfrm>
          <a:off x="5421313" y="3429000"/>
          <a:ext cx="3362325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73" name="Equation" r:id="rId9" imgW="1409400" imgH="507960" progId="Equation.DSMT4">
                  <p:embed/>
                </p:oleObj>
              </mc:Choice>
              <mc:Fallback>
                <p:oleObj name="Equation" r:id="rId9" imgW="14094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313" y="3429000"/>
                        <a:ext cx="3362325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0" name="Rectangle 7"/>
          <p:cNvSpPr>
            <a:spLocks noChangeArrowheads="1"/>
          </p:cNvSpPr>
          <p:nvPr/>
        </p:nvSpPr>
        <p:spPr bwMode="auto">
          <a:xfrm>
            <a:off x="1331913" y="476250"/>
            <a:ext cx="14859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 eaLnBrk="1" hangingPunct="1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逆</a:t>
            </a:r>
            <a:r>
              <a:rPr lang="en-US" altLang="zh-CN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Z</a:t>
            </a:r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变换</a:t>
            </a:r>
          </a:p>
        </p:txBody>
      </p:sp>
      <p:graphicFrame>
        <p:nvGraphicFramePr>
          <p:cNvPr id="565256" name="Object 8"/>
          <p:cNvGraphicFramePr>
            <a:graphicFrameLocks noChangeAspect="1"/>
          </p:cNvGraphicFramePr>
          <p:nvPr/>
        </p:nvGraphicFramePr>
        <p:xfrm>
          <a:off x="881063" y="4508500"/>
          <a:ext cx="3438525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74" name="Equation" r:id="rId11" imgW="1117440" imgH="444240" progId="Equation.DSMT4">
                  <p:embed/>
                </p:oleObj>
              </mc:Choice>
              <mc:Fallback>
                <p:oleObj name="Equation" r:id="rId11" imgW="11174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4508500"/>
                        <a:ext cx="3438525" cy="1214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5257" name="Object 9"/>
          <p:cNvGraphicFramePr>
            <a:graphicFrameLocks noChangeAspect="1"/>
          </p:cNvGraphicFramePr>
          <p:nvPr/>
        </p:nvGraphicFramePr>
        <p:xfrm>
          <a:off x="4284663" y="4724400"/>
          <a:ext cx="43084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75" name="Equation" r:id="rId13" imgW="1765080" imgH="368280" progId="Equation.DSMT4">
                  <p:embed/>
                </p:oleObj>
              </mc:Choice>
              <mc:Fallback>
                <p:oleObj name="Equation" r:id="rId13" imgW="17650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724400"/>
                        <a:ext cx="4308475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726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5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5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5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5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5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5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337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fld id="{B8DD849A-1ED1-4E34-9C76-2EF0BEFF35BB}" type="slidenum">
              <a:rPr lang="en-US" altLang="ko-KR" smtClean="0">
                <a:solidFill>
                  <a:srgbClr val="003399"/>
                </a:solidFill>
                <a:latin typeface="-윤체L" charset="-127"/>
                <a:ea typeface="-윤체L" charset="-127"/>
              </a:rPr>
              <a:pPr/>
              <a:t>38</a:t>
            </a:fld>
            <a:endParaRPr lang="en-US" altLang="ko-KR" smtClean="0">
              <a:solidFill>
                <a:srgbClr val="003399"/>
              </a:solidFill>
              <a:latin typeface="-윤체L" charset="-127"/>
              <a:ea typeface="-윤체L" charset="-127"/>
            </a:endParaRPr>
          </a:p>
        </p:txBody>
      </p:sp>
      <p:sp>
        <p:nvSpPr>
          <p:cNvPr id="338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03350" y="404813"/>
            <a:ext cx="1504950" cy="628650"/>
          </a:xfrm>
        </p:spPr>
        <p:txBody>
          <a:bodyPr/>
          <a:lstStyle/>
          <a:p>
            <a:pPr marL="609600" indent="-609600" algn="just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华文细黑" pitchFamily="2" charset="-122"/>
              </a:rPr>
              <a:t>举例</a:t>
            </a:r>
            <a:r>
              <a:rPr lang="en-US" altLang="zh-CN" smtClean="0">
                <a:solidFill>
                  <a:srgbClr val="FF0000"/>
                </a:solidFill>
                <a:ea typeface="华文细黑" pitchFamily="2" charset="-122"/>
              </a:rPr>
              <a:t>8.5</a:t>
            </a:r>
          </a:p>
        </p:txBody>
      </p:sp>
      <p:graphicFrame>
        <p:nvGraphicFramePr>
          <p:cNvPr id="33794" name="Object 3"/>
          <p:cNvGraphicFramePr>
            <a:graphicFrameLocks noChangeAspect="1"/>
          </p:cNvGraphicFramePr>
          <p:nvPr/>
        </p:nvGraphicFramePr>
        <p:xfrm>
          <a:off x="338138" y="1774825"/>
          <a:ext cx="78359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64" name="Equation" r:id="rId4" imgW="3454200" imgH="419040" progId="Equation.DSMT4">
                  <p:embed/>
                </p:oleObj>
              </mc:Choice>
              <mc:Fallback>
                <p:oleObj name="Equation" r:id="rId4" imgW="34542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8" y="1774825"/>
                        <a:ext cx="7835900" cy="938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6276" name="Object 4"/>
          <p:cNvGraphicFramePr>
            <a:graphicFrameLocks noChangeAspect="1"/>
          </p:cNvGraphicFramePr>
          <p:nvPr/>
        </p:nvGraphicFramePr>
        <p:xfrm>
          <a:off x="849313" y="3273425"/>
          <a:ext cx="5884862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65" name="Equation" r:id="rId6" imgW="2616120" imgH="469800" progId="Equation.DSMT4">
                  <p:embed/>
                </p:oleObj>
              </mc:Choice>
              <mc:Fallback>
                <p:oleObj name="Equation" r:id="rId6" imgW="26161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3273425"/>
                        <a:ext cx="5884862" cy="1042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6277" name="Object 5"/>
          <p:cNvGraphicFramePr>
            <a:graphicFrameLocks noChangeAspect="1"/>
          </p:cNvGraphicFramePr>
          <p:nvPr/>
        </p:nvGraphicFramePr>
        <p:xfrm>
          <a:off x="1612900" y="4818063"/>
          <a:ext cx="4408488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66" name="Equation" r:id="rId8" imgW="1650960" imgH="393480" progId="Equation.DSMT4">
                  <p:embed/>
                </p:oleObj>
              </mc:Choice>
              <mc:Fallback>
                <p:oleObj name="Equation" r:id="rId8" imgW="1650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4818063"/>
                        <a:ext cx="4408488" cy="1036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58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3482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fld id="{769AEEA7-BAA8-48D3-BEC9-2ECDE76C1301}" type="slidenum">
              <a:rPr lang="en-US" altLang="ko-KR" smtClean="0">
                <a:solidFill>
                  <a:srgbClr val="003399"/>
                </a:solidFill>
                <a:latin typeface="-윤체L" charset="-127"/>
                <a:ea typeface="-윤체L" charset="-127"/>
              </a:rPr>
              <a:pPr/>
              <a:t>39</a:t>
            </a:fld>
            <a:endParaRPr lang="en-US" altLang="ko-KR" smtClean="0">
              <a:solidFill>
                <a:srgbClr val="003399"/>
              </a:solidFill>
              <a:latin typeface="-윤체L" charset="-127"/>
              <a:ea typeface="-윤체L" charset="-127"/>
            </a:endParaRPr>
          </a:p>
        </p:txBody>
      </p:sp>
      <p:graphicFrame>
        <p:nvGraphicFramePr>
          <p:cNvPr id="568322" name="Object 2"/>
          <p:cNvGraphicFramePr>
            <a:graphicFrameLocks noChangeAspect="1"/>
          </p:cNvGraphicFramePr>
          <p:nvPr/>
        </p:nvGraphicFramePr>
        <p:xfrm>
          <a:off x="654050" y="1557338"/>
          <a:ext cx="6034088" cy="217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08" name="Equation" r:id="rId4" imgW="2450880" imgH="990360" progId="Equation.DSMT4">
                  <p:embed/>
                </p:oleObj>
              </mc:Choice>
              <mc:Fallback>
                <p:oleObj name="Equation" r:id="rId4" imgW="245088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1557338"/>
                        <a:ext cx="6034088" cy="217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324" name="Object 4"/>
          <p:cNvGraphicFramePr>
            <a:graphicFrameLocks noChangeAspect="1"/>
          </p:cNvGraphicFramePr>
          <p:nvPr/>
        </p:nvGraphicFramePr>
        <p:xfrm>
          <a:off x="1025525" y="4797425"/>
          <a:ext cx="5341938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09" name="Equation" r:id="rId6" imgW="1993680" imgH="253800" progId="Equation.DSMT4">
                  <p:embed/>
                </p:oleObj>
              </mc:Choice>
              <mc:Fallback>
                <p:oleObj name="Equation" r:id="rId6" imgW="1993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4797425"/>
                        <a:ext cx="5341938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325" name="Object 5"/>
          <p:cNvGraphicFramePr>
            <a:graphicFrameLocks noChangeAspect="1"/>
          </p:cNvGraphicFramePr>
          <p:nvPr/>
        </p:nvGraphicFramePr>
        <p:xfrm>
          <a:off x="971550" y="5516563"/>
          <a:ext cx="474980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10" name="Equation" r:id="rId8" imgW="1549080" imgH="279360" progId="Equation.DSMT4">
                  <p:embed/>
                </p:oleObj>
              </mc:Choice>
              <mc:Fallback>
                <p:oleObj name="Equation" r:id="rId8" imgW="15490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516563"/>
                        <a:ext cx="4749800" cy="738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835150" y="476250"/>
            <a:ext cx="1504950" cy="628650"/>
          </a:xfrm>
          <a:noFill/>
        </p:spPr>
        <p:txBody>
          <a:bodyPr/>
          <a:lstStyle/>
          <a:p>
            <a:pPr marL="609600" indent="-609600" algn="just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华文细黑" pitchFamily="2" charset="-122"/>
              </a:rPr>
              <a:t>举例</a:t>
            </a:r>
            <a:r>
              <a:rPr lang="en-US" altLang="zh-CN" smtClean="0">
                <a:solidFill>
                  <a:srgbClr val="FF0000"/>
                </a:solidFill>
                <a:ea typeface="华文细黑" pitchFamily="2" charset="-122"/>
              </a:rPr>
              <a:t>8.5</a:t>
            </a:r>
          </a:p>
        </p:txBody>
      </p:sp>
      <p:graphicFrame>
        <p:nvGraphicFramePr>
          <p:cNvPr id="34821" name="Object 8"/>
          <p:cNvGraphicFramePr>
            <a:graphicFrameLocks noChangeAspect="1"/>
          </p:cNvGraphicFramePr>
          <p:nvPr/>
        </p:nvGraphicFramePr>
        <p:xfrm>
          <a:off x="4597400" y="2298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11" name="Equation" r:id="rId10" imgW="914400" imgH="198720" progId="Equation.DSMT4">
                  <p:embed/>
                </p:oleObj>
              </mc:Choice>
              <mc:Fallback>
                <p:oleObj name="Equation" r:id="rId10" imgW="914400" imgH="19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0" y="22987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921993"/>
              </p:ext>
            </p:extLst>
          </p:nvPr>
        </p:nvGraphicFramePr>
        <p:xfrm>
          <a:off x="1476375" y="3716338"/>
          <a:ext cx="4249738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12" name="Equation" r:id="rId12" imgW="1460160" imgH="393480" progId="Equation.DSMT4">
                  <p:embed/>
                </p:oleObj>
              </mc:Choice>
              <mc:Fallback>
                <p:oleObj name="Equation" r:id="rId12" imgW="1460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716338"/>
                        <a:ext cx="4249738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558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8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8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8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8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8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8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11366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38AC4814-1191-4DDB-B652-B71178C0A2C8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4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113669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16632"/>
            <a:ext cx="7772400" cy="1066800"/>
          </a:xfrm>
        </p:spPr>
        <p:txBody>
          <a:bodyPr/>
          <a:lstStyle/>
          <a:p>
            <a:pPr algn="l" eaLnBrk="1" hangingPunct="1"/>
            <a:r>
              <a:rPr lang="zh-CN" altLang="en-US" dirty="0" smtClean="0">
                <a:solidFill>
                  <a:srgbClr val="FF0000"/>
                </a:solidFill>
              </a:rPr>
              <a:t>一、</a:t>
            </a:r>
            <a:r>
              <a:rPr lang="en-US" altLang="zh-CN" dirty="0" smtClean="0">
                <a:solidFill>
                  <a:srgbClr val="FF0000"/>
                </a:solidFill>
              </a:rPr>
              <a:t>Z</a:t>
            </a:r>
            <a:r>
              <a:rPr lang="zh-CN" altLang="en-US" dirty="0" smtClean="0">
                <a:solidFill>
                  <a:srgbClr val="FF0000"/>
                </a:solidFill>
              </a:rPr>
              <a:t>变换方法的发展历史</a:t>
            </a:r>
          </a:p>
        </p:txBody>
      </p:sp>
      <p:sp>
        <p:nvSpPr>
          <p:cNvPr id="1136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913" y="1782763"/>
            <a:ext cx="8375650" cy="4175125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FF"/>
                </a:solidFill>
              </a:rPr>
              <a:t>1730</a:t>
            </a:r>
            <a:r>
              <a:rPr lang="zh-CN" altLang="en-US" smtClean="0">
                <a:solidFill>
                  <a:srgbClr val="0000FF"/>
                </a:solidFill>
              </a:rPr>
              <a:t>年，英国数学家棣莫弗（</a:t>
            </a:r>
            <a:r>
              <a:rPr lang="en-US" altLang="zh-CN" smtClean="0">
                <a:solidFill>
                  <a:srgbClr val="0000FF"/>
                </a:solidFill>
              </a:rPr>
              <a:t>De Moivre 1667-1754)</a:t>
            </a:r>
            <a:r>
              <a:rPr lang="zh-CN" altLang="en-US" smtClean="0">
                <a:solidFill>
                  <a:srgbClr val="0000FF"/>
                </a:solidFill>
              </a:rPr>
              <a:t>将生成函数（</a:t>
            </a:r>
            <a:r>
              <a:rPr lang="en-US" altLang="zh-CN" smtClean="0">
                <a:solidFill>
                  <a:srgbClr val="0000FF"/>
                </a:solidFill>
              </a:rPr>
              <a:t>generation function)</a:t>
            </a:r>
            <a:r>
              <a:rPr lang="zh-CN" altLang="en-US" smtClean="0">
                <a:solidFill>
                  <a:srgbClr val="0000FF"/>
                </a:solidFill>
              </a:rPr>
              <a:t>的概念引入概率理论中。</a:t>
            </a:r>
          </a:p>
          <a:p>
            <a:pPr eaLnBrk="1" hangingPunct="1"/>
            <a:r>
              <a:rPr lang="en-US" altLang="zh-CN" smtClean="0">
                <a:solidFill>
                  <a:srgbClr val="0000FF"/>
                </a:solidFill>
              </a:rPr>
              <a:t>19</a:t>
            </a:r>
            <a:r>
              <a:rPr lang="zh-CN" altLang="en-US" smtClean="0">
                <a:solidFill>
                  <a:srgbClr val="0000FF"/>
                </a:solidFill>
              </a:rPr>
              <a:t>世纪拉普拉斯（</a:t>
            </a:r>
            <a:r>
              <a:rPr lang="en-US" altLang="zh-CN" smtClean="0">
                <a:solidFill>
                  <a:srgbClr val="0000FF"/>
                </a:solidFill>
              </a:rPr>
              <a:t>P.S.Laplace)</a:t>
            </a:r>
            <a:r>
              <a:rPr lang="zh-CN" altLang="en-US" smtClean="0">
                <a:solidFill>
                  <a:srgbClr val="0000FF"/>
                </a:solidFill>
              </a:rPr>
              <a:t>至</a:t>
            </a:r>
            <a:r>
              <a:rPr lang="en-US" altLang="zh-CN" smtClean="0">
                <a:solidFill>
                  <a:srgbClr val="0000FF"/>
                </a:solidFill>
              </a:rPr>
              <a:t>20</a:t>
            </a:r>
            <a:r>
              <a:rPr lang="zh-CN" altLang="en-US" smtClean="0">
                <a:solidFill>
                  <a:srgbClr val="0000FF"/>
                </a:solidFill>
              </a:rPr>
              <a:t>世纪的沙尔（</a:t>
            </a:r>
            <a:r>
              <a:rPr lang="en-US" altLang="zh-CN" smtClean="0">
                <a:solidFill>
                  <a:srgbClr val="0000FF"/>
                </a:solidFill>
              </a:rPr>
              <a:t>H.L.Seal)</a:t>
            </a:r>
            <a:r>
              <a:rPr lang="zh-CN" altLang="en-US" smtClean="0">
                <a:solidFill>
                  <a:srgbClr val="0000FF"/>
                </a:solidFill>
              </a:rPr>
              <a:t>等人贡献。</a:t>
            </a:r>
          </a:p>
          <a:p>
            <a:pPr eaLnBrk="1" hangingPunct="1"/>
            <a:r>
              <a:rPr lang="en-US" altLang="zh-CN" smtClean="0">
                <a:solidFill>
                  <a:srgbClr val="0000FF"/>
                </a:solidFill>
              </a:rPr>
              <a:t>20</a:t>
            </a:r>
            <a:r>
              <a:rPr lang="zh-CN" altLang="en-US" smtClean="0">
                <a:solidFill>
                  <a:srgbClr val="0000FF"/>
                </a:solidFill>
              </a:rPr>
              <a:t>世纪</a:t>
            </a:r>
            <a:r>
              <a:rPr lang="en-US" altLang="zh-CN" smtClean="0">
                <a:solidFill>
                  <a:srgbClr val="0000FF"/>
                </a:solidFill>
              </a:rPr>
              <a:t>50</a:t>
            </a:r>
            <a:r>
              <a:rPr lang="zh-CN" altLang="en-US" smtClean="0">
                <a:solidFill>
                  <a:srgbClr val="0000FF"/>
                </a:solidFill>
              </a:rPr>
              <a:t>，</a:t>
            </a:r>
            <a:r>
              <a:rPr lang="en-US" altLang="zh-CN" smtClean="0">
                <a:solidFill>
                  <a:srgbClr val="0000FF"/>
                </a:solidFill>
              </a:rPr>
              <a:t>60</a:t>
            </a:r>
            <a:r>
              <a:rPr lang="zh-CN" altLang="en-US" smtClean="0">
                <a:solidFill>
                  <a:srgbClr val="0000FF"/>
                </a:solidFill>
              </a:rPr>
              <a:t>年代</a:t>
            </a:r>
            <a:r>
              <a:rPr lang="en-US" altLang="zh-CN" smtClean="0">
                <a:solidFill>
                  <a:srgbClr val="0000FF"/>
                </a:solidFill>
              </a:rPr>
              <a:t>z</a:t>
            </a:r>
            <a:r>
              <a:rPr lang="zh-CN" altLang="en-US" smtClean="0">
                <a:solidFill>
                  <a:srgbClr val="0000FF"/>
                </a:solidFill>
              </a:rPr>
              <a:t>变换成为重要的数学工具。</a:t>
            </a:r>
          </a:p>
          <a:p>
            <a:pPr eaLnBrk="1" hangingPunct="1"/>
            <a:r>
              <a:rPr lang="en-US" altLang="zh-CN" smtClean="0">
                <a:solidFill>
                  <a:srgbClr val="0000FF"/>
                </a:solidFill>
              </a:rPr>
              <a:t>z</a:t>
            </a:r>
            <a:r>
              <a:rPr lang="zh-CN" altLang="en-US" smtClean="0">
                <a:solidFill>
                  <a:srgbClr val="0000FF"/>
                </a:solidFill>
              </a:rPr>
              <a:t>变换的地位与作用：类似于连续系统中的拉普拉斯变换。</a:t>
            </a:r>
          </a:p>
        </p:txBody>
      </p:sp>
    </p:spTree>
    <p:extLst>
      <p:ext uri="{BB962C8B-B14F-4D97-AF65-F5344CB8AC3E}">
        <p14:creationId xmlns:p14="http://schemas.microsoft.com/office/powerpoint/2010/main" val="405457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327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fld id="{5A233979-B219-4AB0-BCA0-74639B107D1B}" type="slidenum">
              <a:rPr lang="en-US" altLang="ko-KR" smtClean="0">
                <a:solidFill>
                  <a:srgbClr val="003399"/>
                </a:solidFill>
                <a:latin typeface="-윤체L" charset="-127"/>
                <a:ea typeface="-윤체L" charset="-127"/>
              </a:rPr>
              <a:pPr/>
              <a:t>40</a:t>
            </a:fld>
            <a:endParaRPr lang="en-US" altLang="ko-KR" smtClean="0">
              <a:solidFill>
                <a:srgbClr val="003399"/>
              </a:solidFill>
              <a:latin typeface="-윤체L" charset="-127"/>
              <a:ea typeface="-윤체L" charset="-127"/>
            </a:endParaRPr>
          </a:p>
        </p:txBody>
      </p:sp>
      <p:sp>
        <p:nvSpPr>
          <p:cNvPr id="32780" name="Rectangle 7"/>
          <p:cNvSpPr>
            <a:spLocks noChangeArrowheads="1"/>
          </p:cNvSpPr>
          <p:nvPr/>
        </p:nvSpPr>
        <p:spPr bwMode="auto">
          <a:xfrm>
            <a:off x="1331913" y="476250"/>
            <a:ext cx="14859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 eaLnBrk="1" hangingPunct="1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逆</a:t>
            </a:r>
            <a:r>
              <a:rPr lang="en-US" altLang="zh-CN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Z</a:t>
            </a:r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变换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46062" y="1484784"/>
            <a:ext cx="641416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dirty="0" smtClean="0">
                <a:solidFill>
                  <a:srgbClr val="000000"/>
                </a:solidFill>
                <a:ea typeface="宋体" pitchFamily="2" charset="-122"/>
              </a:rPr>
              <a:t>(2) </a:t>
            </a:r>
            <a:r>
              <a:rPr lang="zh-CN" altLang="en-US" sz="3600" b="1" dirty="0" smtClean="0">
                <a:solidFill>
                  <a:srgbClr val="000000"/>
                </a:solidFill>
                <a:ea typeface="宋体" pitchFamily="2" charset="-122"/>
              </a:rPr>
              <a:t>当</a:t>
            </a:r>
            <a:r>
              <a:rPr lang="en-US" altLang="zh-CN" sz="3600" b="1" dirty="0" smtClean="0">
                <a:solidFill>
                  <a:srgbClr val="000000"/>
                </a:solidFill>
                <a:ea typeface="宋体" pitchFamily="2" charset="-122"/>
              </a:rPr>
              <a:t>X(z)</a:t>
            </a:r>
            <a:r>
              <a:rPr lang="zh-CN" altLang="en-US" sz="3600" b="1" dirty="0" smtClean="0">
                <a:solidFill>
                  <a:srgbClr val="000000"/>
                </a:solidFill>
                <a:ea typeface="宋体" pitchFamily="2" charset="-122"/>
              </a:rPr>
              <a:t>含有</a:t>
            </a:r>
            <a:r>
              <a:rPr lang="en-US" altLang="zh-CN" sz="3600" b="1" dirty="0" smtClean="0">
                <a:solidFill>
                  <a:srgbClr val="000000"/>
                </a:solidFill>
                <a:ea typeface="宋体" pitchFamily="2" charset="-122"/>
              </a:rPr>
              <a:t>s</a:t>
            </a:r>
            <a:r>
              <a:rPr lang="zh-CN" altLang="en-US" sz="3600" b="1" dirty="0" smtClean="0">
                <a:solidFill>
                  <a:srgbClr val="000000"/>
                </a:solidFill>
                <a:ea typeface="宋体" pitchFamily="2" charset="-122"/>
              </a:rPr>
              <a:t>阶级点时</a:t>
            </a:r>
            <a:endParaRPr lang="zh-CN" altLang="en-US" sz="3600" b="1" dirty="0">
              <a:solidFill>
                <a:srgbClr val="000000"/>
              </a:solidFill>
              <a:ea typeface="宋体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895078"/>
              </p:ext>
            </p:extLst>
          </p:nvPr>
        </p:nvGraphicFramePr>
        <p:xfrm>
          <a:off x="1331913" y="2480606"/>
          <a:ext cx="714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50" name="Equation" r:id="rId3" imgW="355320" imgH="203040" progId="Equation.DSMT4">
                  <p:embed/>
                </p:oleObj>
              </mc:Choice>
              <mc:Fallback>
                <p:oleObj name="Equation" r:id="rId3" imgW="355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913" y="2480606"/>
                        <a:ext cx="714375" cy="40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74863" y="2131115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含有</a:t>
            </a:r>
            <a:r>
              <a:rPr lang="en-US" altLang="zh-CN" b="1" dirty="0" smtClean="0"/>
              <a:t>s</a:t>
            </a:r>
            <a:r>
              <a:rPr lang="zh-CN" altLang="en-US" b="1" dirty="0" smtClean="0"/>
              <a:t>阶级点部分</a:t>
            </a:r>
            <a:endParaRPr lang="zh-CN" altLang="en-US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376472"/>
              </p:ext>
            </p:extLst>
          </p:nvPr>
        </p:nvGraphicFramePr>
        <p:xfrm>
          <a:off x="2859867" y="2426102"/>
          <a:ext cx="560005" cy="426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51" name="Equation" r:id="rId5" imgW="190440" imgH="152280" progId="Equation.DSMT4">
                  <p:embed/>
                </p:oleObj>
              </mc:Choice>
              <mc:Fallback>
                <p:oleObj name="Equation" r:id="rId5" imgW="19044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59867" y="2426102"/>
                        <a:ext cx="560005" cy="426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641416"/>
              </p:ext>
            </p:extLst>
          </p:nvPr>
        </p:nvGraphicFramePr>
        <p:xfrm>
          <a:off x="3995936" y="2131115"/>
          <a:ext cx="1781175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52" name="Equation" r:id="rId7" imgW="736560" imgH="457200" progId="Equation.DSMT4">
                  <p:embed/>
                </p:oleObj>
              </mc:Choice>
              <mc:Fallback>
                <p:oleObj name="Equation" r:id="rId7" imgW="7365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95936" y="2131115"/>
                        <a:ext cx="1781175" cy="1106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822481"/>
              </p:ext>
            </p:extLst>
          </p:nvPr>
        </p:nvGraphicFramePr>
        <p:xfrm>
          <a:off x="4521594" y="3068960"/>
          <a:ext cx="4586910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53" name="Equation" r:id="rId9" imgW="2311200" imgH="507960" progId="Equation.DSMT4">
                  <p:embed/>
                </p:oleObj>
              </mc:Choice>
              <mc:Fallback>
                <p:oleObj name="Equation" r:id="rId9" imgW="23112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21594" y="3068960"/>
                        <a:ext cx="4586910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323673"/>
              </p:ext>
            </p:extLst>
          </p:nvPr>
        </p:nvGraphicFramePr>
        <p:xfrm>
          <a:off x="4067175" y="4135438"/>
          <a:ext cx="165735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54" name="Equation" r:id="rId11" imgW="736560" imgH="469800" progId="Equation.DSMT4">
                  <p:embed/>
                </p:oleObj>
              </mc:Choice>
              <mc:Fallback>
                <p:oleObj name="Equation" r:id="rId11" imgW="7365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67175" y="4135438"/>
                        <a:ext cx="1657350" cy="1055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913117"/>
              </p:ext>
            </p:extLst>
          </p:nvPr>
        </p:nvGraphicFramePr>
        <p:xfrm>
          <a:off x="4644008" y="5157192"/>
          <a:ext cx="2994878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55" name="Equation" r:id="rId13" imgW="1549080" imgH="558720" progId="Equation.DSMT4">
                  <p:embed/>
                </p:oleObj>
              </mc:Choice>
              <mc:Fallback>
                <p:oleObj name="Equation" r:id="rId13" imgW="154908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44008" y="5157192"/>
                        <a:ext cx="2994878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377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11981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3BA8D8F4-08AA-4DA2-BC11-EAB8854CF97F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41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11981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03438"/>
            <a:ext cx="9144000" cy="2303462"/>
          </a:xfrm>
        </p:spPr>
        <p:txBody>
          <a:bodyPr/>
          <a:lstStyle/>
          <a:p>
            <a:pPr eaLnBrk="1" hangingPunct="1"/>
            <a:r>
              <a:rPr lang="zh-CN" altLang="en-US" sz="8800" smtClean="0">
                <a:solidFill>
                  <a:srgbClr val="0000FF"/>
                </a:solidFill>
              </a:rPr>
              <a:t>第五节</a:t>
            </a:r>
            <a:br>
              <a:rPr lang="zh-CN" altLang="en-US" sz="8800" smtClean="0">
                <a:solidFill>
                  <a:srgbClr val="0000FF"/>
                </a:solidFill>
              </a:rPr>
            </a:br>
            <a:r>
              <a:rPr lang="en-US" altLang="zh-CN" sz="8800" smtClean="0">
                <a:solidFill>
                  <a:srgbClr val="0000FF"/>
                </a:solidFill>
              </a:rPr>
              <a:t>z</a:t>
            </a:r>
            <a:r>
              <a:rPr lang="zh-CN" altLang="en-US" sz="8800" smtClean="0">
                <a:solidFill>
                  <a:srgbClr val="0000FF"/>
                </a:solidFill>
              </a:rPr>
              <a:t>变换的基本性质</a:t>
            </a:r>
          </a:p>
        </p:txBody>
      </p:sp>
    </p:spTree>
    <p:extLst>
      <p:ext uri="{BB962C8B-B14F-4D97-AF65-F5344CB8AC3E}">
        <p14:creationId xmlns:p14="http://schemas.microsoft.com/office/powerpoint/2010/main" val="100023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358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EDB5BE54-E1B6-4ECF-A459-D6778E65101E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42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358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7450" y="333375"/>
            <a:ext cx="6656388" cy="5715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smtClean="0">
                <a:solidFill>
                  <a:srgbClr val="FF0000"/>
                </a:solidFill>
                <a:ea typeface="华文细黑" pitchFamily="2" charset="-122"/>
              </a:rPr>
              <a:t>一、 </a:t>
            </a:r>
            <a:r>
              <a:rPr lang="en-US" altLang="zh-CN" sz="3600" smtClean="0">
                <a:solidFill>
                  <a:srgbClr val="FF0000"/>
                </a:solidFill>
                <a:ea typeface="华文细黑" pitchFamily="2" charset="-122"/>
              </a:rPr>
              <a:t>Z</a:t>
            </a:r>
            <a:r>
              <a:rPr lang="zh-CN" altLang="en-US" sz="3600" smtClean="0">
                <a:solidFill>
                  <a:srgbClr val="FF0000"/>
                </a:solidFill>
                <a:ea typeface="华文细黑" pitchFamily="2" charset="-122"/>
              </a:rPr>
              <a:t>变换的基本性质</a:t>
            </a:r>
          </a:p>
        </p:txBody>
      </p:sp>
      <p:graphicFrame>
        <p:nvGraphicFramePr>
          <p:cNvPr id="35842" name="Object 3"/>
          <p:cNvGraphicFramePr>
            <a:graphicFrameLocks noChangeAspect="1"/>
          </p:cNvGraphicFramePr>
          <p:nvPr/>
        </p:nvGraphicFramePr>
        <p:xfrm>
          <a:off x="647700" y="1412875"/>
          <a:ext cx="220662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83" name="Equation" r:id="rId4" imgW="761760" imgH="253800" progId="Equation.DSMT4">
                  <p:embed/>
                </p:oleObj>
              </mc:Choice>
              <mc:Fallback>
                <p:oleObj name="Equation" r:id="rId4" imgW="7617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412875"/>
                        <a:ext cx="2206625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2421" name="Object 5"/>
          <p:cNvGraphicFramePr>
            <a:graphicFrameLocks noChangeAspect="1"/>
          </p:cNvGraphicFramePr>
          <p:nvPr/>
        </p:nvGraphicFramePr>
        <p:xfrm>
          <a:off x="827088" y="3573463"/>
          <a:ext cx="6608762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84" name="Equation" r:id="rId6" imgW="2514600" imgH="749160" progId="Equation.DSMT4">
                  <p:embed/>
                </p:oleObj>
              </mc:Choice>
              <mc:Fallback>
                <p:oleObj name="Equation" r:id="rId6" imgW="2514600" imgH="749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573463"/>
                        <a:ext cx="6608762" cy="187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2422" name="Object 6"/>
          <p:cNvGraphicFramePr>
            <a:graphicFrameLocks noChangeAspect="1"/>
          </p:cNvGraphicFramePr>
          <p:nvPr/>
        </p:nvGraphicFramePr>
        <p:xfrm>
          <a:off x="1187450" y="2060575"/>
          <a:ext cx="5472113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85" name="Equation" r:id="rId8" imgW="2057400" imgH="507960" progId="Equation.DSMT4">
                  <p:embed/>
                </p:oleObj>
              </mc:Choice>
              <mc:Fallback>
                <p:oleObj name="Equation" r:id="rId8" imgW="20574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060575"/>
                        <a:ext cx="5472113" cy="128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2423" name="Text Box 7"/>
          <p:cNvSpPr txBox="1">
            <a:spLocks noChangeArrowheads="1"/>
          </p:cNvSpPr>
          <p:nvPr/>
        </p:nvSpPr>
        <p:spPr bwMode="auto">
          <a:xfrm>
            <a:off x="0" y="5589588"/>
            <a:ext cx="927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ea typeface="宋体" pitchFamily="2" charset="-122"/>
              </a:rPr>
              <a:t>注：如果线性组合中某些零点与极点相抵消，则收敛域可能扩大。</a:t>
            </a:r>
          </a:p>
        </p:txBody>
      </p:sp>
    </p:spTree>
    <p:extLst>
      <p:ext uri="{BB962C8B-B14F-4D97-AF65-F5344CB8AC3E}">
        <p14:creationId xmlns:p14="http://schemas.microsoft.com/office/powerpoint/2010/main" val="284831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2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2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2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2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23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3687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7A66DF28-F392-408C-9DD8-369C8A13446A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43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36872" name="Rectangle 2"/>
          <p:cNvSpPr>
            <a:spLocks noChangeArrowheads="1"/>
          </p:cNvSpPr>
          <p:nvPr/>
        </p:nvSpPr>
        <p:spPr bwMode="auto">
          <a:xfrm>
            <a:off x="1547813" y="476250"/>
            <a:ext cx="16764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ea typeface="华文细黑" pitchFamily="2" charset="-122"/>
              </a:rPr>
              <a:t>举例</a:t>
            </a:r>
            <a:r>
              <a:rPr lang="en-US" altLang="zh-CN" sz="2800" b="1">
                <a:solidFill>
                  <a:srgbClr val="FF0000"/>
                </a:solidFill>
                <a:ea typeface="华文细黑" pitchFamily="2" charset="-122"/>
              </a:rPr>
              <a:t>8.6</a:t>
            </a:r>
          </a:p>
        </p:txBody>
      </p:sp>
      <p:graphicFrame>
        <p:nvGraphicFramePr>
          <p:cNvPr id="36866" name="Object 3"/>
          <p:cNvGraphicFramePr>
            <a:graphicFrameLocks noChangeAspect="1"/>
          </p:cNvGraphicFramePr>
          <p:nvPr/>
        </p:nvGraphicFramePr>
        <p:xfrm>
          <a:off x="307975" y="1628775"/>
          <a:ext cx="56022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07" name="Equation" r:id="rId3" imgW="2197080" imgH="228600" progId="Equation.DSMT4">
                  <p:embed/>
                </p:oleObj>
              </mc:Choice>
              <mc:Fallback>
                <p:oleObj name="Equation" r:id="rId3" imgW="2197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1628775"/>
                        <a:ext cx="560228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68" name="Object 4"/>
          <p:cNvGraphicFramePr>
            <a:graphicFrameLocks noChangeAspect="1"/>
          </p:cNvGraphicFramePr>
          <p:nvPr/>
        </p:nvGraphicFramePr>
        <p:xfrm>
          <a:off x="395288" y="2420938"/>
          <a:ext cx="7140575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08" name="Equation" r:id="rId5" imgW="2908080" imgH="812520" progId="Equation.DSMT4">
                  <p:embed/>
                </p:oleObj>
              </mc:Choice>
              <mc:Fallback>
                <p:oleObj name="Equation" r:id="rId5" imgW="290808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420938"/>
                        <a:ext cx="7140575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70" name="Object 6"/>
          <p:cNvGraphicFramePr>
            <a:graphicFrameLocks noChangeAspect="1"/>
          </p:cNvGraphicFramePr>
          <p:nvPr/>
        </p:nvGraphicFramePr>
        <p:xfrm>
          <a:off x="1187450" y="4581525"/>
          <a:ext cx="583247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09" name="Equation" r:id="rId7" imgW="2133360" imgH="228600" progId="Equation.DSMT4">
                  <p:embed/>
                </p:oleObj>
              </mc:Choice>
              <mc:Fallback>
                <p:oleObj name="Equation" r:id="rId7" imgW="2133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581525"/>
                        <a:ext cx="5832475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471" name="Text Box 7"/>
          <p:cNvSpPr txBox="1">
            <a:spLocks noChangeArrowheads="1"/>
          </p:cNvSpPr>
          <p:nvPr/>
        </p:nvSpPr>
        <p:spPr bwMode="auto">
          <a:xfrm>
            <a:off x="611188" y="5445125"/>
            <a:ext cx="702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ea typeface="宋体" pitchFamily="2" charset="-122"/>
              </a:rPr>
              <a:t>线性叠加后，序列的</a:t>
            </a: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z</a:t>
            </a:r>
            <a:r>
              <a:rPr lang="zh-CN" altLang="en-US" sz="2400" b="1">
                <a:solidFill>
                  <a:srgbClr val="000000"/>
                </a:solidFill>
                <a:ea typeface="宋体" pitchFamily="2" charset="-122"/>
              </a:rPr>
              <a:t>变换收敛域扩大到全平面。</a:t>
            </a:r>
          </a:p>
        </p:txBody>
      </p:sp>
    </p:spTree>
    <p:extLst>
      <p:ext uri="{BB962C8B-B14F-4D97-AF65-F5344CB8AC3E}">
        <p14:creationId xmlns:p14="http://schemas.microsoft.com/office/powerpoint/2010/main" val="427868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4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4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4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4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71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3789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C59BCD2B-7897-4C6A-BA3D-DC9928DDE0A9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44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37896" name="Rectangle 2"/>
          <p:cNvSpPr>
            <a:spLocks noChangeArrowheads="1"/>
          </p:cNvSpPr>
          <p:nvPr/>
        </p:nvSpPr>
        <p:spPr bwMode="auto">
          <a:xfrm>
            <a:off x="1619250" y="476250"/>
            <a:ext cx="16764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ea typeface="华文细黑" pitchFamily="2" charset="-122"/>
              </a:rPr>
              <a:t>举例</a:t>
            </a:r>
            <a:r>
              <a:rPr lang="en-US" altLang="zh-CN" sz="2800" b="1">
                <a:solidFill>
                  <a:srgbClr val="FF0000"/>
                </a:solidFill>
                <a:ea typeface="华文细黑" pitchFamily="2" charset="-122"/>
              </a:rPr>
              <a:t>8.7</a:t>
            </a:r>
          </a:p>
        </p:txBody>
      </p:sp>
      <p:graphicFrame>
        <p:nvGraphicFramePr>
          <p:cNvPr id="37890" name="Object 3"/>
          <p:cNvGraphicFramePr>
            <a:graphicFrameLocks noChangeAspect="1"/>
          </p:cNvGraphicFramePr>
          <p:nvPr/>
        </p:nvGraphicFramePr>
        <p:xfrm>
          <a:off x="795338" y="1665288"/>
          <a:ext cx="66040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1" name="Equation" r:id="rId3" imgW="2590560" imgH="457200" progId="Equation.DSMT4">
                  <p:embed/>
                </p:oleObj>
              </mc:Choice>
              <mc:Fallback>
                <p:oleObj name="Equation" r:id="rId3" imgW="25905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8" y="1665288"/>
                        <a:ext cx="66040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492" name="Object 4"/>
          <p:cNvGraphicFramePr>
            <a:graphicFrameLocks noChangeAspect="1"/>
          </p:cNvGraphicFramePr>
          <p:nvPr/>
        </p:nvGraphicFramePr>
        <p:xfrm>
          <a:off x="971550" y="2852738"/>
          <a:ext cx="551973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2" name="Equation" r:id="rId5" imgW="2247840" imgH="393480" progId="Equation.DSMT4">
                  <p:embed/>
                </p:oleObj>
              </mc:Choice>
              <mc:Fallback>
                <p:oleObj name="Equation" r:id="rId5" imgW="2247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852738"/>
                        <a:ext cx="551973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493" name="Object 5"/>
          <p:cNvGraphicFramePr>
            <a:graphicFrameLocks noChangeAspect="1"/>
          </p:cNvGraphicFramePr>
          <p:nvPr/>
        </p:nvGraphicFramePr>
        <p:xfrm>
          <a:off x="1042988" y="3716338"/>
          <a:ext cx="6192837" cy="229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3" name="Equation" r:id="rId7" imgW="2273040" imgH="939600" progId="Equation.DSMT4">
                  <p:embed/>
                </p:oleObj>
              </mc:Choice>
              <mc:Fallback>
                <p:oleObj name="Equation" r:id="rId7" imgW="227304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716338"/>
                        <a:ext cx="6192837" cy="229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063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5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5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5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5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389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1F0B0C42-7F49-4416-8336-9CF4320DB6DD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45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graphicFrame>
        <p:nvGraphicFramePr>
          <p:cNvPr id="576514" name="Object 2"/>
          <p:cNvGraphicFramePr>
            <a:graphicFrameLocks noChangeAspect="1"/>
          </p:cNvGraphicFramePr>
          <p:nvPr/>
        </p:nvGraphicFramePr>
        <p:xfrm>
          <a:off x="200025" y="1830388"/>
          <a:ext cx="80645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2" name="Equation" r:id="rId3" imgW="2844720" imgH="393480" progId="Equation.DSMT4">
                  <p:embed/>
                </p:oleObj>
              </mc:Choice>
              <mc:Fallback>
                <p:oleObj name="Equation" r:id="rId3" imgW="28447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1830388"/>
                        <a:ext cx="806450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6515" name="Object 3"/>
          <p:cNvGraphicFramePr>
            <a:graphicFrameLocks noChangeAspect="1"/>
          </p:cNvGraphicFramePr>
          <p:nvPr/>
        </p:nvGraphicFramePr>
        <p:xfrm>
          <a:off x="1452563" y="2960688"/>
          <a:ext cx="6394450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3" name="Equation" r:id="rId5" imgW="2400120" imgH="1231560" progId="Equation.DSMT4">
                  <p:embed/>
                </p:oleObj>
              </mc:Choice>
              <mc:Fallback>
                <p:oleObj name="Equation" r:id="rId5" imgW="2400120" imgH="1231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3" y="2960688"/>
                        <a:ext cx="6394450" cy="323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Rectangle 5"/>
          <p:cNvSpPr>
            <a:spLocks noChangeArrowheads="1"/>
          </p:cNvSpPr>
          <p:nvPr/>
        </p:nvSpPr>
        <p:spPr bwMode="auto">
          <a:xfrm>
            <a:off x="1331913" y="476250"/>
            <a:ext cx="16764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ea typeface="华文细黑" pitchFamily="2" charset="-122"/>
              </a:rPr>
              <a:t>举例</a:t>
            </a:r>
            <a:r>
              <a:rPr lang="en-US" altLang="zh-CN" sz="2800" b="1">
                <a:solidFill>
                  <a:srgbClr val="FF0000"/>
                </a:solidFill>
                <a:ea typeface="华文细黑" pitchFamily="2" charset="-122"/>
              </a:rPr>
              <a:t>8.7</a:t>
            </a:r>
          </a:p>
        </p:txBody>
      </p:sp>
    </p:spTree>
    <p:extLst>
      <p:ext uri="{BB962C8B-B14F-4D97-AF65-F5344CB8AC3E}">
        <p14:creationId xmlns:p14="http://schemas.microsoft.com/office/powerpoint/2010/main" val="39629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6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6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6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6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3994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6830FC3F-915B-4406-9034-311B31E4F510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46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39948" name="Rectangle 11"/>
          <p:cNvSpPr>
            <a:spLocks noGrp="1" noChangeArrowheads="1"/>
          </p:cNvSpPr>
          <p:nvPr>
            <p:ph type="title"/>
          </p:nvPr>
        </p:nvSpPr>
        <p:spPr>
          <a:xfrm>
            <a:off x="755650" y="201613"/>
            <a:ext cx="5976938" cy="10668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  <a:ea typeface="华文细黑" pitchFamily="2" charset="-122"/>
              </a:rPr>
              <a:t>Z</a:t>
            </a:r>
            <a:r>
              <a:rPr lang="zh-CN" altLang="en-US" smtClean="0">
                <a:solidFill>
                  <a:srgbClr val="FF0000"/>
                </a:solidFill>
                <a:ea typeface="华文细黑" pitchFamily="2" charset="-122"/>
              </a:rPr>
              <a:t>变换的基本性质</a:t>
            </a:r>
          </a:p>
        </p:txBody>
      </p:sp>
      <p:graphicFrame>
        <p:nvGraphicFramePr>
          <p:cNvPr id="577539" name="Object 3"/>
          <p:cNvGraphicFramePr>
            <a:graphicFrameLocks noChangeAspect="1"/>
          </p:cNvGraphicFramePr>
          <p:nvPr/>
        </p:nvGraphicFramePr>
        <p:xfrm>
          <a:off x="2339975" y="2060575"/>
          <a:ext cx="41417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56" name="Equation" r:id="rId4" imgW="1346040" imgH="241200" progId="Equation.DSMT4">
                  <p:embed/>
                </p:oleObj>
              </mc:Choice>
              <mc:Fallback>
                <p:oleObj name="Equation" r:id="rId4" imgW="1346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060575"/>
                        <a:ext cx="414178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5"/>
          <p:cNvGraphicFramePr>
            <a:graphicFrameLocks noChangeAspect="1"/>
          </p:cNvGraphicFramePr>
          <p:nvPr/>
        </p:nvGraphicFramePr>
        <p:xfrm>
          <a:off x="468313" y="1412875"/>
          <a:ext cx="303688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57" name="Equation" r:id="rId6" imgW="1066680" imgH="253800" progId="Equation.DSMT4">
                  <p:embed/>
                </p:oleObj>
              </mc:Choice>
              <mc:Fallback>
                <p:oleObj name="Equation" r:id="rId6" imgW="1066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412875"/>
                        <a:ext cx="3036887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7542" name="Object 6"/>
          <p:cNvGraphicFramePr>
            <a:graphicFrameLocks noChangeAspect="1"/>
          </p:cNvGraphicFramePr>
          <p:nvPr/>
        </p:nvGraphicFramePr>
        <p:xfrm>
          <a:off x="2124075" y="2636838"/>
          <a:ext cx="494506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58" name="Equation" r:id="rId8" imgW="1790640" imgH="241200" progId="Equation.DSMT4">
                  <p:embed/>
                </p:oleObj>
              </mc:Choice>
              <mc:Fallback>
                <p:oleObj name="Equation" r:id="rId8" imgW="1790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636838"/>
                        <a:ext cx="4945063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7543" name="Object 7"/>
          <p:cNvGraphicFramePr>
            <a:graphicFrameLocks noChangeAspect="1"/>
          </p:cNvGraphicFramePr>
          <p:nvPr/>
        </p:nvGraphicFramePr>
        <p:xfrm>
          <a:off x="468313" y="3357563"/>
          <a:ext cx="742632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59" name="Equation" r:id="rId10" imgW="2806560" imgH="241200" progId="Equation.DSMT4">
                  <p:embed/>
                </p:oleObj>
              </mc:Choice>
              <mc:Fallback>
                <p:oleObj name="Equation" r:id="rId10" imgW="2806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357563"/>
                        <a:ext cx="742632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7544" name="Object 8"/>
          <p:cNvGraphicFramePr>
            <a:graphicFrameLocks noChangeAspect="1"/>
          </p:cNvGraphicFramePr>
          <p:nvPr/>
        </p:nvGraphicFramePr>
        <p:xfrm>
          <a:off x="971550" y="3789363"/>
          <a:ext cx="6399213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60" name="Equation" r:id="rId12" imgW="2946240" imgH="457200" progId="Equation.DSMT4">
                  <p:embed/>
                </p:oleObj>
              </mc:Choice>
              <mc:Fallback>
                <p:oleObj name="Equation" r:id="rId12" imgW="29462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789363"/>
                        <a:ext cx="6399213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7545" name="Object 9"/>
          <p:cNvGraphicFramePr>
            <a:graphicFrameLocks noChangeAspect="1"/>
          </p:cNvGraphicFramePr>
          <p:nvPr/>
        </p:nvGraphicFramePr>
        <p:xfrm>
          <a:off x="900113" y="4581525"/>
          <a:ext cx="6810375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61" name="Equation" r:id="rId14" imgW="2920680" imgH="457200" progId="Equation.DSMT4">
                  <p:embed/>
                </p:oleObj>
              </mc:Choice>
              <mc:Fallback>
                <p:oleObj name="Equation" r:id="rId14" imgW="29206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581525"/>
                        <a:ext cx="6810375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579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7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7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7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7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7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7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77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77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4301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BFFE9077-4B2F-4A40-B953-D72ACFE57706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47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graphicFrame>
        <p:nvGraphicFramePr>
          <p:cNvPr id="583682" name="Object 2"/>
          <p:cNvGraphicFramePr>
            <a:graphicFrameLocks noChangeAspect="1"/>
          </p:cNvGraphicFramePr>
          <p:nvPr/>
        </p:nvGraphicFramePr>
        <p:xfrm>
          <a:off x="1274763" y="2349500"/>
          <a:ext cx="329088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51" name="Equation" r:id="rId3" imgW="1231560" imgH="228600" progId="Equation.DSMT4">
                  <p:embed/>
                </p:oleObj>
              </mc:Choice>
              <mc:Fallback>
                <p:oleObj name="Equation" r:id="rId3" imgW="1231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2349500"/>
                        <a:ext cx="3290887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4"/>
          <p:cNvGraphicFramePr>
            <a:graphicFrameLocks noChangeAspect="1"/>
          </p:cNvGraphicFramePr>
          <p:nvPr/>
        </p:nvGraphicFramePr>
        <p:xfrm>
          <a:off x="611188" y="1557338"/>
          <a:ext cx="2852737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52" name="Equation" r:id="rId5" imgW="977760" imgH="253800" progId="Equation.DSMT4">
                  <p:embed/>
                </p:oleObj>
              </mc:Choice>
              <mc:Fallback>
                <p:oleObj name="Equation" r:id="rId5" imgW="9777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557338"/>
                        <a:ext cx="2852737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685" name="Object 5"/>
          <p:cNvGraphicFramePr>
            <a:graphicFrameLocks noChangeAspect="1"/>
          </p:cNvGraphicFramePr>
          <p:nvPr/>
        </p:nvGraphicFramePr>
        <p:xfrm>
          <a:off x="1274763" y="2997200"/>
          <a:ext cx="5214937" cy="209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53" name="Equation" r:id="rId7" imgW="1993680" imgH="888840" progId="Equation.DSMT4">
                  <p:embed/>
                </p:oleObj>
              </mc:Choice>
              <mc:Fallback>
                <p:oleObj name="Equation" r:id="rId7" imgW="199368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2997200"/>
                        <a:ext cx="5214937" cy="209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7" name="Rectangle 6"/>
          <p:cNvSpPr>
            <a:spLocks noChangeArrowheads="1"/>
          </p:cNvSpPr>
          <p:nvPr/>
        </p:nvSpPr>
        <p:spPr bwMode="auto">
          <a:xfrm>
            <a:off x="1258888" y="476250"/>
            <a:ext cx="34480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800" b="1">
                <a:solidFill>
                  <a:srgbClr val="FF0000"/>
                </a:solidFill>
                <a:ea typeface="华文细黑" pitchFamily="2" charset="-122"/>
              </a:rPr>
              <a:t>Z</a:t>
            </a:r>
            <a:r>
              <a:rPr lang="zh-CN" altLang="en-US" sz="2800" b="1">
                <a:solidFill>
                  <a:srgbClr val="FF0000"/>
                </a:solidFill>
                <a:ea typeface="华文细黑" pitchFamily="2" charset="-122"/>
              </a:rPr>
              <a:t>变换的基本性质</a:t>
            </a:r>
          </a:p>
        </p:txBody>
      </p:sp>
      <p:sp>
        <p:nvSpPr>
          <p:cNvPr id="583687" name="Text Box 7"/>
          <p:cNvSpPr txBox="1">
            <a:spLocks noChangeArrowheads="1"/>
          </p:cNvSpPr>
          <p:nvPr/>
        </p:nvSpPr>
        <p:spPr bwMode="auto">
          <a:xfrm>
            <a:off x="684213" y="5373688"/>
            <a:ext cx="6792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ea typeface="宋体" pitchFamily="2" charset="-122"/>
              </a:rPr>
              <a:t>可见</a:t>
            </a: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:</a:t>
            </a:r>
            <a:r>
              <a:rPr lang="zh-CN" altLang="en-US" sz="2400" b="1">
                <a:solidFill>
                  <a:srgbClr val="000000"/>
                </a:solidFill>
                <a:ea typeface="宋体" pitchFamily="2" charset="-122"/>
              </a:rPr>
              <a:t>时域序列</a:t>
            </a:r>
            <a:r>
              <a:rPr lang="zh-CN" altLang="en-US" sz="2400" b="1">
                <a:solidFill>
                  <a:srgbClr val="FF3300"/>
                </a:solidFill>
                <a:ea typeface="宋体" pitchFamily="2" charset="-122"/>
              </a:rPr>
              <a:t>乘</a:t>
            </a:r>
            <a:r>
              <a:rPr lang="en-US" altLang="zh-CN" sz="2400" b="1">
                <a:solidFill>
                  <a:srgbClr val="FF3300"/>
                </a:solidFill>
                <a:ea typeface="宋体" pitchFamily="2" charset="-122"/>
              </a:rPr>
              <a:t>n</a:t>
            </a:r>
            <a:r>
              <a:rPr lang="zh-CN" altLang="en-US" sz="2400" b="1">
                <a:solidFill>
                  <a:srgbClr val="000000"/>
                </a:solidFill>
                <a:ea typeface="宋体" pitchFamily="2" charset="-122"/>
              </a:rPr>
              <a:t>等效于</a:t>
            </a:r>
            <a:r>
              <a:rPr lang="en-US" altLang="zh-CN" sz="2400" b="1">
                <a:solidFill>
                  <a:srgbClr val="FF3300"/>
                </a:solidFill>
                <a:ea typeface="宋体" pitchFamily="2" charset="-122"/>
              </a:rPr>
              <a:t>z</a:t>
            </a:r>
            <a:r>
              <a:rPr lang="zh-CN" altLang="en-US" sz="2400" b="1">
                <a:solidFill>
                  <a:srgbClr val="FF3300"/>
                </a:solidFill>
                <a:ea typeface="宋体" pitchFamily="2" charset="-122"/>
              </a:rPr>
              <a:t>域中求导</a:t>
            </a:r>
            <a:r>
              <a:rPr lang="zh-CN" altLang="en-US" sz="2400" b="1">
                <a:solidFill>
                  <a:srgbClr val="000000"/>
                </a:solidFill>
                <a:ea typeface="宋体" pitchFamily="2" charset="-122"/>
              </a:rPr>
              <a:t>且</a:t>
            </a:r>
            <a:r>
              <a:rPr lang="zh-CN" altLang="en-US" sz="2400" b="1">
                <a:solidFill>
                  <a:srgbClr val="FF3300"/>
                </a:solidFill>
                <a:ea typeface="宋体" pitchFamily="2" charset="-122"/>
              </a:rPr>
              <a:t>乘以</a:t>
            </a:r>
            <a:r>
              <a:rPr lang="en-US" altLang="zh-CN" sz="2400" b="1">
                <a:solidFill>
                  <a:srgbClr val="FF3300"/>
                </a:solidFill>
                <a:ea typeface="宋体" pitchFamily="2" charset="-122"/>
              </a:rPr>
              <a:t>(-z).</a:t>
            </a:r>
          </a:p>
        </p:txBody>
      </p:sp>
    </p:spTree>
    <p:extLst>
      <p:ext uri="{BB962C8B-B14F-4D97-AF65-F5344CB8AC3E}">
        <p14:creationId xmlns:p14="http://schemas.microsoft.com/office/powerpoint/2010/main" val="161279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3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3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7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440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7659F059-0F08-4922-8D26-A06C529F9D03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48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44040" name="Rectangle 3"/>
          <p:cNvSpPr>
            <a:spLocks noChangeArrowheads="1"/>
          </p:cNvSpPr>
          <p:nvPr/>
        </p:nvSpPr>
        <p:spPr bwMode="auto">
          <a:xfrm>
            <a:off x="1116013" y="476250"/>
            <a:ext cx="18510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accent2"/>
                </a:solidFill>
                <a:ea typeface="华文细黑" pitchFamily="2" charset="-122"/>
              </a:rPr>
              <a:t>举例</a:t>
            </a:r>
            <a:r>
              <a:rPr lang="en-US" altLang="zh-CN" sz="2800" b="1">
                <a:solidFill>
                  <a:schemeClr val="accent2"/>
                </a:solidFill>
                <a:ea typeface="华文细黑" pitchFamily="2" charset="-122"/>
              </a:rPr>
              <a:t>8.9</a:t>
            </a:r>
          </a:p>
        </p:txBody>
      </p:sp>
      <p:graphicFrame>
        <p:nvGraphicFramePr>
          <p:cNvPr id="44034" name="Object 4"/>
          <p:cNvGraphicFramePr>
            <a:graphicFrameLocks noChangeAspect="1"/>
          </p:cNvGraphicFramePr>
          <p:nvPr/>
        </p:nvGraphicFramePr>
        <p:xfrm>
          <a:off x="301625" y="1811338"/>
          <a:ext cx="4632325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52" name="Equation" r:id="rId3" imgW="1701720" imgH="634680" progId="Equation.DSMT4">
                  <p:embed/>
                </p:oleObj>
              </mc:Choice>
              <mc:Fallback>
                <p:oleObj name="Equation" r:id="rId3" imgW="170172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1811338"/>
                        <a:ext cx="4632325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09" name="Object 5"/>
          <p:cNvGraphicFramePr>
            <a:graphicFrameLocks noChangeAspect="1"/>
          </p:cNvGraphicFramePr>
          <p:nvPr/>
        </p:nvGraphicFramePr>
        <p:xfrm>
          <a:off x="306388" y="3860800"/>
          <a:ext cx="6465887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53" name="Equation" r:id="rId5" imgW="2374560" imgH="469800" progId="Equation.DSMT4">
                  <p:embed/>
                </p:oleObj>
              </mc:Choice>
              <mc:Fallback>
                <p:oleObj name="Equation" r:id="rId5" imgW="23745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3860800"/>
                        <a:ext cx="6465887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315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4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4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4506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0EB49F07-83CC-4F95-9CDD-A14BA9F3B237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49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graphicFrame>
        <p:nvGraphicFramePr>
          <p:cNvPr id="585730" name="Object 2"/>
          <p:cNvGraphicFramePr>
            <a:graphicFrameLocks noChangeAspect="1"/>
          </p:cNvGraphicFramePr>
          <p:nvPr/>
        </p:nvGraphicFramePr>
        <p:xfrm>
          <a:off x="814388" y="2276475"/>
          <a:ext cx="2925762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45" name="Equation" r:id="rId3" imgW="1447560" imgH="393480" progId="Equation.DSMT4">
                  <p:embed/>
                </p:oleObj>
              </mc:Choice>
              <mc:Fallback>
                <p:oleObj name="Equation" r:id="rId3" imgW="1447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2276475"/>
                        <a:ext cx="2925762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742950" y="1700213"/>
          <a:ext cx="30035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46" name="Equation" r:id="rId5" imgW="1473120" imgH="253800" progId="Equation.DSMT4">
                  <p:embed/>
                </p:oleObj>
              </mc:Choice>
              <mc:Fallback>
                <p:oleObj name="Equation" r:id="rId5" imgW="14731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1700213"/>
                        <a:ext cx="30035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5732" name="Object 4"/>
          <p:cNvGraphicFramePr>
            <a:graphicFrameLocks noChangeAspect="1"/>
          </p:cNvGraphicFramePr>
          <p:nvPr/>
        </p:nvGraphicFramePr>
        <p:xfrm>
          <a:off x="1619250" y="3141663"/>
          <a:ext cx="394811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47" name="Equation" r:id="rId7" imgW="1955520" imgH="469800" progId="Equation.DSMT4">
                  <p:embed/>
                </p:oleObj>
              </mc:Choice>
              <mc:Fallback>
                <p:oleObj name="Equation" r:id="rId7" imgW="19555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141663"/>
                        <a:ext cx="394811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5733" name="Object 5"/>
          <p:cNvGraphicFramePr>
            <a:graphicFrameLocks noChangeAspect="1"/>
          </p:cNvGraphicFramePr>
          <p:nvPr/>
        </p:nvGraphicFramePr>
        <p:xfrm>
          <a:off x="3348038" y="4221163"/>
          <a:ext cx="2951162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48" name="Equation" r:id="rId9" imgW="1460160" imgH="457200" progId="Equation.DSMT4">
                  <p:embed/>
                </p:oleObj>
              </mc:Choice>
              <mc:Fallback>
                <p:oleObj name="Equation" r:id="rId9" imgW="14601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221163"/>
                        <a:ext cx="2951162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5734" name="Object 6"/>
          <p:cNvGraphicFramePr>
            <a:graphicFrameLocks noChangeAspect="1"/>
          </p:cNvGraphicFramePr>
          <p:nvPr/>
        </p:nvGraphicFramePr>
        <p:xfrm>
          <a:off x="3348038" y="5229225"/>
          <a:ext cx="12573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49" name="Equation" r:id="rId11" imgW="622080" imgH="495000" progId="Equation.DSMT4">
                  <p:embed/>
                </p:oleObj>
              </mc:Choice>
              <mc:Fallback>
                <p:oleObj name="Equation" r:id="rId11" imgW="62208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229225"/>
                        <a:ext cx="12573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7" name="Rectangle 8"/>
          <p:cNvSpPr>
            <a:spLocks noChangeArrowheads="1"/>
          </p:cNvSpPr>
          <p:nvPr/>
        </p:nvSpPr>
        <p:spPr bwMode="auto">
          <a:xfrm>
            <a:off x="1403350" y="404813"/>
            <a:ext cx="16764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ea typeface="华文细黑" pitchFamily="2" charset="-122"/>
              </a:rPr>
              <a:t>举例</a:t>
            </a:r>
            <a:r>
              <a:rPr lang="en-US" altLang="zh-CN" sz="2800" b="1">
                <a:solidFill>
                  <a:srgbClr val="FF0000"/>
                </a:solidFill>
                <a:ea typeface="华文细黑" pitchFamily="2" charset="-122"/>
              </a:rPr>
              <a:t>7.3</a:t>
            </a:r>
          </a:p>
        </p:txBody>
      </p:sp>
    </p:spTree>
    <p:extLst>
      <p:ext uri="{BB962C8B-B14F-4D97-AF65-F5344CB8AC3E}">
        <p14:creationId xmlns:p14="http://schemas.microsoft.com/office/powerpoint/2010/main" val="301726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5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5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5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5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5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5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11469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9EA1FD0C-2B71-44BD-B5AC-D4F92D38E7A8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5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11469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44824"/>
            <a:ext cx="8185150" cy="3600400"/>
          </a:xfrm>
        </p:spPr>
        <p:txBody>
          <a:bodyPr/>
          <a:lstStyle/>
          <a:p>
            <a:pPr eaLnBrk="1" hangingPunct="1"/>
            <a:r>
              <a:rPr lang="zh-CN" altLang="en-US" sz="7200" dirty="0" smtClean="0">
                <a:solidFill>
                  <a:srgbClr val="0000FF"/>
                </a:solidFill>
              </a:rPr>
              <a:t>第二节</a:t>
            </a:r>
            <a:br>
              <a:rPr lang="zh-CN" altLang="en-US" sz="7200" dirty="0" smtClean="0">
                <a:solidFill>
                  <a:srgbClr val="0000FF"/>
                </a:solidFill>
              </a:rPr>
            </a:br>
            <a:r>
              <a:rPr lang="en-US" altLang="zh-CN" sz="7200" dirty="0" smtClean="0">
                <a:solidFill>
                  <a:srgbClr val="0000FF"/>
                </a:solidFill>
              </a:rPr>
              <a:t>Z</a:t>
            </a:r>
            <a:r>
              <a:rPr lang="zh-CN" altLang="en-US" sz="7200" dirty="0" smtClean="0">
                <a:solidFill>
                  <a:srgbClr val="0000FF"/>
                </a:solidFill>
              </a:rPr>
              <a:t>变换定义、</a:t>
            </a:r>
            <a:br>
              <a:rPr lang="zh-CN" altLang="en-US" sz="7200" dirty="0" smtClean="0">
                <a:solidFill>
                  <a:srgbClr val="0000FF"/>
                </a:solidFill>
              </a:rPr>
            </a:br>
            <a:r>
              <a:rPr lang="zh-CN" altLang="en-US" sz="7200" dirty="0" smtClean="0">
                <a:solidFill>
                  <a:srgbClr val="0000FF"/>
                </a:solidFill>
              </a:rPr>
              <a:t>典型序列的</a:t>
            </a:r>
            <a:r>
              <a:rPr lang="en-US" altLang="zh-CN" sz="7200" dirty="0" smtClean="0">
                <a:solidFill>
                  <a:srgbClr val="0000FF"/>
                </a:solidFill>
              </a:rPr>
              <a:t>z</a:t>
            </a:r>
            <a:r>
              <a:rPr lang="zh-CN" altLang="en-US" sz="7200" dirty="0" smtClean="0">
                <a:solidFill>
                  <a:srgbClr val="0000FF"/>
                </a:solidFill>
              </a:rPr>
              <a:t>变换</a:t>
            </a:r>
          </a:p>
        </p:txBody>
      </p:sp>
    </p:spTree>
    <p:extLst>
      <p:ext uri="{BB962C8B-B14F-4D97-AF65-F5344CB8AC3E}">
        <p14:creationId xmlns:p14="http://schemas.microsoft.com/office/powerpoint/2010/main" val="2682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4608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A66B8E6D-1EA2-4B71-AD49-EF1EE4BC9A3E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50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376238" y="1557338"/>
          <a:ext cx="40671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69" name="Equation" r:id="rId4" imgW="1307880" imgH="253800" progId="Equation.DSMT4">
                  <p:embed/>
                </p:oleObj>
              </mc:Choice>
              <mc:Fallback>
                <p:oleObj name="Equation" r:id="rId4" imgW="1307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8" y="1557338"/>
                        <a:ext cx="406717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6756" name="Object 4"/>
          <p:cNvGraphicFramePr>
            <a:graphicFrameLocks noChangeAspect="1"/>
          </p:cNvGraphicFramePr>
          <p:nvPr/>
        </p:nvGraphicFramePr>
        <p:xfrm>
          <a:off x="755650" y="2278063"/>
          <a:ext cx="6742113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70" name="Equation" r:id="rId6" imgW="2145960" imgH="253800" progId="Equation.DSMT4">
                  <p:embed/>
                </p:oleObj>
              </mc:Choice>
              <mc:Fallback>
                <p:oleObj name="Equation" r:id="rId6" imgW="2145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278063"/>
                        <a:ext cx="6742113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6757" name="Object 5"/>
          <p:cNvGraphicFramePr>
            <a:graphicFrameLocks noChangeAspect="1"/>
          </p:cNvGraphicFramePr>
          <p:nvPr/>
        </p:nvGraphicFramePr>
        <p:xfrm>
          <a:off x="827088" y="3141663"/>
          <a:ext cx="7259637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71" name="Equation" r:id="rId8" imgW="2425680" imgH="431640" progId="Equation.DSMT4">
                  <p:embed/>
                </p:oleObj>
              </mc:Choice>
              <mc:Fallback>
                <p:oleObj name="Equation" r:id="rId8" imgW="2425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141663"/>
                        <a:ext cx="7259637" cy="116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47813" y="620713"/>
            <a:ext cx="3448050" cy="571500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  <a:ea typeface="华文细黑" pitchFamily="2" charset="-122"/>
              </a:rPr>
              <a:t>Z</a:t>
            </a:r>
            <a:r>
              <a:rPr lang="zh-CN" altLang="en-US" smtClean="0">
                <a:solidFill>
                  <a:srgbClr val="FF0000"/>
                </a:solidFill>
                <a:ea typeface="华文细黑" pitchFamily="2" charset="-122"/>
              </a:rPr>
              <a:t>变换的基本性质</a:t>
            </a:r>
          </a:p>
        </p:txBody>
      </p:sp>
      <p:sp>
        <p:nvSpPr>
          <p:cNvPr id="586759" name="Text Box 7"/>
          <p:cNvSpPr txBox="1">
            <a:spLocks noChangeArrowheads="1"/>
          </p:cNvSpPr>
          <p:nvPr/>
        </p:nvSpPr>
        <p:spPr bwMode="auto">
          <a:xfrm>
            <a:off x="755650" y="4294188"/>
            <a:ext cx="676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ea typeface="宋体" pitchFamily="2" charset="-122"/>
              </a:rPr>
              <a:t>可见</a:t>
            </a: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x(n)</a:t>
            </a:r>
            <a:r>
              <a:rPr lang="zh-CN" altLang="en-US" sz="2400" b="1">
                <a:solidFill>
                  <a:srgbClr val="000000"/>
                </a:solidFill>
                <a:ea typeface="宋体" pitchFamily="2" charset="-122"/>
              </a:rPr>
              <a:t>乘以指数序列等效于</a:t>
            </a: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z</a:t>
            </a:r>
            <a:r>
              <a:rPr lang="zh-CN" altLang="en-US" sz="2400" b="1">
                <a:solidFill>
                  <a:srgbClr val="000000"/>
                </a:solidFill>
                <a:ea typeface="宋体" pitchFamily="2" charset="-122"/>
              </a:rPr>
              <a:t>平面尺度展缩。</a:t>
            </a:r>
          </a:p>
        </p:txBody>
      </p:sp>
      <p:graphicFrame>
        <p:nvGraphicFramePr>
          <p:cNvPr id="586760" name="Object 8"/>
          <p:cNvGraphicFramePr>
            <a:graphicFrameLocks noChangeAspect="1"/>
          </p:cNvGraphicFramePr>
          <p:nvPr/>
        </p:nvGraphicFramePr>
        <p:xfrm>
          <a:off x="430213" y="4797425"/>
          <a:ext cx="775335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72" name="Equation" r:id="rId10" imgW="2590560" imgH="253800" progId="Equation.DSMT4">
                  <p:embed/>
                </p:oleObj>
              </mc:Choice>
              <mc:Fallback>
                <p:oleObj name="Equation" r:id="rId10" imgW="2590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" y="4797425"/>
                        <a:ext cx="775335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6761" name="Object 9"/>
          <p:cNvGraphicFramePr>
            <a:graphicFrameLocks noChangeAspect="1"/>
          </p:cNvGraphicFramePr>
          <p:nvPr/>
        </p:nvGraphicFramePr>
        <p:xfrm>
          <a:off x="827088" y="5518150"/>
          <a:ext cx="7221537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73" name="Equation" r:id="rId12" imgW="2412720" imgH="253800" progId="Equation.DSMT4">
                  <p:embed/>
                </p:oleObj>
              </mc:Choice>
              <mc:Fallback>
                <p:oleObj name="Equation" r:id="rId12" imgW="24127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518150"/>
                        <a:ext cx="7221537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968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6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6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6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6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6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6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6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6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6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6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9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4711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5BDD888F-537F-4528-AC5C-3F67892F5FB7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51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graphicFrame>
        <p:nvGraphicFramePr>
          <p:cNvPr id="588802" name="Object 2"/>
          <p:cNvGraphicFramePr>
            <a:graphicFrameLocks noChangeAspect="1"/>
          </p:cNvGraphicFramePr>
          <p:nvPr/>
        </p:nvGraphicFramePr>
        <p:xfrm>
          <a:off x="395288" y="2492375"/>
          <a:ext cx="6262687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93" name="Equation" r:id="rId3" imgW="2730240" imgH="431640" progId="Equation.DSMT4">
                  <p:embed/>
                </p:oleObj>
              </mc:Choice>
              <mc:Fallback>
                <p:oleObj name="Equation" r:id="rId3" imgW="27302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492375"/>
                        <a:ext cx="6262687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336550" y="1684338"/>
          <a:ext cx="58356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94" name="Equation" r:id="rId5" imgW="2145960" imgH="253800" progId="Equation.DSMT4">
                  <p:embed/>
                </p:oleObj>
              </mc:Choice>
              <mc:Fallback>
                <p:oleObj name="Equation" r:id="rId5" imgW="2145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1684338"/>
                        <a:ext cx="58356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804" name="Object 4"/>
          <p:cNvGraphicFramePr>
            <a:graphicFrameLocks noChangeAspect="1"/>
          </p:cNvGraphicFramePr>
          <p:nvPr/>
        </p:nvGraphicFramePr>
        <p:xfrm>
          <a:off x="300038" y="3438525"/>
          <a:ext cx="8953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95" name="Equation" r:id="rId7" imgW="393480" imgH="203040" progId="Equation.DSMT4">
                  <p:embed/>
                </p:oleObj>
              </mc:Choice>
              <mc:Fallback>
                <p:oleObj name="Equation" r:id="rId7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3438525"/>
                        <a:ext cx="89535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5" name="Rectangle 6"/>
          <p:cNvSpPr>
            <a:spLocks noChangeArrowheads="1"/>
          </p:cNvSpPr>
          <p:nvPr/>
        </p:nvSpPr>
        <p:spPr bwMode="auto">
          <a:xfrm>
            <a:off x="1331913" y="476250"/>
            <a:ext cx="16764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ea typeface="华文细黑" pitchFamily="2" charset="-122"/>
              </a:rPr>
              <a:t>举例</a:t>
            </a:r>
            <a:r>
              <a:rPr lang="en-US" altLang="zh-CN" sz="2800" b="1">
                <a:solidFill>
                  <a:srgbClr val="FF0000"/>
                </a:solidFill>
                <a:ea typeface="华文细黑" pitchFamily="2" charset="-122"/>
              </a:rPr>
              <a:t>8.10</a:t>
            </a:r>
          </a:p>
        </p:txBody>
      </p:sp>
      <p:graphicFrame>
        <p:nvGraphicFramePr>
          <p:cNvPr id="588808" name="Object 8"/>
          <p:cNvGraphicFramePr>
            <a:graphicFrameLocks noChangeAspect="1"/>
          </p:cNvGraphicFramePr>
          <p:nvPr/>
        </p:nvGraphicFramePr>
        <p:xfrm>
          <a:off x="1835150" y="5013325"/>
          <a:ext cx="1747838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96" name="Equation" r:id="rId9" imgW="583920" imgH="457200" progId="Equation.DSMT4">
                  <p:embed/>
                </p:oleObj>
              </mc:Choice>
              <mc:Fallback>
                <p:oleObj name="Equation" r:id="rId9" imgW="5839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013325"/>
                        <a:ext cx="1747838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9"/>
          <p:cNvGraphicFramePr>
            <a:graphicFrameLocks noChangeAspect="1"/>
          </p:cNvGraphicFramePr>
          <p:nvPr/>
        </p:nvGraphicFramePr>
        <p:xfrm>
          <a:off x="1116013" y="3644900"/>
          <a:ext cx="5976937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97" name="Equation" r:id="rId11" imgW="2743200" imgH="812520" progId="Equation.DSMT4">
                  <p:embed/>
                </p:oleObj>
              </mc:Choice>
              <mc:Fallback>
                <p:oleObj name="Equation" r:id="rId11" imgW="274320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644900"/>
                        <a:ext cx="5976937" cy="177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918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8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8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8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8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8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8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4813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38486C9F-9783-4F8E-A1CE-B44E0E8E75D6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52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graphicFrame>
        <p:nvGraphicFramePr>
          <p:cNvPr id="589826" name="Object 2"/>
          <p:cNvGraphicFramePr>
            <a:graphicFrameLocks noChangeAspect="1"/>
          </p:cNvGraphicFramePr>
          <p:nvPr/>
        </p:nvGraphicFramePr>
        <p:xfrm>
          <a:off x="1397000" y="3333750"/>
          <a:ext cx="5173663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4" name="Equation" r:id="rId3" imgW="2247840" imgH="583920" progId="Equation.DSMT4">
                  <p:embed/>
                </p:oleObj>
              </mc:Choice>
              <mc:Fallback>
                <p:oleObj name="Equation" r:id="rId3" imgW="224784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3333750"/>
                        <a:ext cx="5173663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9827" name="Object 3"/>
          <p:cNvGraphicFramePr>
            <a:graphicFrameLocks noChangeAspect="1"/>
          </p:cNvGraphicFramePr>
          <p:nvPr/>
        </p:nvGraphicFramePr>
        <p:xfrm>
          <a:off x="1647825" y="4941888"/>
          <a:ext cx="5373688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5" name="Equation" r:id="rId5" imgW="2298600" imgH="431640" progId="Equation.DSMT4">
                  <p:embed/>
                </p:oleObj>
              </mc:Choice>
              <mc:Fallback>
                <p:oleObj name="Equation" r:id="rId5" imgW="2298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4941888"/>
                        <a:ext cx="5373688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9829" name="Object 5"/>
          <p:cNvGraphicFramePr>
            <a:graphicFrameLocks noChangeAspect="1"/>
          </p:cNvGraphicFramePr>
          <p:nvPr/>
        </p:nvGraphicFramePr>
        <p:xfrm>
          <a:off x="1309688" y="2525713"/>
          <a:ext cx="627697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6" name="Equation" r:id="rId7" imgW="2489040" imgH="241200" progId="Equation.DSMT4">
                  <p:embed/>
                </p:oleObj>
              </mc:Choice>
              <mc:Fallback>
                <p:oleObj name="Equation" r:id="rId7" imgW="2489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2525713"/>
                        <a:ext cx="6276975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6"/>
          <p:cNvGraphicFramePr>
            <a:graphicFrameLocks noChangeAspect="1"/>
          </p:cNvGraphicFramePr>
          <p:nvPr/>
        </p:nvGraphicFramePr>
        <p:xfrm>
          <a:off x="727075" y="1744663"/>
          <a:ext cx="1900238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7" name="Equation" r:id="rId9" imgW="761760" imgH="253800" progId="Equation.DSMT4">
                  <p:embed/>
                </p:oleObj>
              </mc:Choice>
              <mc:Fallback>
                <p:oleObj name="Equation" r:id="rId9" imgW="7617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1744663"/>
                        <a:ext cx="1900238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8" name="Rectangle 7"/>
          <p:cNvSpPr>
            <a:spLocks noChangeArrowheads="1"/>
          </p:cNvSpPr>
          <p:nvPr/>
        </p:nvSpPr>
        <p:spPr bwMode="auto">
          <a:xfrm>
            <a:off x="1331913" y="404813"/>
            <a:ext cx="34480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800" b="1">
                <a:solidFill>
                  <a:srgbClr val="FF0000"/>
                </a:solidFill>
                <a:ea typeface="华文细黑" pitchFamily="2" charset="-122"/>
              </a:rPr>
              <a:t>Z</a:t>
            </a:r>
            <a:r>
              <a:rPr lang="zh-CN" altLang="en-US" sz="2800" b="1">
                <a:solidFill>
                  <a:srgbClr val="FF0000"/>
                </a:solidFill>
                <a:ea typeface="华文细黑" pitchFamily="2" charset="-122"/>
              </a:rPr>
              <a:t>变换的基本性质</a:t>
            </a:r>
          </a:p>
        </p:txBody>
      </p:sp>
    </p:spTree>
    <p:extLst>
      <p:ext uri="{BB962C8B-B14F-4D97-AF65-F5344CB8AC3E}">
        <p14:creationId xmlns:p14="http://schemas.microsoft.com/office/powerpoint/2010/main" val="328988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9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9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9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9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9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9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4916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CB12E779-9DCC-45C9-B854-C85E9F81022E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53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graphicFrame>
        <p:nvGraphicFramePr>
          <p:cNvPr id="590850" name="Object 2"/>
          <p:cNvGraphicFramePr>
            <a:graphicFrameLocks noChangeAspect="1"/>
          </p:cNvGraphicFramePr>
          <p:nvPr/>
        </p:nvGraphicFramePr>
        <p:xfrm>
          <a:off x="1446213" y="4806950"/>
          <a:ext cx="6689725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26" name="Equation" r:id="rId4" imgW="2692080" imgH="482400" progId="Equation.DSMT4">
                  <p:embed/>
                </p:oleObj>
              </mc:Choice>
              <mc:Fallback>
                <p:oleObj name="Equation" r:id="rId4" imgW="26920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4806950"/>
                        <a:ext cx="6689725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166688" y="1582738"/>
          <a:ext cx="3763962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27" name="Equation" r:id="rId6" imgW="1218960" imgH="253800" progId="Equation.DSMT4">
                  <p:embed/>
                </p:oleObj>
              </mc:Choice>
              <mc:Fallback>
                <p:oleObj name="Equation" r:id="rId6" imgW="1218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8" y="1582738"/>
                        <a:ext cx="3763962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0853" name="Object 5"/>
          <p:cNvGraphicFramePr>
            <a:graphicFrameLocks noChangeAspect="1"/>
          </p:cNvGraphicFramePr>
          <p:nvPr/>
        </p:nvGraphicFramePr>
        <p:xfrm>
          <a:off x="1331913" y="2420938"/>
          <a:ext cx="6045200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28" name="Equation" r:id="rId8" imgW="2336760" imgH="533160" progId="Equation.DSMT4">
                  <p:embed/>
                </p:oleObj>
              </mc:Choice>
              <mc:Fallback>
                <p:oleObj name="Equation" r:id="rId8" imgW="233676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420938"/>
                        <a:ext cx="6045200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0854" name="Object 6"/>
          <p:cNvGraphicFramePr>
            <a:graphicFrameLocks noChangeAspect="1"/>
          </p:cNvGraphicFramePr>
          <p:nvPr/>
        </p:nvGraphicFramePr>
        <p:xfrm>
          <a:off x="646113" y="3789363"/>
          <a:ext cx="7942262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29" name="Equation" r:id="rId10" imgW="2819160" imgH="253800" progId="Equation.DSMT4">
                  <p:embed/>
                </p:oleObj>
              </mc:Choice>
              <mc:Fallback>
                <p:oleObj name="Equation" r:id="rId10" imgW="2819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3789363"/>
                        <a:ext cx="7942262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619250" y="476250"/>
            <a:ext cx="3448050" cy="571500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  <a:ea typeface="华文细黑" pitchFamily="2" charset="-122"/>
              </a:rPr>
              <a:t>Z</a:t>
            </a:r>
            <a:r>
              <a:rPr lang="zh-CN" altLang="en-US" smtClean="0">
                <a:solidFill>
                  <a:srgbClr val="FF0000"/>
                </a:solidFill>
                <a:ea typeface="华文细黑" pitchFamily="2" charset="-122"/>
              </a:rPr>
              <a:t>变换的基本性质</a:t>
            </a:r>
          </a:p>
        </p:txBody>
      </p:sp>
    </p:spTree>
    <p:extLst>
      <p:ext uri="{BB962C8B-B14F-4D97-AF65-F5344CB8AC3E}">
        <p14:creationId xmlns:p14="http://schemas.microsoft.com/office/powerpoint/2010/main" val="51869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0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0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5018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8BE14694-674C-4455-B62C-DF000C8DFB73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54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graphicFrame>
        <p:nvGraphicFramePr>
          <p:cNvPr id="592898" name="Object 2"/>
          <p:cNvGraphicFramePr>
            <a:graphicFrameLocks noChangeAspect="1"/>
          </p:cNvGraphicFramePr>
          <p:nvPr/>
        </p:nvGraphicFramePr>
        <p:xfrm>
          <a:off x="395288" y="2205038"/>
          <a:ext cx="7916862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04" name="Equation" r:id="rId3" imgW="3441600" imgH="1295280" progId="Equation.DSMT4">
                  <p:embed/>
                </p:oleObj>
              </mc:Choice>
              <mc:Fallback>
                <p:oleObj name="Equation" r:id="rId3" imgW="3441600" imgH="1295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205038"/>
                        <a:ext cx="7916862" cy="294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468313" y="1700213"/>
          <a:ext cx="75803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05" name="Equation" r:id="rId5" imgW="3479760" imgH="253800" progId="Equation.DSMT4">
                  <p:embed/>
                </p:oleObj>
              </mc:Choice>
              <mc:Fallback>
                <p:oleObj name="Equation" r:id="rId5" imgW="34797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700213"/>
                        <a:ext cx="75803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" name="Rectangle 5"/>
          <p:cNvSpPr>
            <a:spLocks noChangeArrowheads="1"/>
          </p:cNvSpPr>
          <p:nvPr/>
        </p:nvSpPr>
        <p:spPr bwMode="auto">
          <a:xfrm>
            <a:off x="1187450" y="333375"/>
            <a:ext cx="16764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ea typeface="华文细黑" pitchFamily="2" charset="-122"/>
              </a:rPr>
              <a:t>举例</a:t>
            </a:r>
            <a:r>
              <a:rPr lang="en-US" altLang="zh-CN" sz="2800" b="1">
                <a:solidFill>
                  <a:srgbClr val="FF0000"/>
                </a:solidFill>
                <a:ea typeface="华文细黑" pitchFamily="2" charset="-122"/>
              </a:rPr>
              <a:t>8.11</a:t>
            </a:r>
          </a:p>
        </p:txBody>
      </p:sp>
    </p:spTree>
    <p:extLst>
      <p:ext uri="{BB962C8B-B14F-4D97-AF65-F5344CB8AC3E}">
        <p14:creationId xmlns:p14="http://schemas.microsoft.com/office/powerpoint/2010/main" val="261038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2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2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5120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0917AD3E-344D-4131-AC78-9D1CAF3C5D37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55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graphicFrame>
        <p:nvGraphicFramePr>
          <p:cNvPr id="593922" name="Object 2"/>
          <p:cNvGraphicFramePr>
            <a:graphicFrameLocks noChangeAspect="1"/>
          </p:cNvGraphicFramePr>
          <p:nvPr/>
        </p:nvGraphicFramePr>
        <p:xfrm>
          <a:off x="1101725" y="2997200"/>
          <a:ext cx="5724525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66" name="Equation" r:id="rId3" imgW="2489040" imgH="393480" progId="Equation.DSMT4">
                  <p:embed/>
                </p:oleObj>
              </mc:Choice>
              <mc:Fallback>
                <p:oleObj name="Equation" r:id="rId3" imgW="24890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25" y="2997200"/>
                        <a:ext cx="5724525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936625" y="1905000"/>
          <a:ext cx="605631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67" name="Equation" r:id="rId5" imgW="2781000" imgH="457200" progId="Equation.DSMT4">
                  <p:embed/>
                </p:oleObj>
              </mc:Choice>
              <mc:Fallback>
                <p:oleObj name="Equation" r:id="rId5" imgW="2781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1905000"/>
                        <a:ext cx="6056313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24" name="Object 4"/>
          <p:cNvGraphicFramePr>
            <a:graphicFrameLocks noChangeAspect="1"/>
          </p:cNvGraphicFramePr>
          <p:nvPr/>
        </p:nvGraphicFramePr>
        <p:xfrm>
          <a:off x="525463" y="3860800"/>
          <a:ext cx="7356475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68" name="Equation" r:id="rId7" imgW="3136680" imgH="583920" progId="Equation.DSMT4">
                  <p:embed/>
                </p:oleObj>
              </mc:Choice>
              <mc:Fallback>
                <p:oleObj name="Equation" r:id="rId7" imgW="313668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3860800"/>
                        <a:ext cx="7356475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25" name="Object 5"/>
          <p:cNvGraphicFramePr>
            <a:graphicFrameLocks noChangeAspect="1"/>
          </p:cNvGraphicFramePr>
          <p:nvPr/>
        </p:nvGraphicFramePr>
        <p:xfrm>
          <a:off x="5292725" y="5013325"/>
          <a:ext cx="246538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69" name="Equation" r:id="rId9" imgW="1079280" imgH="393480" progId="Equation.DSMT4">
                  <p:embed/>
                </p:oleObj>
              </mc:Choice>
              <mc:Fallback>
                <p:oleObj name="Equation" r:id="rId9" imgW="1079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013325"/>
                        <a:ext cx="2465388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0" name="Rectangle 7"/>
          <p:cNvSpPr>
            <a:spLocks noChangeArrowheads="1"/>
          </p:cNvSpPr>
          <p:nvPr/>
        </p:nvSpPr>
        <p:spPr bwMode="auto">
          <a:xfrm>
            <a:off x="1187450" y="404813"/>
            <a:ext cx="16764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ea typeface="华文细黑" pitchFamily="2" charset="-122"/>
              </a:rPr>
              <a:t>举例</a:t>
            </a:r>
            <a:r>
              <a:rPr lang="en-US" altLang="zh-CN" sz="2800" b="1">
                <a:solidFill>
                  <a:srgbClr val="FF0000"/>
                </a:solidFill>
                <a:ea typeface="华文细黑" pitchFamily="2" charset="-122"/>
              </a:rPr>
              <a:t>8.12</a:t>
            </a:r>
          </a:p>
        </p:txBody>
      </p:sp>
    </p:spTree>
    <p:extLst>
      <p:ext uri="{BB962C8B-B14F-4D97-AF65-F5344CB8AC3E}">
        <p14:creationId xmlns:p14="http://schemas.microsoft.com/office/powerpoint/2010/main" val="14687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5223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09E562C4-0099-4FAF-9108-4093A7813B99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56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graphicFrame>
        <p:nvGraphicFramePr>
          <p:cNvPr id="594946" name="Object 2"/>
          <p:cNvGraphicFramePr>
            <a:graphicFrameLocks noChangeAspect="1"/>
          </p:cNvGraphicFramePr>
          <p:nvPr/>
        </p:nvGraphicFramePr>
        <p:xfrm>
          <a:off x="677863" y="1878013"/>
          <a:ext cx="61055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90" name="Equation" r:id="rId3" imgW="2603160" imgH="393480" progId="Equation.DSMT4">
                  <p:embed/>
                </p:oleObj>
              </mc:Choice>
              <mc:Fallback>
                <p:oleObj name="Equation" r:id="rId3" imgW="2603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1878013"/>
                        <a:ext cx="610552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47" name="Object 3"/>
          <p:cNvGraphicFramePr>
            <a:graphicFrameLocks noChangeAspect="1"/>
          </p:cNvGraphicFramePr>
          <p:nvPr/>
        </p:nvGraphicFramePr>
        <p:xfrm>
          <a:off x="4945063" y="3030538"/>
          <a:ext cx="246538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91" name="Equation" r:id="rId5" imgW="1079280" imgH="393480" progId="Equation.DSMT4">
                  <p:embed/>
                </p:oleObj>
              </mc:Choice>
              <mc:Fallback>
                <p:oleObj name="Equation" r:id="rId5" imgW="1079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5063" y="3030538"/>
                        <a:ext cx="2465387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4" name="Rectangle 5"/>
          <p:cNvSpPr>
            <a:spLocks noChangeArrowheads="1"/>
          </p:cNvSpPr>
          <p:nvPr/>
        </p:nvSpPr>
        <p:spPr bwMode="auto">
          <a:xfrm>
            <a:off x="1258888" y="549275"/>
            <a:ext cx="16764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ea typeface="华文细黑" pitchFamily="2" charset="-122"/>
              </a:rPr>
              <a:t>举例</a:t>
            </a:r>
            <a:r>
              <a:rPr lang="en-US" altLang="zh-CN" sz="2800" b="1">
                <a:solidFill>
                  <a:srgbClr val="FF0000"/>
                </a:solidFill>
                <a:ea typeface="华文细黑" pitchFamily="2" charset="-122"/>
              </a:rPr>
              <a:t>8.12</a:t>
            </a:r>
          </a:p>
        </p:txBody>
      </p:sp>
      <p:graphicFrame>
        <p:nvGraphicFramePr>
          <p:cNvPr id="594950" name="Object 6"/>
          <p:cNvGraphicFramePr>
            <a:graphicFrameLocks noChangeAspect="1"/>
          </p:cNvGraphicFramePr>
          <p:nvPr/>
        </p:nvGraphicFramePr>
        <p:xfrm>
          <a:off x="698500" y="4175125"/>
          <a:ext cx="4008438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92" name="Equation" r:id="rId7" imgW="1663560" imgH="228600" progId="Equation.DSMT4">
                  <p:embed/>
                </p:oleObj>
              </mc:Choice>
              <mc:Fallback>
                <p:oleObj name="Equation" r:id="rId7" imgW="1663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4175125"/>
                        <a:ext cx="4008438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51" name="Object 7"/>
          <p:cNvGraphicFramePr>
            <a:graphicFrameLocks noChangeAspect="1"/>
          </p:cNvGraphicFramePr>
          <p:nvPr/>
        </p:nvGraphicFramePr>
        <p:xfrm>
          <a:off x="1535113" y="4984750"/>
          <a:ext cx="572135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93" name="Equation" r:id="rId9" imgW="2768400" imgH="507960" progId="Equation.DSMT4">
                  <p:embed/>
                </p:oleObj>
              </mc:Choice>
              <mc:Fallback>
                <p:oleObj name="Equation" r:id="rId9" imgW="27684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4984750"/>
                        <a:ext cx="572135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186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4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4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4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4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5940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7D77704D-41D8-4BE0-B8D5-619C6CE85A27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57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graphicFrame>
        <p:nvGraphicFramePr>
          <p:cNvPr id="608258" name="Object 2"/>
          <p:cNvGraphicFramePr>
            <a:graphicFrameLocks noChangeAspect="1"/>
          </p:cNvGraphicFramePr>
          <p:nvPr/>
        </p:nvGraphicFramePr>
        <p:xfrm>
          <a:off x="827088" y="1628775"/>
          <a:ext cx="6099175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58" name="Equation" r:id="rId4" imgW="2120760" imgH="393480" progId="Equation.DSMT4">
                  <p:embed/>
                </p:oleObj>
              </mc:Choice>
              <mc:Fallback>
                <p:oleObj name="Equation" r:id="rId4" imgW="2120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628775"/>
                        <a:ext cx="6099175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47813" y="333375"/>
            <a:ext cx="1676400" cy="628650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华文细黑" pitchFamily="2" charset="-122"/>
              </a:rPr>
              <a:t>其它性质</a:t>
            </a:r>
          </a:p>
        </p:txBody>
      </p:sp>
      <p:graphicFrame>
        <p:nvGraphicFramePr>
          <p:cNvPr id="608261" name="Object 5"/>
          <p:cNvGraphicFramePr>
            <a:graphicFrameLocks noChangeAspect="1"/>
          </p:cNvGraphicFramePr>
          <p:nvPr/>
        </p:nvGraphicFramePr>
        <p:xfrm>
          <a:off x="900113" y="5013325"/>
          <a:ext cx="45561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59" name="Equation" r:id="rId6" imgW="1434960" imgH="253800" progId="Equation.DSMT4">
                  <p:embed/>
                </p:oleObj>
              </mc:Choice>
              <mc:Fallback>
                <p:oleObj name="Equation" r:id="rId6" imgW="1434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013325"/>
                        <a:ext cx="45561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8262" name="Object 6"/>
          <p:cNvGraphicFramePr>
            <a:graphicFrameLocks noChangeAspect="1"/>
          </p:cNvGraphicFramePr>
          <p:nvPr/>
        </p:nvGraphicFramePr>
        <p:xfrm>
          <a:off x="900113" y="2708275"/>
          <a:ext cx="6376987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60" name="Equation" r:id="rId8" imgW="2184120" imgH="419040" progId="Equation.DSMT4">
                  <p:embed/>
                </p:oleObj>
              </mc:Choice>
              <mc:Fallback>
                <p:oleObj name="Equation" r:id="rId8" imgW="21841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708275"/>
                        <a:ext cx="6376987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8263" name="Object 7"/>
          <p:cNvGraphicFramePr>
            <a:graphicFrameLocks noChangeAspect="1"/>
          </p:cNvGraphicFramePr>
          <p:nvPr/>
        </p:nvGraphicFramePr>
        <p:xfrm>
          <a:off x="1403350" y="3933825"/>
          <a:ext cx="3913188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61" name="Equation" r:id="rId10" imgW="1257120" imgH="253800" progId="Equation.DSMT4">
                  <p:embed/>
                </p:oleObj>
              </mc:Choice>
              <mc:Fallback>
                <p:oleObj name="Equation" r:id="rId10" imgW="12571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933825"/>
                        <a:ext cx="3913188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93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8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8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8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8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8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8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8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8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6042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F0EA7C4A-3517-4CCD-923C-F652B899BAAE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58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graphicFrame>
        <p:nvGraphicFramePr>
          <p:cNvPr id="610306" name="Object 2"/>
          <p:cNvGraphicFramePr>
            <a:graphicFrameLocks noChangeAspect="1"/>
          </p:cNvGraphicFramePr>
          <p:nvPr/>
        </p:nvGraphicFramePr>
        <p:xfrm>
          <a:off x="1163638" y="1676400"/>
          <a:ext cx="448945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29" name="Equation" r:id="rId4" imgW="1650960" imgH="431640" progId="Equation.DSMT4">
                  <p:embed/>
                </p:oleObj>
              </mc:Choice>
              <mc:Fallback>
                <p:oleObj name="Equation" r:id="rId4" imgW="1650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638" y="1676400"/>
                        <a:ext cx="448945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47813" y="549275"/>
            <a:ext cx="1676400" cy="628650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华文细黑" pitchFamily="2" charset="-122"/>
              </a:rPr>
              <a:t>其它性质</a:t>
            </a:r>
          </a:p>
        </p:txBody>
      </p:sp>
    </p:spTree>
    <p:extLst>
      <p:ext uri="{BB962C8B-B14F-4D97-AF65-F5344CB8AC3E}">
        <p14:creationId xmlns:p14="http://schemas.microsoft.com/office/powerpoint/2010/main" val="379058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0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0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12288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fld id="{15AF93EE-6EE7-418D-AE9A-A86A2B96EB02}" type="slidenum">
              <a:rPr lang="en-US" altLang="ko-KR" smtClean="0">
                <a:solidFill>
                  <a:srgbClr val="003399"/>
                </a:solidFill>
                <a:latin typeface="-윤체L" charset="-127"/>
                <a:ea typeface="-윤체L" charset="-127"/>
              </a:rPr>
              <a:pPr/>
              <a:t>59</a:t>
            </a:fld>
            <a:endParaRPr lang="en-US" altLang="ko-KR" smtClean="0">
              <a:solidFill>
                <a:srgbClr val="003399"/>
              </a:solidFill>
              <a:latin typeface="-윤체L" charset="-127"/>
              <a:ea typeface="-윤체L" charset="-127"/>
            </a:endParaRPr>
          </a:p>
        </p:txBody>
      </p:sp>
      <p:sp>
        <p:nvSpPr>
          <p:cNvPr id="12288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5950" y="1643063"/>
            <a:ext cx="8248650" cy="3667125"/>
          </a:xfrm>
        </p:spPr>
        <p:txBody>
          <a:bodyPr/>
          <a:lstStyle/>
          <a:p>
            <a:pPr marL="609600" indent="-609600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7200" smtClean="0">
                <a:solidFill>
                  <a:srgbClr val="0000FF"/>
                </a:solidFill>
                <a:ea typeface="华文细黑" pitchFamily="2" charset="-122"/>
              </a:rPr>
              <a:t>第七节</a:t>
            </a:r>
          </a:p>
          <a:p>
            <a:pPr marL="609600" indent="-609600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7200" smtClean="0">
                <a:solidFill>
                  <a:srgbClr val="0000FF"/>
                </a:solidFill>
                <a:ea typeface="华文细黑" pitchFamily="2" charset="-122"/>
              </a:rPr>
              <a:t>利用 </a:t>
            </a:r>
            <a:r>
              <a:rPr lang="en-US" altLang="zh-CN" sz="7200" smtClean="0">
                <a:solidFill>
                  <a:srgbClr val="0000FF"/>
                </a:solidFill>
                <a:ea typeface="华文细黑" pitchFamily="2" charset="-122"/>
              </a:rPr>
              <a:t>Z</a:t>
            </a:r>
            <a:r>
              <a:rPr lang="zh-CN" altLang="en-US" sz="7200" smtClean="0">
                <a:solidFill>
                  <a:srgbClr val="0000FF"/>
                </a:solidFill>
                <a:ea typeface="华文细黑" pitchFamily="2" charset="-122"/>
              </a:rPr>
              <a:t>变换</a:t>
            </a:r>
          </a:p>
          <a:p>
            <a:pPr marL="609600" indent="-609600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7200" smtClean="0">
                <a:solidFill>
                  <a:srgbClr val="0000FF"/>
                </a:solidFill>
                <a:ea typeface="华文细黑" pitchFamily="2" charset="-122"/>
              </a:rPr>
              <a:t>解差分方程</a:t>
            </a:r>
          </a:p>
        </p:txBody>
      </p:sp>
    </p:spTree>
    <p:extLst>
      <p:ext uri="{BB962C8B-B14F-4D97-AF65-F5344CB8AC3E}">
        <p14:creationId xmlns:p14="http://schemas.microsoft.com/office/powerpoint/2010/main" val="57218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308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F7E83506-7590-4F33-80B9-2A665DC830C4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6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3081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60648"/>
            <a:ext cx="7483475" cy="762000"/>
          </a:xfrm>
          <a:noFill/>
        </p:spPr>
        <p:txBody>
          <a:bodyPr/>
          <a:lstStyle/>
          <a:p>
            <a:pPr algn="l" eaLnBrk="1" hangingPunct="1"/>
            <a:r>
              <a:rPr lang="zh-CN" altLang="en-US" sz="4400" dirty="0" smtClean="0">
                <a:solidFill>
                  <a:srgbClr val="FF0000"/>
                </a:solidFill>
              </a:rPr>
              <a:t>一、</a:t>
            </a:r>
            <a:r>
              <a:rPr lang="en-US" altLang="zh-CN" sz="4400" dirty="0" smtClean="0">
                <a:solidFill>
                  <a:srgbClr val="FF0000"/>
                </a:solidFill>
              </a:rPr>
              <a:t>Z</a:t>
            </a:r>
            <a:r>
              <a:rPr lang="zh-CN" altLang="en-US" sz="4400" dirty="0" smtClean="0">
                <a:solidFill>
                  <a:srgbClr val="FF0000"/>
                </a:solidFill>
              </a:rPr>
              <a:t>变换定义</a:t>
            </a:r>
          </a:p>
        </p:txBody>
      </p:sp>
      <p:sp>
        <p:nvSpPr>
          <p:cNvPr id="3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484313"/>
            <a:ext cx="2286000" cy="51435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ea typeface="华文细黑" pitchFamily="2" charset="-122"/>
              </a:rPr>
              <a:t>Z</a:t>
            </a:r>
            <a:r>
              <a:rPr lang="zh-CN" altLang="en-US" smtClean="0">
                <a:solidFill>
                  <a:schemeClr val="accent2"/>
                </a:solidFill>
                <a:ea typeface="华文细黑" pitchFamily="2" charset="-122"/>
              </a:rPr>
              <a:t>变换定义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840327"/>
              </p:ext>
            </p:extLst>
          </p:nvPr>
        </p:nvGraphicFramePr>
        <p:xfrm>
          <a:off x="735013" y="2060575"/>
          <a:ext cx="363537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38" name="Equation" r:id="rId4" imgW="1066680" imgH="203040" progId="Equation.DSMT4">
                  <p:embed/>
                </p:oleObj>
              </mc:Choice>
              <mc:Fallback>
                <p:oleObj name="Equation" r:id="rId4" imgW="1066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2060575"/>
                        <a:ext cx="3635375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69" name="Object 5"/>
          <p:cNvGraphicFramePr>
            <a:graphicFrameLocks noChangeAspect="1"/>
          </p:cNvGraphicFramePr>
          <p:nvPr/>
        </p:nvGraphicFramePr>
        <p:xfrm>
          <a:off x="971550" y="4652963"/>
          <a:ext cx="7199313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39" name="Equation" r:id="rId6" imgW="2565360" imgH="431640" progId="Equation.DSMT4">
                  <p:embed/>
                </p:oleObj>
              </mc:Choice>
              <mc:Fallback>
                <p:oleObj name="Equation" r:id="rId6" imgW="2565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652963"/>
                        <a:ext cx="7199313" cy="125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429333"/>
              </p:ext>
            </p:extLst>
          </p:nvPr>
        </p:nvGraphicFramePr>
        <p:xfrm>
          <a:off x="595313" y="3573463"/>
          <a:ext cx="73787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40" name="Equation" r:id="rId8" imgW="2819160" imgH="431640" progId="Equation.DSMT4">
                  <p:embed/>
                </p:oleObj>
              </mc:Choice>
              <mc:Fallback>
                <p:oleObj name="Equation" r:id="rId8" imgW="2819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3573463"/>
                        <a:ext cx="7378700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72" name="Object 8"/>
          <p:cNvGraphicFramePr>
            <a:graphicFrameLocks noChangeAspect="1"/>
          </p:cNvGraphicFramePr>
          <p:nvPr/>
        </p:nvGraphicFramePr>
        <p:xfrm>
          <a:off x="300038" y="2924175"/>
          <a:ext cx="41275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41" name="Equation" r:id="rId10" imgW="1079280" imgH="215640" progId="Equation.DSMT4">
                  <p:embed/>
                </p:oleObj>
              </mc:Choice>
              <mc:Fallback>
                <p:oleObj name="Equation" r:id="rId10" imgW="1079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2924175"/>
                        <a:ext cx="4127500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874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716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fld id="{42085161-38A8-4E56-B2D7-FD01E96E8B9A}" type="slidenum">
              <a:rPr lang="en-US" altLang="ko-KR" smtClean="0">
                <a:solidFill>
                  <a:srgbClr val="003399"/>
                </a:solidFill>
                <a:latin typeface="-윤체L" charset="-127"/>
                <a:ea typeface="-윤체L" charset="-127"/>
              </a:rPr>
              <a:pPr/>
              <a:t>60</a:t>
            </a:fld>
            <a:endParaRPr lang="en-US" altLang="ko-KR" smtClean="0">
              <a:solidFill>
                <a:srgbClr val="003399"/>
              </a:solidFill>
              <a:latin typeface="-윤체L" charset="-127"/>
              <a:ea typeface="-윤체L" charset="-127"/>
            </a:endParaRPr>
          </a:p>
        </p:txBody>
      </p:sp>
      <p:sp>
        <p:nvSpPr>
          <p:cNvPr id="716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35150" y="333375"/>
            <a:ext cx="5264150" cy="5715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smtClean="0">
                <a:solidFill>
                  <a:srgbClr val="FF0000"/>
                </a:solidFill>
                <a:ea typeface="华文细黑" pitchFamily="2" charset="-122"/>
              </a:rPr>
              <a:t>一、 </a:t>
            </a:r>
            <a:r>
              <a:rPr lang="en-US" altLang="zh-CN" sz="3600" smtClean="0">
                <a:solidFill>
                  <a:srgbClr val="FF0000"/>
                </a:solidFill>
                <a:ea typeface="华文细黑" pitchFamily="2" charset="-122"/>
              </a:rPr>
              <a:t>Z</a:t>
            </a:r>
            <a:r>
              <a:rPr lang="zh-CN" altLang="en-US" sz="3600" smtClean="0">
                <a:solidFill>
                  <a:srgbClr val="FF0000"/>
                </a:solidFill>
                <a:ea typeface="华文细黑" pitchFamily="2" charset="-122"/>
              </a:rPr>
              <a:t>变换解差分方程</a:t>
            </a:r>
          </a:p>
        </p:txBody>
      </p:sp>
      <p:graphicFrame>
        <p:nvGraphicFramePr>
          <p:cNvPr id="636931" name="Object 3"/>
          <p:cNvGraphicFramePr>
            <a:graphicFrameLocks noChangeAspect="1"/>
          </p:cNvGraphicFramePr>
          <p:nvPr/>
        </p:nvGraphicFramePr>
        <p:xfrm>
          <a:off x="527050" y="2703513"/>
          <a:ext cx="6470650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8" name="Equation" r:id="rId4" imgW="2349360" imgH="685800" progId="Equation.DSMT4">
                  <p:embed/>
                </p:oleObj>
              </mc:Choice>
              <mc:Fallback>
                <p:oleObj name="Equation" r:id="rId4" imgW="234936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2703513"/>
                        <a:ext cx="6470650" cy="158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6933" name="Object 5"/>
          <p:cNvGraphicFramePr>
            <a:graphicFrameLocks noChangeAspect="1"/>
          </p:cNvGraphicFramePr>
          <p:nvPr/>
        </p:nvGraphicFramePr>
        <p:xfrm>
          <a:off x="774700" y="4568825"/>
          <a:ext cx="5091113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9" name="Equation" r:id="rId6" imgW="1917360" imgH="431640" progId="Equation.DSMT4">
                  <p:embed/>
                </p:oleObj>
              </mc:Choice>
              <mc:Fallback>
                <p:oleObj name="Equation" r:id="rId6" imgW="1917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4568825"/>
                        <a:ext cx="5091113" cy="101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6934" name="Text Box 6"/>
          <p:cNvSpPr txBox="1">
            <a:spLocks noChangeArrowheads="1"/>
          </p:cNvSpPr>
          <p:nvPr/>
        </p:nvSpPr>
        <p:spPr bwMode="auto">
          <a:xfrm>
            <a:off x="333375" y="1668463"/>
            <a:ext cx="82153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ea typeface="宋体" pitchFamily="2" charset="-122"/>
              </a:rPr>
              <a:t>       </a:t>
            </a:r>
            <a:r>
              <a:rPr lang="zh-CN" altLang="en-US" sz="2400" b="1">
                <a:solidFill>
                  <a:srgbClr val="000000"/>
                </a:solidFill>
                <a:ea typeface="宋体" pitchFamily="2" charset="-122"/>
              </a:rPr>
              <a:t>基于</a:t>
            </a: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Z</a:t>
            </a:r>
            <a:r>
              <a:rPr lang="zh-CN" altLang="en-US" sz="2400" b="1">
                <a:solidFill>
                  <a:srgbClr val="000000"/>
                </a:solidFill>
                <a:ea typeface="宋体" pitchFamily="2" charset="-122"/>
              </a:rPr>
              <a:t>变换的线性和位移性，把差分方程转化为代数方程。从而使求解过程简化。</a:t>
            </a:r>
          </a:p>
        </p:txBody>
      </p:sp>
    </p:spTree>
    <p:extLst>
      <p:ext uri="{BB962C8B-B14F-4D97-AF65-F5344CB8AC3E}">
        <p14:creationId xmlns:p14="http://schemas.microsoft.com/office/powerpoint/2010/main" val="152338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6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6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6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6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6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6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4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7271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fld id="{F8869F0C-A7AF-4C8C-AADC-8B90567C9B56}" type="slidenum">
              <a:rPr lang="en-US" altLang="ko-KR" smtClean="0">
                <a:solidFill>
                  <a:srgbClr val="003399"/>
                </a:solidFill>
                <a:latin typeface="-윤체L" charset="-127"/>
                <a:ea typeface="-윤체L" charset="-127"/>
              </a:rPr>
              <a:pPr/>
              <a:t>61</a:t>
            </a:fld>
            <a:endParaRPr lang="en-US" altLang="ko-KR" smtClean="0">
              <a:solidFill>
                <a:srgbClr val="003399"/>
              </a:solidFill>
              <a:latin typeface="-윤체L" charset="-127"/>
              <a:ea typeface="-윤체L" charset="-127"/>
            </a:endParaRPr>
          </a:p>
        </p:txBody>
      </p:sp>
      <p:graphicFrame>
        <p:nvGraphicFramePr>
          <p:cNvPr id="638978" name="Object 2"/>
          <p:cNvGraphicFramePr>
            <a:graphicFrameLocks noChangeAspect="1"/>
          </p:cNvGraphicFramePr>
          <p:nvPr/>
        </p:nvGraphicFramePr>
        <p:xfrm>
          <a:off x="323850" y="1773238"/>
          <a:ext cx="66040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46" name="Equation" r:id="rId4" imgW="2425680" imgH="203040" progId="Equation.DSMT4">
                  <p:embed/>
                </p:oleObj>
              </mc:Choice>
              <mc:Fallback>
                <p:oleObj name="Equation" r:id="rId4" imgW="2425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773238"/>
                        <a:ext cx="6604000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8980" name="Object 4"/>
          <p:cNvGraphicFramePr>
            <a:graphicFrameLocks noChangeAspect="1"/>
          </p:cNvGraphicFramePr>
          <p:nvPr/>
        </p:nvGraphicFramePr>
        <p:xfrm>
          <a:off x="323850" y="2205038"/>
          <a:ext cx="7945438" cy="150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47" name="Equation" r:id="rId6" imgW="3924000" imgH="838080" progId="Equation.DSMT4">
                  <p:embed/>
                </p:oleObj>
              </mc:Choice>
              <mc:Fallback>
                <p:oleObj name="Equation" r:id="rId6" imgW="392400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205038"/>
                        <a:ext cx="7945438" cy="1503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16013" y="476250"/>
            <a:ext cx="2952750" cy="571500"/>
          </a:xfrm>
          <a:noFill/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  <a:ea typeface="华文细黑" pitchFamily="2" charset="-122"/>
              </a:rPr>
              <a:t>Z</a:t>
            </a:r>
            <a:r>
              <a:rPr lang="zh-CN" altLang="en-US" smtClean="0">
                <a:solidFill>
                  <a:srgbClr val="FF0000"/>
                </a:solidFill>
                <a:ea typeface="华文细黑" pitchFamily="2" charset="-122"/>
              </a:rPr>
              <a:t>变换解差分方程</a:t>
            </a:r>
          </a:p>
        </p:txBody>
      </p:sp>
      <p:graphicFrame>
        <p:nvGraphicFramePr>
          <p:cNvPr id="638982" name="Object 6"/>
          <p:cNvGraphicFramePr>
            <a:graphicFrameLocks noChangeAspect="1"/>
          </p:cNvGraphicFramePr>
          <p:nvPr/>
        </p:nvGraphicFramePr>
        <p:xfrm>
          <a:off x="250825" y="3644900"/>
          <a:ext cx="74898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48" name="Equation" r:id="rId8" imgW="2755800" imgH="215640" progId="Equation.DSMT4">
                  <p:embed/>
                </p:oleObj>
              </mc:Choice>
              <mc:Fallback>
                <p:oleObj name="Equation" r:id="rId8" imgW="2755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644900"/>
                        <a:ext cx="7489825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8983" name="Object 7"/>
          <p:cNvGraphicFramePr>
            <a:graphicFrameLocks noChangeAspect="1"/>
          </p:cNvGraphicFramePr>
          <p:nvPr/>
        </p:nvGraphicFramePr>
        <p:xfrm>
          <a:off x="971550" y="4076700"/>
          <a:ext cx="6016625" cy="15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49" name="Equation" r:id="rId10" imgW="2971800" imgH="838080" progId="Equation.DSMT4">
                  <p:embed/>
                </p:oleObj>
              </mc:Choice>
              <mc:Fallback>
                <p:oleObj name="Equation" r:id="rId10" imgW="297180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76700"/>
                        <a:ext cx="6016625" cy="1503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8984" name="Object 8"/>
          <p:cNvGraphicFramePr>
            <a:graphicFrameLocks noChangeAspect="1"/>
          </p:cNvGraphicFramePr>
          <p:nvPr/>
        </p:nvGraphicFramePr>
        <p:xfrm>
          <a:off x="1619250" y="5661025"/>
          <a:ext cx="256063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50" name="Equation" r:id="rId12" imgW="1155600" imgH="253800" progId="Equation.DSMT4">
                  <p:embed/>
                </p:oleObj>
              </mc:Choice>
              <mc:Fallback>
                <p:oleObj name="Equation" r:id="rId12" imgW="1155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661025"/>
                        <a:ext cx="2560638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710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8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8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8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8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8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8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8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8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8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8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7373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fld id="{DE36F2FC-B771-4A09-95F8-B2E547062150}" type="slidenum">
              <a:rPr lang="en-US" altLang="ko-KR" smtClean="0">
                <a:solidFill>
                  <a:srgbClr val="003399"/>
                </a:solidFill>
                <a:latin typeface="-윤체L" charset="-127"/>
                <a:ea typeface="-윤체L" charset="-127"/>
              </a:rPr>
              <a:pPr/>
              <a:t>62</a:t>
            </a:fld>
            <a:endParaRPr lang="en-US" altLang="ko-KR" smtClean="0">
              <a:solidFill>
                <a:srgbClr val="003399"/>
              </a:solidFill>
              <a:latin typeface="-윤체L" charset="-127"/>
              <a:ea typeface="-윤체L" charset="-127"/>
            </a:endParaRPr>
          </a:p>
        </p:txBody>
      </p:sp>
      <p:graphicFrame>
        <p:nvGraphicFramePr>
          <p:cNvPr id="641026" name="Object 2"/>
          <p:cNvGraphicFramePr>
            <a:graphicFrameLocks noChangeAspect="1"/>
          </p:cNvGraphicFramePr>
          <p:nvPr/>
        </p:nvGraphicFramePr>
        <p:xfrm>
          <a:off x="611188" y="1700213"/>
          <a:ext cx="4560887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70" name="Equation" r:id="rId4" imgW="1752480" imgH="507960" progId="Equation.DSMT4">
                  <p:embed/>
                </p:oleObj>
              </mc:Choice>
              <mc:Fallback>
                <p:oleObj name="Equation" r:id="rId4" imgW="17524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700213"/>
                        <a:ext cx="4560887" cy="117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8888" y="404813"/>
            <a:ext cx="2952750" cy="571500"/>
          </a:xfrm>
          <a:noFill/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  <a:ea typeface="华文细黑" pitchFamily="2" charset="-122"/>
              </a:rPr>
              <a:t>Z</a:t>
            </a:r>
            <a:r>
              <a:rPr lang="zh-CN" altLang="en-US" smtClean="0">
                <a:solidFill>
                  <a:srgbClr val="FF0000"/>
                </a:solidFill>
                <a:ea typeface="华文细黑" pitchFamily="2" charset="-122"/>
              </a:rPr>
              <a:t>变换解差分方程</a:t>
            </a:r>
          </a:p>
        </p:txBody>
      </p:sp>
      <p:graphicFrame>
        <p:nvGraphicFramePr>
          <p:cNvPr id="641029" name="Object 5"/>
          <p:cNvGraphicFramePr>
            <a:graphicFrameLocks noChangeAspect="1"/>
          </p:cNvGraphicFramePr>
          <p:nvPr/>
        </p:nvGraphicFramePr>
        <p:xfrm>
          <a:off x="341313" y="2924175"/>
          <a:ext cx="76374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71" name="Equation" r:id="rId6" imgW="2654280" imgH="203040" progId="Equation.DSMT4">
                  <p:embed/>
                </p:oleObj>
              </mc:Choice>
              <mc:Fallback>
                <p:oleObj name="Equation" r:id="rId6" imgW="2654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3" y="2924175"/>
                        <a:ext cx="7637462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1030" name="Object 6"/>
          <p:cNvGraphicFramePr>
            <a:graphicFrameLocks noChangeAspect="1"/>
          </p:cNvGraphicFramePr>
          <p:nvPr/>
        </p:nvGraphicFramePr>
        <p:xfrm>
          <a:off x="1258888" y="3500438"/>
          <a:ext cx="2932112" cy="150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72" name="Equation" r:id="rId8" imgW="1447560" imgH="838080" progId="Equation.DSMT4">
                  <p:embed/>
                </p:oleObj>
              </mc:Choice>
              <mc:Fallback>
                <p:oleObj name="Equation" r:id="rId8" imgW="144756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500438"/>
                        <a:ext cx="2932112" cy="1503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1031" name="Object 7"/>
          <p:cNvGraphicFramePr>
            <a:graphicFrameLocks noChangeAspect="1"/>
          </p:cNvGraphicFramePr>
          <p:nvPr/>
        </p:nvGraphicFramePr>
        <p:xfrm>
          <a:off x="971550" y="4652963"/>
          <a:ext cx="1928813" cy="150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73" name="Equation" r:id="rId10" imgW="952200" imgH="838080" progId="Equation.DSMT4">
                  <p:embed/>
                </p:oleObj>
              </mc:Choice>
              <mc:Fallback>
                <p:oleObj name="Equation" r:id="rId10" imgW="95220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652963"/>
                        <a:ext cx="1928813" cy="1503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1032" name="Object 8"/>
          <p:cNvGraphicFramePr>
            <a:graphicFrameLocks noChangeAspect="1"/>
          </p:cNvGraphicFramePr>
          <p:nvPr/>
        </p:nvGraphicFramePr>
        <p:xfrm>
          <a:off x="3779838" y="5229225"/>
          <a:ext cx="234156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74" name="Equation" r:id="rId12" imgW="1155600" imgH="253800" progId="Equation.DSMT4">
                  <p:embed/>
                </p:oleObj>
              </mc:Choice>
              <mc:Fallback>
                <p:oleObj name="Equation" r:id="rId12" imgW="1155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5229225"/>
                        <a:ext cx="2341562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187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7476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fld id="{F8EEFEFD-14F2-4E96-B5EB-1F5D4E59C3EF}" type="slidenum">
              <a:rPr lang="en-US" altLang="ko-KR" smtClean="0">
                <a:solidFill>
                  <a:srgbClr val="003399"/>
                </a:solidFill>
                <a:latin typeface="-윤체L" charset="-127"/>
                <a:ea typeface="-윤체L" charset="-127"/>
              </a:rPr>
              <a:pPr/>
              <a:t>63</a:t>
            </a:fld>
            <a:endParaRPr lang="en-US" altLang="ko-KR" smtClean="0">
              <a:solidFill>
                <a:srgbClr val="003399"/>
              </a:solidFill>
              <a:latin typeface="-윤체L" charset="-127"/>
              <a:ea typeface="-윤체L" charset="-127"/>
            </a:endParaRPr>
          </a:p>
        </p:txBody>
      </p:sp>
      <p:graphicFrame>
        <p:nvGraphicFramePr>
          <p:cNvPr id="643074" name="Object 2"/>
          <p:cNvGraphicFramePr>
            <a:graphicFrameLocks noChangeAspect="1"/>
          </p:cNvGraphicFramePr>
          <p:nvPr/>
        </p:nvGraphicFramePr>
        <p:xfrm>
          <a:off x="250825" y="3213100"/>
          <a:ext cx="805338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86" name="Equation" r:id="rId4" imgW="3390840" imgH="253800" progId="Equation.DSMT4">
                  <p:embed/>
                </p:oleObj>
              </mc:Choice>
              <mc:Fallback>
                <p:oleObj name="Equation" r:id="rId4" imgW="33908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213100"/>
                        <a:ext cx="8053388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561975" y="1711325"/>
          <a:ext cx="714375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87" name="Equation" r:id="rId6" imgW="2438280" imgH="507960" progId="Equation.DSMT4">
                  <p:embed/>
                </p:oleObj>
              </mc:Choice>
              <mc:Fallback>
                <p:oleObj name="Equation" r:id="rId6" imgW="24382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1711325"/>
                        <a:ext cx="7143750" cy="1196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3076" name="Object 4"/>
          <p:cNvGraphicFramePr>
            <a:graphicFrameLocks noChangeAspect="1"/>
          </p:cNvGraphicFramePr>
          <p:nvPr/>
        </p:nvGraphicFramePr>
        <p:xfrm>
          <a:off x="1403350" y="3860800"/>
          <a:ext cx="485775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88" name="Equation" r:id="rId8" imgW="1968480" imgH="431640" progId="Equation.DSMT4">
                  <p:embed/>
                </p:oleObj>
              </mc:Choice>
              <mc:Fallback>
                <p:oleObj name="Equation" r:id="rId8" imgW="1968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860800"/>
                        <a:ext cx="4857750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3077" name="Object 5"/>
          <p:cNvGraphicFramePr>
            <a:graphicFrameLocks noChangeAspect="1"/>
          </p:cNvGraphicFramePr>
          <p:nvPr/>
        </p:nvGraphicFramePr>
        <p:xfrm>
          <a:off x="684213" y="4941888"/>
          <a:ext cx="5567362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89" name="Equation" r:id="rId10" imgW="1892160" imgH="469800" progId="Equation.DSMT4">
                  <p:embed/>
                </p:oleObj>
              </mc:Choice>
              <mc:Fallback>
                <p:oleObj name="Equation" r:id="rId10" imgW="18921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941888"/>
                        <a:ext cx="5567362" cy="1173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187450" y="620713"/>
            <a:ext cx="1504950" cy="628650"/>
          </a:xfrm>
          <a:noFill/>
        </p:spPr>
        <p:txBody>
          <a:bodyPr/>
          <a:lstStyle/>
          <a:p>
            <a:pPr marL="609600" indent="-609600" algn="just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FF0000"/>
                </a:solidFill>
                <a:ea typeface="华文细黑" pitchFamily="2" charset="-122"/>
              </a:rPr>
              <a:t>举例</a:t>
            </a:r>
            <a:r>
              <a:rPr lang="en-US" altLang="zh-CN" sz="2400" smtClean="0">
                <a:solidFill>
                  <a:srgbClr val="FF0000"/>
                </a:solidFill>
                <a:ea typeface="华文细黑" pitchFamily="2" charset="-122"/>
              </a:rPr>
              <a:t>8.17</a:t>
            </a:r>
          </a:p>
        </p:txBody>
      </p:sp>
    </p:spTree>
    <p:extLst>
      <p:ext uri="{BB962C8B-B14F-4D97-AF65-F5344CB8AC3E}">
        <p14:creationId xmlns:p14="http://schemas.microsoft.com/office/powerpoint/2010/main" val="102678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7578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fld id="{7509843D-D577-4ED8-8EC1-B4F1383FA283}" type="slidenum">
              <a:rPr lang="en-US" altLang="ko-KR" smtClean="0">
                <a:solidFill>
                  <a:srgbClr val="003399"/>
                </a:solidFill>
                <a:latin typeface="-윤체L" charset="-127"/>
                <a:ea typeface="-윤체L" charset="-127"/>
              </a:rPr>
              <a:pPr/>
              <a:t>64</a:t>
            </a:fld>
            <a:endParaRPr lang="en-US" altLang="ko-KR" smtClean="0">
              <a:solidFill>
                <a:srgbClr val="003399"/>
              </a:solidFill>
              <a:latin typeface="-윤체L" charset="-127"/>
              <a:ea typeface="-윤체L" charset="-127"/>
            </a:endParaRPr>
          </a:p>
        </p:txBody>
      </p:sp>
      <p:graphicFrame>
        <p:nvGraphicFramePr>
          <p:cNvPr id="645122" name="Object 2"/>
          <p:cNvGraphicFramePr>
            <a:graphicFrameLocks noChangeAspect="1"/>
          </p:cNvGraphicFramePr>
          <p:nvPr/>
        </p:nvGraphicFramePr>
        <p:xfrm>
          <a:off x="785813" y="1843088"/>
          <a:ext cx="481806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11" name="Equation" r:id="rId4" imgW="2298600" imgH="444240" progId="Equation.DSMT4">
                  <p:embed/>
                </p:oleObj>
              </mc:Choice>
              <mc:Fallback>
                <p:oleObj name="Equation" r:id="rId4" imgW="22986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843088"/>
                        <a:ext cx="4818062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23" name="Object 3"/>
          <p:cNvGraphicFramePr>
            <a:graphicFrameLocks noChangeAspect="1"/>
          </p:cNvGraphicFramePr>
          <p:nvPr/>
        </p:nvGraphicFramePr>
        <p:xfrm>
          <a:off x="5783263" y="1916113"/>
          <a:ext cx="2932112" cy="170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12" name="Equation" r:id="rId6" imgW="1396800" imgH="914400" progId="Equation.DSMT4">
                  <p:embed/>
                </p:oleObj>
              </mc:Choice>
              <mc:Fallback>
                <p:oleObj name="Equation" r:id="rId6" imgW="13968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3263" y="1916113"/>
                        <a:ext cx="2932112" cy="170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31913" y="476250"/>
            <a:ext cx="1504950" cy="628650"/>
          </a:xfrm>
          <a:noFill/>
        </p:spPr>
        <p:txBody>
          <a:bodyPr/>
          <a:lstStyle/>
          <a:p>
            <a:pPr marL="609600" indent="-609600" algn="just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FF0000"/>
                </a:solidFill>
                <a:ea typeface="华文细黑" pitchFamily="2" charset="-122"/>
              </a:rPr>
              <a:t>举例</a:t>
            </a:r>
            <a:r>
              <a:rPr lang="en-US" altLang="zh-CN" sz="2400" smtClean="0">
                <a:solidFill>
                  <a:srgbClr val="FF0000"/>
                </a:solidFill>
                <a:ea typeface="华文细黑" pitchFamily="2" charset="-122"/>
              </a:rPr>
              <a:t>8.17</a:t>
            </a:r>
          </a:p>
        </p:txBody>
      </p:sp>
      <p:graphicFrame>
        <p:nvGraphicFramePr>
          <p:cNvPr id="645126" name="Object 6"/>
          <p:cNvGraphicFramePr>
            <a:graphicFrameLocks noChangeAspect="1"/>
          </p:cNvGraphicFramePr>
          <p:nvPr/>
        </p:nvGraphicFramePr>
        <p:xfrm>
          <a:off x="827088" y="3716338"/>
          <a:ext cx="63134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13" name="Equation" r:id="rId8" imgW="2197080" imgH="393480" progId="Equation.DSMT4">
                  <p:embed/>
                </p:oleObj>
              </mc:Choice>
              <mc:Fallback>
                <p:oleObj name="Equation" r:id="rId8" imgW="2197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716338"/>
                        <a:ext cx="6313487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27" name="Object 7"/>
          <p:cNvGraphicFramePr>
            <a:graphicFrameLocks noChangeAspect="1"/>
          </p:cNvGraphicFramePr>
          <p:nvPr/>
        </p:nvGraphicFramePr>
        <p:xfrm>
          <a:off x="1547813" y="4581525"/>
          <a:ext cx="63373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14" name="Equation" r:id="rId10" imgW="2819160" imgH="431640" progId="Equation.DSMT4">
                  <p:embed/>
                </p:oleObj>
              </mc:Choice>
              <mc:Fallback>
                <p:oleObj name="Equation" r:id="rId10" imgW="2819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581525"/>
                        <a:ext cx="6337300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977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12493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270B1B87-53E6-4E05-A1B4-BE856AB47254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65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12493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08113" y="1800225"/>
            <a:ext cx="6173787" cy="3725863"/>
          </a:xfrm>
        </p:spPr>
        <p:txBody>
          <a:bodyPr/>
          <a:lstStyle/>
          <a:p>
            <a:pPr marL="609600" indent="-609600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7200" smtClean="0">
                <a:solidFill>
                  <a:srgbClr val="0000FF"/>
                </a:solidFill>
                <a:ea typeface="华文细黑" pitchFamily="2" charset="-122"/>
              </a:rPr>
              <a:t>第八节</a:t>
            </a:r>
          </a:p>
          <a:p>
            <a:pPr marL="609600" indent="-609600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7200" smtClean="0">
                <a:solidFill>
                  <a:srgbClr val="0000FF"/>
                </a:solidFill>
                <a:ea typeface="华文细黑" pitchFamily="2" charset="-122"/>
              </a:rPr>
              <a:t>离散系统的系统函数</a:t>
            </a:r>
          </a:p>
        </p:txBody>
      </p:sp>
    </p:spTree>
    <p:extLst>
      <p:ext uri="{BB962C8B-B14F-4D97-AF65-F5344CB8AC3E}">
        <p14:creationId xmlns:p14="http://schemas.microsoft.com/office/powerpoint/2010/main" val="245458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7680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A12ED9F2-A18E-4B4E-9A0E-DF54259D9220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66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768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19250" y="404813"/>
            <a:ext cx="5638800" cy="5334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smtClean="0">
                <a:solidFill>
                  <a:srgbClr val="FF0000"/>
                </a:solidFill>
                <a:ea typeface="华文细黑" pitchFamily="2" charset="-122"/>
              </a:rPr>
              <a:t>一、 单位样值响应</a:t>
            </a:r>
            <a:r>
              <a:rPr lang="en-US" altLang="zh-CN" sz="3600" smtClean="0">
                <a:solidFill>
                  <a:srgbClr val="FF0000"/>
                </a:solidFill>
                <a:ea typeface="华文细黑" pitchFamily="2" charset="-122"/>
              </a:rPr>
              <a:t>h(n)</a:t>
            </a:r>
          </a:p>
        </p:txBody>
      </p:sp>
      <p:graphicFrame>
        <p:nvGraphicFramePr>
          <p:cNvPr id="650243" name="Object 3"/>
          <p:cNvGraphicFramePr>
            <a:graphicFrameLocks noChangeAspect="1"/>
          </p:cNvGraphicFramePr>
          <p:nvPr/>
        </p:nvGraphicFramePr>
        <p:xfrm>
          <a:off x="1116013" y="2133600"/>
          <a:ext cx="606583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43" name="Equation" r:id="rId4" imgW="1676160" imgH="253800" progId="Equation.DSMT4">
                  <p:embed/>
                </p:oleObj>
              </mc:Choice>
              <mc:Fallback>
                <p:oleObj name="Equation" r:id="rId4" imgW="1676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133600"/>
                        <a:ext cx="606583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0244" name="Object 4"/>
          <p:cNvGraphicFramePr>
            <a:graphicFrameLocks noChangeAspect="1"/>
          </p:cNvGraphicFramePr>
          <p:nvPr/>
        </p:nvGraphicFramePr>
        <p:xfrm>
          <a:off x="1547813" y="3357563"/>
          <a:ext cx="48260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44" name="Equation" r:id="rId6" imgW="1193760" imgH="215640" progId="Equation.DSMT4">
                  <p:embed/>
                </p:oleObj>
              </mc:Choice>
              <mc:Fallback>
                <p:oleObj name="Equation" r:id="rId6" imgW="1193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357563"/>
                        <a:ext cx="48260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0246" name="Object 6"/>
          <p:cNvGraphicFramePr>
            <a:graphicFrameLocks noChangeAspect="1"/>
          </p:cNvGraphicFramePr>
          <p:nvPr/>
        </p:nvGraphicFramePr>
        <p:xfrm>
          <a:off x="2124075" y="4652963"/>
          <a:ext cx="40513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45" name="Equation" r:id="rId8" imgW="1625400" imgH="253800" progId="Equation.DSMT4">
                  <p:embed/>
                </p:oleObj>
              </mc:Choice>
              <mc:Fallback>
                <p:oleObj name="Equation" r:id="rId8" imgW="1625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652963"/>
                        <a:ext cx="40513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737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7783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237CB528-E258-4586-8E7B-2A0CB274E57A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67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graphicFrame>
        <p:nvGraphicFramePr>
          <p:cNvPr id="652290" name="Object 2"/>
          <p:cNvGraphicFramePr>
            <a:graphicFrameLocks noChangeAspect="1"/>
          </p:cNvGraphicFramePr>
          <p:nvPr/>
        </p:nvGraphicFramePr>
        <p:xfrm>
          <a:off x="1403350" y="1557338"/>
          <a:ext cx="3532188" cy="169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90" name="Equation" r:id="rId4" imgW="1574640" imgH="838080" progId="Equation.DSMT4">
                  <p:embed/>
                </p:oleObj>
              </mc:Choice>
              <mc:Fallback>
                <p:oleObj name="Equation" r:id="rId4" imgW="157464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557338"/>
                        <a:ext cx="3532188" cy="169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31913" y="476250"/>
            <a:ext cx="4795837" cy="533400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smtClean="0">
                <a:solidFill>
                  <a:srgbClr val="FF0000"/>
                </a:solidFill>
                <a:ea typeface="华文细黑" pitchFamily="2" charset="-122"/>
              </a:rPr>
              <a:t>二、系统函数</a:t>
            </a:r>
            <a:r>
              <a:rPr lang="en-US" altLang="zh-CN" sz="3600" smtClean="0">
                <a:solidFill>
                  <a:srgbClr val="FF0000"/>
                </a:solidFill>
                <a:ea typeface="华文细黑" pitchFamily="2" charset="-122"/>
              </a:rPr>
              <a:t>H(z)</a:t>
            </a:r>
          </a:p>
        </p:txBody>
      </p:sp>
      <p:graphicFrame>
        <p:nvGraphicFramePr>
          <p:cNvPr id="652293" name="Object 5"/>
          <p:cNvGraphicFramePr>
            <a:graphicFrameLocks noChangeAspect="1"/>
          </p:cNvGraphicFramePr>
          <p:nvPr/>
        </p:nvGraphicFramePr>
        <p:xfrm>
          <a:off x="1979613" y="3284538"/>
          <a:ext cx="3228975" cy="137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91" name="Equation" r:id="rId6" imgW="1511280" imgH="711000" progId="Equation.DSMT4">
                  <p:embed/>
                </p:oleObj>
              </mc:Choice>
              <mc:Fallback>
                <p:oleObj name="Equation" r:id="rId6" imgW="15112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284538"/>
                        <a:ext cx="3228975" cy="1370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2294" name="Object 6"/>
          <p:cNvGraphicFramePr>
            <a:graphicFrameLocks noChangeAspect="1"/>
          </p:cNvGraphicFramePr>
          <p:nvPr/>
        </p:nvGraphicFramePr>
        <p:xfrm>
          <a:off x="3203575" y="4652963"/>
          <a:ext cx="11906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92" name="Equation" r:id="rId8" imgW="507960" imgH="342720" progId="Equation.DSMT4">
                  <p:embed/>
                </p:oleObj>
              </mc:Choice>
              <mc:Fallback>
                <p:oleObj name="Equation" r:id="rId8" imgW="5079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652963"/>
                        <a:ext cx="11906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2295" name="Object 7"/>
          <p:cNvGraphicFramePr>
            <a:graphicFrameLocks noChangeAspect="1"/>
          </p:cNvGraphicFramePr>
          <p:nvPr/>
        </p:nvGraphicFramePr>
        <p:xfrm>
          <a:off x="914400" y="5300663"/>
          <a:ext cx="62007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93" name="Equation" r:id="rId10" imgW="2692080" imgH="317160" progId="Equation.DSMT4">
                  <p:embed/>
                </p:oleObj>
              </mc:Choice>
              <mc:Fallback>
                <p:oleObj name="Equation" r:id="rId10" imgW="269208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300663"/>
                        <a:ext cx="6200775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403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7885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88A50260-45E6-4DC1-A018-46A7B69A9886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68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graphicFrame>
        <p:nvGraphicFramePr>
          <p:cNvPr id="654338" name="Object 2"/>
          <p:cNvGraphicFramePr>
            <a:graphicFrameLocks noChangeAspect="1"/>
          </p:cNvGraphicFramePr>
          <p:nvPr/>
        </p:nvGraphicFramePr>
        <p:xfrm>
          <a:off x="1331913" y="4581525"/>
          <a:ext cx="3217862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4" name="Equation" r:id="rId4" imgW="1434960" imgH="393480" progId="Equation.DSMT4">
                  <p:embed/>
                </p:oleObj>
              </mc:Choice>
              <mc:Fallback>
                <p:oleObj name="Equation" r:id="rId4" imgW="1434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581525"/>
                        <a:ext cx="3217862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47813" y="476250"/>
            <a:ext cx="1951037" cy="533400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200" smtClean="0">
                <a:solidFill>
                  <a:srgbClr val="FF0000"/>
                </a:solidFill>
                <a:ea typeface="华文细黑" pitchFamily="2" charset="-122"/>
              </a:rPr>
              <a:t>举例</a:t>
            </a:r>
            <a:r>
              <a:rPr lang="en-US" altLang="zh-CN" sz="3200" smtClean="0">
                <a:solidFill>
                  <a:srgbClr val="FF0000"/>
                </a:solidFill>
                <a:ea typeface="华文细黑" pitchFamily="2" charset="-122"/>
              </a:rPr>
              <a:t>8.18</a:t>
            </a:r>
          </a:p>
        </p:txBody>
      </p:sp>
      <p:graphicFrame>
        <p:nvGraphicFramePr>
          <p:cNvPr id="654341" name="Object 5"/>
          <p:cNvGraphicFramePr>
            <a:graphicFrameLocks noChangeAspect="1"/>
          </p:cNvGraphicFramePr>
          <p:nvPr/>
        </p:nvGraphicFramePr>
        <p:xfrm>
          <a:off x="2051050" y="5445125"/>
          <a:ext cx="264953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5" name="Equation" r:id="rId6" imgW="1130040" imgH="342720" progId="Equation.DSMT4">
                  <p:embed/>
                </p:oleObj>
              </mc:Choice>
              <mc:Fallback>
                <p:oleObj name="Equation" r:id="rId6" imgW="11300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445125"/>
                        <a:ext cx="2649538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9" name="Text Box 6"/>
          <p:cNvSpPr txBox="1">
            <a:spLocks noChangeArrowheads="1"/>
          </p:cNvSpPr>
          <p:nvPr/>
        </p:nvSpPr>
        <p:spPr bwMode="auto">
          <a:xfrm>
            <a:off x="261938" y="1582738"/>
            <a:ext cx="8882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ea typeface="宋体" pitchFamily="2" charset="-122"/>
              </a:rPr>
              <a:t>求下列差分方程所描述的离散系统的系统函数和单位样值响应。</a:t>
            </a:r>
          </a:p>
        </p:txBody>
      </p:sp>
      <p:graphicFrame>
        <p:nvGraphicFramePr>
          <p:cNvPr id="78852" name="Object 7"/>
          <p:cNvGraphicFramePr>
            <a:graphicFrameLocks noChangeAspect="1"/>
          </p:cNvGraphicFramePr>
          <p:nvPr/>
        </p:nvGraphicFramePr>
        <p:xfrm>
          <a:off x="1835150" y="2133600"/>
          <a:ext cx="42418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6" name="Equation" r:id="rId8" imgW="1447560" imgH="253800" progId="Equation.DSMT4">
                  <p:embed/>
                </p:oleObj>
              </mc:Choice>
              <mc:Fallback>
                <p:oleObj name="Equation" r:id="rId8" imgW="1447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133600"/>
                        <a:ext cx="4241800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4344" name="Object 8"/>
          <p:cNvGraphicFramePr>
            <a:graphicFrameLocks noChangeAspect="1"/>
          </p:cNvGraphicFramePr>
          <p:nvPr/>
        </p:nvGraphicFramePr>
        <p:xfrm>
          <a:off x="128588" y="2895600"/>
          <a:ext cx="8234362" cy="163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7" name="Equation" r:id="rId10" imgW="3466800" imgH="736560" progId="Equation.DSMT4">
                  <p:embed/>
                </p:oleObj>
              </mc:Choice>
              <mc:Fallback>
                <p:oleObj name="Equation" r:id="rId10" imgW="346680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8" y="2895600"/>
                        <a:ext cx="8234362" cy="163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241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7988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36D4CC84-288B-474E-A210-ED8E64F625CA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69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graphicFrame>
        <p:nvGraphicFramePr>
          <p:cNvPr id="79874" name="Object 2"/>
          <p:cNvGraphicFramePr>
            <a:graphicFrameLocks noChangeAspect="1"/>
          </p:cNvGraphicFramePr>
          <p:nvPr/>
        </p:nvGraphicFramePr>
        <p:xfrm>
          <a:off x="384175" y="1697038"/>
          <a:ext cx="63754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61" name="Equation" r:id="rId4" imgW="2361960" imgH="215640" progId="Equation.DSMT4">
                  <p:embed/>
                </p:oleObj>
              </mc:Choice>
              <mc:Fallback>
                <p:oleObj name="Equation" r:id="rId4" imgW="2361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" y="1697038"/>
                        <a:ext cx="63754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387" name="Object 3"/>
          <p:cNvGraphicFramePr>
            <a:graphicFrameLocks noChangeAspect="1"/>
          </p:cNvGraphicFramePr>
          <p:nvPr/>
        </p:nvGraphicFramePr>
        <p:xfrm>
          <a:off x="539750" y="2133600"/>
          <a:ext cx="6604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62" name="Equation" r:id="rId6" imgW="2641320" imgH="304560" progId="Equation.DSMT4">
                  <p:embed/>
                </p:oleObj>
              </mc:Choice>
              <mc:Fallback>
                <p:oleObj name="Equation" r:id="rId6" imgW="26413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133600"/>
                        <a:ext cx="6604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388" name="Object 4"/>
          <p:cNvGraphicFramePr>
            <a:graphicFrameLocks noChangeAspect="1"/>
          </p:cNvGraphicFramePr>
          <p:nvPr/>
        </p:nvGraphicFramePr>
        <p:xfrm>
          <a:off x="611188" y="4437063"/>
          <a:ext cx="575945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63" name="Equation" r:id="rId8" imgW="2260440" imgH="431640" progId="Equation.DSMT4">
                  <p:embed/>
                </p:oleObj>
              </mc:Choice>
              <mc:Fallback>
                <p:oleObj name="Equation" r:id="rId8" imgW="2260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437063"/>
                        <a:ext cx="5759450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389" name="Object 5"/>
          <p:cNvGraphicFramePr>
            <a:graphicFrameLocks noChangeAspect="1"/>
          </p:cNvGraphicFramePr>
          <p:nvPr/>
        </p:nvGraphicFramePr>
        <p:xfrm>
          <a:off x="468313" y="2852738"/>
          <a:ext cx="6680200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64" name="Equation" r:id="rId10" imgW="2450880" imgH="685800" progId="Equation.DSMT4">
                  <p:embed/>
                </p:oleObj>
              </mc:Choice>
              <mc:Fallback>
                <p:oleObj name="Equation" r:id="rId10" imgW="24508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852738"/>
                        <a:ext cx="6680200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390" name="Object 6"/>
          <p:cNvGraphicFramePr>
            <a:graphicFrameLocks noChangeAspect="1"/>
          </p:cNvGraphicFramePr>
          <p:nvPr/>
        </p:nvGraphicFramePr>
        <p:xfrm>
          <a:off x="263525" y="5502275"/>
          <a:ext cx="725011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65" name="Equation" r:id="rId12" imgW="3009600" imgH="317160" progId="Equation.DSMT4">
                  <p:embed/>
                </p:oleObj>
              </mc:Choice>
              <mc:Fallback>
                <p:oleObj name="Equation" r:id="rId12" imgW="30096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" y="5502275"/>
                        <a:ext cx="7250113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150938" y="404813"/>
            <a:ext cx="7993062" cy="719137"/>
          </a:xfrm>
          <a:noFill/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华文细黑" pitchFamily="2" charset="-122"/>
              </a:rPr>
              <a:t>三、系统函数</a:t>
            </a:r>
            <a:r>
              <a:rPr lang="en-US" altLang="zh-CN" smtClean="0">
                <a:solidFill>
                  <a:srgbClr val="FF0000"/>
                </a:solidFill>
                <a:ea typeface="华文细黑" pitchFamily="2" charset="-122"/>
              </a:rPr>
              <a:t>H(z)</a:t>
            </a:r>
            <a:r>
              <a:rPr lang="zh-CN" altLang="en-US" smtClean="0">
                <a:solidFill>
                  <a:srgbClr val="FF0000"/>
                </a:solidFill>
                <a:ea typeface="华文细黑" pitchFamily="2" charset="-122"/>
              </a:rPr>
              <a:t>的零极点分布对系统特性的影响</a:t>
            </a:r>
          </a:p>
        </p:txBody>
      </p:sp>
    </p:spTree>
    <p:extLst>
      <p:ext uri="{BB962C8B-B14F-4D97-AF65-F5344CB8AC3E}">
        <p14:creationId xmlns:p14="http://schemas.microsoft.com/office/powerpoint/2010/main" val="137078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410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85A63CDC-0F9D-4787-9818-86545703305B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7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graphicFrame>
        <p:nvGraphicFramePr>
          <p:cNvPr id="525314" name="Object 2"/>
          <p:cNvGraphicFramePr>
            <a:graphicFrameLocks noChangeAspect="1"/>
          </p:cNvGraphicFramePr>
          <p:nvPr/>
        </p:nvGraphicFramePr>
        <p:xfrm>
          <a:off x="460375" y="4365625"/>
          <a:ext cx="804545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39" name="Equation" r:id="rId4" imgW="3187440" imgH="672840" progId="Equation.DSMT4">
                  <p:embed/>
                </p:oleObj>
              </mc:Choice>
              <mc:Fallback>
                <p:oleObj name="Equation" r:id="rId4" imgW="318744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4365625"/>
                        <a:ext cx="8045450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15" name="Object 3"/>
          <p:cNvGraphicFramePr>
            <a:graphicFrameLocks noChangeAspect="1"/>
          </p:cNvGraphicFramePr>
          <p:nvPr/>
        </p:nvGraphicFramePr>
        <p:xfrm>
          <a:off x="460375" y="2133600"/>
          <a:ext cx="645477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40" name="Equation" r:id="rId6" imgW="2044440" imgH="228600" progId="Equation.DSMT4">
                  <p:embed/>
                </p:oleObj>
              </mc:Choice>
              <mc:Fallback>
                <p:oleObj name="Equation" r:id="rId6" imgW="2044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2133600"/>
                        <a:ext cx="6454775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17" name="Object 5"/>
          <p:cNvGraphicFramePr>
            <a:graphicFrameLocks noChangeAspect="1"/>
          </p:cNvGraphicFramePr>
          <p:nvPr/>
        </p:nvGraphicFramePr>
        <p:xfrm>
          <a:off x="1619250" y="2997200"/>
          <a:ext cx="5927725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41" name="Equation" r:id="rId8" imgW="2044440" imgH="457200" progId="Equation.DSMT4">
                  <p:embed/>
                </p:oleObj>
              </mc:Choice>
              <mc:Fallback>
                <p:oleObj name="Equation" r:id="rId8" imgW="20444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997200"/>
                        <a:ext cx="5927725" cy="1030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55650" y="1412875"/>
            <a:ext cx="1905000" cy="514350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ea typeface="华文细黑" pitchFamily="2" charset="-122"/>
              </a:rPr>
              <a:t>Z</a:t>
            </a:r>
            <a:r>
              <a:rPr lang="zh-CN" altLang="en-US" smtClean="0">
                <a:solidFill>
                  <a:schemeClr val="accent2"/>
                </a:solidFill>
                <a:ea typeface="华文细黑" pitchFamily="2" charset="-122"/>
              </a:rPr>
              <a:t>变换定义</a:t>
            </a:r>
          </a:p>
        </p:txBody>
      </p:sp>
    </p:spTree>
    <p:extLst>
      <p:ext uri="{BB962C8B-B14F-4D97-AF65-F5344CB8AC3E}">
        <p14:creationId xmlns:p14="http://schemas.microsoft.com/office/powerpoint/2010/main" val="376911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15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8090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0E1CD298-BE79-42CD-A50F-2568074FF760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70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graphicFrame>
        <p:nvGraphicFramePr>
          <p:cNvPr id="80898" name="Object 2"/>
          <p:cNvGraphicFramePr>
            <a:graphicFrameLocks noChangeAspect="1"/>
          </p:cNvGraphicFramePr>
          <p:nvPr/>
        </p:nvGraphicFramePr>
        <p:xfrm>
          <a:off x="165100" y="1565275"/>
          <a:ext cx="75406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85" name="Equation" r:id="rId4" imgW="2793960" imgH="215640" progId="Equation.DSMT4">
                  <p:embed/>
                </p:oleObj>
              </mc:Choice>
              <mc:Fallback>
                <p:oleObj name="Equation" r:id="rId4" imgW="2793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1565275"/>
                        <a:ext cx="754062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8435" name="Object 3"/>
          <p:cNvGraphicFramePr>
            <a:graphicFrameLocks noChangeAspect="1"/>
          </p:cNvGraphicFramePr>
          <p:nvPr/>
        </p:nvGraphicFramePr>
        <p:xfrm>
          <a:off x="257175" y="1985963"/>
          <a:ext cx="25209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86" name="Equation" r:id="rId6" imgW="977760" imgH="228600" progId="Equation.DSMT4">
                  <p:embed/>
                </p:oleObj>
              </mc:Choice>
              <mc:Fallback>
                <p:oleObj name="Equation" r:id="rId6" imgW="977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" y="1985963"/>
                        <a:ext cx="252095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476375" y="549275"/>
            <a:ext cx="2336800" cy="533400"/>
          </a:xfrm>
          <a:noFill/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华文细黑" pitchFamily="2" charset="-122"/>
              </a:rPr>
              <a:t>系统函数</a:t>
            </a:r>
            <a:r>
              <a:rPr lang="en-US" altLang="zh-CN" smtClean="0">
                <a:solidFill>
                  <a:srgbClr val="FF0000"/>
                </a:solidFill>
                <a:ea typeface="华文细黑" pitchFamily="2" charset="-122"/>
              </a:rPr>
              <a:t>H(z)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58888" y="2205038"/>
            <a:ext cx="6985000" cy="3960812"/>
            <a:chOff x="393" y="1371"/>
            <a:chExt cx="4934" cy="2949"/>
          </a:xfrm>
        </p:grpSpPr>
        <p:graphicFrame>
          <p:nvGraphicFramePr>
            <p:cNvPr id="80900" name="Object 7"/>
            <p:cNvGraphicFramePr>
              <a:graphicFrameLocks noChangeAspect="1"/>
            </p:cNvGraphicFramePr>
            <p:nvPr/>
          </p:nvGraphicFramePr>
          <p:xfrm>
            <a:off x="4702" y="2941"/>
            <a:ext cx="625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87" name="Equation" r:id="rId8" imgW="393480" imgH="203040" progId="Equation.DSMT4">
                    <p:embed/>
                  </p:oleObj>
                </mc:Choice>
                <mc:Fallback>
                  <p:oleObj name="Equation" r:id="rId8" imgW="393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2" y="2941"/>
                          <a:ext cx="625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50000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0909" name="Group 8"/>
            <p:cNvGrpSpPr>
              <a:grpSpLocks/>
            </p:cNvGrpSpPr>
            <p:nvPr/>
          </p:nvGrpSpPr>
          <p:grpSpPr bwMode="auto">
            <a:xfrm>
              <a:off x="393" y="1371"/>
              <a:ext cx="4334" cy="2949"/>
              <a:chOff x="411" y="1371"/>
              <a:chExt cx="4334" cy="2949"/>
            </a:xfrm>
          </p:grpSpPr>
          <p:sp>
            <p:nvSpPr>
              <p:cNvPr id="80910" name="Line 9"/>
              <p:cNvSpPr>
                <a:spLocks noChangeShapeType="1"/>
              </p:cNvSpPr>
              <p:nvPr/>
            </p:nvSpPr>
            <p:spPr bwMode="auto">
              <a:xfrm>
                <a:off x="494" y="2907"/>
                <a:ext cx="42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11" name="Line 10"/>
              <p:cNvSpPr>
                <a:spLocks noChangeShapeType="1"/>
              </p:cNvSpPr>
              <p:nvPr/>
            </p:nvSpPr>
            <p:spPr bwMode="auto">
              <a:xfrm flipV="1">
                <a:off x="2560" y="1682"/>
                <a:ext cx="9" cy="24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12" name="Oval 11"/>
              <p:cNvSpPr>
                <a:spLocks noChangeArrowheads="1"/>
              </p:cNvSpPr>
              <p:nvPr/>
            </p:nvSpPr>
            <p:spPr bwMode="auto">
              <a:xfrm>
                <a:off x="1446" y="1834"/>
                <a:ext cx="2212" cy="2212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0901" name="Object 12"/>
              <p:cNvGraphicFramePr>
                <a:graphicFrameLocks noChangeAspect="1"/>
              </p:cNvGraphicFramePr>
              <p:nvPr/>
            </p:nvGraphicFramePr>
            <p:xfrm>
              <a:off x="2656" y="1597"/>
              <a:ext cx="786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6488" name="Equation" r:id="rId10" imgW="495000" imgH="203040" progId="Equation.DSMT4">
                      <p:embed/>
                    </p:oleObj>
                  </mc:Choice>
                  <mc:Fallback>
                    <p:oleObj name="Equation" r:id="rId10" imgW="49500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56" y="1597"/>
                            <a:ext cx="786" cy="2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ECFF">
                                    <a:alpha val="50000"/>
                                  </a:srgbClr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0913" name="Oval 13"/>
              <p:cNvSpPr>
                <a:spLocks noChangeArrowheads="1"/>
              </p:cNvSpPr>
              <p:nvPr/>
            </p:nvSpPr>
            <p:spPr bwMode="auto">
              <a:xfrm>
                <a:off x="1865" y="2211"/>
                <a:ext cx="1372" cy="1372"/>
              </a:xfrm>
              <a:prstGeom prst="ellipse">
                <a:avLst/>
              </a:prstGeom>
              <a:noFill/>
              <a:ln w="28575">
                <a:solidFill>
                  <a:srgbClr val="FF66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0914" name="Group 14"/>
              <p:cNvGrpSpPr>
                <a:grpSpLocks/>
              </p:cNvGrpSpPr>
              <p:nvPr/>
            </p:nvGrpSpPr>
            <p:grpSpPr bwMode="auto">
              <a:xfrm>
                <a:off x="2485" y="3968"/>
                <a:ext cx="165" cy="173"/>
                <a:chOff x="319" y="3612"/>
                <a:chExt cx="165" cy="173"/>
              </a:xfrm>
            </p:grpSpPr>
            <p:sp>
              <p:nvSpPr>
                <p:cNvPr id="81049" name="Line 15"/>
                <p:cNvSpPr>
                  <a:spLocks noChangeShapeType="1"/>
                </p:cNvSpPr>
                <p:nvPr/>
              </p:nvSpPr>
              <p:spPr bwMode="auto">
                <a:xfrm>
                  <a:off x="347" y="3612"/>
                  <a:ext cx="128" cy="173"/>
                </a:xfrm>
                <a:prstGeom prst="line">
                  <a:avLst/>
                </a:prstGeom>
                <a:noFill/>
                <a:ln w="38100">
                  <a:solidFill>
                    <a:srgbClr val="FF5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050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319" y="3620"/>
                  <a:ext cx="165" cy="128"/>
                </a:xfrm>
                <a:prstGeom prst="line">
                  <a:avLst/>
                </a:prstGeom>
                <a:noFill/>
                <a:ln w="28575">
                  <a:solidFill>
                    <a:srgbClr val="FF5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915" name="Group 17"/>
              <p:cNvGrpSpPr>
                <a:grpSpLocks/>
              </p:cNvGrpSpPr>
              <p:nvPr/>
            </p:nvGrpSpPr>
            <p:grpSpPr bwMode="auto">
              <a:xfrm>
                <a:off x="3573" y="2834"/>
                <a:ext cx="165" cy="173"/>
                <a:chOff x="319" y="3612"/>
                <a:chExt cx="165" cy="173"/>
              </a:xfrm>
            </p:grpSpPr>
            <p:sp>
              <p:nvSpPr>
                <p:cNvPr id="81047" name="Line 18"/>
                <p:cNvSpPr>
                  <a:spLocks noChangeShapeType="1"/>
                </p:cNvSpPr>
                <p:nvPr/>
              </p:nvSpPr>
              <p:spPr bwMode="auto">
                <a:xfrm>
                  <a:off x="347" y="3612"/>
                  <a:ext cx="128" cy="173"/>
                </a:xfrm>
                <a:prstGeom prst="line">
                  <a:avLst/>
                </a:prstGeom>
                <a:noFill/>
                <a:ln w="38100">
                  <a:solidFill>
                    <a:srgbClr val="FF5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048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319" y="3620"/>
                  <a:ext cx="165" cy="128"/>
                </a:xfrm>
                <a:prstGeom prst="line">
                  <a:avLst/>
                </a:prstGeom>
                <a:noFill/>
                <a:ln w="28575">
                  <a:solidFill>
                    <a:srgbClr val="FF5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916" name="Group 20"/>
              <p:cNvGrpSpPr>
                <a:grpSpLocks/>
              </p:cNvGrpSpPr>
              <p:nvPr/>
            </p:nvGrpSpPr>
            <p:grpSpPr bwMode="auto">
              <a:xfrm>
                <a:off x="2485" y="1765"/>
                <a:ext cx="165" cy="173"/>
                <a:chOff x="319" y="3612"/>
                <a:chExt cx="165" cy="173"/>
              </a:xfrm>
            </p:grpSpPr>
            <p:sp>
              <p:nvSpPr>
                <p:cNvPr id="81045" name="Line 21"/>
                <p:cNvSpPr>
                  <a:spLocks noChangeShapeType="1"/>
                </p:cNvSpPr>
                <p:nvPr/>
              </p:nvSpPr>
              <p:spPr bwMode="auto">
                <a:xfrm>
                  <a:off x="347" y="3612"/>
                  <a:ext cx="128" cy="173"/>
                </a:xfrm>
                <a:prstGeom prst="line">
                  <a:avLst/>
                </a:prstGeom>
                <a:noFill/>
                <a:ln w="38100">
                  <a:solidFill>
                    <a:srgbClr val="FF5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046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319" y="3620"/>
                  <a:ext cx="165" cy="128"/>
                </a:xfrm>
                <a:prstGeom prst="line">
                  <a:avLst/>
                </a:prstGeom>
                <a:noFill/>
                <a:ln w="28575">
                  <a:solidFill>
                    <a:srgbClr val="FF5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917" name="Group 23"/>
              <p:cNvGrpSpPr>
                <a:grpSpLocks/>
              </p:cNvGrpSpPr>
              <p:nvPr/>
            </p:nvGrpSpPr>
            <p:grpSpPr bwMode="auto">
              <a:xfrm>
                <a:off x="1369" y="2825"/>
                <a:ext cx="165" cy="173"/>
                <a:chOff x="319" y="3612"/>
                <a:chExt cx="165" cy="173"/>
              </a:xfrm>
            </p:grpSpPr>
            <p:sp>
              <p:nvSpPr>
                <p:cNvPr id="81043" name="Line 24"/>
                <p:cNvSpPr>
                  <a:spLocks noChangeShapeType="1"/>
                </p:cNvSpPr>
                <p:nvPr/>
              </p:nvSpPr>
              <p:spPr bwMode="auto">
                <a:xfrm>
                  <a:off x="347" y="3612"/>
                  <a:ext cx="128" cy="173"/>
                </a:xfrm>
                <a:prstGeom prst="line">
                  <a:avLst/>
                </a:prstGeom>
                <a:noFill/>
                <a:ln w="38100">
                  <a:solidFill>
                    <a:srgbClr val="FF5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044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319" y="3620"/>
                  <a:ext cx="165" cy="128"/>
                </a:xfrm>
                <a:prstGeom prst="line">
                  <a:avLst/>
                </a:prstGeom>
                <a:noFill/>
                <a:ln w="28575">
                  <a:solidFill>
                    <a:srgbClr val="FF5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0918" name="Line 26"/>
              <p:cNvSpPr>
                <a:spLocks noChangeShapeType="1"/>
              </p:cNvSpPr>
              <p:nvPr/>
            </p:nvSpPr>
            <p:spPr bwMode="auto">
              <a:xfrm>
                <a:off x="1115" y="1865"/>
                <a:ext cx="2771" cy="19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0919" name="Group 27"/>
              <p:cNvGrpSpPr>
                <a:grpSpLocks/>
              </p:cNvGrpSpPr>
              <p:nvPr/>
            </p:nvGrpSpPr>
            <p:grpSpPr bwMode="auto">
              <a:xfrm>
                <a:off x="1177" y="1911"/>
                <a:ext cx="165" cy="173"/>
                <a:chOff x="319" y="3612"/>
                <a:chExt cx="165" cy="173"/>
              </a:xfrm>
            </p:grpSpPr>
            <p:sp>
              <p:nvSpPr>
                <p:cNvPr id="81041" name="Line 28"/>
                <p:cNvSpPr>
                  <a:spLocks noChangeShapeType="1"/>
                </p:cNvSpPr>
                <p:nvPr/>
              </p:nvSpPr>
              <p:spPr bwMode="auto">
                <a:xfrm>
                  <a:off x="347" y="3612"/>
                  <a:ext cx="128" cy="173"/>
                </a:xfrm>
                <a:prstGeom prst="line">
                  <a:avLst/>
                </a:prstGeom>
                <a:noFill/>
                <a:ln w="38100">
                  <a:solidFill>
                    <a:srgbClr val="FF5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042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319" y="3620"/>
                  <a:ext cx="165" cy="128"/>
                </a:xfrm>
                <a:prstGeom prst="line">
                  <a:avLst/>
                </a:prstGeom>
                <a:noFill/>
                <a:ln w="28575">
                  <a:solidFill>
                    <a:srgbClr val="FF5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920" name="Group 30"/>
              <p:cNvGrpSpPr>
                <a:grpSpLocks/>
              </p:cNvGrpSpPr>
              <p:nvPr/>
            </p:nvGrpSpPr>
            <p:grpSpPr bwMode="auto">
              <a:xfrm>
                <a:off x="1607" y="2194"/>
                <a:ext cx="165" cy="173"/>
                <a:chOff x="319" y="3612"/>
                <a:chExt cx="165" cy="173"/>
              </a:xfrm>
            </p:grpSpPr>
            <p:sp>
              <p:nvSpPr>
                <p:cNvPr id="81039" name="Line 31"/>
                <p:cNvSpPr>
                  <a:spLocks noChangeShapeType="1"/>
                </p:cNvSpPr>
                <p:nvPr/>
              </p:nvSpPr>
              <p:spPr bwMode="auto">
                <a:xfrm>
                  <a:off x="347" y="3612"/>
                  <a:ext cx="128" cy="173"/>
                </a:xfrm>
                <a:prstGeom prst="line">
                  <a:avLst/>
                </a:prstGeom>
                <a:noFill/>
                <a:ln w="38100">
                  <a:solidFill>
                    <a:srgbClr val="FF5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040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319" y="3620"/>
                  <a:ext cx="165" cy="128"/>
                </a:xfrm>
                <a:prstGeom prst="line">
                  <a:avLst/>
                </a:prstGeom>
                <a:noFill/>
                <a:ln w="28575">
                  <a:solidFill>
                    <a:srgbClr val="FF5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921" name="Group 33"/>
              <p:cNvGrpSpPr>
                <a:grpSpLocks/>
              </p:cNvGrpSpPr>
              <p:nvPr/>
            </p:nvGrpSpPr>
            <p:grpSpPr bwMode="auto">
              <a:xfrm>
                <a:off x="1918" y="2423"/>
                <a:ext cx="165" cy="173"/>
                <a:chOff x="319" y="3612"/>
                <a:chExt cx="165" cy="173"/>
              </a:xfrm>
            </p:grpSpPr>
            <p:sp>
              <p:nvSpPr>
                <p:cNvPr id="81037" name="Line 34"/>
                <p:cNvSpPr>
                  <a:spLocks noChangeShapeType="1"/>
                </p:cNvSpPr>
                <p:nvPr/>
              </p:nvSpPr>
              <p:spPr bwMode="auto">
                <a:xfrm>
                  <a:off x="347" y="3612"/>
                  <a:ext cx="128" cy="173"/>
                </a:xfrm>
                <a:prstGeom prst="line">
                  <a:avLst/>
                </a:prstGeom>
                <a:noFill/>
                <a:ln w="38100">
                  <a:solidFill>
                    <a:srgbClr val="FF5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038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319" y="3620"/>
                  <a:ext cx="165" cy="128"/>
                </a:xfrm>
                <a:prstGeom prst="line">
                  <a:avLst/>
                </a:prstGeom>
                <a:noFill/>
                <a:ln w="28575">
                  <a:solidFill>
                    <a:srgbClr val="FF5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922" name="Group 36"/>
              <p:cNvGrpSpPr>
                <a:grpSpLocks/>
              </p:cNvGrpSpPr>
              <p:nvPr/>
            </p:nvGrpSpPr>
            <p:grpSpPr bwMode="auto">
              <a:xfrm>
                <a:off x="3380" y="3492"/>
                <a:ext cx="165" cy="173"/>
                <a:chOff x="319" y="3612"/>
                <a:chExt cx="165" cy="173"/>
              </a:xfrm>
            </p:grpSpPr>
            <p:sp>
              <p:nvSpPr>
                <p:cNvPr id="81035" name="Line 37"/>
                <p:cNvSpPr>
                  <a:spLocks noChangeShapeType="1"/>
                </p:cNvSpPr>
                <p:nvPr/>
              </p:nvSpPr>
              <p:spPr bwMode="auto">
                <a:xfrm>
                  <a:off x="347" y="3612"/>
                  <a:ext cx="128" cy="173"/>
                </a:xfrm>
                <a:prstGeom prst="line">
                  <a:avLst/>
                </a:prstGeom>
                <a:noFill/>
                <a:ln w="38100">
                  <a:solidFill>
                    <a:srgbClr val="FF5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036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319" y="3620"/>
                  <a:ext cx="165" cy="128"/>
                </a:xfrm>
                <a:prstGeom prst="line">
                  <a:avLst/>
                </a:prstGeom>
                <a:noFill/>
                <a:ln w="28575">
                  <a:solidFill>
                    <a:srgbClr val="FF5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923" name="Group 39"/>
              <p:cNvGrpSpPr>
                <a:grpSpLocks/>
              </p:cNvGrpSpPr>
              <p:nvPr/>
            </p:nvGrpSpPr>
            <p:grpSpPr bwMode="auto">
              <a:xfrm>
                <a:off x="3764" y="3739"/>
                <a:ext cx="165" cy="173"/>
                <a:chOff x="319" y="3612"/>
                <a:chExt cx="165" cy="173"/>
              </a:xfrm>
            </p:grpSpPr>
            <p:sp>
              <p:nvSpPr>
                <p:cNvPr id="81033" name="Line 40"/>
                <p:cNvSpPr>
                  <a:spLocks noChangeShapeType="1"/>
                </p:cNvSpPr>
                <p:nvPr/>
              </p:nvSpPr>
              <p:spPr bwMode="auto">
                <a:xfrm>
                  <a:off x="347" y="3612"/>
                  <a:ext cx="128" cy="173"/>
                </a:xfrm>
                <a:prstGeom prst="line">
                  <a:avLst/>
                </a:prstGeom>
                <a:noFill/>
                <a:ln w="38100">
                  <a:solidFill>
                    <a:srgbClr val="FF5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034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319" y="3620"/>
                  <a:ext cx="165" cy="128"/>
                </a:xfrm>
                <a:prstGeom prst="line">
                  <a:avLst/>
                </a:prstGeom>
                <a:noFill/>
                <a:ln w="28575">
                  <a:solidFill>
                    <a:srgbClr val="FF5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0924" name="Line 42"/>
              <p:cNvSpPr>
                <a:spLocks noChangeShapeType="1"/>
              </p:cNvSpPr>
              <p:nvPr/>
            </p:nvSpPr>
            <p:spPr bwMode="auto">
              <a:xfrm flipH="1">
                <a:off x="1116" y="1792"/>
                <a:ext cx="2569" cy="2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0925" name="Group 43"/>
              <p:cNvGrpSpPr>
                <a:grpSpLocks/>
              </p:cNvGrpSpPr>
              <p:nvPr/>
            </p:nvGrpSpPr>
            <p:grpSpPr bwMode="auto">
              <a:xfrm>
                <a:off x="2951" y="2340"/>
                <a:ext cx="165" cy="173"/>
                <a:chOff x="319" y="3612"/>
                <a:chExt cx="165" cy="173"/>
              </a:xfrm>
            </p:grpSpPr>
            <p:sp>
              <p:nvSpPr>
                <p:cNvPr id="81031" name="Line 44"/>
                <p:cNvSpPr>
                  <a:spLocks noChangeShapeType="1"/>
                </p:cNvSpPr>
                <p:nvPr/>
              </p:nvSpPr>
              <p:spPr bwMode="auto">
                <a:xfrm>
                  <a:off x="347" y="3612"/>
                  <a:ext cx="128" cy="173"/>
                </a:xfrm>
                <a:prstGeom prst="line">
                  <a:avLst/>
                </a:prstGeom>
                <a:noFill/>
                <a:ln w="38100">
                  <a:solidFill>
                    <a:srgbClr val="FF5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032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319" y="3620"/>
                  <a:ext cx="165" cy="128"/>
                </a:xfrm>
                <a:prstGeom prst="line">
                  <a:avLst/>
                </a:prstGeom>
                <a:noFill/>
                <a:ln w="28575">
                  <a:solidFill>
                    <a:srgbClr val="FF5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926" name="Group 46"/>
              <p:cNvGrpSpPr>
                <a:grpSpLocks/>
              </p:cNvGrpSpPr>
              <p:nvPr/>
            </p:nvGrpSpPr>
            <p:grpSpPr bwMode="auto">
              <a:xfrm>
                <a:off x="1341" y="3940"/>
                <a:ext cx="165" cy="173"/>
                <a:chOff x="319" y="3612"/>
                <a:chExt cx="165" cy="173"/>
              </a:xfrm>
            </p:grpSpPr>
            <p:sp>
              <p:nvSpPr>
                <p:cNvPr id="81029" name="Line 47"/>
                <p:cNvSpPr>
                  <a:spLocks noChangeShapeType="1"/>
                </p:cNvSpPr>
                <p:nvPr/>
              </p:nvSpPr>
              <p:spPr bwMode="auto">
                <a:xfrm>
                  <a:off x="347" y="3612"/>
                  <a:ext cx="128" cy="173"/>
                </a:xfrm>
                <a:prstGeom prst="line">
                  <a:avLst/>
                </a:prstGeom>
                <a:noFill/>
                <a:ln w="38100">
                  <a:solidFill>
                    <a:srgbClr val="FF5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030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319" y="3620"/>
                  <a:ext cx="165" cy="128"/>
                </a:xfrm>
                <a:prstGeom prst="line">
                  <a:avLst/>
                </a:prstGeom>
                <a:noFill/>
                <a:ln w="28575">
                  <a:solidFill>
                    <a:srgbClr val="FF5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927" name="Group 49"/>
              <p:cNvGrpSpPr>
                <a:grpSpLocks/>
              </p:cNvGrpSpPr>
              <p:nvPr/>
            </p:nvGrpSpPr>
            <p:grpSpPr bwMode="auto">
              <a:xfrm>
                <a:off x="1643" y="3620"/>
                <a:ext cx="165" cy="173"/>
                <a:chOff x="319" y="3612"/>
                <a:chExt cx="165" cy="173"/>
              </a:xfrm>
            </p:grpSpPr>
            <p:sp>
              <p:nvSpPr>
                <p:cNvPr id="81027" name="Line 50"/>
                <p:cNvSpPr>
                  <a:spLocks noChangeShapeType="1"/>
                </p:cNvSpPr>
                <p:nvPr/>
              </p:nvSpPr>
              <p:spPr bwMode="auto">
                <a:xfrm>
                  <a:off x="347" y="3612"/>
                  <a:ext cx="128" cy="173"/>
                </a:xfrm>
                <a:prstGeom prst="line">
                  <a:avLst/>
                </a:prstGeom>
                <a:noFill/>
                <a:ln w="38100">
                  <a:solidFill>
                    <a:srgbClr val="FF5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028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319" y="3620"/>
                  <a:ext cx="165" cy="128"/>
                </a:xfrm>
                <a:prstGeom prst="line">
                  <a:avLst/>
                </a:prstGeom>
                <a:noFill/>
                <a:ln w="28575">
                  <a:solidFill>
                    <a:srgbClr val="FF5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928" name="Group 52"/>
              <p:cNvGrpSpPr>
                <a:grpSpLocks/>
              </p:cNvGrpSpPr>
              <p:nvPr/>
            </p:nvGrpSpPr>
            <p:grpSpPr bwMode="auto">
              <a:xfrm>
                <a:off x="4021" y="2834"/>
                <a:ext cx="165" cy="173"/>
                <a:chOff x="319" y="3612"/>
                <a:chExt cx="165" cy="173"/>
              </a:xfrm>
            </p:grpSpPr>
            <p:sp>
              <p:nvSpPr>
                <p:cNvPr id="81025" name="Line 53"/>
                <p:cNvSpPr>
                  <a:spLocks noChangeShapeType="1"/>
                </p:cNvSpPr>
                <p:nvPr/>
              </p:nvSpPr>
              <p:spPr bwMode="auto">
                <a:xfrm>
                  <a:off x="347" y="3612"/>
                  <a:ext cx="128" cy="173"/>
                </a:xfrm>
                <a:prstGeom prst="line">
                  <a:avLst/>
                </a:prstGeom>
                <a:noFill/>
                <a:ln w="38100">
                  <a:solidFill>
                    <a:srgbClr val="FF5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026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319" y="3620"/>
                  <a:ext cx="165" cy="128"/>
                </a:xfrm>
                <a:prstGeom prst="line">
                  <a:avLst/>
                </a:prstGeom>
                <a:noFill/>
                <a:ln w="28575">
                  <a:solidFill>
                    <a:srgbClr val="FF5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929" name="Group 55"/>
              <p:cNvGrpSpPr>
                <a:grpSpLocks/>
              </p:cNvGrpSpPr>
              <p:nvPr/>
            </p:nvGrpSpPr>
            <p:grpSpPr bwMode="auto">
              <a:xfrm>
                <a:off x="876" y="2844"/>
                <a:ext cx="165" cy="173"/>
                <a:chOff x="319" y="3612"/>
                <a:chExt cx="165" cy="173"/>
              </a:xfrm>
            </p:grpSpPr>
            <p:sp>
              <p:nvSpPr>
                <p:cNvPr id="81023" name="Line 56"/>
                <p:cNvSpPr>
                  <a:spLocks noChangeShapeType="1"/>
                </p:cNvSpPr>
                <p:nvPr/>
              </p:nvSpPr>
              <p:spPr bwMode="auto">
                <a:xfrm>
                  <a:off x="347" y="3612"/>
                  <a:ext cx="128" cy="173"/>
                </a:xfrm>
                <a:prstGeom prst="line">
                  <a:avLst/>
                </a:prstGeom>
                <a:noFill/>
                <a:ln w="38100">
                  <a:solidFill>
                    <a:srgbClr val="FF5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024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319" y="3620"/>
                  <a:ext cx="165" cy="128"/>
                </a:xfrm>
                <a:prstGeom prst="line">
                  <a:avLst/>
                </a:prstGeom>
                <a:noFill/>
                <a:ln w="28575">
                  <a:solidFill>
                    <a:srgbClr val="FF5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930" name="Group 58"/>
              <p:cNvGrpSpPr>
                <a:grpSpLocks/>
              </p:cNvGrpSpPr>
              <p:nvPr/>
            </p:nvGrpSpPr>
            <p:grpSpPr bwMode="auto">
              <a:xfrm>
                <a:off x="447" y="2953"/>
                <a:ext cx="796" cy="696"/>
                <a:chOff x="411" y="2944"/>
                <a:chExt cx="796" cy="696"/>
              </a:xfrm>
            </p:grpSpPr>
            <p:sp>
              <p:nvSpPr>
                <p:cNvPr id="81018" name="Line 59"/>
                <p:cNvSpPr>
                  <a:spLocks noChangeShapeType="1"/>
                </p:cNvSpPr>
                <p:nvPr/>
              </p:nvSpPr>
              <p:spPr bwMode="auto">
                <a:xfrm>
                  <a:off x="411" y="3291"/>
                  <a:ext cx="7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019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640" y="2944"/>
                  <a:ext cx="0" cy="6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020" name="Freeform 61"/>
                <p:cNvSpPr>
                  <a:spLocks/>
                </p:cNvSpPr>
                <p:nvPr/>
              </p:nvSpPr>
              <p:spPr bwMode="auto">
                <a:xfrm>
                  <a:off x="640" y="2944"/>
                  <a:ext cx="485" cy="265"/>
                </a:xfrm>
                <a:custGeom>
                  <a:avLst/>
                  <a:gdLst>
                    <a:gd name="T0" fmla="*/ 0 w 485"/>
                    <a:gd name="T1" fmla="*/ 265 h 265"/>
                    <a:gd name="T2" fmla="*/ 265 w 485"/>
                    <a:gd name="T3" fmla="*/ 192 h 265"/>
                    <a:gd name="T4" fmla="*/ 485 w 485"/>
                    <a:gd name="T5" fmla="*/ 0 h 265"/>
                    <a:gd name="T6" fmla="*/ 0 60000 65536"/>
                    <a:gd name="T7" fmla="*/ 0 60000 65536"/>
                    <a:gd name="T8" fmla="*/ 0 60000 65536"/>
                    <a:gd name="T9" fmla="*/ 0 w 485"/>
                    <a:gd name="T10" fmla="*/ 0 h 265"/>
                    <a:gd name="T11" fmla="*/ 485 w 485"/>
                    <a:gd name="T12" fmla="*/ 265 h 26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5" h="265">
                      <a:moveTo>
                        <a:pt x="0" y="265"/>
                      </a:moveTo>
                      <a:cubicBezTo>
                        <a:pt x="92" y="250"/>
                        <a:pt x="184" y="236"/>
                        <a:pt x="265" y="192"/>
                      </a:cubicBezTo>
                      <a:cubicBezTo>
                        <a:pt x="346" y="148"/>
                        <a:pt x="448" y="32"/>
                        <a:pt x="485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021" name="Freeform 62"/>
                <p:cNvSpPr>
                  <a:spLocks/>
                </p:cNvSpPr>
                <p:nvPr/>
              </p:nvSpPr>
              <p:spPr bwMode="auto">
                <a:xfrm flipV="1">
                  <a:off x="640" y="3375"/>
                  <a:ext cx="485" cy="265"/>
                </a:xfrm>
                <a:custGeom>
                  <a:avLst/>
                  <a:gdLst>
                    <a:gd name="T0" fmla="*/ 0 w 485"/>
                    <a:gd name="T1" fmla="*/ 265 h 265"/>
                    <a:gd name="T2" fmla="*/ 265 w 485"/>
                    <a:gd name="T3" fmla="*/ 192 h 265"/>
                    <a:gd name="T4" fmla="*/ 485 w 485"/>
                    <a:gd name="T5" fmla="*/ 0 h 265"/>
                    <a:gd name="T6" fmla="*/ 0 60000 65536"/>
                    <a:gd name="T7" fmla="*/ 0 60000 65536"/>
                    <a:gd name="T8" fmla="*/ 0 60000 65536"/>
                    <a:gd name="T9" fmla="*/ 0 w 485"/>
                    <a:gd name="T10" fmla="*/ 0 h 265"/>
                    <a:gd name="T11" fmla="*/ 485 w 485"/>
                    <a:gd name="T12" fmla="*/ 265 h 26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5" h="265">
                      <a:moveTo>
                        <a:pt x="0" y="265"/>
                      </a:moveTo>
                      <a:cubicBezTo>
                        <a:pt x="92" y="250"/>
                        <a:pt x="184" y="236"/>
                        <a:pt x="265" y="192"/>
                      </a:cubicBezTo>
                      <a:cubicBezTo>
                        <a:pt x="346" y="148"/>
                        <a:pt x="448" y="32"/>
                        <a:pt x="485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022" name="Freeform 63"/>
                <p:cNvSpPr>
                  <a:spLocks/>
                </p:cNvSpPr>
                <p:nvPr/>
              </p:nvSpPr>
              <p:spPr bwMode="auto">
                <a:xfrm>
                  <a:off x="640" y="3081"/>
                  <a:ext cx="393" cy="476"/>
                </a:xfrm>
                <a:custGeom>
                  <a:avLst/>
                  <a:gdLst>
                    <a:gd name="T0" fmla="*/ 0 w 393"/>
                    <a:gd name="T1" fmla="*/ 229 h 476"/>
                    <a:gd name="T2" fmla="*/ 55 w 393"/>
                    <a:gd name="T3" fmla="*/ 137 h 476"/>
                    <a:gd name="T4" fmla="*/ 91 w 393"/>
                    <a:gd name="T5" fmla="*/ 311 h 476"/>
                    <a:gd name="T6" fmla="*/ 183 w 393"/>
                    <a:gd name="T7" fmla="*/ 92 h 476"/>
                    <a:gd name="T8" fmla="*/ 256 w 393"/>
                    <a:gd name="T9" fmla="*/ 366 h 476"/>
                    <a:gd name="T10" fmla="*/ 329 w 393"/>
                    <a:gd name="T11" fmla="*/ 18 h 476"/>
                    <a:gd name="T12" fmla="*/ 393 w 393"/>
                    <a:gd name="T13" fmla="*/ 476 h 4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93"/>
                    <a:gd name="T22" fmla="*/ 0 h 476"/>
                    <a:gd name="T23" fmla="*/ 393 w 393"/>
                    <a:gd name="T24" fmla="*/ 476 h 4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93" h="476">
                      <a:moveTo>
                        <a:pt x="0" y="229"/>
                      </a:moveTo>
                      <a:cubicBezTo>
                        <a:pt x="20" y="176"/>
                        <a:pt x="40" y="123"/>
                        <a:pt x="55" y="137"/>
                      </a:cubicBezTo>
                      <a:cubicBezTo>
                        <a:pt x="70" y="151"/>
                        <a:pt x="70" y="318"/>
                        <a:pt x="91" y="311"/>
                      </a:cubicBezTo>
                      <a:cubicBezTo>
                        <a:pt x="112" y="304"/>
                        <a:pt x="156" y="83"/>
                        <a:pt x="183" y="92"/>
                      </a:cubicBezTo>
                      <a:cubicBezTo>
                        <a:pt x="210" y="101"/>
                        <a:pt x="232" y="378"/>
                        <a:pt x="256" y="366"/>
                      </a:cubicBezTo>
                      <a:cubicBezTo>
                        <a:pt x="280" y="354"/>
                        <a:pt x="306" y="0"/>
                        <a:pt x="329" y="18"/>
                      </a:cubicBezTo>
                      <a:cubicBezTo>
                        <a:pt x="352" y="36"/>
                        <a:pt x="372" y="256"/>
                        <a:pt x="393" y="4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931" name="Group 64"/>
              <p:cNvGrpSpPr>
                <a:grpSpLocks/>
              </p:cNvGrpSpPr>
              <p:nvPr/>
            </p:nvGrpSpPr>
            <p:grpSpPr bwMode="auto">
              <a:xfrm>
                <a:off x="3593" y="1390"/>
                <a:ext cx="796" cy="696"/>
                <a:chOff x="411" y="2944"/>
                <a:chExt cx="796" cy="696"/>
              </a:xfrm>
            </p:grpSpPr>
            <p:sp>
              <p:nvSpPr>
                <p:cNvPr id="81013" name="Line 65"/>
                <p:cNvSpPr>
                  <a:spLocks noChangeShapeType="1"/>
                </p:cNvSpPr>
                <p:nvPr/>
              </p:nvSpPr>
              <p:spPr bwMode="auto">
                <a:xfrm>
                  <a:off x="411" y="3291"/>
                  <a:ext cx="7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014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640" y="2944"/>
                  <a:ext cx="0" cy="6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015" name="Freeform 67"/>
                <p:cNvSpPr>
                  <a:spLocks/>
                </p:cNvSpPr>
                <p:nvPr/>
              </p:nvSpPr>
              <p:spPr bwMode="auto">
                <a:xfrm>
                  <a:off x="640" y="2944"/>
                  <a:ext cx="485" cy="265"/>
                </a:xfrm>
                <a:custGeom>
                  <a:avLst/>
                  <a:gdLst>
                    <a:gd name="T0" fmla="*/ 0 w 485"/>
                    <a:gd name="T1" fmla="*/ 265 h 265"/>
                    <a:gd name="T2" fmla="*/ 265 w 485"/>
                    <a:gd name="T3" fmla="*/ 192 h 265"/>
                    <a:gd name="T4" fmla="*/ 485 w 485"/>
                    <a:gd name="T5" fmla="*/ 0 h 265"/>
                    <a:gd name="T6" fmla="*/ 0 60000 65536"/>
                    <a:gd name="T7" fmla="*/ 0 60000 65536"/>
                    <a:gd name="T8" fmla="*/ 0 60000 65536"/>
                    <a:gd name="T9" fmla="*/ 0 w 485"/>
                    <a:gd name="T10" fmla="*/ 0 h 265"/>
                    <a:gd name="T11" fmla="*/ 485 w 485"/>
                    <a:gd name="T12" fmla="*/ 265 h 26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5" h="265">
                      <a:moveTo>
                        <a:pt x="0" y="265"/>
                      </a:moveTo>
                      <a:cubicBezTo>
                        <a:pt x="92" y="250"/>
                        <a:pt x="184" y="236"/>
                        <a:pt x="265" y="192"/>
                      </a:cubicBezTo>
                      <a:cubicBezTo>
                        <a:pt x="346" y="148"/>
                        <a:pt x="448" y="32"/>
                        <a:pt x="485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016" name="Freeform 68"/>
                <p:cNvSpPr>
                  <a:spLocks/>
                </p:cNvSpPr>
                <p:nvPr/>
              </p:nvSpPr>
              <p:spPr bwMode="auto">
                <a:xfrm flipV="1">
                  <a:off x="640" y="3375"/>
                  <a:ext cx="485" cy="265"/>
                </a:xfrm>
                <a:custGeom>
                  <a:avLst/>
                  <a:gdLst>
                    <a:gd name="T0" fmla="*/ 0 w 485"/>
                    <a:gd name="T1" fmla="*/ 265 h 265"/>
                    <a:gd name="T2" fmla="*/ 265 w 485"/>
                    <a:gd name="T3" fmla="*/ 192 h 265"/>
                    <a:gd name="T4" fmla="*/ 485 w 485"/>
                    <a:gd name="T5" fmla="*/ 0 h 265"/>
                    <a:gd name="T6" fmla="*/ 0 60000 65536"/>
                    <a:gd name="T7" fmla="*/ 0 60000 65536"/>
                    <a:gd name="T8" fmla="*/ 0 60000 65536"/>
                    <a:gd name="T9" fmla="*/ 0 w 485"/>
                    <a:gd name="T10" fmla="*/ 0 h 265"/>
                    <a:gd name="T11" fmla="*/ 485 w 485"/>
                    <a:gd name="T12" fmla="*/ 265 h 26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5" h="265">
                      <a:moveTo>
                        <a:pt x="0" y="265"/>
                      </a:moveTo>
                      <a:cubicBezTo>
                        <a:pt x="92" y="250"/>
                        <a:pt x="184" y="236"/>
                        <a:pt x="265" y="192"/>
                      </a:cubicBezTo>
                      <a:cubicBezTo>
                        <a:pt x="346" y="148"/>
                        <a:pt x="448" y="32"/>
                        <a:pt x="485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017" name="Freeform 69"/>
                <p:cNvSpPr>
                  <a:spLocks/>
                </p:cNvSpPr>
                <p:nvPr/>
              </p:nvSpPr>
              <p:spPr bwMode="auto">
                <a:xfrm>
                  <a:off x="640" y="3081"/>
                  <a:ext cx="393" cy="476"/>
                </a:xfrm>
                <a:custGeom>
                  <a:avLst/>
                  <a:gdLst>
                    <a:gd name="T0" fmla="*/ 0 w 393"/>
                    <a:gd name="T1" fmla="*/ 229 h 476"/>
                    <a:gd name="T2" fmla="*/ 55 w 393"/>
                    <a:gd name="T3" fmla="*/ 137 h 476"/>
                    <a:gd name="T4" fmla="*/ 91 w 393"/>
                    <a:gd name="T5" fmla="*/ 311 h 476"/>
                    <a:gd name="T6" fmla="*/ 183 w 393"/>
                    <a:gd name="T7" fmla="*/ 92 h 476"/>
                    <a:gd name="T8" fmla="*/ 256 w 393"/>
                    <a:gd name="T9" fmla="*/ 366 h 476"/>
                    <a:gd name="T10" fmla="*/ 329 w 393"/>
                    <a:gd name="T11" fmla="*/ 18 h 476"/>
                    <a:gd name="T12" fmla="*/ 393 w 393"/>
                    <a:gd name="T13" fmla="*/ 476 h 4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93"/>
                    <a:gd name="T22" fmla="*/ 0 h 476"/>
                    <a:gd name="T23" fmla="*/ 393 w 393"/>
                    <a:gd name="T24" fmla="*/ 476 h 4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93" h="476">
                      <a:moveTo>
                        <a:pt x="0" y="229"/>
                      </a:moveTo>
                      <a:cubicBezTo>
                        <a:pt x="20" y="176"/>
                        <a:pt x="40" y="123"/>
                        <a:pt x="55" y="137"/>
                      </a:cubicBezTo>
                      <a:cubicBezTo>
                        <a:pt x="70" y="151"/>
                        <a:pt x="70" y="318"/>
                        <a:pt x="91" y="311"/>
                      </a:cubicBezTo>
                      <a:cubicBezTo>
                        <a:pt x="112" y="304"/>
                        <a:pt x="156" y="83"/>
                        <a:pt x="183" y="92"/>
                      </a:cubicBezTo>
                      <a:cubicBezTo>
                        <a:pt x="210" y="101"/>
                        <a:pt x="232" y="378"/>
                        <a:pt x="256" y="366"/>
                      </a:cubicBezTo>
                      <a:cubicBezTo>
                        <a:pt x="280" y="354"/>
                        <a:pt x="306" y="0"/>
                        <a:pt x="329" y="18"/>
                      </a:cubicBezTo>
                      <a:cubicBezTo>
                        <a:pt x="352" y="36"/>
                        <a:pt x="372" y="256"/>
                        <a:pt x="393" y="4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932" name="Group 70"/>
              <p:cNvGrpSpPr>
                <a:grpSpLocks/>
              </p:cNvGrpSpPr>
              <p:nvPr/>
            </p:nvGrpSpPr>
            <p:grpSpPr bwMode="auto">
              <a:xfrm>
                <a:off x="3499" y="1801"/>
                <a:ext cx="165" cy="173"/>
                <a:chOff x="319" y="3612"/>
                <a:chExt cx="165" cy="173"/>
              </a:xfrm>
            </p:grpSpPr>
            <p:sp>
              <p:nvSpPr>
                <p:cNvPr id="81011" name="Line 71"/>
                <p:cNvSpPr>
                  <a:spLocks noChangeShapeType="1"/>
                </p:cNvSpPr>
                <p:nvPr/>
              </p:nvSpPr>
              <p:spPr bwMode="auto">
                <a:xfrm>
                  <a:off x="347" y="3612"/>
                  <a:ext cx="128" cy="173"/>
                </a:xfrm>
                <a:prstGeom prst="line">
                  <a:avLst/>
                </a:prstGeom>
                <a:noFill/>
                <a:ln w="38100">
                  <a:solidFill>
                    <a:srgbClr val="FF5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012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319" y="3620"/>
                  <a:ext cx="165" cy="128"/>
                </a:xfrm>
                <a:prstGeom prst="line">
                  <a:avLst/>
                </a:prstGeom>
                <a:noFill/>
                <a:ln w="28575">
                  <a:solidFill>
                    <a:srgbClr val="FF5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80902" name="Object 73"/>
              <p:cNvGraphicFramePr>
                <a:graphicFrameLocks noChangeAspect="1"/>
              </p:cNvGraphicFramePr>
              <p:nvPr/>
            </p:nvGraphicFramePr>
            <p:xfrm>
              <a:off x="3462" y="2904"/>
              <a:ext cx="141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6489" name="Equation" r:id="rId12" imgW="88560" imgH="164880" progId="Equation.DSMT4">
                      <p:embed/>
                    </p:oleObj>
                  </mc:Choice>
                  <mc:Fallback>
                    <p:oleObj name="Equation" r:id="rId12" imgW="8856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62" y="2904"/>
                            <a:ext cx="141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ECFF">
                                    <a:alpha val="50000"/>
                                  </a:srgbClr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80933" name="Group 74"/>
              <p:cNvGrpSpPr>
                <a:grpSpLocks/>
              </p:cNvGrpSpPr>
              <p:nvPr/>
            </p:nvGrpSpPr>
            <p:grpSpPr bwMode="auto">
              <a:xfrm>
                <a:off x="3271" y="1920"/>
                <a:ext cx="825" cy="676"/>
                <a:chOff x="3225" y="1966"/>
                <a:chExt cx="825" cy="676"/>
              </a:xfrm>
            </p:grpSpPr>
            <p:grpSp>
              <p:nvGrpSpPr>
                <p:cNvPr id="81003" name="Group 75"/>
                <p:cNvGrpSpPr>
                  <a:grpSpLocks/>
                </p:cNvGrpSpPr>
                <p:nvPr/>
              </p:nvGrpSpPr>
              <p:grpSpPr bwMode="auto">
                <a:xfrm>
                  <a:off x="3225" y="2094"/>
                  <a:ext cx="165" cy="173"/>
                  <a:chOff x="319" y="3612"/>
                  <a:chExt cx="165" cy="173"/>
                </a:xfrm>
              </p:grpSpPr>
              <p:sp>
                <p:nvSpPr>
                  <p:cNvPr id="81009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347" y="3612"/>
                    <a:ext cx="128" cy="173"/>
                  </a:xfrm>
                  <a:prstGeom prst="line">
                    <a:avLst/>
                  </a:prstGeom>
                  <a:noFill/>
                  <a:ln w="38100">
                    <a:solidFill>
                      <a:srgbClr val="FF505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010" name="Line 7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9" y="3620"/>
                    <a:ext cx="165" cy="128"/>
                  </a:xfrm>
                  <a:prstGeom prst="line">
                    <a:avLst/>
                  </a:prstGeom>
                  <a:noFill/>
                  <a:ln w="28575">
                    <a:solidFill>
                      <a:srgbClr val="FF505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1004" name="Line 78"/>
                <p:cNvSpPr>
                  <a:spLocks noChangeShapeType="1"/>
                </p:cNvSpPr>
                <p:nvPr/>
              </p:nvSpPr>
              <p:spPr bwMode="auto">
                <a:xfrm>
                  <a:off x="3254" y="2313"/>
                  <a:ext cx="7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005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3483" y="1966"/>
                  <a:ext cx="0" cy="6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006" name="Line 80"/>
                <p:cNvSpPr>
                  <a:spLocks noChangeShapeType="1"/>
                </p:cNvSpPr>
                <p:nvPr/>
              </p:nvSpPr>
              <p:spPr bwMode="auto">
                <a:xfrm>
                  <a:off x="3374" y="2149"/>
                  <a:ext cx="639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007" name="Line 81"/>
                <p:cNvSpPr>
                  <a:spLocks noChangeShapeType="1"/>
                </p:cNvSpPr>
                <p:nvPr/>
              </p:nvSpPr>
              <p:spPr bwMode="auto">
                <a:xfrm>
                  <a:off x="3365" y="2487"/>
                  <a:ext cx="639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008" name="Freeform 82"/>
                <p:cNvSpPr>
                  <a:spLocks/>
                </p:cNvSpPr>
                <p:nvPr/>
              </p:nvSpPr>
              <p:spPr bwMode="auto">
                <a:xfrm>
                  <a:off x="3483" y="2158"/>
                  <a:ext cx="512" cy="353"/>
                </a:xfrm>
                <a:custGeom>
                  <a:avLst/>
                  <a:gdLst>
                    <a:gd name="T0" fmla="*/ 0 w 512"/>
                    <a:gd name="T1" fmla="*/ 0 h 353"/>
                    <a:gd name="T2" fmla="*/ 174 w 512"/>
                    <a:gd name="T3" fmla="*/ 329 h 353"/>
                    <a:gd name="T4" fmla="*/ 302 w 512"/>
                    <a:gd name="T5" fmla="*/ 0 h 353"/>
                    <a:gd name="T6" fmla="*/ 412 w 512"/>
                    <a:gd name="T7" fmla="*/ 329 h 353"/>
                    <a:gd name="T8" fmla="*/ 512 w 512"/>
                    <a:gd name="T9" fmla="*/ 146 h 3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12"/>
                    <a:gd name="T16" fmla="*/ 0 h 353"/>
                    <a:gd name="T17" fmla="*/ 512 w 512"/>
                    <a:gd name="T18" fmla="*/ 353 h 3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12" h="353">
                      <a:moveTo>
                        <a:pt x="0" y="0"/>
                      </a:moveTo>
                      <a:cubicBezTo>
                        <a:pt x="62" y="164"/>
                        <a:pt x="124" y="329"/>
                        <a:pt x="174" y="329"/>
                      </a:cubicBezTo>
                      <a:cubicBezTo>
                        <a:pt x="224" y="329"/>
                        <a:pt x="262" y="0"/>
                        <a:pt x="302" y="0"/>
                      </a:cubicBezTo>
                      <a:cubicBezTo>
                        <a:pt x="342" y="0"/>
                        <a:pt x="377" y="305"/>
                        <a:pt x="412" y="329"/>
                      </a:cubicBezTo>
                      <a:cubicBezTo>
                        <a:pt x="447" y="353"/>
                        <a:pt x="479" y="249"/>
                        <a:pt x="512" y="14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934" name="Group 83"/>
              <p:cNvGrpSpPr>
                <a:grpSpLocks/>
              </p:cNvGrpSpPr>
              <p:nvPr/>
            </p:nvGrpSpPr>
            <p:grpSpPr bwMode="auto">
              <a:xfrm>
                <a:off x="1672" y="1371"/>
                <a:ext cx="796" cy="676"/>
                <a:chOff x="1672" y="1371"/>
                <a:chExt cx="796" cy="676"/>
              </a:xfrm>
            </p:grpSpPr>
            <p:sp>
              <p:nvSpPr>
                <p:cNvPr id="80998" name="Line 84"/>
                <p:cNvSpPr>
                  <a:spLocks noChangeShapeType="1"/>
                </p:cNvSpPr>
                <p:nvPr/>
              </p:nvSpPr>
              <p:spPr bwMode="auto">
                <a:xfrm>
                  <a:off x="1672" y="1718"/>
                  <a:ext cx="7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99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1901" y="1371"/>
                  <a:ext cx="0" cy="6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000" name="Line 86"/>
                <p:cNvSpPr>
                  <a:spLocks noChangeShapeType="1"/>
                </p:cNvSpPr>
                <p:nvPr/>
              </p:nvSpPr>
              <p:spPr bwMode="auto">
                <a:xfrm>
                  <a:off x="1792" y="1554"/>
                  <a:ext cx="639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001" name="Line 87"/>
                <p:cNvSpPr>
                  <a:spLocks noChangeShapeType="1"/>
                </p:cNvSpPr>
                <p:nvPr/>
              </p:nvSpPr>
              <p:spPr bwMode="auto">
                <a:xfrm>
                  <a:off x="1783" y="1892"/>
                  <a:ext cx="639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002" name="Freeform 88"/>
                <p:cNvSpPr>
                  <a:spLocks/>
                </p:cNvSpPr>
                <p:nvPr/>
              </p:nvSpPr>
              <p:spPr bwMode="auto">
                <a:xfrm>
                  <a:off x="1901" y="1563"/>
                  <a:ext cx="512" cy="353"/>
                </a:xfrm>
                <a:custGeom>
                  <a:avLst/>
                  <a:gdLst>
                    <a:gd name="T0" fmla="*/ 0 w 512"/>
                    <a:gd name="T1" fmla="*/ 0 h 353"/>
                    <a:gd name="T2" fmla="*/ 174 w 512"/>
                    <a:gd name="T3" fmla="*/ 329 h 353"/>
                    <a:gd name="T4" fmla="*/ 302 w 512"/>
                    <a:gd name="T5" fmla="*/ 0 h 353"/>
                    <a:gd name="T6" fmla="*/ 412 w 512"/>
                    <a:gd name="T7" fmla="*/ 329 h 353"/>
                    <a:gd name="T8" fmla="*/ 512 w 512"/>
                    <a:gd name="T9" fmla="*/ 146 h 3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12"/>
                    <a:gd name="T16" fmla="*/ 0 h 353"/>
                    <a:gd name="T17" fmla="*/ 512 w 512"/>
                    <a:gd name="T18" fmla="*/ 353 h 3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12" h="353">
                      <a:moveTo>
                        <a:pt x="0" y="0"/>
                      </a:moveTo>
                      <a:cubicBezTo>
                        <a:pt x="62" y="164"/>
                        <a:pt x="124" y="329"/>
                        <a:pt x="174" y="329"/>
                      </a:cubicBezTo>
                      <a:cubicBezTo>
                        <a:pt x="224" y="329"/>
                        <a:pt x="262" y="0"/>
                        <a:pt x="302" y="0"/>
                      </a:cubicBezTo>
                      <a:cubicBezTo>
                        <a:pt x="342" y="0"/>
                        <a:pt x="377" y="305"/>
                        <a:pt x="412" y="329"/>
                      </a:cubicBezTo>
                      <a:cubicBezTo>
                        <a:pt x="447" y="353"/>
                        <a:pt x="479" y="249"/>
                        <a:pt x="512" y="14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935" name="Group 89"/>
              <p:cNvGrpSpPr>
                <a:grpSpLocks/>
              </p:cNvGrpSpPr>
              <p:nvPr/>
            </p:nvGrpSpPr>
            <p:grpSpPr bwMode="auto">
              <a:xfrm>
                <a:off x="959" y="2121"/>
                <a:ext cx="796" cy="676"/>
                <a:chOff x="1672" y="1371"/>
                <a:chExt cx="796" cy="676"/>
              </a:xfrm>
            </p:grpSpPr>
            <p:sp>
              <p:nvSpPr>
                <p:cNvPr id="80993" name="Line 90"/>
                <p:cNvSpPr>
                  <a:spLocks noChangeShapeType="1"/>
                </p:cNvSpPr>
                <p:nvPr/>
              </p:nvSpPr>
              <p:spPr bwMode="auto">
                <a:xfrm>
                  <a:off x="1672" y="1718"/>
                  <a:ext cx="7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94" name="Line 91"/>
                <p:cNvSpPr>
                  <a:spLocks noChangeShapeType="1"/>
                </p:cNvSpPr>
                <p:nvPr/>
              </p:nvSpPr>
              <p:spPr bwMode="auto">
                <a:xfrm flipV="1">
                  <a:off x="1901" y="1371"/>
                  <a:ext cx="0" cy="6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95" name="Line 92"/>
                <p:cNvSpPr>
                  <a:spLocks noChangeShapeType="1"/>
                </p:cNvSpPr>
                <p:nvPr/>
              </p:nvSpPr>
              <p:spPr bwMode="auto">
                <a:xfrm>
                  <a:off x="1792" y="1554"/>
                  <a:ext cx="639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96" name="Line 93"/>
                <p:cNvSpPr>
                  <a:spLocks noChangeShapeType="1"/>
                </p:cNvSpPr>
                <p:nvPr/>
              </p:nvSpPr>
              <p:spPr bwMode="auto">
                <a:xfrm>
                  <a:off x="1783" y="1892"/>
                  <a:ext cx="639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97" name="Freeform 94"/>
                <p:cNvSpPr>
                  <a:spLocks/>
                </p:cNvSpPr>
                <p:nvPr/>
              </p:nvSpPr>
              <p:spPr bwMode="auto">
                <a:xfrm>
                  <a:off x="1901" y="1563"/>
                  <a:ext cx="512" cy="353"/>
                </a:xfrm>
                <a:custGeom>
                  <a:avLst/>
                  <a:gdLst>
                    <a:gd name="T0" fmla="*/ 0 w 512"/>
                    <a:gd name="T1" fmla="*/ 0 h 353"/>
                    <a:gd name="T2" fmla="*/ 174 w 512"/>
                    <a:gd name="T3" fmla="*/ 329 h 353"/>
                    <a:gd name="T4" fmla="*/ 302 w 512"/>
                    <a:gd name="T5" fmla="*/ 0 h 353"/>
                    <a:gd name="T6" fmla="*/ 412 w 512"/>
                    <a:gd name="T7" fmla="*/ 329 h 353"/>
                    <a:gd name="T8" fmla="*/ 512 w 512"/>
                    <a:gd name="T9" fmla="*/ 146 h 3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12"/>
                    <a:gd name="T16" fmla="*/ 0 h 353"/>
                    <a:gd name="T17" fmla="*/ 512 w 512"/>
                    <a:gd name="T18" fmla="*/ 353 h 3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12" h="353">
                      <a:moveTo>
                        <a:pt x="0" y="0"/>
                      </a:moveTo>
                      <a:cubicBezTo>
                        <a:pt x="62" y="164"/>
                        <a:pt x="124" y="329"/>
                        <a:pt x="174" y="329"/>
                      </a:cubicBezTo>
                      <a:cubicBezTo>
                        <a:pt x="224" y="329"/>
                        <a:pt x="262" y="0"/>
                        <a:pt x="302" y="0"/>
                      </a:cubicBezTo>
                      <a:cubicBezTo>
                        <a:pt x="342" y="0"/>
                        <a:pt x="377" y="305"/>
                        <a:pt x="412" y="329"/>
                      </a:cubicBezTo>
                      <a:cubicBezTo>
                        <a:pt x="447" y="353"/>
                        <a:pt x="479" y="249"/>
                        <a:pt x="512" y="14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0936" name="Line 95"/>
              <p:cNvSpPr>
                <a:spLocks noChangeShapeType="1"/>
              </p:cNvSpPr>
              <p:nvPr/>
            </p:nvSpPr>
            <p:spPr bwMode="auto">
              <a:xfrm>
                <a:off x="411" y="1983"/>
                <a:ext cx="7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37" name="Line 96"/>
              <p:cNvSpPr>
                <a:spLocks noChangeShapeType="1"/>
              </p:cNvSpPr>
              <p:nvPr/>
            </p:nvSpPr>
            <p:spPr bwMode="auto">
              <a:xfrm flipV="1">
                <a:off x="640" y="1636"/>
                <a:ext cx="0" cy="6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38" name="Freeform 97"/>
              <p:cNvSpPr>
                <a:spLocks/>
              </p:cNvSpPr>
              <p:nvPr/>
            </p:nvSpPr>
            <p:spPr bwMode="auto">
              <a:xfrm>
                <a:off x="640" y="1636"/>
                <a:ext cx="485" cy="265"/>
              </a:xfrm>
              <a:custGeom>
                <a:avLst/>
                <a:gdLst>
                  <a:gd name="T0" fmla="*/ 0 w 485"/>
                  <a:gd name="T1" fmla="*/ 265 h 265"/>
                  <a:gd name="T2" fmla="*/ 265 w 485"/>
                  <a:gd name="T3" fmla="*/ 192 h 265"/>
                  <a:gd name="T4" fmla="*/ 485 w 485"/>
                  <a:gd name="T5" fmla="*/ 0 h 265"/>
                  <a:gd name="T6" fmla="*/ 0 60000 65536"/>
                  <a:gd name="T7" fmla="*/ 0 60000 65536"/>
                  <a:gd name="T8" fmla="*/ 0 60000 65536"/>
                  <a:gd name="T9" fmla="*/ 0 w 485"/>
                  <a:gd name="T10" fmla="*/ 0 h 265"/>
                  <a:gd name="T11" fmla="*/ 485 w 485"/>
                  <a:gd name="T12" fmla="*/ 265 h 2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5" h="265">
                    <a:moveTo>
                      <a:pt x="0" y="265"/>
                    </a:moveTo>
                    <a:cubicBezTo>
                      <a:pt x="92" y="250"/>
                      <a:pt x="184" y="236"/>
                      <a:pt x="265" y="192"/>
                    </a:cubicBezTo>
                    <a:cubicBezTo>
                      <a:pt x="346" y="148"/>
                      <a:pt x="448" y="32"/>
                      <a:pt x="485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39" name="Freeform 98"/>
              <p:cNvSpPr>
                <a:spLocks/>
              </p:cNvSpPr>
              <p:nvPr/>
            </p:nvSpPr>
            <p:spPr bwMode="auto">
              <a:xfrm flipV="1">
                <a:off x="640" y="2067"/>
                <a:ext cx="485" cy="265"/>
              </a:xfrm>
              <a:custGeom>
                <a:avLst/>
                <a:gdLst>
                  <a:gd name="T0" fmla="*/ 0 w 485"/>
                  <a:gd name="T1" fmla="*/ 265 h 265"/>
                  <a:gd name="T2" fmla="*/ 265 w 485"/>
                  <a:gd name="T3" fmla="*/ 192 h 265"/>
                  <a:gd name="T4" fmla="*/ 485 w 485"/>
                  <a:gd name="T5" fmla="*/ 0 h 265"/>
                  <a:gd name="T6" fmla="*/ 0 60000 65536"/>
                  <a:gd name="T7" fmla="*/ 0 60000 65536"/>
                  <a:gd name="T8" fmla="*/ 0 60000 65536"/>
                  <a:gd name="T9" fmla="*/ 0 w 485"/>
                  <a:gd name="T10" fmla="*/ 0 h 265"/>
                  <a:gd name="T11" fmla="*/ 485 w 485"/>
                  <a:gd name="T12" fmla="*/ 265 h 2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5" h="265">
                    <a:moveTo>
                      <a:pt x="0" y="265"/>
                    </a:moveTo>
                    <a:cubicBezTo>
                      <a:pt x="92" y="250"/>
                      <a:pt x="184" y="236"/>
                      <a:pt x="265" y="192"/>
                    </a:cubicBezTo>
                    <a:cubicBezTo>
                      <a:pt x="346" y="148"/>
                      <a:pt x="448" y="32"/>
                      <a:pt x="485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40" name="Freeform 99"/>
              <p:cNvSpPr>
                <a:spLocks/>
              </p:cNvSpPr>
              <p:nvPr/>
            </p:nvSpPr>
            <p:spPr bwMode="auto">
              <a:xfrm>
                <a:off x="640" y="1773"/>
                <a:ext cx="393" cy="476"/>
              </a:xfrm>
              <a:custGeom>
                <a:avLst/>
                <a:gdLst>
                  <a:gd name="T0" fmla="*/ 0 w 393"/>
                  <a:gd name="T1" fmla="*/ 229 h 476"/>
                  <a:gd name="T2" fmla="*/ 55 w 393"/>
                  <a:gd name="T3" fmla="*/ 137 h 476"/>
                  <a:gd name="T4" fmla="*/ 91 w 393"/>
                  <a:gd name="T5" fmla="*/ 311 h 476"/>
                  <a:gd name="T6" fmla="*/ 183 w 393"/>
                  <a:gd name="T7" fmla="*/ 92 h 476"/>
                  <a:gd name="T8" fmla="*/ 256 w 393"/>
                  <a:gd name="T9" fmla="*/ 366 h 476"/>
                  <a:gd name="T10" fmla="*/ 329 w 393"/>
                  <a:gd name="T11" fmla="*/ 18 h 476"/>
                  <a:gd name="T12" fmla="*/ 393 w 393"/>
                  <a:gd name="T13" fmla="*/ 476 h 4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93"/>
                  <a:gd name="T22" fmla="*/ 0 h 476"/>
                  <a:gd name="T23" fmla="*/ 393 w 393"/>
                  <a:gd name="T24" fmla="*/ 476 h 4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93" h="476">
                    <a:moveTo>
                      <a:pt x="0" y="229"/>
                    </a:moveTo>
                    <a:cubicBezTo>
                      <a:pt x="20" y="176"/>
                      <a:pt x="40" y="123"/>
                      <a:pt x="55" y="137"/>
                    </a:cubicBezTo>
                    <a:cubicBezTo>
                      <a:pt x="70" y="151"/>
                      <a:pt x="70" y="318"/>
                      <a:pt x="91" y="311"/>
                    </a:cubicBezTo>
                    <a:cubicBezTo>
                      <a:pt x="112" y="304"/>
                      <a:pt x="156" y="83"/>
                      <a:pt x="183" y="92"/>
                    </a:cubicBezTo>
                    <a:cubicBezTo>
                      <a:pt x="210" y="101"/>
                      <a:pt x="232" y="378"/>
                      <a:pt x="256" y="366"/>
                    </a:cubicBezTo>
                    <a:cubicBezTo>
                      <a:pt x="280" y="354"/>
                      <a:pt x="306" y="0"/>
                      <a:pt x="329" y="18"/>
                    </a:cubicBezTo>
                    <a:cubicBezTo>
                      <a:pt x="352" y="36"/>
                      <a:pt x="372" y="256"/>
                      <a:pt x="393" y="4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0941" name="Group 100"/>
              <p:cNvGrpSpPr>
                <a:grpSpLocks/>
              </p:cNvGrpSpPr>
              <p:nvPr/>
            </p:nvGrpSpPr>
            <p:grpSpPr bwMode="auto">
              <a:xfrm>
                <a:off x="1772" y="2835"/>
                <a:ext cx="165" cy="173"/>
                <a:chOff x="319" y="3612"/>
                <a:chExt cx="165" cy="173"/>
              </a:xfrm>
            </p:grpSpPr>
            <p:sp>
              <p:nvSpPr>
                <p:cNvPr id="80991" name="Line 101"/>
                <p:cNvSpPr>
                  <a:spLocks noChangeShapeType="1"/>
                </p:cNvSpPr>
                <p:nvPr/>
              </p:nvSpPr>
              <p:spPr bwMode="auto">
                <a:xfrm>
                  <a:off x="347" y="3612"/>
                  <a:ext cx="128" cy="173"/>
                </a:xfrm>
                <a:prstGeom prst="line">
                  <a:avLst/>
                </a:prstGeom>
                <a:noFill/>
                <a:ln w="38100">
                  <a:solidFill>
                    <a:srgbClr val="FF5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92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319" y="3620"/>
                  <a:ext cx="165" cy="128"/>
                </a:xfrm>
                <a:prstGeom prst="line">
                  <a:avLst/>
                </a:prstGeom>
                <a:noFill/>
                <a:ln w="28575">
                  <a:solidFill>
                    <a:srgbClr val="FF5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942" name="Group 103"/>
              <p:cNvGrpSpPr>
                <a:grpSpLocks/>
              </p:cNvGrpSpPr>
              <p:nvPr/>
            </p:nvGrpSpPr>
            <p:grpSpPr bwMode="auto">
              <a:xfrm>
                <a:off x="1747" y="2587"/>
                <a:ext cx="796" cy="758"/>
                <a:chOff x="146" y="3483"/>
                <a:chExt cx="796" cy="758"/>
              </a:xfrm>
            </p:grpSpPr>
            <p:sp>
              <p:nvSpPr>
                <p:cNvPr id="80986" name="Line 104"/>
                <p:cNvSpPr>
                  <a:spLocks noChangeShapeType="1"/>
                </p:cNvSpPr>
                <p:nvPr/>
              </p:nvSpPr>
              <p:spPr bwMode="auto">
                <a:xfrm>
                  <a:off x="146" y="3912"/>
                  <a:ext cx="7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87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375" y="3483"/>
                  <a:ext cx="0" cy="7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88" name="Freeform 106"/>
                <p:cNvSpPr>
                  <a:spLocks/>
                </p:cNvSpPr>
                <p:nvPr/>
              </p:nvSpPr>
              <p:spPr bwMode="auto">
                <a:xfrm flipH="1">
                  <a:off x="375" y="3574"/>
                  <a:ext cx="485" cy="265"/>
                </a:xfrm>
                <a:custGeom>
                  <a:avLst/>
                  <a:gdLst>
                    <a:gd name="T0" fmla="*/ 0 w 485"/>
                    <a:gd name="T1" fmla="*/ 265 h 265"/>
                    <a:gd name="T2" fmla="*/ 265 w 485"/>
                    <a:gd name="T3" fmla="*/ 192 h 265"/>
                    <a:gd name="T4" fmla="*/ 485 w 485"/>
                    <a:gd name="T5" fmla="*/ 0 h 265"/>
                    <a:gd name="T6" fmla="*/ 0 60000 65536"/>
                    <a:gd name="T7" fmla="*/ 0 60000 65536"/>
                    <a:gd name="T8" fmla="*/ 0 60000 65536"/>
                    <a:gd name="T9" fmla="*/ 0 w 485"/>
                    <a:gd name="T10" fmla="*/ 0 h 265"/>
                    <a:gd name="T11" fmla="*/ 485 w 485"/>
                    <a:gd name="T12" fmla="*/ 265 h 26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5" h="265">
                      <a:moveTo>
                        <a:pt x="0" y="265"/>
                      </a:moveTo>
                      <a:cubicBezTo>
                        <a:pt x="92" y="250"/>
                        <a:pt x="184" y="236"/>
                        <a:pt x="265" y="192"/>
                      </a:cubicBezTo>
                      <a:cubicBezTo>
                        <a:pt x="346" y="148"/>
                        <a:pt x="448" y="32"/>
                        <a:pt x="485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89" name="Freeform 107"/>
                <p:cNvSpPr>
                  <a:spLocks/>
                </p:cNvSpPr>
                <p:nvPr/>
              </p:nvSpPr>
              <p:spPr bwMode="auto">
                <a:xfrm flipH="1" flipV="1">
                  <a:off x="365" y="3968"/>
                  <a:ext cx="485" cy="265"/>
                </a:xfrm>
                <a:custGeom>
                  <a:avLst/>
                  <a:gdLst>
                    <a:gd name="T0" fmla="*/ 0 w 485"/>
                    <a:gd name="T1" fmla="*/ 265 h 265"/>
                    <a:gd name="T2" fmla="*/ 265 w 485"/>
                    <a:gd name="T3" fmla="*/ 192 h 265"/>
                    <a:gd name="T4" fmla="*/ 485 w 485"/>
                    <a:gd name="T5" fmla="*/ 0 h 265"/>
                    <a:gd name="T6" fmla="*/ 0 60000 65536"/>
                    <a:gd name="T7" fmla="*/ 0 60000 65536"/>
                    <a:gd name="T8" fmla="*/ 0 60000 65536"/>
                    <a:gd name="T9" fmla="*/ 0 w 485"/>
                    <a:gd name="T10" fmla="*/ 0 h 265"/>
                    <a:gd name="T11" fmla="*/ 485 w 485"/>
                    <a:gd name="T12" fmla="*/ 265 h 26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5" h="265">
                      <a:moveTo>
                        <a:pt x="0" y="265"/>
                      </a:moveTo>
                      <a:cubicBezTo>
                        <a:pt x="92" y="250"/>
                        <a:pt x="184" y="236"/>
                        <a:pt x="265" y="192"/>
                      </a:cubicBezTo>
                      <a:cubicBezTo>
                        <a:pt x="346" y="148"/>
                        <a:pt x="448" y="32"/>
                        <a:pt x="485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90" name="Freeform 108"/>
                <p:cNvSpPr>
                  <a:spLocks/>
                </p:cNvSpPr>
                <p:nvPr/>
              </p:nvSpPr>
              <p:spPr bwMode="auto">
                <a:xfrm flipH="1">
                  <a:off x="375" y="3702"/>
                  <a:ext cx="393" cy="476"/>
                </a:xfrm>
                <a:custGeom>
                  <a:avLst/>
                  <a:gdLst>
                    <a:gd name="T0" fmla="*/ 0 w 393"/>
                    <a:gd name="T1" fmla="*/ 229 h 476"/>
                    <a:gd name="T2" fmla="*/ 55 w 393"/>
                    <a:gd name="T3" fmla="*/ 137 h 476"/>
                    <a:gd name="T4" fmla="*/ 91 w 393"/>
                    <a:gd name="T5" fmla="*/ 311 h 476"/>
                    <a:gd name="T6" fmla="*/ 183 w 393"/>
                    <a:gd name="T7" fmla="*/ 92 h 476"/>
                    <a:gd name="T8" fmla="*/ 256 w 393"/>
                    <a:gd name="T9" fmla="*/ 366 h 476"/>
                    <a:gd name="T10" fmla="*/ 329 w 393"/>
                    <a:gd name="T11" fmla="*/ 18 h 476"/>
                    <a:gd name="T12" fmla="*/ 393 w 393"/>
                    <a:gd name="T13" fmla="*/ 476 h 4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93"/>
                    <a:gd name="T22" fmla="*/ 0 h 476"/>
                    <a:gd name="T23" fmla="*/ 393 w 393"/>
                    <a:gd name="T24" fmla="*/ 476 h 4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93" h="476">
                      <a:moveTo>
                        <a:pt x="0" y="229"/>
                      </a:moveTo>
                      <a:cubicBezTo>
                        <a:pt x="20" y="176"/>
                        <a:pt x="40" y="123"/>
                        <a:pt x="55" y="137"/>
                      </a:cubicBezTo>
                      <a:cubicBezTo>
                        <a:pt x="70" y="151"/>
                        <a:pt x="70" y="318"/>
                        <a:pt x="91" y="311"/>
                      </a:cubicBezTo>
                      <a:cubicBezTo>
                        <a:pt x="112" y="304"/>
                        <a:pt x="156" y="83"/>
                        <a:pt x="183" y="92"/>
                      </a:cubicBezTo>
                      <a:cubicBezTo>
                        <a:pt x="210" y="101"/>
                        <a:pt x="232" y="378"/>
                        <a:pt x="256" y="366"/>
                      </a:cubicBezTo>
                      <a:cubicBezTo>
                        <a:pt x="280" y="354"/>
                        <a:pt x="306" y="0"/>
                        <a:pt x="329" y="18"/>
                      </a:cubicBezTo>
                      <a:cubicBezTo>
                        <a:pt x="352" y="36"/>
                        <a:pt x="372" y="256"/>
                        <a:pt x="393" y="4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943" name="Group 109"/>
              <p:cNvGrpSpPr>
                <a:grpSpLocks/>
              </p:cNvGrpSpPr>
              <p:nvPr/>
            </p:nvGrpSpPr>
            <p:grpSpPr bwMode="auto">
              <a:xfrm>
                <a:off x="3162" y="2852"/>
                <a:ext cx="165" cy="173"/>
                <a:chOff x="319" y="3612"/>
                <a:chExt cx="165" cy="173"/>
              </a:xfrm>
            </p:grpSpPr>
            <p:sp>
              <p:nvSpPr>
                <p:cNvPr id="80984" name="Line 110"/>
                <p:cNvSpPr>
                  <a:spLocks noChangeShapeType="1"/>
                </p:cNvSpPr>
                <p:nvPr/>
              </p:nvSpPr>
              <p:spPr bwMode="auto">
                <a:xfrm>
                  <a:off x="347" y="3612"/>
                  <a:ext cx="128" cy="173"/>
                </a:xfrm>
                <a:prstGeom prst="line">
                  <a:avLst/>
                </a:prstGeom>
                <a:noFill/>
                <a:ln w="38100">
                  <a:solidFill>
                    <a:srgbClr val="FF5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85" name="Line 111"/>
                <p:cNvSpPr>
                  <a:spLocks noChangeShapeType="1"/>
                </p:cNvSpPr>
                <p:nvPr/>
              </p:nvSpPr>
              <p:spPr bwMode="auto">
                <a:xfrm flipH="1">
                  <a:off x="319" y="3620"/>
                  <a:ext cx="165" cy="128"/>
                </a:xfrm>
                <a:prstGeom prst="line">
                  <a:avLst/>
                </a:prstGeom>
                <a:noFill/>
                <a:ln w="28575">
                  <a:solidFill>
                    <a:srgbClr val="FF5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944" name="Group 112"/>
              <p:cNvGrpSpPr>
                <a:grpSpLocks/>
              </p:cNvGrpSpPr>
              <p:nvPr/>
            </p:nvGrpSpPr>
            <p:grpSpPr bwMode="auto">
              <a:xfrm>
                <a:off x="2835" y="2826"/>
                <a:ext cx="796" cy="575"/>
                <a:chOff x="4389" y="3393"/>
                <a:chExt cx="796" cy="575"/>
              </a:xfrm>
            </p:grpSpPr>
            <p:sp>
              <p:nvSpPr>
                <p:cNvPr id="80971" name="Line 113"/>
                <p:cNvSpPr>
                  <a:spLocks noChangeShapeType="1"/>
                </p:cNvSpPr>
                <p:nvPr/>
              </p:nvSpPr>
              <p:spPr bwMode="auto">
                <a:xfrm>
                  <a:off x="4389" y="3849"/>
                  <a:ext cx="7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72" name="Line 114"/>
                <p:cNvSpPr>
                  <a:spLocks noChangeShapeType="1"/>
                </p:cNvSpPr>
                <p:nvPr/>
              </p:nvSpPr>
              <p:spPr bwMode="auto">
                <a:xfrm flipV="1">
                  <a:off x="4609" y="3393"/>
                  <a:ext cx="9" cy="5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73" name="Freeform 115"/>
                <p:cNvSpPr>
                  <a:spLocks/>
                </p:cNvSpPr>
                <p:nvPr/>
              </p:nvSpPr>
              <p:spPr bwMode="auto">
                <a:xfrm flipH="1">
                  <a:off x="4609" y="3493"/>
                  <a:ext cx="485" cy="265"/>
                </a:xfrm>
                <a:custGeom>
                  <a:avLst/>
                  <a:gdLst>
                    <a:gd name="T0" fmla="*/ 0 w 485"/>
                    <a:gd name="T1" fmla="*/ 265 h 265"/>
                    <a:gd name="T2" fmla="*/ 265 w 485"/>
                    <a:gd name="T3" fmla="*/ 192 h 265"/>
                    <a:gd name="T4" fmla="*/ 485 w 485"/>
                    <a:gd name="T5" fmla="*/ 0 h 265"/>
                    <a:gd name="T6" fmla="*/ 0 60000 65536"/>
                    <a:gd name="T7" fmla="*/ 0 60000 65536"/>
                    <a:gd name="T8" fmla="*/ 0 60000 65536"/>
                    <a:gd name="T9" fmla="*/ 0 w 485"/>
                    <a:gd name="T10" fmla="*/ 0 h 265"/>
                    <a:gd name="T11" fmla="*/ 485 w 485"/>
                    <a:gd name="T12" fmla="*/ 265 h 26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5" h="265">
                      <a:moveTo>
                        <a:pt x="0" y="265"/>
                      </a:moveTo>
                      <a:cubicBezTo>
                        <a:pt x="92" y="250"/>
                        <a:pt x="184" y="236"/>
                        <a:pt x="265" y="192"/>
                      </a:cubicBezTo>
                      <a:cubicBezTo>
                        <a:pt x="346" y="148"/>
                        <a:pt x="448" y="32"/>
                        <a:pt x="485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74" name="Line 116"/>
                <p:cNvSpPr>
                  <a:spLocks noChangeShapeType="1"/>
                </p:cNvSpPr>
                <p:nvPr/>
              </p:nvSpPr>
              <p:spPr bwMode="auto">
                <a:xfrm>
                  <a:off x="4617" y="3520"/>
                  <a:ext cx="0" cy="32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75" name="Line 117"/>
                <p:cNvSpPr>
                  <a:spLocks noChangeShapeType="1"/>
                </p:cNvSpPr>
                <p:nvPr/>
              </p:nvSpPr>
              <p:spPr bwMode="auto">
                <a:xfrm>
                  <a:off x="4672" y="3557"/>
                  <a:ext cx="0" cy="29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76" name="Line 118"/>
                <p:cNvSpPr>
                  <a:spLocks noChangeShapeType="1"/>
                </p:cNvSpPr>
                <p:nvPr/>
              </p:nvSpPr>
              <p:spPr bwMode="auto">
                <a:xfrm>
                  <a:off x="4727" y="3629"/>
                  <a:ext cx="0" cy="22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77" name="Line 119"/>
                <p:cNvSpPr>
                  <a:spLocks noChangeShapeType="1"/>
                </p:cNvSpPr>
                <p:nvPr/>
              </p:nvSpPr>
              <p:spPr bwMode="auto">
                <a:xfrm>
                  <a:off x="4782" y="3666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78" name="Line 120"/>
                <p:cNvSpPr>
                  <a:spLocks noChangeShapeType="1"/>
                </p:cNvSpPr>
                <p:nvPr/>
              </p:nvSpPr>
              <p:spPr bwMode="auto">
                <a:xfrm>
                  <a:off x="4828" y="3695"/>
                  <a:ext cx="9" cy="16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79" name="Line 121"/>
                <p:cNvSpPr>
                  <a:spLocks noChangeShapeType="1"/>
                </p:cNvSpPr>
                <p:nvPr/>
              </p:nvSpPr>
              <p:spPr bwMode="auto">
                <a:xfrm flipH="1">
                  <a:off x="4883" y="3722"/>
                  <a:ext cx="0" cy="13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80" name="Line 122"/>
                <p:cNvSpPr>
                  <a:spLocks noChangeShapeType="1"/>
                </p:cNvSpPr>
                <p:nvPr/>
              </p:nvSpPr>
              <p:spPr bwMode="auto">
                <a:xfrm flipH="1">
                  <a:off x="4929" y="3739"/>
                  <a:ext cx="9" cy="12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81" name="Line 123"/>
                <p:cNvSpPr>
                  <a:spLocks noChangeShapeType="1"/>
                </p:cNvSpPr>
                <p:nvPr/>
              </p:nvSpPr>
              <p:spPr bwMode="auto">
                <a:xfrm flipH="1">
                  <a:off x="4975" y="3740"/>
                  <a:ext cx="9" cy="11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82" name="Line 124"/>
                <p:cNvSpPr>
                  <a:spLocks noChangeShapeType="1"/>
                </p:cNvSpPr>
                <p:nvPr/>
              </p:nvSpPr>
              <p:spPr bwMode="auto">
                <a:xfrm>
                  <a:off x="5011" y="3768"/>
                  <a:ext cx="0" cy="9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83" name="Line 125"/>
                <p:cNvSpPr>
                  <a:spLocks noChangeShapeType="1"/>
                </p:cNvSpPr>
                <p:nvPr/>
              </p:nvSpPr>
              <p:spPr bwMode="auto">
                <a:xfrm flipH="1">
                  <a:off x="5057" y="3759"/>
                  <a:ext cx="9" cy="1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945" name="Group 126"/>
              <p:cNvGrpSpPr>
                <a:grpSpLocks/>
              </p:cNvGrpSpPr>
              <p:nvPr/>
            </p:nvGrpSpPr>
            <p:grpSpPr bwMode="auto">
              <a:xfrm>
                <a:off x="3804" y="3019"/>
                <a:ext cx="796" cy="575"/>
                <a:chOff x="4188" y="3311"/>
                <a:chExt cx="796" cy="575"/>
              </a:xfrm>
            </p:grpSpPr>
            <p:sp>
              <p:nvSpPr>
                <p:cNvPr id="80959" name="Line 127"/>
                <p:cNvSpPr>
                  <a:spLocks noChangeShapeType="1"/>
                </p:cNvSpPr>
                <p:nvPr/>
              </p:nvSpPr>
              <p:spPr bwMode="auto">
                <a:xfrm>
                  <a:off x="4188" y="3767"/>
                  <a:ext cx="7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60" name="Line 128"/>
                <p:cNvSpPr>
                  <a:spLocks noChangeShapeType="1"/>
                </p:cNvSpPr>
                <p:nvPr/>
              </p:nvSpPr>
              <p:spPr bwMode="auto">
                <a:xfrm flipH="1" flipV="1">
                  <a:off x="4408" y="3311"/>
                  <a:ext cx="9" cy="5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61" name="Freeform 129"/>
                <p:cNvSpPr>
                  <a:spLocks/>
                </p:cNvSpPr>
                <p:nvPr/>
              </p:nvSpPr>
              <p:spPr bwMode="auto">
                <a:xfrm>
                  <a:off x="4408" y="3411"/>
                  <a:ext cx="485" cy="265"/>
                </a:xfrm>
                <a:custGeom>
                  <a:avLst/>
                  <a:gdLst>
                    <a:gd name="T0" fmla="*/ 0 w 485"/>
                    <a:gd name="T1" fmla="*/ 265 h 265"/>
                    <a:gd name="T2" fmla="*/ 265 w 485"/>
                    <a:gd name="T3" fmla="*/ 192 h 265"/>
                    <a:gd name="T4" fmla="*/ 485 w 485"/>
                    <a:gd name="T5" fmla="*/ 0 h 265"/>
                    <a:gd name="T6" fmla="*/ 0 60000 65536"/>
                    <a:gd name="T7" fmla="*/ 0 60000 65536"/>
                    <a:gd name="T8" fmla="*/ 0 60000 65536"/>
                    <a:gd name="T9" fmla="*/ 0 w 485"/>
                    <a:gd name="T10" fmla="*/ 0 h 265"/>
                    <a:gd name="T11" fmla="*/ 485 w 485"/>
                    <a:gd name="T12" fmla="*/ 265 h 26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5" h="265">
                      <a:moveTo>
                        <a:pt x="0" y="265"/>
                      </a:moveTo>
                      <a:cubicBezTo>
                        <a:pt x="92" y="250"/>
                        <a:pt x="184" y="236"/>
                        <a:pt x="265" y="192"/>
                      </a:cubicBezTo>
                      <a:cubicBezTo>
                        <a:pt x="346" y="148"/>
                        <a:pt x="448" y="32"/>
                        <a:pt x="485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62" name="Line 130"/>
                <p:cNvSpPr>
                  <a:spLocks noChangeShapeType="1"/>
                </p:cNvSpPr>
                <p:nvPr/>
              </p:nvSpPr>
              <p:spPr bwMode="auto">
                <a:xfrm>
                  <a:off x="4407" y="3657"/>
                  <a:ext cx="9" cy="11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63" name="Line 131"/>
                <p:cNvSpPr>
                  <a:spLocks noChangeShapeType="1"/>
                </p:cNvSpPr>
                <p:nvPr/>
              </p:nvSpPr>
              <p:spPr bwMode="auto">
                <a:xfrm flipH="1">
                  <a:off x="4471" y="3658"/>
                  <a:ext cx="9" cy="10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64" name="Line 132"/>
                <p:cNvSpPr>
                  <a:spLocks noChangeShapeType="1"/>
                </p:cNvSpPr>
                <p:nvPr/>
              </p:nvSpPr>
              <p:spPr bwMode="auto">
                <a:xfrm>
                  <a:off x="4526" y="3666"/>
                  <a:ext cx="0" cy="11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65" name="Line 133"/>
                <p:cNvSpPr>
                  <a:spLocks noChangeShapeType="1"/>
                </p:cNvSpPr>
                <p:nvPr/>
              </p:nvSpPr>
              <p:spPr bwMode="auto">
                <a:xfrm flipH="1">
                  <a:off x="4581" y="3630"/>
                  <a:ext cx="9" cy="14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66" name="Line 134"/>
                <p:cNvSpPr>
                  <a:spLocks noChangeShapeType="1"/>
                </p:cNvSpPr>
                <p:nvPr/>
              </p:nvSpPr>
              <p:spPr bwMode="auto">
                <a:xfrm>
                  <a:off x="4627" y="3613"/>
                  <a:ext cx="9" cy="16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67" name="Line 135"/>
                <p:cNvSpPr>
                  <a:spLocks noChangeShapeType="1"/>
                </p:cNvSpPr>
                <p:nvPr/>
              </p:nvSpPr>
              <p:spPr bwMode="auto">
                <a:xfrm flipH="1">
                  <a:off x="4682" y="3630"/>
                  <a:ext cx="0" cy="14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68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4728" y="3566"/>
                  <a:ext cx="0" cy="21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69" name="Line 137"/>
                <p:cNvSpPr>
                  <a:spLocks noChangeShapeType="1"/>
                </p:cNvSpPr>
                <p:nvPr/>
              </p:nvSpPr>
              <p:spPr bwMode="auto">
                <a:xfrm>
                  <a:off x="4765" y="3557"/>
                  <a:ext cx="9" cy="22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70" name="Line 138"/>
                <p:cNvSpPr>
                  <a:spLocks noChangeShapeType="1"/>
                </p:cNvSpPr>
                <p:nvPr/>
              </p:nvSpPr>
              <p:spPr bwMode="auto">
                <a:xfrm>
                  <a:off x="4820" y="3494"/>
                  <a:ext cx="9" cy="27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946" name="Group 139"/>
              <p:cNvGrpSpPr>
                <a:grpSpLocks/>
              </p:cNvGrpSpPr>
              <p:nvPr/>
            </p:nvGrpSpPr>
            <p:grpSpPr bwMode="auto">
              <a:xfrm>
                <a:off x="3705" y="2460"/>
                <a:ext cx="796" cy="466"/>
                <a:chOff x="4518" y="2067"/>
                <a:chExt cx="796" cy="466"/>
              </a:xfrm>
            </p:grpSpPr>
            <p:sp>
              <p:nvSpPr>
                <p:cNvPr id="80947" name="Line 140"/>
                <p:cNvSpPr>
                  <a:spLocks noChangeShapeType="1"/>
                </p:cNvSpPr>
                <p:nvPr/>
              </p:nvSpPr>
              <p:spPr bwMode="auto">
                <a:xfrm>
                  <a:off x="4518" y="2414"/>
                  <a:ext cx="7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48" name="Line 141"/>
                <p:cNvSpPr>
                  <a:spLocks noChangeShapeType="1"/>
                </p:cNvSpPr>
                <p:nvPr/>
              </p:nvSpPr>
              <p:spPr bwMode="auto">
                <a:xfrm flipH="1" flipV="1">
                  <a:off x="4747" y="2067"/>
                  <a:ext cx="0" cy="4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49" name="Line 142"/>
                <p:cNvSpPr>
                  <a:spLocks noChangeShapeType="1"/>
                </p:cNvSpPr>
                <p:nvPr/>
              </p:nvSpPr>
              <p:spPr bwMode="auto">
                <a:xfrm>
                  <a:off x="4737" y="2213"/>
                  <a:ext cx="9" cy="20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50" name="Line 143"/>
                <p:cNvSpPr>
                  <a:spLocks noChangeShapeType="1"/>
                </p:cNvSpPr>
                <p:nvPr/>
              </p:nvSpPr>
              <p:spPr bwMode="auto">
                <a:xfrm flipH="1">
                  <a:off x="4801" y="2196"/>
                  <a:ext cx="8" cy="21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51" name="Line 144"/>
                <p:cNvSpPr>
                  <a:spLocks noChangeShapeType="1"/>
                </p:cNvSpPr>
                <p:nvPr/>
              </p:nvSpPr>
              <p:spPr bwMode="auto">
                <a:xfrm>
                  <a:off x="4856" y="2176"/>
                  <a:ext cx="0" cy="24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52" name="Line 145"/>
                <p:cNvSpPr>
                  <a:spLocks noChangeShapeType="1"/>
                </p:cNvSpPr>
                <p:nvPr/>
              </p:nvSpPr>
              <p:spPr bwMode="auto">
                <a:xfrm flipH="1">
                  <a:off x="4911" y="2195"/>
                  <a:ext cx="9" cy="22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53" name="Line 146"/>
                <p:cNvSpPr>
                  <a:spLocks noChangeShapeType="1"/>
                </p:cNvSpPr>
                <p:nvPr/>
              </p:nvSpPr>
              <p:spPr bwMode="auto">
                <a:xfrm>
                  <a:off x="4957" y="2195"/>
                  <a:ext cx="9" cy="22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54" name="Line 147"/>
                <p:cNvSpPr>
                  <a:spLocks noChangeShapeType="1"/>
                </p:cNvSpPr>
                <p:nvPr/>
              </p:nvSpPr>
              <p:spPr bwMode="auto">
                <a:xfrm>
                  <a:off x="5003" y="2186"/>
                  <a:ext cx="9" cy="23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55" name="Line 148"/>
                <p:cNvSpPr>
                  <a:spLocks noChangeShapeType="1"/>
                </p:cNvSpPr>
                <p:nvPr/>
              </p:nvSpPr>
              <p:spPr bwMode="auto">
                <a:xfrm flipH="1">
                  <a:off x="5058" y="2194"/>
                  <a:ext cx="0" cy="23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56" name="Line 149"/>
                <p:cNvSpPr>
                  <a:spLocks noChangeShapeType="1"/>
                </p:cNvSpPr>
                <p:nvPr/>
              </p:nvSpPr>
              <p:spPr bwMode="auto">
                <a:xfrm>
                  <a:off x="5095" y="2204"/>
                  <a:ext cx="9" cy="22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57" name="Line 150"/>
                <p:cNvSpPr>
                  <a:spLocks noChangeShapeType="1"/>
                </p:cNvSpPr>
                <p:nvPr/>
              </p:nvSpPr>
              <p:spPr bwMode="auto">
                <a:xfrm>
                  <a:off x="5150" y="2196"/>
                  <a:ext cx="9" cy="21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58" name="Line 151"/>
                <p:cNvSpPr>
                  <a:spLocks noChangeShapeType="1"/>
                </p:cNvSpPr>
                <p:nvPr/>
              </p:nvSpPr>
              <p:spPr bwMode="auto">
                <a:xfrm>
                  <a:off x="4737" y="2194"/>
                  <a:ext cx="54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5988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8192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4A8D35B8-2119-4F06-9F17-34C3DBAF35E0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71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graphicFrame>
        <p:nvGraphicFramePr>
          <p:cNvPr id="81922" name="Object 2"/>
          <p:cNvGraphicFramePr>
            <a:graphicFrameLocks noChangeAspect="1"/>
          </p:cNvGraphicFramePr>
          <p:nvPr/>
        </p:nvGraphicFramePr>
        <p:xfrm>
          <a:off x="185738" y="1643063"/>
          <a:ext cx="68072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86" name="Equation" r:id="rId4" imgW="2628720" imgH="203040" progId="Equation.DSMT4">
                  <p:embed/>
                </p:oleObj>
              </mc:Choice>
              <mc:Fallback>
                <p:oleObj name="Equation" r:id="rId4" imgW="2628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8" y="1643063"/>
                        <a:ext cx="68072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83" name="Object 3"/>
          <p:cNvGraphicFramePr>
            <a:graphicFrameLocks noChangeAspect="1"/>
          </p:cNvGraphicFramePr>
          <p:nvPr/>
        </p:nvGraphicFramePr>
        <p:xfrm>
          <a:off x="684213" y="4076700"/>
          <a:ext cx="6408737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87" name="Equation" r:id="rId6" imgW="2438280" imgH="711000" progId="Equation.DSMT4">
                  <p:embed/>
                </p:oleObj>
              </mc:Choice>
              <mc:Fallback>
                <p:oleObj name="Equation" r:id="rId6" imgW="24382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076700"/>
                        <a:ext cx="6408737" cy="168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85" name="Object 5"/>
          <p:cNvGraphicFramePr>
            <a:graphicFrameLocks noChangeAspect="1"/>
          </p:cNvGraphicFramePr>
          <p:nvPr/>
        </p:nvGraphicFramePr>
        <p:xfrm>
          <a:off x="1319213" y="2349500"/>
          <a:ext cx="5221287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88" name="Equation" r:id="rId8" imgW="2476440" imgH="431640" progId="Equation.DSMT4">
                  <p:embed/>
                </p:oleObj>
              </mc:Choice>
              <mc:Fallback>
                <p:oleObj name="Equation" r:id="rId8" imgW="2476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2349500"/>
                        <a:ext cx="5221287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476375" y="404813"/>
            <a:ext cx="5449888" cy="533400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200" smtClean="0">
                <a:solidFill>
                  <a:srgbClr val="FF0000"/>
                </a:solidFill>
                <a:ea typeface="华文细黑" pitchFamily="2" charset="-122"/>
              </a:rPr>
              <a:t>四、系统的稳定性和因果性</a:t>
            </a:r>
          </a:p>
        </p:txBody>
      </p:sp>
      <p:graphicFrame>
        <p:nvGraphicFramePr>
          <p:cNvPr id="660487" name="Object 7"/>
          <p:cNvGraphicFramePr>
            <a:graphicFrameLocks noChangeAspect="1"/>
          </p:cNvGraphicFramePr>
          <p:nvPr/>
        </p:nvGraphicFramePr>
        <p:xfrm>
          <a:off x="571500" y="3367088"/>
          <a:ext cx="5729288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89" name="Equation" r:id="rId10" imgW="2438280" imgH="253800" progId="Equation.DSMT4">
                  <p:embed/>
                </p:oleObj>
              </mc:Choice>
              <mc:Fallback>
                <p:oleObj name="Equation" r:id="rId10" imgW="2438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3367088"/>
                        <a:ext cx="5729288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444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9421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9463DD4A-835C-42B7-9A35-C5601709988B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72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graphicFrame>
        <p:nvGraphicFramePr>
          <p:cNvPr id="680962" name="Object 2"/>
          <p:cNvGraphicFramePr>
            <a:graphicFrameLocks noChangeAspect="1"/>
          </p:cNvGraphicFramePr>
          <p:nvPr/>
        </p:nvGraphicFramePr>
        <p:xfrm>
          <a:off x="393700" y="2959100"/>
          <a:ext cx="43275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97" name="Equation" r:id="rId4" imgW="1815840" imgH="203040" progId="Equation.DSMT4">
                  <p:embed/>
                </p:oleObj>
              </mc:Choice>
              <mc:Fallback>
                <p:oleObj name="Equation" r:id="rId4" imgW="1815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2959100"/>
                        <a:ext cx="432752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63" name="Object 3"/>
          <p:cNvGraphicFramePr>
            <a:graphicFrameLocks noChangeAspect="1"/>
          </p:cNvGraphicFramePr>
          <p:nvPr/>
        </p:nvGraphicFramePr>
        <p:xfrm>
          <a:off x="900113" y="4221163"/>
          <a:ext cx="647065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98" name="Equation" r:id="rId6" imgW="2869920" imgH="431640" progId="Equation.DSMT4">
                  <p:embed/>
                </p:oleObj>
              </mc:Choice>
              <mc:Fallback>
                <p:oleObj name="Equation" r:id="rId6" imgW="2869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221163"/>
                        <a:ext cx="6470650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64" name="Object 4"/>
          <p:cNvGraphicFramePr>
            <a:graphicFrameLocks noChangeAspect="1"/>
          </p:cNvGraphicFramePr>
          <p:nvPr/>
        </p:nvGraphicFramePr>
        <p:xfrm>
          <a:off x="971550" y="5229225"/>
          <a:ext cx="48514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99" name="Equation" r:id="rId8" imgW="2120760" imgH="469800" progId="Equation.DSMT4">
                  <p:embed/>
                </p:oleObj>
              </mc:Choice>
              <mc:Fallback>
                <p:oleObj name="Equation" r:id="rId8" imgW="21207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229225"/>
                        <a:ext cx="4851400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496888" y="1658938"/>
          <a:ext cx="7288212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00" name="Equation" r:id="rId10" imgW="3530520" imgH="482400" progId="Equation.DSMT4">
                  <p:embed/>
                </p:oleObj>
              </mc:Choice>
              <mc:Fallback>
                <p:oleObj name="Equation" r:id="rId10" imgW="35305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1658938"/>
                        <a:ext cx="7288212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67" name="Object 7"/>
          <p:cNvGraphicFramePr>
            <a:graphicFrameLocks noChangeAspect="1"/>
          </p:cNvGraphicFramePr>
          <p:nvPr/>
        </p:nvGraphicFramePr>
        <p:xfrm>
          <a:off x="539750" y="3573463"/>
          <a:ext cx="781843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01" name="Equation" r:id="rId12" imgW="3390840" imgH="253800" progId="Equation.DSMT4">
                  <p:embed/>
                </p:oleObj>
              </mc:Choice>
              <mc:Fallback>
                <p:oleObj name="Equation" r:id="rId12" imgW="33908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573463"/>
                        <a:ext cx="7818438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331913" y="620713"/>
            <a:ext cx="1504950" cy="469900"/>
          </a:xfrm>
          <a:noFill/>
        </p:spPr>
        <p:txBody>
          <a:bodyPr/>
          <a:lstStyle/>
          <a:p>
            <a:pPr marL="609600" indent="-609600" algn="just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FF0000"/>
                </a:solidFill>
                <a:ea typeface="华文细黑" pitchFamily="2" charset="-122"/>
              </a:rPr>
              <a:t>举例</a:t>
            </a:r>
            <a:r>
              <a:rPr lang="en-US" altLang="zh-CN" sz="2400" smtClean="0">
                <a:solidFill>
                  <a:srgbClr val="FF0000"/>
                </a:solidFill>
                <a:ea typeface="华文细黑" pitchFamily="2" charset="-122"/>
              </a:rPr>
              <a:t>8.19</a:t>
            </a:r>
          </a:p>
        </p:txBody>
      </p:sp>
    </p:spTree>
    <p:extLst>
      <p:ext uri="{BB962C8B-B14F-4D97-AF65-F5344CB8AC3E}">
        <p14:creationId xmlns:p14="http://schemas.microsoft.com/office/powerpoint/2010/main" val="328352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0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0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9524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E465B576-5B0D-4BF8-AAFB-B42948449A1E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73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graphicFrame>
        <p:nvGraphicFramePr>
          <p:cNvPr id="683010" name="Object 2"/>
          <p:cNvGraphicFramePr>
            <a:graphicFrameLocks noChangeAspect="1"/>
          </p:cNvGraphicFramePr>
          <p:nvPr/>
        </p:nvGraphicFramePr>
        <p:xfrm>
          <a:off x="611188" y="4292600"/>
          <a:ext cx="7231062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21" name="Equation" r:id="rId4" imgW="2666880" imgH="253800" progId="Equation.DSMT4">
                  <p:embed/>
                </p:oleObj>
              </mc:Choice>
              <mc:Fallback>
                <p:oleObj name="Equation" r:id="rId4" imgW="2666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292600"/>
                        <a:ext cx="7231062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3011" name="Object 3"/>
          <p:cNvGraphicFramePr>
            <a:graphicFrameLocks noChangeAspect="1"/>
          </p:cNvGraphicFramePr>
          <p:nvPr/>
        </p:nvGraphicFramePr>
        <p:xfrm>
          <a:off x="971550" y="3213100"/>
          <a:ext cx="742791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22" name="Equation" r:id="rId6" imgW="2577960" imgH="380880" progId="Equation.DSMT4">
                  <p:embed/>
                </p:oleObj>
              </mc:Choice>
              <mc:Fallback>
                <p:oleObj name="Equation" r:id="rId6" imgW="25779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213100"/>
                        <a:ext cx="7427913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3012" name="Object 4"/>
          <p:cNvGraphicFramePr>
            <a:graphicFrameLocks noChangeAspect="1"/>
          </p:cNvGraphicFramePr>
          <p:nvPr/>
        </p:nvGraphicFramePr>
        <p:xfrm>
          <a:off x="611188" y="1557338"/>
          <a:ext cx="5364162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23" name="Equation" r:id="rId8" imgW="2184120" imgH="393480" progId="Equation.DSMT4">
                  <p:embed/>
                </p:oleObj>
              </mc:Choice>
              <mc:Fallback>
                <p:oleObj name="Equation" r:id="rId8" imgW="21841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557338"/>
                        <a:ext cx="5364162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3013" name="Object 5"/>
          <p:cNvGraphicFramePr>
            <a:graphicFrameLocks noChangeAspect="1"/>
          </p:cNvGraphicFramePr>
          <p:nvPr/>
        </p:nvGraphicFramePr>
        <p:xfrm>
          <a:off x="1258888" y="2420938"/>
          <a:ext cx="47021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24" name="Equation" r:id="rId10" imgW="1714320" imgH="393480" progId="Equation.DSMT4">
                  <p:embed/>
                </p:oleObj>
              </mc:Choice>
              <mc:Fallback>
                <p:oleObj name="Equation" r:id="rId10" imgW="17143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420938"/>
                        <a:ext cx="470217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3014" name="Object 6"/>
          <p:cNvGraphicFramePr>
            <a:graphicFrameLocks noChangeAspect="1"/>
          </p:cNvGraphicFramePr>
          <p:nvPr/>
        </p:nvGraphicFramePr>
        <p:xfrm>
          <a:off x="900113" y="5084763"/>
          <a:ext cx="455453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25" name="Equation" r:id="rId12" imgW="1549080" imgH="203040" progId="Equation.DSMT4">
                  <p:embed/>
                </p:oleObj>
              </mc:Choice>
              <mc:Fallback>
                <p:oleObj name="Equation" r:id="rId12" imgW="1549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084763"/>
                        <a:ext cx="455453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476375" y="620713"/>
            <a:ext cx="1504950" cy="468312"/>
          </a:xfrm>
          <a:noFill/>
        </p:spPr>
        <p:txBody>
          <a:bodyPr/>
          <a:lstStyle/>
          <a:p>
            <a:pPr marL="609600" indent="-609600" algn="just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FF0000"/>
                </a:solidFill>
                <a:ea typeface="华文细黑" pitchFamily="2" charset="-122"/>
              </a:rPr>
              <a:t>举例</a:t>
            </a:r>
            <a:r>
              <a:rPr lang="en-US" altLang="zh-CN" sz="2400" smtClean="0">
                <a:solidFill>
                  <a:srgbClr val="FF0000"/>
                </a:solidFill>
                <a:ea typeface="华文细黑" pitchFamily="2" charset="-122"/>
              </a:rPr>
              <a:t>8.19</a:t>
            </a:r>
          </a:p>
        </p:txBody>
      </p:sp>
    </p:spTree>
    <p:extLst>
      <p:ext uri="{BB962C8B-B14F-4D97-AF65-F5344CB8AC3E}">
        <p14:creationId xmlns:p14="http://schemas.microsoft.com/office/powerpoint/2010/main" val="359490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12698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53E63963-60FA-4D89-87BF-F65CFA8252E8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74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12698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341438"/>
            <a:ext cx="8234363" cy="4260850"/>
          </a:xfrm>
          <a:noFill/>
        </p:spPr>
        <p:txBody>
          <a:bodyPr/>
          <a:lstStyle/>
          <a:p>
            <a:pPr eaLnBrk="1" hangingPunct="1"/>
            <a:r>
              <a:rPr lang="zh-CN" altLang="en-US" sz="8800" smtClean="0">
                <a:solidFill>
                  <a:srgbClr val="0000FF"/>
                </a:solidFill>
              </a:rPr>
              <a:t>第九节</a:t>
            </a:r>
            <a:br>
              <a:rPr lang="zh-CN" altLang="en-US" sz="8800" smtClean="0">
                <a:solidFill>
                  <a:srgbClr val="0000FF"/>
                </a:solidFill>
              </a:rPr>
            </a:br>
            <a:r>
              <a:rPr lang="zh-CN" altLang="en-US" sz="8800" smtClean="0">
                <a:solidFill>
                  <a:srgbClr val="0000FF"/>
                </a:solidFill>
              </a:rPr>
              <a:t>离散时间系统的频率响应特性</a:t>
            </a:r>
          </a:p>
        </p:txBody>
      </p:sp>
    </p:spTree>
    <p:extLst>
      <p:ext uri="{BB962C8B-B14F-4D97-AF65-F5344CB8AC3E}">
        <p14:creationId xmlns:p14="http://schemas.microsoft.com/office/powerpoint/2010/main" val="148975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9626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08F145F4-BB45-490D-BADE-C6C8D56276BA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75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9626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60350"/>
            <a:ext cx="7335838" cy="7620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0000"/>
                </a:solidFill>
              </a:rPr>
              <a:t>一、离散系统的频响特性的意义</a:t>
            </a:r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8232775" cy="1525587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同连续系统中频率响应的地位和作用类似。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所谓“</a:t>
            </a:r>
            <a:r>
              <a:rPr lang="zh-CN" altLang="en-US" sz="2400" smtClean="0">
                <a:solidFill>
                  <a:srgbClr val="FF5050"/>
                </a:solidFill>
                <a:latin typeface="华文细黑" pitchFamily="2" charset="-122"/>
                <a:ea typeface="华文细黑" pitchFamily="2" charset="-122"/>
              </a:rPr>
              <a:t>频响特性”</a:t>
            </a:r>
            <a:r>
              <a:rPr lang="zh-CN" altLang="en-US" sz="240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是指系统在正弦信号激励之下稳态响应随信号频率的变化情况。这包括幅度随频率的响应以及相位随频率的响应。</a:t>
            </a:r>
          </a:p>
        </p:txBody>
      </p:sp>
      <p:graphicFrame>
        <p:nvGraphicFramePr>
          <p:cNvPr id="688133" name="Object 5"/>
          <p:cNvGraphicFramePr>
            <a:graphicFrameLocks noChangeAspect="1"/>
          </p:cNvGraphicFramePr>
          <p:nvPr/>
        </p:nvGraphicFramePr>
        <p:xfrm>
          <a:off x="1692275" y="4076700"/>
          <a:ext cx="4392613" cy="209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53" name="Equation" r:id="rId4" imgW="1854000" imgH="1054080" progId="Equation.DSMT4">
                  <p:embed/>
                </p:oleObj>
              </mc:Choice>
              <mc:Fallback>
                <p:oleObj name="Equation" r:id="rId4" imgW="1854000" imgH="1054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076700"/>
                        <a:ext cx="4392613" cy="209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8134" name="Rectangle 6"/>
          <p:cNvSpPr>
            <a:spLocks noChangeArrowheads="1"/>
          </p:cNvSpPr>
          <p:nvPr/>
        </p:nvSpPr>
        <p:spPr bwMode="auto">
          <a:xfrm>
            <a:off x="468313" y="2997200"/>
            <a:ext cx="8064500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对于稳定的因果离散系统，令单位样值响应为</a:t>
            </a:r>
            <a:r>
              <a:rPr lang="en-US" altLang="zh-CN" sz="2400" b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h(n)</a:t>
            </a:r>
            <a:r>
              <a:rPr lang="zh-CN" altLang="en-US" sz="2400" b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，系统函数为</a:t>
            </a:r>
            <a:r>
              <a:rPr lang="en-US" altLang="zh-CN" sz="2400" b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H(z).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如果输入是正弦序列</a:t>
            </a:r>
          </a:p>
        </p:txBody>
      </p:sp>
    </p:spTree>
    <p:extLst>
      <p:ext uri="{BB962C8B-B14F-4D97-AF65-F5344CB8AC3E}">
        <p14:creationId xmlns:p14="http://schemas.microsoft.com/office/powerpoint/2010/main" val="150893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131" grpId="0" build="p" autoUpdateAnimBg="0"/>
      <p:bldP spid="688134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9728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1CD7939C-B53E-4A99-A610-7188C17C0361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76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9728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549275"/>
            <a:ext cx="4503737" cy="327025"/>
          </a:xfrm>
          <a:noFill/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rgbClr val="FF0000"/>
                </a:solidFill>
              </a:rPr>
              <a:t>离散系统的频响特性的意义</a:t>
            </a:r>
          </a:p>
        </p:txBody>
      </p:sp>
      <p:graphicFrame>
        <p:nvGraphicFramePr>
          <p:cNvPr id="690180" name="Object 4"/>
          <p:cNvGraphicFramePr>
            <a:graphicFrameLocks noChangeAspect="1"/>
          </p:cNvGraphicFramePr>
          <p:nvPr/>
        </p:nvGraphicFramePr>
        <p:xfrm>
          <a:off x="539750" y="2924175"/>
          <a:ext cx="619283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23" name="Equation" r:id="rId4" imgW="2539800" imgH="927000" progId="Equation.DSMT4">
                  <p:embed/>
                </p:oleObj>
              </mc:Choice>
              <mc:Fallback>
                <p:oleObj name="Equation" r:id="rId4" imgW="253980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924175"/>
                        <a:ext cx="6192838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0181" name="Object 5"/>
          <p:cNvGraphicFramePr>
            <a:graphicFrameLocks noChangeAspect="1"/>
          </p:cNvGraphicFramePr>
          <p:nvPr/>
        </p:nvGraphicFramePr>
        <p:xfrm>
          <a:off x="539750" y="1484313"/>
          <a:ext cx="5494338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24" name="Equation" r:id="rId6" imgW="1917360" imgH="419040" progId="Equation.DSMT4">
                  <p:embed/>
                </p:oleObj>
              </mc:Choice>
              <mc:Fallback>
                <p:oleObj name="Equation" r:id="rId6" imgW="19173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484313"/>
                        <a:ext cx="5494338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0182" name="Text Box 6"/>
          <p:cNvSpPr txBox="1">
            <a:spLocks noChangeArrowheads="1"/>
          </p:cNvSpPr>
          <p:nvPr/>
        </p:nvSpPr>
        <p:spPr bwMode="auto">
          <a:xfrm>
            <a:off x="250825" y="2492375"/>
            <a:ext cx="7762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ea typeface="宋体" pitchFamily="2" charset="-122"/>
              </a:rPr>
              <a:t>因为系统是稳定的，</a:t>
            </a:r>
            <a:r>
              <a:rPr lang="en-US" altLang="zh-CN" sz="2400" b="1">
                <a:ea typeface="宋体" pitchFamily="2" charset="-122"/>
              </a:rPr>
              <a:t>H</a:t>
            </a:r>
            <a:r>
              <a:rPr lang="zh-CN" altLang="en-US" sz="2400" b="1">
                <a:ea typeface="宋体" pitchFamily="2" charset="-122"/>
              </a:rPr>
              <a:t>（</a:t>
            </a:r>
            <a:r>
              <a:rPr lang="en-US" altLang="zh-CN" sz="2400" b="1">
                <a:ea typeface="宋体" pitchFamily="2" charset="-122"/>
              </a:rPr>
              <a:t>z</a:t>
            </a:r>
            <a:r>
              <a:rPr lang="zh-CN" altLang="en-US" sz="2400" b="1">
                <a:ea typeface="宋体" pitchFamily="2" charset="-122"/>
              </a:rPr>
              <a:t>）的极点均位于单位园之内</a:t>
            </a:r>
            <a:r>
              <a:rPr lang="en-US" altLang="zh-CN" sz="2400" b="1">
                <a:ea typeface="宋体" pitchFamily="2" charset="-122"/>
              </a:rPr>
              <a:t>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643438" y="4941888"/>
            <a:ext cx="3192462" cy="1066800"/>
            <a:chOff x="3374" y="3648"/>
            <a:chExt cx="2011" cy="672"/>
          </a:xfrm>
        </p:grpSpPr>
        <p:sp>
          <p:nvSpPr>
            <p:cNvPr id="97292" name="Rectangle 8"/>
            <p:cNvSpPr>
              <a:spLocks noChangeArrowheads="1"/>
            </p:cNvSpPr>
            <p:nvPr/>
          </p:nvSpPr>
          <p:spPr bwMode="auto">
            <a:xfrm>
              <a:off x="3374" y="3886"/>
              <a:ext cx="201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93" name="AutoShape 9"/>
            <p:cNvSpPr>
              <a:spLocks noChangeArrowheads="1"/>
            </p:cNvSpPr>
            <p:nvPr/>
          </p:nvSpPr>
          <p:spPr bwMode="auto">
            <a:xfrm>
              <a:off x="3391" y="3648"/>
              <a:ext cx="128" cy="211"/>
            </a:xfrm>
            <a:prstGeom prst="downArrow">
              <a:avLst>
                <a:gd name="adj1" fmla="val 50000"/>
                <a:gd name="adj2" fmla="val 4121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7284" name="Object 10"/>
            <p:cNvGraphicFramePr>
              <a:graphicFrameLocks noChangeAspect="1"/>
            </p:cNvGraphicFramePr>
            <p:nvPr/>
          </p:nvGraphicFramePr>
          <p:xfrm>
            <a:off x="3379" y="3837"/>
            <a:ext cx="1860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825" name="Equation" r:id="rId8" imgW="1143000" imgH="393480" progId="Equation.DSMT4">
                    <p:embed/>
                  </p:oleObj>
                </mc:Choice>
                <mc:Fallback>
                  <p:oleObj name="Equation" r:id="rId8" imgW="114300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3837"/>
                          <a:ext cx="1860" cy="4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50000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2792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0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0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82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983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FFEB6E20-ACB6-422A-A9A8-32D014112A80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77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98311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476250"/>
            <a:ext cx="4503738" cy="327025"/>
          </a:xfrm>
          <a:noFill/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rgbClr val="FF0000"/>
                </a:solidFill>
              </a:rPr>
              <a:t>离散系统的频响特性的意义</a:t>
            </a:r>
          </a:p>
        </p:txBody>
      </p:sp>
      <p:graphicFrame>
        <p:nvGraphicFramePr>
          <p:cNvPr id="692228" name="Object 4"/>
          <p:cNvGraphicFramePr>
            <a:graphicFrameLocks noChangeAspect="1"/>
          </p:cNvGraphicFramePr>
          <p:nvPr/>
        </p:nvGraphicFramePr>
        <p:xfrm>
          <a:off x="611188" y="4221163"/>
          <a:ext cx="5713412" cy="211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24" name="Equation" r:id="rId4" imgW="2031840" imgH="825480" progId="Equation.DSMT4">
                  <p:embed/>
                </p:oleObj>
              </mc:Choice>
              <mc:Fallback>
                <p:oleObj name="Equation" r:id="rId4" imgW="2031840" imgH="825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221163"/>
                        <a:ext cx="5713412" cy="211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2229" name="Object 5"/>
          <p:cNvGraphicFramePr>
            <a:graphicFrameLocks noChangeAspect="1"/>
          </p:cNvGraphicFramePr>
          <p:nvPr/>
        </p:nvGraphicFramePr>
        <p:xfrm>
          <a:off x="755650" y="1484313"/>
          <a:ext cx="6877050" cy="274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25" name="Equation" r:id="rId6" imgW="2400120" imgH="1143000" progId="Equation.DSMT4">
                  <p:embed/>
                </p:oleObj>
              </mc:Choice>
              <mc:Fallback>
                <p:oleObj name="Equation" r:id="rId6" imgW="240012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484313"/>
                        <a:ext cx="6877050" cy="274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207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993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7974C692-745A-4C8A-A1C7-A2F0D4FF2704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78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99335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549275"/>
            <a:ext cx="4503738" cy="327025"/>
          </a:xfrm>
          <a:noFill/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rgbClr val="FF0000"/>
                </a:solidFill>
              </a:rPr>
              <a:t>离散系统的频响特性的意义</a:t>
            </a:r>
          </a:p>
        </p:txBody>
      </p:sp>
      <p:graphicFrame>
        <p:nvGraphicFramePr>
          <p:cNvPr id="694276" name="Object 4"/>
          <p:cNvGraphicFramePr>
            <a:graphicFrameLocks noChangeAspect="1"/>
          </p:cNvGraphicFramePr>
          <p:nvPr/>
        </p:nvGraphicFramePr>
        <p:xfrm>
          <a:off x="611188" y="1341438"/>
          <a:ext cx="5761037" cy="285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8" name="Equation" r:id="rId4" imgW="2641320" imgH="1206360" progId="Equation.DSMT4">
                  <p:embed/>
                </p:oleObj>
              </mc:Choice>
              <mc:Fallback>
                <p:oleObj name="Equation" r:id="rId4" imgW="2641320" imgH="1206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341438"/>
                        <a:ext cx="5761037" cy="285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4277" name="Object 5"/>
          <p:cNvGraphicFramePr>
            <a:graphicFrameLocks noChangeAspect="1"/>
          </p:cNvGraphicFramePr>
          <p:nvPr/>
        </p:nvGraphicFramePr>
        <p:xfrm>
          <a:off x="323850" y="4076700"/>
          <a:ext cx="7667625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9" name="Equation" r:id="rId6" imgW="3555720" imgH="939600" progId="Equation.DSMT4">
                  <p:embed/>
                </p:oleObj>
              </mc:Choice>
              <mc:Fallback>
                <p:oleObj name="Equation" r:id="rId6" imgW="355572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076700"/>
                        <a:ext cx="7667625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016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4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1003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12FD5450-5FEE-4320-A560-8A8EA8CFD68C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79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100359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404813"/>
            <a:ext cx="4503738" cy="327025"/>
          </a:xfrm>
          <a:noFill/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rgbClr val="FF0000"/>
                </a:solidFill>
              </a:rPr>
              <a:t>离散系统的频响特性的意义</a:t>
            </a:r>
          </a:p>
        </p:txBody>
      </p:sp>
      <p:graphicFrame>
        <p:nvGraphicFramePr>
          <p:cNvPr id="696324" name="Object 4"/>
          <p:cNvGraphicFramePr>
            <a:graphicFrameLocks noChangeAspect="1"/>
          </p:cNvGraphicFramePr>
          <p:nvPr/>
        </p:nvGraphicFramePr>
        <p:xfrm>
          <a:off x="539750" y="1849438"/>
          <a:ext cx="4465638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2" name="Equation" r:id="rId4" imgW="1892160" imgH="507960" progId="Equation.DSMT4">
                  <p:embed/>
                </p:oleObj>
              </mc:Choice>
              <mc:Fallback>
                <p:oleObj name="Equation" r:id="rId4" imgW="18921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849438"/>
                        <a:ext cx="4465638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25" name="Object 5"/>
          <p:cNvGraphicFramePr>
            <a:graphicFrameLocks noChangeAspect="1"/>
          </p:cNvGraphicFramePr>
          <p:nvPr/>
        </p:nvGraphicFramePr>
        <p:xfrm>
          <a:off x="468313" y="3357563"/>
          <a:ext cx="5305425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3" name="Equation" r:id="rId6" imgW="2247840" imgH="431640" progId="Equation.DSMT4">
                  <p:embed/>
                </p:oleObj>
              </mc:Choice>
              <mc:Fallback>
                <p:oleObj name="Equation" r:id="rId6" imgW="22478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357563"/>
                        <a:ext cx="5305425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11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3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51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9BAC3198-245A-494F-8BCC-393A0E8E89E9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8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5139" name="Rectangle 2"/>
          <p:cNvSpPr>
            <a:spLocks noChangeArrowheads="1"/>
          </p:cNvSpPr>
          <p:nvPr/>
        </p:nvSpPr>
        <p:spPr bwMode="auto">
          <a:xfrm>
            <a:off x="1476375" y="333375"/>
            <a:ext cx="53514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4000" b="1">
                <a:solidFill>
                  <a:srgbClr val="FF0000"/>
                </a:solidFill>
                <a:ea typeface="华文细黑" pitchFamily="2" charset="-122"/>
              </a:rPr>
              <a:t>二、 典型序列的</a:t>
            </a:r>
            <a:r>
              <a:rPr lang="en-US" altLang="zh-CN" sz="4000" b="1">
                <a:solidFill>
                  <a:srgbClr val="FF0000"/>
                </a:solidFill>
                <a:ea typeface="华文细黑" pitchFamily="2" charset="-122"/>
              </a:rPr>
              <a:t>Z</a:t>
            </a:r>
            <a:r>
              <a:rPr lang="zh-CN" altLang="en-US" sz="4000" b="1">
                <a:solidFill>
                  <a:srgbClr val="FF0000"/>
                </a:solidFill>
                <a:ea typeface="华文细黑" pitchFamily="2" charset="-122"/>
              </a:rPr>
              <a:t>变换</a:t>
            </a:r>
          </a:p>
        </p:txBody>
      </p:sp>
      <p:graphicFrame>
        <p:nvGraphicFramePr>
          <p:cNvPr id="527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538891"/>
              </p:ext>
            </p:extLst>
          </p:nvPr>
        </p:nvGraphicFramePr>
        <p:xfrm>
          <a:off x="539552" y="3324225"/>
          <a:ext cx="28432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30" name="Equation" r:id="rId3" imgW="1600200" imgH="253800" progId="Equation.DSMT4">
                  <p:embed/>
                </p:oleObj>
              </mc:Choice>
              <mc:Fallback>
                <p:oleObj name="Equation" r:id="rId3" imgW="1600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324225"/>
                        <a:ext cx="284321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569917"/>
              </p:ext>
            </p:extLst>
          </p:nvPr>
        </p:nvGraphicFramePr>
        <p:xfrm>
          <a:off x="491083" y="4694238"/>
          <a:ext cx="309245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31" name="Equation" r:id="rId5" imgW="1396800" imgH="253800" progId="Equation.DSMT4">
                  <p:embed/>
                </p:oleObj>
              </mc:Choice>
              <mc:Fallback>
                <p:oleObj name="Equation" r:id="rId5" imgW="1396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083" y="4694238"/>
                        <a:ext cx="309245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66" name="Object 6"/>
          <p:cNvGraphicFramePr>
            <a:graphicFrameLocks noChangeAspect="1"/>
          </p:cNvGraphicFramePr>
          <p:nvPr/>
        </p:nvGraphicFramePr>
        <p:xfrm>
          <a:off x="528638" y="1858963"/>
          <a:ext cx="3630612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32" name="Equation" r:id="rId7" imgW="1612800" imgH="253800" progId="Equation.DSMT4">
                  <p:embed/>
                </p:oleObj>
              </mc:Choice>
              <mc:Fallback>
                <p:oleObj name="Equation" r:id="rId7" imgW="1612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1858963"/>
                        <a:ext cx="3630612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67" name="Object 7"/>
          <p:cNvGraphicFramePr>
            <a:graphicFrameLocks noChangeAspect="1"/>
          </p:cNvGraphicFramePr>
          <p:nvPr/>
        </p:nvGraphicFramePr>
        <p:xfrm>
          <a:off x="4356100" y="1844675"/>
          <a:ext cx="11668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33" name="Equation" r:id="rId9" imgW="482400" imgH="203040" progId="Equation.DSMT4">
                  <p:embed/>
                </p:oleObj>
              </mc:Choice>
              <mc:Fallback>
                <p:oleObj name="Equation" r:id="rId9" imgW="482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844675"/>
                        <a:ext cx="116681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355239"/>
              </p:ext>
            </p:extLst>
          </p:nvPr>
        </p:nvGraphicFramePr>
        <p:xfrm>
          <a:off x="3438327" y="3182938"/>
          <a:ext cx="26352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34" name="Equation" r:id="rId11" imgW="1473120" imgH="393480" progId="Equation.DSMT4">
                  <p:embed/>
                </p:oleObj>
              </mc:Choice>
              <mc:Fallback>
                <p:oleObj name="Equation" r:id="rId11" imgW="14731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327" y="3182938"/>
                        <a:ext cx="263525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644888"/>
              </p:ext>
            </p:extLst>
          </p:nvPr>
        </p:nvGraphicFramePr>
        <p:xfrm>
          <a:off x="3620045" y="4495800"/>
          <a:ext cx="2824163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35" name="Equation" r:id="rId13" imgW="1333440" imgH="469800" progId="Equation.DSMT4">
                  <p:embed/>
                </p:oleObj>
              </mc:Choice>
              <mc:Fallback>
                <p:oleObj name="Equation" r:id="rId13" imgW="13334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0045" y="4495800"/>
                        <a:ext cx="2824163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795963" y="1412875"/>
            <a:ext cx="2435225" cy="1843088"/>
            <a:chOff x="3611" y="914"/>
            <a:chExt cx="1534" cy="1161"/>
          </a:xfrm>
        </p:grpSpPr>
        <p:sp>
          <p:nvSpPr>
            <p:cNvPr id="5151" name="Line 11"/>
            <p:cNvSpPr>
              <a:spLocks noChangeShapeType="1"/>
            </p:cNvSpPr>
            <p:nvPr/>
          </p:nvSpPr>
          <p:spPr bwMode="auto">
            <a:xfrm>
              <a:off x="3611" y="1627"/>
              <a:ext cx="14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Line 12"/>
            <p:cNvSpPr>
              <a:spLocks noChangeShapeType="1"/>
            </p:cNvSpPr>
            <p:nvPr/>
          </p:nvSpPr>
          <p:spPr bwMode="auto">
            <a:xfrm flipH="1" flipV="1">
              <a:off x="4278" y="924"/>
              <a:ext cx="0" cy="11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Line 13"/>
            <p:cNvSpPr>
              <a:spLocks noChangeShapeType="1"/>
            </p:cNvSpPr>
            <p:nvPr/>
          </p:nvSpPr>
          <p:spPr bwMode="auto">
            <a:xfrm flipH="1" flipV="1">
              <a:off x="4279" y="1298"/>
              <a:ext cx="0" cy="329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32" name="Object 14"/>
            <p:cNvGraphicFramePr>
              <a:graphicFrameLocks noChangeAspect="1"/>
            </p:cNvGraphicFramePr>
            <p:nvPr/>
          </p:nvGraphicFramePr>
          <p:xfrm>
            <a:off x="4951" y="1699"/>
            <a:ext cx="19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936" name="Equation" r:id="rId15" imgW="126720" imgH="139680" progId="Equation.DSMT4">
                    <p:embed/>
                  </p:oleObj>
                </mc:Choice>
                <mc:Fallback>
                  <p:oleObj name="Equation" r:id="rId15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1" y="1699"/>
                          <a:ext cx="19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3" name="Object 15"/>
            <p:cNvGraphicFramePr>
              <a:graphicFrameLocks noChangeAspect="1"/>
            </p:cNvGraphicFramePr>
            <p:nvPr/>
          </p:nvGraphicFramePr>
          <p:xfrm>
            <a:off x="4311" y="1617"/>
            <a:ext cx="19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937" name="Equation" r:id="rId17" imgW="126720" imgH="177480" progId="Equation.DSMT4">
                    <p:embed/>
                  </p:oleObj>
                </mc:Choice>
                <mc:Fallback>
                  <p:oleObj name="Equation" r:id="rId17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1" y="1617"/>
                          <a:ext cx="194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4" name="Object 16"/>
            <p:cNvGraphicFramePr>
              <a:graphicFrameLocks noChangeAspect="1"/>
            </p:cNvGraphicFramePr>
            <p:nvPr/>
          </p:nvGraphicFramePr>
          <p:xfrm>
            <a:off x="4331" y="914"/>
            <a:ext cx="485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938" name="Equation" r:id="rId19" imgW="317160" imgH="203040" progId="Equation.DSMT4">
                    <p:embed/>
                  </p:oleObj>
                </mc:Choice>
                <mc:Fallback>
                  <p:oleObj name="Equation" r:id="rId19" imgW="3171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1" y="914"/>
                          <a:ext cx="485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5" name="Object 17"/>
            <p:cNvGraphicFramePr>
              <a:graphicFrameLocks noChangeAspect="1"/>
            </p:cNvGraphicFramePr>
            <p:nvPr/>
          </p:nvGraphicFramePr>
          <p:xfrm>
            <a:off x="4367" y="1214"/>
            <a:ext cx="135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939" name="Equation" r:id="rId21" imgW="88560" imgH="164880" progId="Equation.DSMT4">
                    <p:embed/>
                  </p:oleObj>
                </mc:Choice>
                <mc:Fallback>
                  <p:oleObj name="Equation" r:id="rId21" imgW="8856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7" y="1214"/>
                          <a:ext cx="135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877050" y="2781300"/>
            <a:ext cx="1898650" cy="1944688"/>
            <a:chOff x="4105" y="1865"/>
            <a:chExt cx="1196" cy="1225"/>
          </a:xfrm>
        </p:grpSpPr>
        <p:sp>
          <p:nvSpPr>
            <p:cNvPr id="5143" name="Line 19"/>
            <p:cNvSpPr>
              <a:spLocks noChangeShapeType="1"/>
            </p:cNvSpPr>
            <p:nvPr/>
          </p:nvSpPr>
          <p:spPr bwMode="auto">
            <a:xfrm>
              <a:off x="4105" y="2678"/>
              <a:ext cx="11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Line 20"/>
            <p:cNvSpPr>
              <a:spLocks noChangeShapeType="1"/>
            </p:cNvSpPr>
            <p:nvPr/>
          </p:nvSpPr>
          <p:spPr bwMode="auto">
            <a:xfrm flipH="1" flipV="1">
              <a:off x="4424" y="1939"/>
              <a:ext cx="0" cy="11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Line 21"/>
            <p:cNvSpPr>
              <a:spLocks noChangeShapeType="1"/>
            </p:cNvSpPr>
            <p:nvPr/>
          </p:nvSpPr>
          <p:spPr bwMode="auto">
            <a:xfrm flipH="1" flipV="1">
              <a:off x="4425" y="2340"/>
              <a:ext cx="0" cy="329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28" name="Object 22"/>
            <p:cNvGraphicFramePr>
              <a:graphicFrameLocks noChangeAspect="1"/>
            </p:cNvGraphicFramePr>
            <p:nvPr/>
          </p:nvGraphicFramePr>
          <p:xfrm>
            <a:off x="5107" y="2768"/>
            <a:ext cx="19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940" name="Equation" r:id="rId23" imgW="126720" imgH="139680" progId="Equation.DSMT4">
                    <p:embed/>
                  </p:oleObj>
                </mc:Choice>
                <mc:Fallback>
                  <p:oleObj name="Equation" r:id="rId23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7" y="2768"/>
                          <a:ext cx="19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9" name="Object 23"/>
            <p:cNvGraphicFramePr>
              <a:graphicFrameLocks noChangeAspect="1"/>
            </p:cNvGraphicFramePr>
            <p:nvPr/>
          </p:nvGraphicFramePr>
          <p:xfrm>
            <a:off x="4430" y="2695"/>
            <a:ext cx="19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941" name="Equation" r:id="rId24" imgW="126720" imgH="177480" progId="Equation.DSMT4">
                    <p:embed/>
                  </p:oleObj>
                </mc:Choice>
                <mc:Fallback>
                  <p:oleObj name="Equation" r:id="rId24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0" y="2695"/>
                          <a:ext cx="194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" name="Object 24"/>
            <p:cNvGraphicFramePr>
              <a:graphicFrameLocks noChangeAspect="1"/>
            </p:cNvGraphicFramePr>
            <p:nvPr/>
          </p:nvGraphicFramePr>
          <p:xfrm>
            <a:off x="4579" y="1865"/>
            <a:ext cx="485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942" name="Equation" r:id="rId25" imgW="317160" imgH="203040" progId="Equation.DSMT4">
                    <p:embed/>
                  </p:oleObj>
                </mc:Choice>
                <mc:Fallback>
                  <p:oleObj name="Equation" r:id="rId25" imgW="3171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9" y="1865"/>
                          <a:ext cx="485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1" name="Object 25"/>
            <p:cNvGraphicFramePr>
              <a:graphicFrameLocks noChangeAspect="1"/>
            </p:cNvGraphicFramePr>
            <p:nvPr/>
          </p:nvGraphicFramePr>
          <p:xfrm>
            <a:off x="4423" y="2110"/>
            <a:ext cx="135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943" name="Equation" r:id="rId27" imgW="88560" imgH="164880" progId="Equation.DSMT4">
                    <p:embed/>
                  </p:oleObj>
                </mc:Choice>
                <mc:Fallback>
                  <p:oleObj name="Equation" r:id="rId27" imgW="8856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3" y="2110"/>
                          <a:ext cx="135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6" name="Line 26"/>
            <p:cNvSpPr>
              <a:spLocks noChangeShapeType="1"/>
            </p:cNvSpPr>
            <p:nvPr/>
          </p:nvSpPr>
          <p:spPr bwMode="auto">
            <a:xfrm flipH="1" flipV="1">
              <a:off x="4517" y="2340"/>
              <a:ext cx="0" cy="329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Line 27"/>
            <p:cNvSpPr>
              <a:spLocks noChangeShapeType="1"/>
            </p:cNvSpPr>
            <p:nvPr/>
          </p:nvSpPr>
          <p:spPr bwMode="auto">
            <a:xfrm flipH="1" flipV="1">
              <a:off x="4617" y="2359"/>
              <a:ext cx="0" cy="329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Line 28"/>
            <p:cNvSpPr>
              <a:spLocks noChangeShapeType="1"/>
            </p:cNvSpPr>
            <p:nvPr/>
          </p:nvSpPr>
          <p:spPr bwMode="auto">
            <a:xfrm flipH="1" flipV="1">
              <a:off x="4709" y="2340"/>
              <a:ext cx="0" cy="329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Line 29"/>
            <p:cNvSpPr>
              <a:spLocks noChangeShapeType="1"/>
            </p:cNvSpPr>
            <p:nvPr/>
          </p:nvSpPr>
          <p:spPr bwMode="auto">
            <a:xfrm flipH="1" flipV="1">
              <a:off x="4809" y="2358"/>
              <a:ext cx="0" cy="329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Line 30"/>
            <p:cNvSpPr>
              <a:spLocks noChangeShapeType="1"/>
            </p:cNvSpPr>
            <p:nvPr/>
          </p:nvSpPr>
          <p:spPr bwMode="auto">
            <a:xfrm flipH="1" flipV="1">
              <a:off x="4901" y="2367"/>
              <a:ext cx="0" cy="329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934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2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2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2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2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2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101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CF2BE2DA-9F0A-4D5C-A6BD-1C91A7C1D292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80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101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8888" y="549275"/>
            <a:ext cx="3711575" cy="571500"/>
          </a:xfrm>
        </p:spPr>
        <p:txBody>
          <a:bodyPr/>
          <a:lstStyle/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200" smtClean="0">
                <a:solidFill>
                  <a:srgbClr val="FF0000"/>
                </a:solidFill>
                <a:ea typeface="华文细黑" pitchFamily="2" charset="-122"/>
              </a:rPr>
              <a:t>二、 频响特性分析</a:t>
            </a:r>
          </a:p>
        </p:txBody>
      </p:sp>
      <p:graphicFrame>
        <p:nvGraphicFramePr>
          <p:cNvPr id="101378" name="Object 3"/>
          <p:cNvGraphicFramePr>
            <a:graphicFrameLocks noChangeAspect="1"/>
          </p:cNvGraphicFramePr>
          <p:nvPr/>
        </p:nvGraphicFramePr>
        <p:xfrm>
          <a:off x="438150" y="1557338"/>
          <a:ext cx="64389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88" name="Equation" r:id="rId4" imgW="2844720" imgH="330120" progId="Equation.DSMT4">
                  <p:embed/>
                </p:oleObj>
              </mc:Choice>
              <mc:Fallback>
                <p:oleObj name="Equation" r:id="rId4" imgW="28447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1557338"/>
                        <a:ext cx="64389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8376" name="Object 8"/>
          <p:cNvGraphicFramePr>
            <a:graphicFrameLocks noChangeAspect="1"/>
          </p:cNvGraphicFramePr>
          <p:nvPr/>
        </p:nvGraphicFramePr>
        <p:xfrm>
          <a:off x="323850" y="4941888"/>
          <a:ext cx="7488238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89" name="Equation" r:id="rId6" imgW="3632040" imgH="533160" progId="Equation.DSMT4">
                  <p:embed/>
                </p:oleObj>
              </mc:Choice>
              <mc:Fallback>
                <p:oleObj name="Equation" r:id="rId6" imgW="363204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941888"/>
                        <a:ext cx="7488238" cy="1081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0" name="Object 9"/>
          <p:cNvGraphicFramePr>
            <a:graphicFrameLocks noChangeAspect="1"/>
          </p:cNvGraphicFramePr>
          <p:nvPr/>
        </p:nvGraphicFramePr>
        <p:xfrm>
          <a:off x="4597400" y="2298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90"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0" y="22987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1" name="Object 10"/>
          <p:cNvGraphicFramePr>
            <a:graphicFrameLocks noChangeAspect="1"/>
          </p:cNvGraphicFramePr>
          <p:nvPr/>
        </p:nvGraphicFramePr>
        <p:xfrm>
          <a:off x="1042988" y="2205038"/>
          <a:ext cx="5184775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91" name="Equation" r:id="rId10" imgW="2298600" imgH="457200" progId="Equation.DSMT4">
                  <p:embed/>
                </p:oleObj>
              </mc:Choice>
              <mc:Fallback>
                <p:oleObj name="Equation" r:id="rId10" imgW="2298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205038"/>
                        <a:ext cx="5184775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2" name="Object 11"/>
          <p:cNvGraphicFramePr>
            <a:graphicFrameLocks noChangeAspect="1"/>
          </p:cNvGraphicFramePr>
          <p:nvPr/>
        </p:nvGraphicFramePr>
        <p:xfrm>
          <a:off x="755650" y="3284538"/>
          <a:ext cx="6480175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92" name="Equation" r:id="rId12" imgW="2933640" imgH="419040" progId="Equation.DSMT4">
                  <p:embed/>
                </p:oleObj>
              </mc:Choice>
              <mc:Fallback>
                <p:oleObj name="Equation" r:id="rId12" imgW="29336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284538"/>
                        <a:ext cx="6480175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3" name="Object 12"/>
          <p:cNvGraphicFramePr>
            <a:graphicFrameLocks noChangeAspect="1"/>
          </p:cNvGraphicFramePr>
          <p:nvPr/>
        </p:nvGraphicFramePr>
        <p:xfrm>
          <a:off x="1042988" y="4149725"/>
          <a:ext cx="5976937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93" name="Equation" r:id="rId14" imgW="2781000" imgH="393480" progId="Equation.DSMT4">
                  <p:embed/>
                </p:oleObj>
              </mc:Choice>
              <mc:Fallback>
                <p:oleObj name="Equation" r:id="rId14" imgW="2781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149725"/>
                        <a:ext cx="5976937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31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8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8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10240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B6BC9744-4C3C-4398-BC91-336A0AEF6E52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81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1024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03350" y="620713"/>
            <a:ext cx="3711575" cy="571500"/>
          </a:xfrm>
        </p:spPr>
        <p:txBody>
          <a:bodyPr/>
          <a:lstStyle/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200" smtClean="0">
                <a:solidFill>
                  <a:srgbClr val="FF0000"/>
                </a:solidFill>
                <a:ea typeface="华文细黑" pitchFamily="2" charset="-122"/>
              </a:rPr>
              <a:t>二、 频响特性分析</a:t>
            </a:r>
          </a:p>
        </p:txBody>
      </p:sp>
      <p:graphicFrame>
        <p:nvGraphicFramePr>
          <p:cNvPr id="700419" name="Object 3"/>
          <p:cNvGraphicFramePr>
            <a:graphicFrameLocks noChangeAspect="1"/>
          </p:cNvGraphicFramePr>
          <p:nvPr/>
        </p:nvGraphicFramePr>
        <p:xfrm>
          <a:off x="250825" y="1557338"/>
          <a:ext cx="6697663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43" name="Equation" r:id="rId4" imgW="3213000" imgH="634680" progId="Equation.DSMT4">
                  <p:embed/>
                </p:oleObj>
              </mc:Choice>
              <mc:Fallback>
                <p:oleObj name="Equation" r:id="rId4" imgW="321300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557338"/>
                        <a:ext cx="6697663" cy="1301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0420" name="Object 4"/>
          <p:cNvGraphicFramePr>
            <a:graphicFrameLocks noChangeAspect="1"/>
          </p:cNvGraphicFramePr>
          <p:nvPr/>
        </p:nvGraphicFramePr>
        <p:xfrm>
          <a:off x="323850" y="2781300"/>
          <a:ext cx="4721225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44" name="Equation" r:id="rId6" imgW="2552400" imgH="609480" progId="Equation.DSMT4">
                  <p:embed/>
                </p:oleObj>
              </mc:Choice>
              <mc:Fallback>
                <p:oleObj name="Equation" r:id="rId6" imgW="255240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781300"/>
                        <a:ext cx="4721225" cy="1109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0422" name="Object 6"/>
          <p:cNvGraphicFramePr>
            <a:graphicFrameLocks noChangeAspect="1"/>
          </p:cNvGraphicFramePr>
          <p:nvPr/>
        </p:nvGraphicFramePr>
        <p:xfrm>
          <a:off x="323850" y="3933825"/>
          <a:ext cx="6496050" cy="217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45" name="Equation" r:id="rId8" imgW="3504960" imgH="1193760" progId="Equation.DSMT4">
                  <p:embed/>
                </p:oleObj>
              </mc:Choice>
              <mc:Fallback>
                <p:oleObj name="Equation" r:id="rId8" imgW="3504960" imgH="1193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933825"/>
                        <a:ext cx="6496050" cy="217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933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0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0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0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0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0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0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5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1034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F083F2B7-0344-4328-8CEA-491C89442306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82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graphicFrame>
        <p:nvGraphicFramePr>
          <p:cNvPr id="702466" name="Object 2"/>
          <p:cNvGraphicFramePr>
            <a:graphicFrameLocks noChangeAspect="1"/>
          </p:cNvGraphicFramePr>
          <p:nvPr/>
        </p:nvGraphicFramePr>
        <p:xfrm>
          <a:off x="600075" y="1616075"/>
          <a:ext cx="16859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12" name="Equation" r:id="rId4" imgW="583920" imgH="215640" progId="Equation.DSMT4">
                  <p:embed/>
                </p:oleObj>
              </mc:Choice>
              <mc:Fallback>
                <p:oleObj name="Equation" r:id="rId4" imgW="5839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1616075"/>
                        <a:ext cx="1685925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2467" name="Object 3"/>
          <p:cNvGraphicFramePr>
            <a:graphicFrameLocks noChangeAspect="1"/>
          </p:cNvGraphicFramePr>
          <p:nvPr/>
        </p:nvGraphicFramePr>
        <p:xfrm>
          <a:off x="5287963" y="1624013"/>
          <a:ext cx="1638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13" name="Equation" r:id="rId6" imgW="609480" imgH="215640" progId="Equation.DSMT4">
                  <p:embed/>
                </p:oleObj>
              </mc:Choice>
              <mc:Fallback>
                <p:oleObj name="Equation" r:id="rId6" imgW="609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963" y="1624013"/>
                        <a:ext cx="16383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4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0413" y="404813"/>
            <a:ext cx="8383587" cy="541337"/>
          </a:xfrm>
          <a:noFill/>
        </p:spPr>
        <p:txBody>
          <a:bodyPr/>
          <a:lstStyle/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200" smtClean="0">
                <a:solidFill>
                  <a:srgbClr val="FF0000"/>
                </a:solidFill>
                <a:ea typeface="华文细黑" pitchFamily="2" charset="-122"/>
              </a:rPr>
              <a:t>三、离散系统（数字滤波器）频响特性分析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74625" y="2630488"/>
            <a:ext cx="3838575" cy="2479675"/>
            <a:chOff x="147" y="1510"/>
            <a:chExt cx="2418" cy="1562"/>
          </a:xfrm>
        </p:grpSpPr>
        <p:sp>
          <p:nvSpPr>
            <p:cNvPr id="103467" name="Line 7"/>
            <p:cNvSpPr>
              <a:spLocks noChangeShapeType="1"/>
            </p:cNvSpPr>
            <p:nvPr/>
          </p:nvSpPr>
          <p:spPr bwMode="auto">
            <a:xfrm flipH="1" flipV="1">
              <a:off x="649" y="1664"/>
              <a:ext cx="0" cy="1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68" name="Line 8"/>
            <p:cNvSpPr>
              <a:spLocks noChangeShapeType="1"/>
            </p:cNvSpPr>
            <p:nvPr/>
          </p:nvSpPr>
          <p:spPr bwMode="auto">
            <a:xfrm>
              <a:off x="147" y="2523"/>
              <a:ext cx="2222" cy="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69" name="Line 9"/>
            <p:cNvSpPr>
              <a:spLocks noChangeShapeType="1"/>
            </p:cNvSpPr>
            <p:nvPr/>
          </p:nvSpPr>
          <p:spPr bwMode="auto">
            <a:xfrm flipV="1">
              <a:off x="338" y="2203"/>
              <a:ext cx="1" cy="320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70" name="Line 10"/>
            <p:cNvSpPr>
              <a:spLocks noChangeShapeType="1"/>
            </p:cNvSpPr>
            <p:nvPr/>
          </p:nvSpPr>
          <p:spPr bwMode="auto">
            <a:xfrm flipV="1">
              <a:off x="951" y="2184"/>
              <a:ext cx="1" cy="338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71" name="Line 11"/>
            <p:cNvSpPr>
              <a:spLocks noChangeShapeType="1"/>
            </p:cNvSpPr>
            <p:nvPr/>
          </p:nvSpPr>
          <p:spPr bwMode="auto">
            <a:xfrm flipV="1">
              <a:off x="329" y="2185"/>
              <a:ext cx="321" cy="9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72" name="Line 12"/>
            <p:cNvSpPr>
              <a:spLocks noChangeShapeType="1"/>
            </p:cNvSpPr>
            <p:nvPr/>
          </p:nvSpPr>
          <p:spPr bwMode="auto">
            <a:xfrm flipV="1">
              <a:off x="649" y="2185"/>
              <a:ext cx="303" cy="9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437" name="Object 13"/>
            <p:cNvGraphicFramePr>
              <a:graphicFrameLocks noChangeAspect="1"/>
            </p:cNvGraphicFramePr>
            <p:nvPr/>
          </p:nvGraphicFramePr>
          <p:xfrm>
            <a:off x="2288" y="2687"/>
            <a:ext cx="277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314" name="Equation" r:id="rId8" imgW="152280" imgH="139680" progId="Equation.DSMT4">
                    <p:embed/>
                  </p:oleObj>
                </mc:Choice>
                <mc:Fallback>
                  <p:oleObj name="Equation" r:id="rId8" imgW="1522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8" y="2687"/>
                          <a:ext cx="277" cy="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38" name="Object 14"/>
            <p:cNvGraphicFramePr>
              <a:graphicFrameLocks noChangeAspect="1"/>
            </p:cNvGraphicFramePr>
            <p:nvPr/>
          </p:nvGraphicFramePr>
          <p:xfrm>
            <a:off x="751" y="1510"/>
            <a:ext cx="64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315" name="Equation" r:id="rId10" imgW="520560" imgH="279360" progId="Equation.DSMT4">
                    <p:embed/>
                  </p:oleObj>
                </mc:Choice>
                <mc:Fallback>
                  <p:oleObj name="Equation" r:id="rId10" imgW="52056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1" y="1510"/>
                          <a:ext cx="640" cy="3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73" name="Rectangle 15"/>
            <p:cNvSpPr>
              <a:spLocks noChangeArrowheads="1"/>
            </p:cNvSpPr>
            <p:nvPr/>
          </p:nvSpPr>
          <p:spPr bwMode="auto">
            <a:xfrm>
              <a:off x="649" y="2194"/>
              <a:ext cx="293" cy="32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74" name="Line 16"/>
            <p:cNvSpPr>
              <a:spLocks noChangeShapeType="1"/>
            </p:cNvSpPr>
            <p:nvPr/>
          </p:nvSpPr>
          <p:spPr bwMode="auto">
            <a:xfrm>
              <a:off x="1272" y="2469"/>
              <a:ext cx="9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439" name="Object 17"/>
            <p:cNvGraphicFramePr>
              <a:graphicFrameLocks noChangeAspect="1"/>
            </p:cNvGraphicFramePr>
            <p:nvPr/>
          </p:nvGraphicFramePr>
          <p:xfrm>
            <a:off x="809" y="2560"/>
            <a:ext cx="301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316" name="Equation" r:id="rId12" imgW="190440" imgH="228600" progId="Equation.DSMT4">
                    <p:embed/>
                  </p:oleObj>
                </mc:Choice>
                <mc:Fallback>
                  <p:oleObj name="Equation" r:id="rId12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9" y="2560"/>
                          <a:ext cx="301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40" name="Object 18"/>
            <p:cNvGraphicFramePr>
              <a:graphicFrameLocks noChangeAspect="1"/>
            </p:cNvGraphicFramePr>
            <p:nvPr/>
          </p:nvGraphicFramePr>
          <p:xfrm>
            <a:off x="1117" y="2025"/>
            <a:ext cx="361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317" name="Equation" r:id="rId14" imgW="228600" imgH="393480" progId="Equation.DSMT4">
                    <p:embed/>
                  </p:oleObj>
                </mc:Choice>
                <mc:Fallback>
                  <p:oleObj name="Equation" r:id="rId14" imgW="22860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7" y="2025"/>
                          <a:ext cx="361" cy="4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41" name="Object 19"/>
            <p:cNvGraphicFramePr>
              <a:graphicFrameLocks noChangeAspect="1"/>
            </p:cNvGraphicFramePr>
            <p:nvPr/>
          </p:nvGraphicFramePr>
          <p:xfrm>
            <a:off x="392" y="2589"/>
            <a:ext cx="201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318" name="Equation" r:id="rId16" imgW="126720" imgH="177480" progId="Equation.DSMT4">
                    <p:embed/>
                  </p:oleObj>
                </mc:Choice>
                <mc:Fallback>
                  <p:oleObj name="Equation" r:id="rId16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" y="2589"/>
                          <a:ext cx="201" cy="2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75" name="Rectangle 20"/>
            <p:cNvSpPr>
              <a:spLocks noChangeArrowheads="1"/>
            </p:cNvSpPr>
            <p:nvPr/>
          </p:nvSpPr>
          <p:spPr bwMode="auto">
            <a:xfrm>
              <a:off x="1554" y="2212"/>
              <a:ext cx="293" cy="30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76" name="Line 21"/>
            <p:cNvSpPr>
              <a:spLocks noChangeShapeType="1"/>
            </p:cNvSpPr>
            <p:nvPr/>
          </p:nvSpPr>
          <p:spPr bwMode="auto">
            <a:xfrm flipV="1">
              <a:off x="1545" y="2203"/>
              <a:ext cx="303" cy="9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77" name="Line 22"/>
            <p:cNvSpPr>
              <a:spLocks noChangeShapeType="1"/>
            </p:cNvSpPr>
            <p:nvPr/>
          </p:nvSpPr>
          <p:spPr bwMode="auto">
            <a:xfrm flipV="1">
              <a:off x="1555" y="2203"/>
              <a:ext cx="1" cy="338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442" name="Object 23"/>
            <p:cNvGraphicFramePr>
              <a:graphicFrameLocks noChangeAspect="1"/>
            </p:cNvGraphicFramePr>
            <p:nvPr/>
          </p:nvGraphicFramePr>
          <p:xfrm>
            <a:off x="1401" y="2734"/>
            <a:ext cx="38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319" name="Equation" r:id="rId18" imgW="469800" imgH="228600" progId="Equation.DSMT4">
                    <p:embed/>
                  </p:oleObj>
                </mc:Choice>
                <mc:Fallback>
                  <p:oleObj name="Equation" r:id="rId18" imgW="469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1" y="2734"/>
                          <a:ext cx="386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43" name="Object 24"/>
            <p:cNvGraphicFramePr>
              <a:graphicFrameLocks noChangeAspect="1"/>
            </p:cNvGraphicFramePr>
            <p:nvPr/>
          </p:nvGraphicFramePr>
          <p:xfrm>
            <a:off x="1787" y="2532"/>
            <a:ext cx="301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320" name="Equation" r:id="rId20" imgW="190440" imgH="228600" progId="Equation.DSMT4">
                    <p:embed/>
                  </p:oleObj>
                </mc:Choice>
                <mc:Fallback>
                  <p:oleObj name="Equation" r:id="rId20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7" y="2532"/>
                          <a:ext cx="301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78" name="Line 25"/>
            <p:cNvSpPr>
              <a:spLocks noChangeShapeType="1"/>
            </p:cNvSpPr>
            <p:nvPr/>
          </p:nvSpPr>
          <p:spPr bwMode="auto">
            <a:xfrm flipV="1">
              <a:off x="1554" y="2578"/>
              <a:ext cx="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4560888" y="2759075"/>
            <a:ext cx="4171950" cy="2449513"/>
            <a:chOff x="2863" y="1500"/>
            <a:chExt cx="2628" cy="1543"/>
          </a:xfrm>
        </p:grpSpPr>
        <p:sp>
          <p:nvSpPr>
            <p:cNvPr id="103450" name="Line 27"/>
            <p:cNvSpPr>
              <a:spLocks noChangeShapeType="1"/>
            </p:cNvSpPr>
            <p:nvPr/>
          </p:nvSpPr>
          <p:spPr bwMode="auto">
            <a:xfrm flipH="1" flipV="1">
              <a:off x="3437" y="1617"/>
              <a:ext cx="0" cy="1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51" name="Line 28"/>
            <p:cNvSpPr>
              <a:spLocks noChangeShapeType="1"/>
            </p:cNvSpPr>
            <p:nvPr/>
          </p:nvSpPr>
          <p:spPr bwMode="auto">
            <a:xfrm>
              <a:off x="2863" y="2513"/>
              <a:ext cx="2432" cy="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52" name="Line 29"/>
            <p:cNvSpPr>
              <a:spLocks noChangeShapeType="1"/>
            </p:cNvSpPr>
            <p:nvPr/>
          </p:nvSpPr>
          <p:spPr bwMode="auto">
            <a:xfrm flipV="1">
              <a:off x="3264" y="2193"/>
              <a:ext cx="1" cy="320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53" name="Line 30"/>
            <p:cNvSpPr>
              <a:spLocks noChangeShapeType="1"/>
            </p:cNvSpPr>
            <p:nvPr/>
          </p:nvSpPr>
          <p:spPr bwMode="auto">
            <a:xfrm flipV="1">
              <a:off x="3877" y="2174"/>
              <a:ext cx="1" cy="338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54" name="Line 31"/>
            <p:cNvSpPr>
              <a:spLocks noChangeShapeType="1"/>
            </p:cNvSpPr>
            <p:nvPr/>
          </p:nvSpPr>
          <p:spPr bwMode="auto">
            <a:xfrm flipV="1">
              <a:off x="2972" y="2184"/>
              <a:ext cx="275" cy="0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55" name="Line 32"/>
            <p:cNvSpPr>
              <a:spLocks noChangeShapeType="1"/>
            </p:cNvSpPr>
            <p:nvPr/>
          </p:nvSpPr>
          <p:spPr bwMode="auto">
            <a:xfrm flipV="1">
              <a:off x="3575" y="2175"/>
              <a:ext cx="303" cy="9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428" name="Object 33"/>
            <p:cNvGraphicFramePr>
              <a:graphicFrameLocks noChangeAspect="1"/>
            </p:cNvGraphicFramePr>
            <p:nvPr/>
          </p:nvGraphicFramePr>
          <p:xfrm>
            <a:off x="5214" y="2677"/>
            <a:ext cx="277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321" name="Equation" r:id="rId22" imgW="152280" imgH="139680" progId="Equation.DSMT4">
                    <p:embed/>
                  </p:oleObj>
                </mc:Choice>
                <mc:Fallback>
                  <p:oleObj name="Equation" r:id="rId22" imgW="1522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4" y="2677"/>
                          <a:ext cx="277" cy="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29" name="Object 34"/>
            <p:cNvGraphicFramePr>
              <a:graphicFrameLocks noChangeAspect="1"/>
            </p:cNvGraphicFramePr>
            <p:nvPr/>
          </p:nvGraphicFramePr>
          <p:xfrm>
            <a:off x="3677" y="1500"/>
            <a:ext cx="64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322" name="Equation" r:id="rId24" imgW="520560" imgH="279360" progId="Equation.DSMT4">
                    <p:embed/>
                  </p:oleObj>
                </mc:Choice>
                <mc:Fallback>
                  <p:oleObj name="Equation" r:id="rId24" imgW="52056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7" y="1500"/>
                          <a:ext cx="640" cy="3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56" name="Rectangle 35"/>
            <p:cNvSpPr>
              <a:spLocks noChangeArrowheads="1"/>
            </p:cNvSpPr>
            <p:nvPr/>
          </p:nvSpPr>
          <p:spPr bwMode="auto">
            <a:xfrm>
              <a:off x="3575" y="2184"/>
              <a:ext cx="293" cy="32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57" name="Line 36"/>
            <p:cNvSpPr>
              <a:spLocks noChangeShapeType="1"/>
            </p:cNvSpPr>
            <p:nvPr/>
          </p:nvSpPr>
          <p:spPr bwMode="auto">
            <a:xfrm>
              <a:off x="4161" y="2459"/>
              <a:ext cx="9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430" name="Object 37"/>
            <p:cNvGraphicFramePr>
              <a:graphicFrameLocks noChangeAspect="1"/>
            </p:cNvGraphicFramePr>
            <p:nvPr/>
          </p:nvGraphicFramePr>
          <p:xfrm>
            <a:off x="3800" y="2504"/>
            <a:ext cx="301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323" name="Equation" r:id="rId26" imgW="190440" imgH="228600" progId="Equation.DSMT4">
                    <p:embed/>
                  </p:oleObj>
                </mc:Choice>
                <mc:Fallback>
                  <p:oleObj name="Equation" r:id="rId26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0" y="2504"/>
                          <a:ext cx="301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31" name="Object 38"/>
            <p:cNvGraphicFramePr>
              <a:graphicFrameLocks noChangeAspect="1"/>
            </p:cNvGraphicFramePr>
            <p:nvPr/>
          </p:nvGraphicFramePr>
          <p:xfrm>
            <a:off x="4043" y="2015"/>
            <a:ext cx="361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324" name="Equation" r:id="rId28" imgW="228600" imgH="393480" progId="Equation.DSMT4">
                    <p:embed/>
                  </p:oleObj>
                </mc:Choice>
                <mc:Fallback>
                  <p:oleObj name="Equation" r:id="rId28" imgW="22860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3" y="2015"/>
                          <a:ext cx="361" cy="4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32" name="Object 39"/>
            <p:cNvGraphicFramePr>
              <a:graphicFrameLocks noChangeAspect="1"/>
            </p:cNvGraphicFramePr>
            <p:nvPr/>
          </p:nvGraphicFramePr>
          <p:xfrm>
            <a:off x="3273" y="2542"/>
            <a:ext cx="201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325" name="Equation" r:id="rId29" imgW="126720" imgH="177480" progId="Equation.DSMT4">
                    <p:embed/>
                  </p:oleObj>
                </mc:Choice>
                <mc:Fallback>
                  <p:oleObj name="Equation" r:id="rId29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3" y="2542"/>
                          <a:ext cx="201" cy="2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58" name="Rectangle 40"/>
            <p:cNvSpPr>
              <a:spLocks noChangeArrowheads="1"/>
            </p:cNvSpPr>
            <p:nvPr/>
          </p:nvSpPr>
          <p:spPr bwMode="auto">
            <a:xfrm>
              <a:off x="4480" y="2175"/>
              <a:ext cx="293" cy="33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59" name="Line 41"/>
            <p:cNvSpPr>
              <a:spLocks noChangeShapeType="1"/>
            </p:cNvSpPr>
            <p:nvPr/>
          </p:nvSpPr>
          <p:spPr bwMode="auto">
            <a:xfrm flipV="1">
              <a:off x="4471" y="2166"/>
              <a:ext cx="303" cy="9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60" name="Line 42"/>
            <p:cNvSpPr>
              <a:spLocks noChangeShapeType="1"/>
            </p:cNvSpPr>
            <p:nvPr/>
          </p:nvSpPr>
          <p:spPr bwMode="auto">
            <a:xfrm flipH="1" flipV="1">
              <a:off x="4473" y="2166"/>
              <a:ext cx="8" cy="375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433" name="Object 43"/>
            <p:cNvGraphicFramePr>
              <a:graphicFrameLocks noChangeAspect="1"/>
            </p:cNvGraphicFramePr>
            <p:nvPr/>
          </p:nvGraphicFramePr>
          <p:xfrm>
            <a:off x="4212" y="2779"/>
            <a:ext cx="39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326" name="Equation" r:id="rId30" imgW="482400" imgH="228600" progId="Equation.DSMT4">
                    <p:embed/>
                  </p:oleObj>
                </mc:Choice>
                <mc:Fallback>
                  <p:oleObj name="Equation" r:id="rId30" imgW="4824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2" y="2779"/>
                          <a:ext cx="396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34" name="Object 44"/>
            <p:cNvGraphicFramePr>
              <a:graphicFrameLocks noChangeAspect="1"/>
            </p:cNvGraphicFramePr>
            <p:nvPr/>
          </p:nvGraphicFramePr>
          <p:xfrm>
            <a:off x="4878" y="2523"/>
            <a:ext cx="301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327" name="Equation" r:id="rId32" imgW="190440" imgH="228600" progId="Equation.DSMT4">
                    <p:embed/>
                  </p:oleObj>
                </mc:Choice>
                <mc:Fallback>
                  <p:oleObj name="Equation" r:id="rId32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8" y="2523"/>
                          <a:ext cx="301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61" name="Line 45"/>
            <p:cNvSpPr>
              <a:spLocks noChangeShapeType="1"/>
            </p:cNvSpPr>
            <p:nvPr/>
          </p:nvSpPr>
          <p:spPr bwMode="auto">
            <a:xfrm flipV="1">
              <a:off x="4480" y="2568"/>
              <a:ext cx="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62" name="Line 46"/>
            <p:cNvSpPr>
              <a:spLocks noChangeShapeType="1"/>
            </p:cNvSpPr>
            <p:nvPr/>
          </p:nvSpPr>
          <p:spPr bwMode="auto">
            <a:xfrm flipV="1">
              <a:off x="3575" y="2174"/>
              <a:ext cx="1" cy="338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435" name="Object 47"/>
            <p:cNvGraphicFramePr>
              <a:graphicFrameLocks noChangeAspect="1"/>
            </p:cNvGraphicFramePr>
            <p:nvPr/>
          </p:nvGraphicFramePr>
          <p:xfrm>
            <a:off x="3499" y="2503"/>
            <a:ext cx="281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328" name="Equation" r:id="rId34" imgW="177480" imgH="228600" progId="Equation.DSMT4">
                    <p:embed/>
                  </p:oleObj>
                </mc:Choice>
                <mc:Fallback>
                  <p:oleObj name="Equation" r:id="rId34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9" y="2503"/>
                          <a:ext cx="281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63" name="Line 48"/>
            <p:cNvSpPr>
              <a:spLocks noChangeShapeType="1"/>
            </p:cNvSpPr>
            <p:nvPr/>
          </p:nvSpPr>
          <p:spPr bwMode="auto">
            <a:xfrm flipH="1" flipV="1">
              <a:off x="4776" y="2174"/>
              <a:ext cx="8" cy="357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64" name="Line 49"/>
            <p:cNvSpPr>
              <a:spLocks noChangeShapeType="1"/>
            </p:cNvSpPr>
            <p:nvPr/>
          </p:nvSpPr>
          <p:spPr bwMode="auto">
            <a:xfrm>
              <a:off x="4919" y="2497"/>
              <a:ext cx="9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65" name="Line 50"/>
            <p:cNvSpPr>
              <a:spLocks noChangeShapeType="1"/>
            </p:cNvSpPr>
            <p:nvPr/>
          </p:nvSpPr>
          <p:spPr bwMode="auto">
            <a:xfrm flipV="1">
              <a:off x="2970" y="2194"/>
              <a:ext cx="1" cy="320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436" name="Object 51"/>
            <p:cNvGraphicFramePr>
              <a:graphicFrameLocks noChangeAspect="1"/>
            </p:cNvGraphicFramePr>
            <p:nvPr/>
          </p:nvGraphicFramePr>
          <p:xfrm>
            <a:off x="4725" y="2779"/>
            <a:ext cx="37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329" name="Equation" r:id="rId36" imgW="457200" imgH="228600" progId="Equation.DSMT4">
                    <p:embed/>
                  </p:oleObj>
                </mc:Choice>
                <mc:Fallback>
                  <p:oleObj name="Equation" r:id="rId36" imgW="4572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5" y="2779"/>
                          <a:ext cx="375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66" name="Line 52"/>
            <p:cNvSpPr>
              <a:spLocks noChangeShapeType="1"/>
            </p:cNvSpPr>
            <p:nvPr/>
          </p:nvSpPr>
          <p:spPr bwMode="auto">
            <a:xfrm flipV="1">
              <a:off x="4773" y="2541"/>
              <a:ext cx="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16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2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2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7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10447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1BF432AA-D007-432E-97B1-C52947369D6F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83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graphicFrame>
        <p:nvGraphicFramePr>
          <p:cNvPr id="704514" name="Object 2"/>
          <p:cNvGraphicFramePr>
            <a:graphicFrameLocks noChangeAspect="1"/>
          </p:cNvGraphicFramePr>
          <p:nvPr/>
        </p:nvGraphicFramePr>
        <p:xfrm>
          <a:off x="436563" y="1631950"/>
          <a:ext cx="17954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74" name="Equation" r:id="rId4" imgW="622080" imgH="203040" progId="Equation.DSMT4">
                  <p:embed/>
                </p:oleObj>
              </mc:Choice>
              <mc:Fallback>
                <p:oleObj name="Equation" r:id="rId4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1631950"/>
                        <a:ext cx="1795462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4515" name="Object 3"/>
          <p:cNvGraphicFramePr>
            <a:graphicFrameLocks noChangeAspect="1"/>
          </p:cNvGraphicFramePr>
          <p:nvPr/>
        </p:nvGraphicFramePr>
        <p:xfrm>
          <a:off x="5181600" y="1589088"/>
          <a:ext cx="1716088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75" name="Equation" r:id="rId6" imgW="622080" imgH="203040" progId="Equation.DSMT4">
                  <p:embed/>
                </p:oleObj>
              </mc:Choice>
              <mc:Fallback>
                <p:oleObj name="Equation" r:id="rId6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589088"/>
                        <a:ext cx="1716088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4516" name="Object 4"/>
          <p:cNvGraphicFramePr>
            <a:graphicFrameLocks noChangeAspect="1"/>
          </p:cNvGraphicFramePr>
          <p:nvPr/>
        </p:nvGraphicFramePr>
        <p:xfrm>
          <a:off x="1331913" y="4724400"/>
          <a:ext cx="14319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76" name="Equation" r:id="rId8" imgW="622080" imgH="190440" progId="Equation.DSMT4">
                  <p:embed/>
                </p:oleObj>
              </mc:Choice>
              <mc:Fallback>
                <p:oleObj name="Equation" r:id="rId8" imgW="6220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724400"/>
                        <a:ext cx="1431925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7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908175" y="476250"/>
            <a:ext cx="2724150" cy="585788"/>
          </a:xfrm>
          <a:noFill/>
        </p:spPr>
        <p:txBody>
          <a:bodyPr/>
          <a:lstStyle/>
          <a:p>
            <a:pPr marL="609600" indent="-609600" algn="just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华文细黑" pitchFamily="2" charset="-122"/>
              </a:rPr>
              <a:t>频响特性分析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0" y="2236788"/>
            <a:ext cx="3983038" cy="2420937"/>
            <a:chOff x="129" y="1518"/>
            <a:chExt cx="2509" cy="1525"/>
          </a:xfrm>
        </p:grpSpPr>
        <p:sp>
          <p:nvSpPr>
            <p:cNvPr id="104511" name="Line 8"/>
            <p:cNvSpPr>
              <a:spLocks noChangeShapeType="1"/>
            </p:cNvSpPr>
            <p:nvPr/>
          </p:nvSpPr>
          <p:spPr bwMode="auto">
            <a:xfrm flipH="1" flipV="1">
              <a:off x="703" y="1635"/>
              <a:ext cx="0" cy="1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12" name="Line 9"/>
            <p:cNvSpPr>
              <a:spLocks noChangeShapeType="1"/>
            </p:cNvSpPr>
            <p:nvPr/>
          </p:nvSpPr>
          <p:spPr bwMode="auto">
            <a:xfrm>
              <a:off x="129" y="2531"/>
              <a:ext cx="2432" cy="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13" name="Line 10"/>
            <p:cNvSpPr>
              <a:spLocks noChangeShapeType="1"/>
            </p:cNvSpPr>
            <p:nvPr/>
          </p:nvSpPr>
          <p:spPr bwMode="auto">
            <a:xfrm flipV="1">
              <a:off x="530" y="2211"/>
              <a:ext cx="1" cy="320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14" name="Line 11"/>
            <p:cNvSpPr>
              <a:spLocks noChangeShapeType="1"/>
            </p:cNvSpPr>
            <p:nvPr/>
          </p:nvSpPr>
          <p:spPr bwMode="auto">
            <a:xfrm flipV="1">
              <a:off x="238" y="2202"/>
              <a:ext cx="275" cy="0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15" name="Line 12"/>
            <p:cNvSpPr>
              <a:spLocks noChangeShapeType="1"/>
            </p:cNvSpPr>
            <p:nvPr/>
          </p:nvSpPr>
          <p:spPr bwMode="auto">
            <a:xfrm flipV="1">
              <a:off x="841" y="2202"/>
              <a:ext cx="888" cy="0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4467" name="Object 13"/>
            <p:cNvGraphicFramePr>
              <a:graphicFrameLocks noChangeAspect="1"/>
            </p:cNvGraphicFramePr>
            <p:nvPr/>
          </p:nvGraphicFramePr>
          <p:xfrm>
            <a:off x="2361" y="2586"/>
            <a:ext cx="277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477" name="Equation" r:id="rId10" imgW="152280" imgH="139680" progId="Equation.DSMT4">
                    <p:embed/>
                  </p:oleObj>
                </mc:Choice>
                <mc:Fallback>
                  <p:oleObj name="Equation" r:id="rId10" imgW="1522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1" y="2586"/>
                          <a:ext cx="277" cy="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68" name="Object 14"/>
            <p:cNvGraphicFramePr>
              <a:graphicFrameLocks noChangeAspect="1"/>
            </p:cNvGraphicFramePr>
            <p:nvPr/>
          </p:nvGraphicFramePr>
          <p:xfrm>
            <a:off x="943" y="1518"/>
            <a:ext cx="64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478" name="Equation" r:id="rId12" imgW="520560" imgH="279360" progId="Equation.DSMT4">
                    <p:embed/>
                  </p:oleObj>
                </mc:Choice>
                <mc:Fallback>
                  <p:oleObj name="Equation" r:id="rId12" imgW="52056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3" y="1518"/>
                          <a:ext cx="640" cy="3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516" name="Rectangle 15"/>
            <p:cNvSpPr>
              <a:spLocks noChangeArrowheads="1"/>
            </p:cNvSpPr>
            <p:nvPr/>
          </p:nvSpPr>
          <p:spPr bwMode="auto">
            <a:xfrm>
              <a:off x="841" y="2202"/>
              <a:ext cx="905" cy="32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17" name="Line 16"/>
            <p:cNvSpPr>
              <a:spLocks noChangeShapeType="1"/>
            </p:cNvSpPr>
            <p:nvPr/>
          </p:nvSpPr>
          <p:spPr bwMode="auto">
            <a:xfrm>
              <a:off x="1290" y="2505"/>
              <a:ext cx="9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4469" name="Object 17"/>
            <p:cNvGraphicFramePr>
              <a:graphicFrameLocks noChangeAspect="1"/>
            </p:cNvGraphicFramePr>
            <p:nvPr/>
          </p:nvGraphicFramePr>
          <p:xfrm>
            <a:off x="1484" y="2548"/>
            <a:ext cx="410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479" name="Equation" r:id="rId14" imgW="507960" imgH="393480" progId="Equation.DSMT4">
                    <p:embed/>
                  </p:oleObj>
                </mc:Choice>
                <mc:Fallback>
                  <p:oleObj name="Equation" r:id="rId14" imgW="50796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4" y="2548"/>
                          <a:ext cx="410" cy="3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70" name="Object 18"/>
            <p:cNvGraphicFramePr>
              <a:graphicFrameLocks noChangeAspect="1"/>
            </p:cNvGraphicFramePr>
            <p:nvPr/>
          </p:nvGraphicFramePr>
          <p:xfrm>
            <a:off x="1135" y="2555"/>
            <a:ext cx="361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480" name="Equation" r:id="rId16" imgW="228600" imgH="393480" progId="Equation.DSMT4">
                    <p:embed/>
                  </p:oleObj>
                </mc:Choice>
                <mc:Fallback>
                  <p:oleObj name="Equation" r:id="rId16" imgW="22860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5" y="2555"/>
                          <a:ext cx="361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71" name="Object 19"/>
            <p:cNvGraphicFramePr>
              <a:graphicFrameLocks noChangeAspect="1"/>
            </p:cNvGraphicFramePr>
            <p:nvPr/>
          </p:nvGraphicFramePr>
          <p:xfrm>
            <a:off x="539" y="2560"/>
            <a:ext cx="201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481" name="Equation" r:id="rId18" imgW="126720" imgH="177480" progId="Equation.DSMT4">
                    <p:embed/>
                  </p:oleObj>
                </mc:Choice>
                <mc:Fallback>
                  <p:oleObj name="Equation" r:id="rId18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" y="2560"/>
                          <a:ext cx="201" cy="2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518" name="Line 20"/>
            <p:cNvSpPr>
              <a:spLocks noChangeShapeType="1"/>
            </p:cNvSpPr>
            <p:nvPr/>
          </p:nvSpPr>
          <p:spPr bwMode="auto">
            <a:xfrm flipV="1">
              <a:off x="2039" y="2202"/>
              <a:ext cx="303" cy="9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19" name="Line 21"/>
            <p:cNvSpPr>
              <a:spLocks noChangeShapeType="1"/>
            </p:cNvSpPr>
            <p:nvPr/>
          </p:nvSpPr>
          <p:spPr bwMode="auto">
            <a:xfrm flipH="1" flipV="1">
              <a:off x="1739" y="2184"/>
              <a:ext cx="8" cy="375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4472" name="Object 22"/>
            <p:cNvGraphicFramePr>
              <a:graphicFrameLocks noChangeAspect="1"/>
            </p:cNvGraphicFramePr>
            <p:nvPr/>
          </p:nvGraphicFramePr>
          <p:xfrm>
            <a:off x="1750" y="2221"/>
            <a:ext cx="301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482" name="Equation" r:id="rId20" imgW="190440" imgH="228600" progId="Equation.DSMT4">
                    <p:embed/>
                  </p:oleObj>
                </mc:Choice>
                <mc:Fallback>
                  <p:oleObj name="Equation" r:id="rId20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0" y="2221"/>
                          <a:ext cx="301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520" name="Line 23"/>
            <p:cNvSpPr>
              <a:spLocks noChangeShapeType="1"/>
            </p:cNvSpPr>
            <p:nvPr/>
          </p:nvSpPr>
          <p:spPr bwMode="auto">
            <a:xfrm flipV="1">
              <a:off x="841" y="2192"/>
              <a:ext cx="1" cy="338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4473" name="Object 24"/>
            <p:cNvGraphicFramePr>
              <a:graphicFrameLocks noChangeAspect="1"/>
            </p:cNvGraphicFramePr>
            <p:nvPr/>
          </p:nvGraphicFramePr>
          <p:xfrm>
            <a:off x="718" y="2548"/>
            <a:ext cx="301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483" name="Equation" r:id="rId22" imgW="190440" imgH="228600" progId="Equation.DSMT4">
                    <p:embed/>
                  </p:oleObj>
                </mc:Choice>
                <mc:Fallback>
                  <p:oleObj name="Equation" r:id="rId22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8" y="2548"/>
                          <a:ext cx="301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521" name="Line 25"/>
            <p:cNvSpPr>
              <a:spLocks noChangeShapeType="1"/>
            </p:cNvSpPr>
            <p:nvPr/>
          </p:nvSpPr>
          <p:spPr bwMode="auto">
            <a:xfrm flipH="1" flipV="1">
              <a:off x="2334" y="2192"/>
              <a:ext cx="8" cy="357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22" name="Line 26"/>
            <p:cNvSpPr>
              <a:spLocks noChangeShapeType="1"/>
            </p:cNvSpPr>
            <p:nvPr/>
          </p:nvSpPr>
          <p:spPr bwMode="auto">
            <a:xfrm>
              <a:off x="1895" y="2488"/>
              <a:ext cx="9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23" name="Line 27"/>
            <p:cNvSpPr>
              <a:spLocks noChangeShapeType="1"/>
            </p:cNvSpPr>
            <p:nvPr/>
          </p:nvSpPr>
          <p:spPr bwMode="auto">
            <a:xfrm flipH="1" flipV="1">
              <a:off x="2042" y="2192"/>
              <a:ext cx="8" cy="357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4632325" y="2019300"/>
            <a:ext cx="4224338" cy="2420938"/>
            <a:chOff x="2918" y="1272"/>
            <a:chExt cx="2661" cy="1525"/>
          </a:xfrm>
        </p:grpSpPr>
        <p:graphicFrame>
          <p:nvGraphicFramePr>
            <p:cNvPr id="104458" name="Object 29"/>
            <p:cNvGraphicFramePr>
              <a:graphicFrameLocks noChangeAspect="1"/>
            </p:cNvGraphicFramePr>
            <p:nvPr/>
          </p:nvGraphicFramePr>
          <p:xfrm>
            <a:off x="5291" y="2376"/>
            <a:ext cx="277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484" name="Equation" r:id="rId24" imgW="152280" imgH="139680" progId="Equation.DSMT4">
                    <p:embed/>
                  </p:oleObj>
                </mc:Choice>
                <mc:Fallback>
                  <p:oleObj name="Equation" r:id="rId24" imgW="1522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1" y="2376"/>
                          <a:ext cx="277" cy="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4492" name="Group 30"/>
            <p:cNvGrpSpPr>
              <a:grpSpLocks/>
            </p:cNvGrpSpPr>
            <p:nvPr/>
          </p:nvGrpSpPr>
          <p:grpSpPr bwMode="auto">
            <a:xfrm>
              <a:off x="2918" y="1272"/>
              <a:ext cx="2661" cy="1525"/>
              <a:chOff x="2909" y="1546"/>
              <a:chExt cx="2661" cy="1525"/>
            </a:xfrm>
          </p:grpSpPr>
          <p:sp>
            <p:nvSpPr>
              <p:cNvPr id="104493" name="Line 31"/>
              <p:cNvSpPr>
                <a:spLocks noChangeShapeType="1"/>
              </p:cNvSpPr>
              <p:nvPr/>
            </p:nvSpPr>
            <p:spPr bwMode="auto">
              <a:xfrm flipH="1" flipV="1">
                <a:off x="3483" y="1663"/>
                <a:ext cx="0" cy="14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94" name="Line 32"/>
              <p:cNvSpPr>
                <a:spLocks noChangeShapeType="1"/>
              </p:cNvSpPr>
              <p:nvPr/>
            </p:nvSpPr>
            <p:spPr bwMode="auto">
              <a:xfrm>
                <a:off x="2909" y="2559"/>
                <a:ext cx="2661" cy="1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95" name="Line 33"/>
              <p:cNvSpPr>
                <a:spLocks noChangeShapeType="1"/>
              </p:cNvSpPr>
              <p:nvPr/>
            </p:nvSpPr>
            <p:spPr bwMode="auto">
              <a:xfrm flipH="1" flipV="1">
                <a:off x="3247" y="2248"/>
                <a:ext cx="8" cy="311"/>
              </a:xfrm>
              <a:prstGeom prst="line">
                <a:avLst/>
              </a:prstGeom>
              <a:noFill/>
              <a:ln w="28575">
                <a:solidFill>
                  <a:srgbClr val="FF505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96" name="Line 34"/>
              <p:cNvSpPr>
                <a:spLocks noChangeShapeType="1"/>
              </p:cNvSpPr>
              <p:nvPr/>
            </p:nvSpPr>
            <p:spPr bwMode="auto">
              <a:xfrm flipV="1">
                <a:off x="3923" y="2220"/>
                <a:ext cx="1" cy="338"/>
              </a:xfrm>
              <a:prstGeom prst="line">
                <a:avLst/>
              </a:prstGeom>
              <a:noFill/>
              <a:ln w="28575">
                <a:solidFill>
                  <a:srgbClr val="FF5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97" name="Line 35"/>
              <p:cNvSpPr>
                <a:spLocks noChangeShapeType="1"/>
              </p:cNvSpPr>
              <p:nvPr/>
            </p:nvSpPr>
            <p:spPr bwMode="auto">
              <a:xfrm flipV="1">
                <a:off x="3246" y="2240"/>
                <a:ext cx="275" cy="0"/>
              </a:xfrm>
              <a:prstGeom prst="line">
                <a:avLst/>
              </a:prstGeom>
              <a:noFill/>
              <a:ln w="28575">
                <a:solidFill>
                  <a:srgbClr val="FF505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98" name="Line 36"/>
              <p:cNvSpPr>
                <a:spLocks noChangeShapeType="1"/>
              </p:cNvSpPr>
              <p:nvPr/>
            </p:nvSpPr>
            <p:spPr bwMode="auto">
              <a:xfrm flipV="1">
                <a:off x="3466" y="2221"/>
                <a:ext cx="192" cy="9"/>
              </a:xfrm>
              <a:prstGeom prst="line">
                <a:avLst/>
              </a:prstGeom>
              <a:noFill/>
              <a:ln w="28575">
                <a:solidFill>
                  <a:srgbClr val="FF5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4459" name="Object 37"/>
              <p:cNvGraphicFramePr>
                <a:graphicFrameLocks noChangeAspect="1"/>
              </p:cNvGraphicFramePr>
              <p:nvPr/>
            </p:nvGraphicFramePr>
            <p:xfrm>
              <a:off x="3723" y="1546"/>
              <a:ext cx="640" cy="3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485" name="Equation" r:id="rId25" imgW="520560" imgH="279360" progId="Equation.DSMT4">
                      <p:embed/>
                    </p:oleObj>
                  </mc:Choice>
                  <mc:Fallback>
                    <p:oleObj name="Equation" r:id="rId25" imgW="520560" imgH="2793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23" y="1546"/>
                            <a:ext cx="640" cy="33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99CCFF">
                                    <a:alpha val="50000"/>
                                  </a:srgbClr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4499" name="Rectangle 38"/>
              <p:cNvSpPr>
                <a:spLocks noChangeArrowheads="1"/>
              </p:cNvSpPr>
              <p:nvPr/>
            </p:nvSpPr>
            <p:spPr bwMode="auto">
              <a:xfrm>
                <a:off x="3466" y="2230"/>
                <a:ext cx="210" cy="32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4460" name="Object 39"/>
              <p:cNvGraphicFramePr>
                <a:graphicFrameLocks noChangeAspect="1"/>
              </p:cNvGraphicFramePr>
              <p:nvPr/>
            </p:nvGraphicFramePr>
            <p:xfrm>
              <a:off x="3819" y="2586"/>
              <a:ext cx="301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486" name="Equation" r:id="rId26" imgW="190440" imgH="228600" progId="Equation.DSMT4">
                      <p:embed/>
                    </p:oleObj>
                  </mc:Choice>
                  <mc:Fallback>
                    <p:oleObj name="Equation" r:id="rId26" imgW="19044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19" y="2586"/>
                            <a:ext cx="301" cy="26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99CCFF">
                                    <a:alpha val="50000"/>
                                  </a:srgbClr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4461" name="Object 40"/>
              <p:cNvGraphicFramePr>
                <a:graphicFrameLocks noChangeAspect="1"/>
              </p:cNvGraphicFramePr>
              <p:nvPr/>
            </p:nvGraphicFramePr>
            <p:xfrm>
              <a:off x="4043" y="2582"/>
              <a:ext cx="361" cy="4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487" name="Equation" r:id="rId28" imgW="228600" imgH="393480" progId="Equation.DSMT4">
                      <p:embed/>
                    </p:oleObj>
                  </mc:Choice>
                  <mc:Fallback>
                    <p:oleObj name="Equation" r:id="rId28" imgW="228600" imgH="393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43" y="2582"/>
                            <a:ext cx="361" cy="45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99CCFF">
                                    <a:alpha val="50000"/>
                                  </a:srgbClr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4462" name="Object 41"/>
              <p:cNvGraphicFramePr>
                <a:graphicFrameLocks noChangeAspect="1"/>
              </p:cNvGraphicFramePr>
              <p:nvPr/>
            </p:nvGraphicFramePr>
            <p:xfrm>
              <a:off x="3319" y="2588"/>
              <a:ext cx="201" cy="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488" name="Equation" r:id="rId29" imgW="126720" imgH="177480" progId="Equation.DSMT4">
                      <p:embed/>
                    </p:oleObj>
                  </mc:Choice>
                  <mc:Fallback>
                    <p:oleObj name="Equation" r:id="rId29" imgW="12672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9" y="2588"/>
                            <a:ext cx="201" cy="20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99CCFF">
                                    <a:alpha val="50000"/>
                                  </a:srgbClr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4500" name="Rectangle 42"/>
              <p:cNvSpPr>
                <a:spLocks noChangeArrowheads="1"/>
              </p:cNvSpPr>
              <p:nvPr/>
            </p:nvSpPr>
            <p:spPr bwMode="auto">
              <a:xfrm>
                <a:off x="3931" y="2250"/>
                <a:ext cx="559" cy="31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501" name="Line 43"/>
              <p:cNvSpPr>
                <a:spLocks noChangeShapeType="1"/>
              </p:cNvSpPr>
              <p:nvPr/>
            </p:nvSpPr>
            <p:spPr bwMode="auto">
              <a:xfrm>
                <a:off x="4764" y="2220"/>
                <a:ext cx="221" cy="9"/>
              </a:xfrm>
              <a:prstGeom prst="line">
                <a:avLst/>
              </a:prstGeom>
              <a:noFill/>
              <a:ln w="28575">
                <a:solidFill>
                  <a:srgbClr val="FF5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502" name="Line 44"/>
              <p:cNvSpPr>
                <a:spLocks noChangeShapeType="1"/>
              </p:cNvSpPr>
              <p:nvPr/>
            </p:nvSpPr>
            <p:spPr bwMode="auto">
              <a:xfrm flipH="1" flipV="1">
                <a:off x="4491" y="2221"/>
                <a:ext cx="8" cy="366"/>
              </a:xfrm>
              <a:prstGeom prst="line">
                <a:avLst/>
              </a:prstGeom>
              <a:noFill/>
              <a:ln w="28575">
                <a:solidFill>
                  <a:srgbClr val="FF5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4463" name="Object 45"/>
              <p:cNvGraphicFramePr>
                <a:graphicFrameLocks noChangeAspect="1"/>
              </p:cNvGraphicFramePr>
              <p:nvPr/>
            </p:nvGraphicFramePr>
            <p:xfrm>
              <a:off x="4321" y="2753"/>
              <a:ext cx="396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489" name="Equation" r:id="rId30" imgW="482400" imgH="228600" progId="Equation.DSMT4">
                      <p:embed/>
                    </p:oleObj>
                  </mc:Choice>
                  <mc:Fallback>
                    <p:oleObj name="Equation" r:id="rId30" imgW="48240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1" y="2753"/>
                            <a:ext cx="396" cy="26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99CCFF">
                                    <a:alpha val="50000"/>
                                  </a:srgbClr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4464" name="Object 46"/>
              <p:cNvGraphicFramePr>
                <a:graphicFrameLocks noChangeAspect="1"/>
              </p:cNvGraphicFramePr>
              <p:nvPr/>
            </p:nvGraphicFramePr>
            <p:xfrm>
              <a:off x="4924" y="2587"/>
              <a:ext cx="301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490" name="Equation" r:id="rId32" imgW="190440" imgH="228600" progId="Equation.DSMT4">
                      <p:embed/>
                    </p:oleObj>
                  </mc:Choice>
                  <mc:Fallback>
                    <p:oleObj name="Equation" r:id="rId32" imgW="19044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24" y="2587"/>
                            <a:ext cx="301" cy="26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99CCFF">
                                    <a:alpha val="50000"/>
                                  </a:srgbClr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4503" name="Line 47"/>
              <p:cNvSpPr>
                <a:spLocks noChangeShapeType="1"/>
              </p:cNvSpPr>
              <p:nvPr/>
            </p:nvSpPr>
            <p:spPr bwMode="auto">
              <a:xfrm flipV="1">
                <a:off x="3685" y="2220"/>
                <a:ext cx="1" cy="338"/>
              </a:xfrm>
              <a:prstGeom prst="line">
                <a:avLst/>
              </a:prstGeom>
              <a:noFill/>
              <a:ln w="28575">
                <a:solidFill>
                  <a:srgbClr val="FF5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4465" name="Object 48"/>
              <p:cNvGraphicFramePr>
                <a:graphicFrameLocks noChangeAspect="1"/>
              </p:cNvGraphicFramePr>
              <p:nvPr/>
            </p:nvGraphicFramePr>
            <p:xfrm>
              <a:off x="3545" y="2549"/>
              <a:ext cx="281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491" name="Equation" r:id="rId33" imgW="177480" imgH="228600" progId="Equation.DSMT4">
                      <p:embed/>
                    </p:oleObj>
                  </mc:Choice>
                  <mc:Fallback>
                    <p:oleObj name="Equation" r:id="rId33" imgW="1774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45" y="2549"/>
                            <a:ext cx="281" cy="26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99CCFF">
                                    <a:alpha val="50000"/>
                                  </a:srgbClr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4504" name="Line 49"/>
              <p:cNvSpPr>
                <a:spLocks noChangeShapeType="1"/>
              </p:cNvSpPr>
              <p:nvPr/>
            </p:nvSpPr>
            <p:spPr bwMode="auto">
              <a:xfrm>
                <a:off x="4983" y="2470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4466" name="Object 50"/>
              <p:cNvGraphicFramePr>
                <a:graphicFrameLocks noChangeAspect="1"/>
              </p:cNvGraphicFramePr>
              <p:nvPr/>
            </p:nvGraphicFramePr>
            <p:xfrm>
              <a:off x="4762" y="2788"/>
              <a:ext cx="375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492" name="Equation" r:id="rId35" imgW="457200" imgH="228600" progId="Equation.DSMT4">
                      <p:embed/>
                    </p:oleObj>
                  </mc:Choice>
                  <mc:Fallback>
                    <p:oleObj name="Equation" r:id="rId35" imgW="45720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62" y="2788"/>
                            <a:ext cx="375" cy="26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99CCFF">
                                    <a:alpha val="50000"/>
                                  </a:srgbClr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4505" name="Line 51"/>
              <p:cNvSpPr>
                <a:spLocks noChangeShapeType="1"/>
              </p:cNvSpPr>
              <p:nvPr/>
            </p:nvSpPr>
            <p:spPr bwMode="auto">
              <a:xfrm flipV="1">
                <a:off x="4755" y="2587"/>
                <a:ext cx="0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506" name="Line 52"/>
              <p:cNvSpPr>
                <a:spLocks noChangeShapeType="1"/>
              </p:cNvSpPr>
              <p:nvPr/>
            </p:nvSpPr>
            <p:spPr bwMode="auto">
              <a:xfrm>
                <a:off x="3914" y="2231"/>
                <a:ext cx="576" cy="18"/>
              </a:xfrm>
              <a:prstGeom prst="line">
                <a:avLst/>
              </a:prstGeom>
              <a:noFill/>
              <a:ln w="28575">
                <a:solidFill>
                  <a:srgbClr val="FF5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507" name="Line 53"/>
              <p:cNvSpPr>
                <a:spLocks noChangeShapeType="1"/>
              </p:cNvSpPr>
              <p:nvPr/>
            </p:nvSpPr>
            <p:spPr bwMode="auto">
              <a:xfrm flipH="1" flipV="1">
                <a:off x="4758" y="2221"/>
                <a:ext cx="8" cy="366"/>
              </a:xfrm>
              <a:prstGeom prst="line">
                <a:avLst/>
              </a:prstGeom>
              <a:noFill/>
              <a:ln w="28575">
                <a:solidFill>
                  <a:srgbClr val="FF5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508" name="Line 54"/>
              <p:cNvSpPr>
                <a:spLocks noChangeShapeType="1"/>
              </p:cNvSpPr>
              <p:nvPr/>
            </p:nvSpPr>
            <p:spPr bwMode="auto">
              <a:xfrm flipV="1">
                <a:off x="4517" y="2577"/>
                <a:ext cx="0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509" name="Line 55"/>
              <p:cNvSpPr>
                <a:spLocks noChangeShapeType="1"/>
              </p:cNvSpPr>
              <p:nvPr/>
            </p:nvSpPr>
            <p:spPr bwMode="auto">
              <a:xfrm>
                <a:off x="4207" y="2496"/>
                <a:ext cx="9" cy="100"/>
              </a:xfrm>
              <a:prstGeom prst="line">
                <a:avLst/>
              </a:prstGeom>
              <a:noFill/>
              <a:ln w="9525">
                <a:solidFill>
                  <a:srgbClr val="FF5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510" name="Rectangle 56"/>
              <p:cNvSpPr>
                <a:spLocks noChangeArrowheads="1"/>
              </p:cNvSpPr>
              <p:nvPr/>
            </p:nvSpPr>
            <p:spPr bwMode="auto">
              <a:xfrm>
                <a:off x="4765" y="2248"/>
                <a:ext cx="210" cy="32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3132138" y="4005263"/>
            <a:ext cx="3983037" cy="2235200"/>
            <a:chOff x="1931" y="2802"/>
            <a:chExt cx="2509" cy="1408"/>
          </a:xfrm>
        </p:grpSpPr>
        <p:sp>
          <p:nvSpPr>
            <p:cNvPr id="104482" name="Line 58"/>
            <p:cNvSpPr>
              <a:spLocks noChangeShapeType="1"/>
            </p:cNvSpPr>
            <p:nvPr/>
          </p:nvSpPr>
          <p:spPr bwMode="auto">
            <a:xfrm flipH="1" flipV="1">
              <a:off x="2505" y="2802"/>
              <a:ext cx="0" cy="1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83" name="Line 59"/>
            <p:cNvSpPr>
              <a:spLocks noChangeShapeType="1"/>
            </p:cNvSpPr>
            <p:nvPr/>
          </p:nvSpPr>
          <p:spPr bwMode="auto">
            <a:xfrm>
              <a:off x="1931" y="3698"/>
              <a:ext cx="2432" cy="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84" name="Line 60"/>
            <p:cNvSpPr>
              <a:spLocks noChangeShapeType="1"/>
            </p:cNvSpPr>
            <p:nvPr/>
          </p:nvSpPr>
          <p:spPr bwMode="auto">
            <a:xfrm flipV="1">
              <a:off x="2040" y="3369"/>
              <a:ext cx="476" cy="0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85" name="Line 61"/>
            <p:cNvSpPr>
              <a:spLocks noChangeShapeType="1"/>
            </p:cNvSpPr>
            <p:nvPr/>
          </p:nvSpPr>
          <p:spPr bwMode="auto">
            <a:xfrm>
              <a:off x="2524" y="3361"/>
              <a:ext cx="1007" cy="8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4453" name="Object 62"/>
            <p:cNvGraphicFramePr>
              <a:graphicFrameLocks noChangeAspect="1"/>
            </p:cNvGraphicFramePr>
            <p:nvPr/>
          </p:nvGraphicFramePr>
          <p:xfrm>
            <a:off x="4163" y="3753"/>
            <a:ext cx="277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493" name="Equation" r:id="rId37" imgW="152280" imgH="139680" progId="Equation.DSMT4">
                    <p:embed/>
                  </p:oleObj>
                </mc:Choice>
                <mc:Fallback>
                  <p:oleObj name="Equation" r:id="rId37" imgW="1522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3" y="3753"/>
                          <a:ext cx="277" cy="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54" name="Object 63"/>
            <p:cNvGraphicFramePr>
              <a:graphicFrameLocks noChangeAspect="1"/>
            </p:cNvGraphicFramePr>
            <p:nvPr/>
          </p:nvGraphicFramePr>
          <p:xfrm>
            <a:off x="2589" y="2832"/>
            <a:ext cx="64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494" name="Equation" r:id="rId38" imgW="520560" imgH="279360" progId="Equation.DSMT4">
                    <p:embed/>
                  </p:oleObj>
                </mc:Choice>
                <mc:Fallback>
                  <p:oleObj name="Equation" r:id="rId38" imgW="52056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9" y="2832"/>
                          <a:ext cx="640" cy="3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86" name="Rectangle 64"/>
            <p:cNvSpPr>
              <a:spLocks noChangeArrowheads="1"/>
            </p:cNvSpPr>
            <p:nvPr/>
          </p:nvSpPr>
          <p:spPr bwMode="auto">
            <a:xfrm>
              <a:off x="2515" y="3369"/>
              <a:ext cx="1033" cy="32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87" name="Line 65"/>
            <p:cNvSpPr>
              <a:spLocks noChangeShapeType="1"/>
            </p:cNvSpPr>
            <p:nvPr/>
          </p:nvSpPr>
          <p:spPr bwMode="auto">
            <a:xfrm>
              <a:off x="3092" y="3672"/>
              <a:ext cx="9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4455" name="Object 66"/>
            <p:cNvGraphicFramePr>
              <a:graphicFrameLocks noChangeAspect="1"/>
            </p:cNvGraphicFramePr>
            <p:nvPr/>
          </p:nvGraphicFramePr>
          <p:xfrm>
            <a:off x="2937" y="3722"/>
            <a:ext cx="361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495" name="Equation" r:id="rId39" imgW="228600" imgH="393480" progId="Equation.DSMT4">
                    <p:embed/>
                  </p:oleObj>
                </mc:Choice>
                <mc:Fallback>
                  <p:oleObj name="Equation" r:id="rId39" imgW="22860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7" y="3722"/>
                          <a:ext cx="361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56" name="Object 67"/>
            <p:cNvGraphicFramePr>
              <a:graphicFrameLocks noChangeAspect="1"/>
            </p:cNvGraphicFramePr>
            <p:nvPr/>
          </p:nvGraphicFramePr>
          <p:xfrm>
            <a:off x="2341" y="3727"/>
            <a:ext cx="201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496" name="Equation" r:id="rId40" imgW="126720" imgH="177480" progId="Equation.DSMT4">
                    <p:embed/>
                  </p:oleObj>
                </mc:Choice>
                <mc:Fallback>
                  <p:oleObj name="Equation" r:id="rId40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1" y="3727"/>
                          <a:ext cx="201" cy="2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88" name="Line 68"/>
            <p:cNvSpPr>
              <a:spLocks noChangeShapeType="1"/>
            </p:cNvSpPr>
            <p:nvPr/>
          </p:nvSpPr>
          <p:spPr bwMode="auto">
            <a:xfrm flipV="1">
              <a:off x="3540" y="3360"/>
              <a:ext cx="303" cy="9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89" name="Line 69"/>
            <p:cNvSpPr>
              <a:spLocks noChangeShapeType="1"/>
            </p:cNvSpPr>
            <p:nvPr/>
          </p:nvSpPr>
          <p:spPr bwMode="auto">
            <a:xfrm flipH="1" flipV="1">
              <a:off x="3541" y="3351"/>
              <a:ext cx="8" cy="375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4457" name="Object 70"/>
            <p:cNvGraphicFramePr>
              <a:graphicFrameLocks noChangeAspect="1"/>
            </p:cNvGraphicFramePr>
            <p:nvPr/>
          </p:nvGraphicFramePr>
          <p:xfrm>
            <a:off x="3461" y="3818"/>
            <a:ext cx="301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497" name="Equation" r:id="rId41" imgW="190440" imgH="228600" progId="Equation.DSMT4">
                    <p:embed/>
                  </p:oleObj>
                </mc:Choice>
                <mc:Fallback>
                  <p:oleObj name="Equation" r:id="rId41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1" y="3818"/>
                          <a:ext cx="301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90" name="Line 71"/>
            <p:cNvSpPr>
              <a:spLocks noChangeShapeType="1"/>
            </p:cNvSpPr>
            <p:nvPr/>
          </p:nvSpPr>
          <p:spPr bwMode="auto">
            <a:xfrm flipV="1">
              <a:off x="2515" y="3377"/>
              <a:ext cx="1" cy="338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91" name="Line 72"/>
            <p:cNvSpPr>
              <a:spLocks noChangeShapeType="1"/>
            </p:cNvSpPr>
            <p:nvPr/>
          </p:nvSpPr>
          <p:spPr bwMode="auto">
            <a:xfrm>
              <a:off x="3551" y="3683"/>
              <a:ext cx="9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140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0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0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10548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9C5F3528-A5E5-4204-A229-45849807C13F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84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graphicFrame>
        <p:nvGraphicFramePr>
          <p:cNvPr id="706562" name="Object 2"/>
          <p:cNvGraphicFramePr>
            <a:graphicFrameLocks noChangeAspect="1"/>
          </p:cNvGraphicFramePr>
          <p:nvPr/>
        </p:nvGraphicFramePr>
        <p:xfrm>
          <a:off x="223838" y="2384425"/>
          <a:ext cx="5097462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38" name="Equation" r:id="rId4" imgW="2222280" imgH="482400" progId="Equation.DSMT4">
                  <p:embed/>
                </p:oleObj>
              </mc:Choice>
              <mc:Fallback>
                <p:oleObj name="Equation" r:id="rId4" imgW="22222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8" y="2384425"/>
                        <a:ext cx="5097462" cy="985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5" name="Object 3"/>
          <p:cNvGraphicFramePr>
            <a:graphicFrameLocks noChangeAspect="1"/>
          </p:cNvGraphicFramePr>
          <p:nvPr/>
        </p:nvGraphicFramePr>
        <p:xfrm>
          <a:off x="214313" y="1643063"/>
          <a:ext cx="622141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39" name="Equation" r:id="rId6" imgW="2514600" imgH="203040" progId="Equation.DSMT4">
                  <p:embed/>
                </p:oleObj>
              </mc:Choice>
              <mc:Fallback>
                <p:oleObj name="Equation" r:id="rId6" imgW="2514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1643063"/>
                        <a:ext cx="6221412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5481" name="Picture 4" descr="sample75">
            <a:hlinkClick r:id="rId8" action="ppaction://hlinkfile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163" y="2576513"/>
            <a:ext cx="3084512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06565" name="Object 5"/>
          <p:cNvGraphicFramePr>
            <a:graphicFrameLocks noChangeAspect="1"/>
          </p:cNvGraphicFramePr>
          <p:nvPr/>
        </p:nvGraphicFramePr>
        <p:xfrm>
          <a:off x="577850" y="5021263"/>
          <a:ext cx="453231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40" name="Equation" r:id="rId10" imgW="2095200" imgH="431640" progId="Equation.DSMT4">
                  <p:embed/>
                </p:oleObj>
              </mc:Choice>
              <mc:Fallback>
                <p:oleObj name="Equation" r:id="rId10" imgW="2095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5021263"/>
                        <a:ext cx="4532313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66" name="Object 6"/>
          <p:cNvGraphicFramePr>
            <a:graphicFrameLocks noChangeAspect="1"/>
          </p:cNvGraphicFramePr>
          <p:nvPr/>
        </p:nvGraphicFramePr>
        <p:xfrm>
          <a:off x="601663" y="3590925"/>
          <a:ext cx="42037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41" name="Equation" r:id="rId12" imgW="1549080" imgH="482400" progId="Equation.DSMT4">
                  <p:embed/>
                </p:oleObj>
              </mc:Choice>
              <mc:Fallback>
                <p:oleObj name="Equation" r:id="rId12" imgW="15490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3590925"/>
                        <a:ext cx="4203700" cy="1100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547813" y="476250"/>
            <a:ext cx="1828800" cy="533400"/>
          </a:xfrm>
          <a:noFill/>
        </p:spPr>
        <p:txBody>
          <a:bodyPr/>
          <a:lstStyle/>
          <a:p>
            <a:pPr marL="609600" indent="-609600" algn="just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华文细黑" pitchFamily="2" charset="-122"/>
              </a:rPr>
              <a:t>举例</a:t>
            </a:r>
            <a:r>
              <a:rPr lang="en-US" altLang="zh-CN" smtClean="0">
                <a:solidFill>
                  <a:srgbClr val="FF0000"/>
                </a:solidFill>
                <a:ea typeface="华文细黑" pitchFamily="2" charset="-122"/>
              </a:rPr>
              <a:t>8.22</a:t>
            </a:r>
          </a:p>
        </p:txBody>
      </p:sp>
    </p:spTree>
    <p:extLst>
      <p:ext uri="{BB962C8B-B14F-4D97-AF65-F5344CB8AC3E}">
        <p14:creationId xmlns:p14="http://schemas.microsoft.com/office/powerpoint/2010/main" val="48476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10650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A50D7473-C746-474B-ACE1-1A7036098A13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85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grpSp>
        <p:nvGrpSpPr>
          <p:cNvPr id="106505" name="Group 2"/>
          <p:cNvGrpSpPr>
            <a:grpSpLocks/>
          </p:cNvGrpSpPr>
          <p:nvPr/>
        </p:nvGrpSpPr>
        <p:grpSpPr bwMode="auto">
          <a:xfrm>
            <a:off x="188913" y="1555750"/>
            <a:ext cx="6705600" cy="1062038"/>
            <a:chOff x="293" y="1090"/>
            <a:chExt cx="3850" cy="614"/>
          </a:xfrm>
        </p:grpSpPr>
        <p:graphicFrame>
          <p:nvGraphicFramePr>
            <p:cNvPr id="106500" name="Object 3"/>
            <p:cNvGraphicFramePr>
              <a:graphicFrameLocks noChangeAspect="1"/>
            </p:cNvGraphicFramePr>
            <p:nvPr/>
          </p:nvGraphicFramePr>
          <p:xfrm>
            <a:off x="2068" y="1140"/>
            <a:ext cx="2075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062" name="Equation" r:id="rId4" imgW="1612800" imgH="444240" progId="Equation.DSMT4">
                    <p:embed/>
                  </p:oleObj>
                </mc:Choice>
                <mc:Fallback>
                  <p:oleObj name="Equation" r:id="rId4" imgW="161280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8" y="1140"/>
                          <a:ext cx="2075" cy="5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01" name="Object 4"/>
            <p:cNvGraphicFramePr>
              <a:graphicFrameLocks noChangeAspect="1"/>
            </p:cNvGraphicFramePr>
            <p:nvPr/>
          </p:nvGraphicFramePr>
          <p:xfrm>
            <a:off x="293" y="1090"/>
            <a:ext cx="1780" cy="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063" name="Equation" r:id="rId6" imgW="1447560" imgH="507960" progId="Equation.DSMT4">
                    <p:embed/>
                  </p:oleObj>
                </mc:Choice>
                <mc:Fallback>
                  <p:oleObj name="Equation" r:id="rId6" imgW="1447560" imgH="507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" y="1090"/>
                          <a:ext cx="1780" cy="6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08613" name="Object 5"/>
          <p:cNvGraphicFramePr>
            <a:graphicFrameLocks noChangeAspect="1"/>
          </p:cNvGraphicFramePr>
          <p:nvPr/>
        </p:nvGraphicFramePr>
        <p:xfrm>
          <a:off x="950913" y="3074988"/>
          <a:ext cx="555148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64" name="Equation" r:id="rId8" imgW="2197080" imgH="495000" progId="Equation.DSMT4">
                  <p:embed/>
                </p:oleObj>
              </mc:Choice>
              <mc:Fallback>
                <p:oleObj name="Equation" r:id="rId8" imgW="219708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3074988"/>
                        <a:ext cx="5551487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8614" name="Object 6"/>
          <p:cNvGraphicFramePr>
            <a:graphicFrameLocks noChangeAspect="1"/>
          </p:cNvGraphicFramePr>
          <p:nvPr/>
        </p:nvGraphicFramePr>
        <p:xfrm>
          <a:off x="1741488" y="4672013"/>
          <a:ext cx="4560887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65" name="Equation" r:id="rId10" imgW="1854000" imgH="482400" progId="Equation.DSMT4">
                  <p:embed/>
                </p:oleObj>
              </mc:Choice>
              <mc:Fallback>
                <p:oleObj name="Equation" r:id="rId10" imgW="18540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8" y="4672013"/>
                        <a:ext cx="4560887" cy="1166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7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763713" y="549275"/>
            <a:ext cx="1828800" cy="533400"/>
          </a:xfrm>
          <a:noFill/>
        </p:spPr>
        <p:txBody>
          <a:bodyPr/>
          <a:lstStyle/>
          <a:p>
            <a:pPr marL="609600" indent="-609600" algn="just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华文细黑" pitchFamily="2" charset="-122"/>
              </a:rPr>
              <a:t>举例</a:t>
            </a:r>
            <a:r>
              <a:rPr lang="en-US" altLang="zh-CN" smtClean="0">
                <a:solidFill>
                  <a:srgbClr val="FF0000"/>
                </a:solidFill>
                <a:ea typeface="华文细黑" pitchFamily="2" charset="-122"/>
              </a:rPr>
              <a:t>8.22</a:t>
            </a:r>
          </a:p>
        </p:txBody>
      </p:sp>
    </p:spTree>
    <p:extLst>
      <p:ext uri="{BB962C8B-B14F-4D97-AF65-F5344CB8AC3E}">
        <p14:creationId xmlns:p14="http://schemas.microsoft.com/office/powerpoint/2010/main" val="359814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8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8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10752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67027A99-DC40-4319-8EF9-29B8ACF7C1DE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86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graphicFrame>
        <p:nvGraphicFramePr>
          <p:cNvPr id="710658" name="Object 2"/>
          <p:cNvGraphicFramePr>
            <a:graphicFrameLocks noChangeAspect="1"/>
          </p:cNvGraphicFramePr>
          <p:nvPr/>
        </p:nvGraphicFramePr>
        <p:xfrm>
          <a:off x="392113" y="1592263"/>
          <a:ext cx="3973512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86" name="Equation" r:id="rId4" imgW="1460160" imgH="482400" progId="Equation.DSMT4">
                  <p:embed/>
                </p:oleObj>
              </mc:Choice>
              <mc:Fallback>
                <p:oleObj name="Equation" r:id="rId4" imgW="14601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1592263"/>
                        <a:ext cx="3973512" cy="1293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0659" name="Object 3"/>
          <p:cNvGraphicFramePr>
            <a:graphicFrameLocks noChangeAspect="1"/>
          </p:cNvGraphicFramePr>
          <p:nvPr/>
        </p:nvGraphicFramePr>
        <p:xfrm>
          <a:off x="419100" y="4081463"/>
          <a:ext cx="57848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87" name="Equation" r:id="rId6" imgW="2031840" imgH="228600" progId="Equation.DSMT4">
                  <p:embed/>
                </p:oleObj>
              </mc:Choice>
              <mc:Fallback>
                <p:oleObj name="Equation" r:id="rId6" imgW="2031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4081463"/>
                        <a:ext cx="5784850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0660" name="Object 4"/>
          <p:cNvGraphicFramePr>
            <a:graphicFrameLocks noChangeAspect="1"/>
          </p:cNvGraphicFramePr>
          <p:nvPr/>
        </p:nvGraphicFramePr>
        <p:xfrm>
          <a:off x="430213" y="5005388"/>
          <a:ext cx="607218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88" name="Equation" r:id="rId8" imgW="2145960" imgH="228600" progId="Equation.DSMT4">
                  <p:embed/>
                </p:oleObj>
              </mc:Choice>
              <mc:Fallback>
                <p:oleObj name="Equation" r:id="rId8" imgW="2145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" y="5005388"/>
                        <a:ext cx="6072187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0661" name="Object 5"/>
          <p:cNvGraphicFramePr>
            <a:graphicFrameLocks noChangeAspect="1"/>
          </p:cNvGraphicFramePr>
          <p:nvPr/>
        </p:nvGraphicFramePr>
        <p:xfrm>
          <a:off x="444500" y="3081338"/>
          <a:ext cx="65516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89" name="Equation" r:id="rId10" imgW="2781000" imgH="355320" progId="Equation.DSMT4">
                  <p:embed/>
                </p:oleObj>
              </mc:Choice>
              <mc:Fallback>
                <p:oleObj name="Equation" r:id="rId10" imgW="27810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3081338"/>
                        <a:ext cx="6551613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124075" y="476250"/>
            <a:ext cx="1828800" cy="533400"/>
          </a:xfrm>
          <a:noFill/>
        </p:spPr>
        <p:txBody>
          <a:bodyPr/>
          <a:lstStyle/>
          <a:p>
            <a:pPr marL="609600" indent="-609600" algn="just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华文细黑" pitchFamily="2" charset="-122"/>
              </a:rPr>
              <a:t>举例</a:t>
            </a:r>
            <a:r>
              <a:rPr lang="en-US" altLang="zh-CN" smtClean="0">
                <a:solidFill>
                  <a:srgbClr val="FF0000"/>
                </a:solidFill>
                <a:ea typeface="华文细黑" pitchFamily="2" charset="-122"/>
              </a:rPr>
              <a:t>8.22</a:t>
            </a:r>
          </a:p>
        </p:txBody>
      </p:sp>
    </p:spTree>
    <p:extLst>
      <p:ext uri="{BB962C8B-B14F-4D97-AF65-F5344CB8AC3E}">
        <p14:creationId xmlns:p14="http://schemas.microsoft.com/office/powerpoint/2010/main" val="226342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0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0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0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0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0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0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0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12902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DEBA49BB-7632-4719-A0C0-404C37563B6D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87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sp>
        <p:nvSpPr>
          <p:cNvPr id="129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0000"/>
                </a:solidFill>
              </a:rPr>
              <a:t>总复习</a:t>
            </a:r>
          </a:p>
        </p:txBody>
      </p:sp>
      <p:sp>
        <p:nvSpPr>
          <p:cNvPr id="129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3738" y="1822450"/>
            <a:ext cx="7693025" cy="429101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000FF"/>
                </a:solidFill>
              </a:rPr>
              <a:t>z</a:t>
            </a:r>
            <a:r>
              <a:rPr lang="zh-CN" altLang="en-US" dirty="0" smtClean="0">
                <a:solidFill>
                  <a:srgbClr val="0000FF"/>
                </a:solidFill>
              </a:rPr>
              <a:t>变换定义、典型序列的</a:t>
            </a:r>
            <a:r>
              <a:rPr lang="en-US" altLang="zh-CN" dirty="0" smtClean="0">
                <a:solidFill>
                  <a:srgbClr val="0000FF"/>
                </a:solidFill>
              </a:rPr>
              <a:t>z</a:t>
            </a:r>
            <a:r>
              <a:rPr lang="zh-CN" altLang="en-US" dirty="0" smtClean="0">
                <a:solidFill>
                  <a:srgbClr val="0000FF"/>
                </a:solidFill>
              </a:rPr>
              <a:t>变换</a:t>
            </a:r>
          </a:p>
          <a:p>
            <a:pPr eaLnBrk="1" hangingPunct="1"/>
            <a:r>
              <a:rPr lang="en-US" altLang="zh-CN" dirty="0" smtClean="0">
                <a:solidFill>
                  <a:srgbClr val="0000FF"/>
                </a:solidFill>
              </a:rPr>
              <a:t>z</a:t>
            </a:r>
            <a:r>
              <a:rPr lang="zh-CN" altLang="en-US" dirty="0" smtClean="0">
                <a:solidFill>
                  <a:srgbClr val="0000FF"/>
                </a:solidFill>
              </a:rPr>
              <a:t>变换的收敛域</a:t>
            </a:r>
          </a:p>
          <a:p>
            <a:pPr eaLnBrk="1" hangingPunct="1"/>
            <a:r>
              <a:rPr lang="en-US" altLang="zh-CN" dirty="0" smtClean="0">
                <a:solidFill>
                  <a:srgbClr val="0000FF"/>
                </a:solidFill>
              </a:rPr>
              <a:t>z</a:t>
            </a:r>
            <a:r>
              <a:rPr lang="zh-CN" altLang="en-US" dirty="0" smtClean="0">
                <a:solidFill>
                  <a:srgbClr val="0000FF"/>
                </a:solidFill>
              </a:rPr>
              <a:t>变换的基本性质</a:t>
            </a:r>
          </a:p>
          <a:p>
            <a:pPr eaLnBrk="1" hangingPunct="1"/>
            <a:r>
              <a:rPr lang="zh-CN" altLang="en-US" dirty="0" smtClean="0">
                <a:solidFill>
                  <a:srgbClr val="0000FF"/>
                </a:solidFill>
              </a:rPr>
              <a:t>离散系统的系统函数</a:t>
            </a:r>
          </a:p>
          <a:p>
            <a:pPr eaLnBrk="1" hangingPunct="1"/>
            <a:r>
              <a:rPr lang="zh-CN" altLang="en-US" dirty="0" smtClean="0">
                <a:solidFill>
                  <a:srgbClr val="0000FF"/>
                </a:solidFill>
              </a:rPr>
              <a:t>离散时间系统的频率响应特性</a:t>
            </a:r>
          </a:p>
        </p:txBody>
      </p:sp>
    </p:spTree>
    <p:extLst>
      <p:ext uri="{BB962C8B-B14F-4D97-AF65-F5344CB8AC3E}">
        <p14:creationId xmlns:p14="http://schemas.microsoft.com/office/powerpoint/2010/main" val="244336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AE745-8EBD-459D-A0F0-0A2578748579}" type="datetime1">
              <a:rPr lang="zh-CN" altLang="en-US"/>
              <a:pPr>
                <a:defRPr/>
              </a:pPr>
              <a:t>2017-12-18</a:t>
            </a:fld>
            <a:endParaRPr lang="zh-CN" altLang="zh-CN"/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615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fld id="{7BB24B61-0838-49C8-B455-88A57C384AFE}" type="slidenum">
              <a:rPr lang="en-US" altLang="ko-KR" smtClean="0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rPr>
              <a:pPr/>
              <a:t>9</a:t>
            </a:fld>
            <a:endParaRPr lang="en-US" altLang="ko-KR" smtClean="0">
              <a:solidFill>
                <a:srgbClr val="003399"/>
              </a:solidFill>
              <a:latin typeface="-윤체L" pitchFamily="18" charset="-127"/>
              <a:ea typeface="-윤체L" pitchFamily="18" charset="-127"/>
            </a:endParaRPr>
          </a:p>
        </p:txBody>
      </p:sp>
      <p:graphicFrame>
        <p:nvGraphicFramePr>
          <p:cNvPr id="528386" name="Object 2"/>
          <p:cNvGraphicFramePr>
            <a:graphicFrameLocks noChangeAspect="1"/>
          </p:cNvGraphicFramePr>
          <p:nvPr/>
        </p:nvGraphicFramePr>
        <p:xfrm>
          <a:off x="971550" y="2205038"/>
          <a:ext cx="426243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14" name="Equation" r:id="rId3" imgW="1739880" imgH="253800" progId="Equation.DSMT4">
                  <p:embed/>
                </p:oleObj>
              </mc:Choice>
              <mc:Fallback>
                <p:oleObj name="Equation" r:id="rId3" imgW="1739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205038"/>
                        <a:ext cx="4262438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387" name="Object 3"/>
          <p:cNvGraphicFramePr>
            <a:graphicFrameLocks noChangeAspect="1"/>
          </p:cNvGraphicFramePr>
          <p:nvPr/>
        </p:nvGraphicFramePr>
        <p:xfrm>
          <a:off x="900113" y="3068638"/>
          <a:ext cx="5329237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15" name="Equation" r:id="rId5" imgW="2247840" imgH="253800" progId="Equation.DSMT4">
                  <p:embed/>
                </p:oleObj>
              </mc:Choice>
              <mc:Fallback>
                <p:oleObj name="Equation" r:id="rId5" imgW="22478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068638"/>
                        <a:ext cx="5329237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389" name="Object 5"/>
          <p:cNvGraphicFramePr>
            <a:graphicFrameLocks noChangeAspect="1"/>
          </p:cNvGraphicFramePr>
          <p:nvPr/>
        </p:nvGraphicFramePr>
        <p:xfrm>
          <a:off x="3203575" y="3716338"/>
          <a:ext cx="5040313" cy="201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16" name="Equation" r:id="rId7" imgW="2171520" imgH="888840" progId="Equation.DSMT4">
                  <p:embed/>
                </p:oleObj>
              </mc:Choice>
              <mc:Fallback>
                <p:oleObj name="Equation" r:id="rId7" imgW="217152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716338"/>
                        <a:ext cx="5040313" cy="201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3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768662"/>
              </p:ext>
            </p:extLst>
          </p:nvPr>
        </p:nvGraphicFramePr>
        <p:xfrm>
          <a:off x="5436096" y="1989138"/>
          <a:ext cx="1944687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17" name="Equation" r:id="rId9" imgW="736560" imgH="393480" progId="Equation.DSMT4">
                  <p:embed/>
                </p:oleObj>
              </mc:Choice>
              <mc:Fallback>
                <p:oleObj name="Equation" r:id="rId9" imgW="736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1989138"/>
                        <a:ext cx="1944687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Rectangle 7"/>
          <p:cNvSpPr>
            <a:spLocks noChangeArrowheads="1"/>
          </p:cNvSpPr>
          <p:nvPr/>
        </p:nvSpPr>
        <p:spPr bwMode="auto">
          <a:xfrm>
            <a:off x="468313" y="1484313"/>
            <a:ext cx="33909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accent2"/>
                </a:solidFill>
                <a:ea typeface="华文细黑" pitchFamily="2" charset="-122"/>
              </a:rPr>
              <a:t>典型序列的</a:t>
            </a:r>
            <a:r>
              <a:rPr lang="en-US" altLang="zh-CN" sz="2800" b="1">
                <a:solidFill>
                  <a:schemeClr val="accent2"/>
                </a:solidFill>
                <a:ea typeface="华文细黑" pitchFamily="2" charset="-122"/>
              </a:rPr>
              <a:t>Z</a:t>
            </a:r>
            <a:r>
              <a:rPr lang="zh-CN" altLang="en-US" sz="2800" b="1">
                <a:solidFill>
                  <a:schemeClr val="accent2"/>
                </a:solidFill>
                <a:ea typeface="华文细黑" pitchFamily="2" charset="-122"/>
              </a:rPr>
              <a:t>变换</a:t>
            </a:r>
          </a:p>
        </p:txBody>
      </p:sp>
    </p:spTree>
    <p:extLst>
      <p:ext uri="{BB962C8B-B14F-4D97-AF65-F5344CB8AC3E}">
        <p14:creationId xmlns:p14="http://schemas.microsoft.com/office/powerpoint/2010/main" val="267428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8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8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8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8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8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8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8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8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041">
  <a:themeElements>
    <a:clrScheme name="B04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041">
      <a:majorFont>
        <a:latin typeface="黑体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Gulim" pitchFamily="34" charset="-127"/>
          </a:defRPr>
        </a:defPPr>
      </a:lstStyle>
    </a:lnDef>
  </a:objectDefaults>
  <a:extraClrSchemeLst>
    <a:extraClrScheme>
      <a:clrScheme name="B04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4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4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4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4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4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4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14156</TotalTime>
  <Words>1634</Words>
  <Application>Microsoft Office PowerPoint</Application>
  <PresentationFormat>全屏显示(4:3)</PresentationFormat>
  <Paragraphs>504</Paragraphs>
  <Slides>87</Slides>
  <Notes>47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87</vt:i4>
      </vt:variant>
    </vt:vector>
  </HeadingPairs>
  <TitlesOfParts>
    <vt:vector size="100" baseType="lpstr">
      <vt:lpstr>Arial</vt:lpstr>
      <vt:lpstr>宋体</vt:lpstr>
      <vt:lpstr>华文彩云</vt:lpstr>
      <vt:lpstr>华文细黑</vt:lpstr>
      <vt:lpstr>Wingdings</vt:lpstr>
      <vt:lpstr>Times New Roman</vt:lpstr>
      <vt:lpstr>-윤체L</vt:lpstr>
      <vt:lpstr>Symbol</vt:lpstr>
      <vt:lpstr>Gulim</vt:lpstr>
      <vt:lpstr>黑体</vt:lpstr>
      <vt:lpstr>B041</vt:lpstr>
      <vt:lpstr>Equation</vt:lpstr>
      <vt:lpstr>MathType 6.0 Equation</vt:lpstr>
      <vt:lpstr>第八章  离散时间系统的Z域分析</vt:lpstr>
      <vt:lpstr>本章的主要内容</vt:lpstr>
      <vt:lpstr>第一节   引言</vt:lpstr>
      <vt:lpstr>一、Z变换方法的发展历史</vt:lpstr>
      <vt:lpstr>第二节 Z变换定义、 典型序列的z变换</vt:lpstr>
      <vt:lpstr>一、Z变换定义</vt:lpstr>
      <vt:lpstr>PowerPoint 演示文稿</vt:lpstr>
      <vt:lpstr>PowerPoint 演示文稿</vt:lpstr>
      <vt:lpstr>PowerPoint 演示文稿</vt:lpstr>
      <vt:lpstr>PowerPoint 演示文稿</vt:lpstr>
      <vt:lpstr>第三节 Z变换的收敛域</vt:lpstr>
      <vt:lpstr>PowerPoint 演示文稿</vt:lpstr>
      <vt:lpstr>PowerPoint 演示文稿</vt:lpstr>
      <vt:lpstr>PowerPoint 演示文稿</vt:lpstr>
      <vt:lpstr>二、几类序列的Z变换收敛域</vt:lpstr>
      <vt:lpstr>几类序列的Z变换收敛域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第四节 逆 z 变 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第五节 z变换的基本性质</vt:lpstr>
      <vt:lpstr>PowerPoint 演示文稿</vt:lpstr>
      <vt:lpstr>PowerPoint 演示文稿</vt:lpstr>
      <vt:lpstr>PowerPoint 演示文稿</vt:lpstr>
      <vt:lpstr>PowerPoint 演示文稿</vt:lpstr>
      <vt:lpstr>Z变换的基本性质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第九节 离散时间系统的频率响应特性</vt:lpstr>
      <vt:lpstr>一、离散系统的频响特性的意义</vt:lpstr>
      <vt:lpstr>离散系统的频响特性的意义</vt:lpstr>
      <vt:lpstr>离散系统的频响特性的意义</vt:lpstr>
      <vt:lpstr>离散系统的频响特性的意义</vt:lpstr>
      <vt:lpstr>离散系统的频响特性的意义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总复习</vt:lpstr>
    </vt:vector>
  </TitlesOfParts>
  <Company>(주)윤디자인연구소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art5</dc:creator>
  <cp:lastModifiedBy>uwa</cp:lastModifiedBy>
  <cp:revision>254</cp:revision>
  <dcterms:created xsi:type="dcterms:W3CDTF">2001-07-24T02:41:22Z</dcterms:created>
  <dcterms:modified xsi:type="dcterms:W3CDTF">2017-12-18T08:21:19Z</dcterms:modified>
</cp:coreProperties>
</file>