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30F440D-9902-4D4C-B7F3-BF889F69EBF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6000" cy="685512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8000" cy="537984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8800" cy="288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30640" cy="7149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79687ED0-2FD4-45F2-B41D-BD3BA74617D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952E8EAD-EF47-42E5-9FBF-416EAB964C28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5891AA62-5229-4CF7-988F-F4B7F458E9B9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CB4B4CA-62F4-4CC6-9453-7A1629910B2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9323591E-D2ED-4D40-A23F-748A736BE59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4D34D59-40C0-4CB6-BA47-35CC54172A85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9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41C44E1-5D14-4CC6-AAF2-154AB1BAFB2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59440" cy="28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668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6680" cy="172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d a b a e d b a   |   p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4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7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Yet we can see the patterns are not the same.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algorithm would the proceed to comparing each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 one by one to see if the strings is a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match. These false positives, or spurious hits, are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induces the worst case runtime of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a b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b a e d b a   |   p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+ 2 + 4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b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b a e d b a   |   p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e d b a   |   p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H(t[3..5]) = 4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d a b a e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b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  |   p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H(t[8..10]) = 4 + 2 + 1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Finally an actual match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Hash Function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2743200" y="1418400"/>
            <a:ext cx="6613920" cy="480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446560" y="1188720"/>
            <a:ext cx="7062120" cy="54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uses constant space while also having a linear runtime, on average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the most space efficient among KMP and Boyer-Moore string matching algorithms as it does not need a helper array.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8440" cy="375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pattern-matching algorithms," in IBM Journal of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668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4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If h(p) == h(i), then compare the pattern p with t[i..i+m]. If they are the same then add i to the array of indices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120" cy="789480"/>
          </a:xfrm>
          <a:prstGeom prst="rect">
            <a:avLst/>
          </a:prstGeom>
          <a:ln w="0">
            <a:noFill/>
          </a:ln>
        </p:spPr>
      </p:pic>
      <p:sp>
        <p:nvSpPr>
          <p:cNvPr id="344" name=""/>
          <p:cNvSpPr/>
          <p:nvPr/>
        </p:nvSpPr>
        <p:spPr>
          <a:xfrm>
            <a:off x="7772400" y="2057400"/>
            <a:ext cx="2285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120" cy="78948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/>
          <p:nvPr/>
        </p:nvSpPr>
        <p:spPr>
          <a:xfrm>
            <a:off x="7772400" y="2057400"/>
            <a:ext cx="2285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440" cy="11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44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2977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Match! Therefore return the index of the occurrence, which is 2 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120" cy="78948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7772400" y="2057400"/>
            <a:ext cx="2285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4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More space efficient than KMP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your hash function is not properly created for the problem to be solved, then there would be more spurious hits than necessary.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4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740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Worst Case Example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c c a c c a a e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Let our fingerprint function be H(x) =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∑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543800" y="4114800"/>
            <a:ext cx="685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 =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543800" y="3311280"/>
            <a:ext cx="45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8001000" y="3657600"/>
            <a:ext cx="6858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2200" spc="-1" strike="noStrike" baseline="-8000">
                <a:solidFill>
                  <a:srgbClr val="ffffff"/>
                </a:solidFill>
                <a:latin typeface="Arial"/>
              </a:rPr>
              <a:t>i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2022-11-16T14:29:42Z</dcterms:modified>
  <cp:revision>271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