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Lst>
  <p:sldIdLst>
    <p:sldId id="256" r:id="rId11"/>
    <p:sldId id="257" r:id="rId12"/>
    <p:sldId id="258" r:id="rId13"/>
    <p:sldId id="259" r:id="rId14"/>
    <p:sldId id="260" r:id="rId15"/>
    <p:sldId id="261" r:id="rId16"/>
    <p:sldId id="263" r:id="rId17"/>
    <p:sldId id="262" r:id="rId18"/>
    <p:sldId id="264" r:id="rId19"/>
    <p:sldId id="265" r:id="rId20"/>
    <p:sldId id="266" r:id="rId21"/>
    <p:sldId id="267" r:id="rId22"/>
    <p:sldId id="268" r:id="rId23"/>
    <p:sldId id="269" r:id="rId24"/>
    <p:sldId id="270" r:id="rId25"/>
  </p:sldIdLst>
  <p:sldSz cx="12188825"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0" name="PlaceHolder 2"/>
          <p:cNvSpPr>
            <a:spLocks noGrp="1"/>
          </p:cNvSpPr>
          <p:nvPr>
            <p:ph/>
          </p:nvPr>
        </p:nvSpPr>
        <p:spPr>
          <a:xfrm>
            <a:off x="609120" y="1604520"/>
            <a:ext cx="109695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1" name="PlaceHolder 3"/>
          <p:cNvSpPr>
            <a:spLocks noGrp="1"/>
          </p:cNvSpPr>
          <p:nvPr>
            <p:ph/>
          </p:nvPr>
        </p:nvSpPr>
        <p:spPr>
          <a:xfrm>
            <a:off x="609120" y="3682080"/>
            <a:ext cx="109695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44" name="PlaceHolder 2"/>
          <p:cNvSpPr>
            <a:spLocks noGrp="1"/>
          </p:cNvSpPr>
          <p:nvPr>
            <p:ph/>
          </p:nvPr>
        </p:nvSpPr>
        <p:spPr>
          <a:xfrm>
            <a:off x="60912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45" name="PlaceHolder 3"/>
          <p:cNvSpPr>
            <a:spLocks noGrp="1"/>
          </p:cNvSpPr>
          <p:nvPr>
            <p:ph/>
          </p:nvPr>
        </p:nvSpPr>
        <p:spPr>
          <a:xfrm>
            <a:off x="623016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6"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7" name="PlaceHolder 1"/>
          <p:cNvSpPr>
            <a:spLocks noGrp="1"/>
          </p:cNvSpPr>
          <p:nvPr>
            <p:ph type="subTitle"/>
          </p:nvPr>
        </p:nvSpPr>
        <p:spPr>
          <a:xfrm>
            <a:off x="609120" y="273600"/>
            <a:ext cx="1096956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49" name="PlaceHolder 2"/>
          <p:cNvSpPr>
            <a:spLocks noGrp="1"/>
          </p:cNvSpPr>
          <p:nvPr>
            <p:ph/>
          </p:nvPr>
        </p:nvSpPr>
        <p:spPr>
          <a:xfrm>
            <a:off x="60912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0" name="PlaceHolder 3"/>
          <p:cNvSpPr>
            <a:spLocks noGrp="1"/>
          </p:cNvSpPr>
          <p:nvPr>
            <p:ph/>
          </p:nvPr>
        </p:nvSpPr>
        <p:spPr>
          <a:xfrm>
            <a:off x="623016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1" name="PlaceHolder 4"/>
          <p:cNvSpPr>
            <a:spLocks noGrp="1"/>
          </p:cNvSpPr>
          <p:nvPr>
            <p:ph/>
          </p:nvPr>
        </p:nvSpPr>
        <p:spPr>
          <a:xfrm>
            <a:off x="60912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53" name="PlaceHolder 2"/>
          <p:cNvSpPr>
            <a:spLocks noGrp="1"/>
          </p:cNvSpPr>
          <p:nvPr>
            <p:ph/>
          </p:nvPr>
        </p:nvSpPr>
        <p:spPr>
          <a:xfrm>
            <a:off x="60912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4" name="PlaceHolder 3"/>
          <p:cNvSpPr>
            <a:spLocks noGrp="1"/>
          </p:cNvSpPr>
          <p:nvPr>
            <p:ph/>
          </p:nvPr>
        </p:nvSpPr>
        <p:spPr>
          <a:xfrm>
            <a:off x="623016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5" name="PlaceHolder 4"/>
          <p:cNvSpPr>
            <a:spLocks noGrp="1"/>
          </p:cNvSpPr>
          <p:nvPr>
            <p:ph/>
          </p:nvPr>
        </p:nvSpPr>
        <p:spPr>
          <a:xfrm>
            <a:off x="623016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57" name="PlaceHolder 2"/>
          <p:cNvSpPr>
            <a:spLocks noGrp="1"/>
          </p:cNvSpPr>
          <p:nvPr>
            <p:ph/>
          </p:nvPr>
        </p:nvSpPr>
        <p:spPr>
          <a:xfrm>
            <a:off x="60912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8" name="PlaceHolder 3"/>
          <p:cNvSpPr>
            <a:spLocks noGrp="1"/>
          </p:cNvSpPr>
          <p:nvPr>
            <p:ph/>
          </p:nvPr>
        </p:nvSpPr>
        <p:spPr>
          <a:xfrm>
            <a:off x="623016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9" name="PlaceHolder 4"/>
          <p:cNvSpPr>
            <a:spLocks noGrp="1"/>
          </p:cNvSpPr>
          <p:nvPr>
            <p:ph/>
          </p:nvPr>
        </p:nvSpPr>
        <p:spPr>
          <a:xfrm>
            <a:off x="609120" y="3682080"/>
            <a:ext cx="109695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61" name="PlaceHolder 2"/>
          <p:cNvSpPr>
            <a:spLocks noGrp="1"/>
          </p:cNvSpPr>
          <p:nvPr>
            <p:ph/>
          </p:nvPr>
        </p:nvSpPr>
        <p:spPr>
          <a:xfrm>
            <a:off x="609120" y="1604520"/>
            <a:ext cx="109695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2" name="PlaceHolder 3"/>
          <p:cNvSpPr>
            <a:spLocks noGrp="1"/>
          </p:cNvSpPr>
          <p:nvPr>
            <p:ph/>
          </p:nvPr>
        </p:nvSpPr>
        <p:spPr>
          <a:xfrm>
            <a:off x="609120" y="3682080"/>
            <a:ext cx="109695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64" name="PlaceHolder 2"/>
          <p:cNvSpPr>
            <a:spLocks noGrp="1"/>
          </p:cNvSpPr>
          <p:nvPr>
            <p:ph/>
          </p:nvPr>
        </p:nvSpPr>
        <p:spPr>
          <a:xfrm>
            <a:off x="60912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5" name="PlaceHolder 3"/>
          <p:cNvSpPr>
            <a:spLocks noGrp="1"/>
          </p:cNvSpPr>
          <p:nvPr>
            <p:ph/>
          </p:nvPr>
        </p:nvSpPr>
        <p:spPr>
          <a:xfrm>
            <a:off x="623016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6" name="PlaceHolder 4"/>
          <p:cNvSpPr>
            <a:spLocks noGrp="1"/>
          </p:cNvSpPr>
          <p:nvPr>
            <p:ph/>
          </p:nvPr>
        </p:nvSpPr>
        <p:spPr>
          <a:xfrm>
            <a:off x="60912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7" name="PlaceHolder 5"/>
          <p:cNvSpPr>
            <a:spLocks noGrp="1"/>
          </p:cNvSpPr>
          <p:nvPr>
            <p:ph/>
          </p:nvPr>
        </p:nvSpPr>
        <p:spPr>
          <a:xfrm>
            <a:off x="623016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69" name="PlaceHolder 2"/>
          <p:cNvSpPr>
            <a:spLocks noGrp="1"/>
          </p:cNvSpPr>
          <p:nvPr>
            <p:ph/>
          </p:nvPr>
        </p:nvSpPr>
        <p:spPr>
          <a:xfrm>
            <a:off x="609120" y="160452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70" name="PlaceHolder 3"/>
          <p:cNvSpPr>
            <a:spLocks noGrp="1"/>
          </p:cNvSpPr>
          <p:nvPr>
            <p:ph/>
          </p:nvPr>
        </p:nvSpPr>
        <p:spPr>
          <a:xfrm>
            <a:off x="4318200" y="160452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71" name="PlaceHolder 4"/>
          <p:cNvSpPr>
            <a:spLocks noGrp="1"/>
          </p:cNvSpPr>
          <p:nvPr>
            <p:ph/>
          </p:nvPr>
        </p:nvSpPr>
        <p:spPr>
          <a:xfrm>
            <a:off x="8026920" y="160452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72" name="PlaceHolder 5"/>
          <p:cNvSpPr>
            <a:spLocks noGrp="1"/>
          </p:cNvSpPr>
          <p:nvPr>
            <p:ph/>
          </p:nvPr>
        </p:nvSpPr>
        <p:spPr>
          <a:xfrm>
            <a:off x="609120" y="368208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73" name="PlaceHolder 6"/>
          <p:cNvSpPr>
            <a:spLocks noGrp="1"/>
          </p:cNvSpPr>
          <p:nvPr>
            <p:ph/>
          </p:nvPr>
        </p:nvSpPr>
        <p:spPr>
          <a:xfrm>
            <a:off x="4318200" y="368208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74" name="PlaceHolder 7"/>
          <p:cNvSpPr>
            <a:spLocks noGrp="1"/>
          </p:cNvSpPr>
          <p:nvPr>
            <p:ph/>
          </p:nvPr>
        </p:nvSpPr>
        <p:spPr>
          <a:xfrm>
            <a:off x="8026920" y="368208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3" name="PlaceHolder 2"/>
          <p:cNvSpPr>
            <a:spLocks noGrp="1"/>
          </p:cNvSpPr>
          <p:nvPr>
            <p:ph/>
          </p:nvPr>
        </p:nvSpPr>
        <p:spPr>
          <a:xfrm>
            <a:off x="60912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4" name="PlaceHolder 3"/>
          <p:cNvSpPr>
            <a:spLocks noGrp="1"/>
          </p:cNvSpPr>
          <p:nvPr>
            <p:ph/>
          </p:nvPr>
        </p:nvSpPr>
        <p:spPr>
          <a:xfrm>
            <a:off x="623016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 name="PlaceHolder 4"/>
          <p:cNvSpPr>
            <a:spLocks noGrp="1"/>
          </p:cNvSpPr>
          <p:nvPr>
            <p:ph/>
          </p:nvPr>
        </p:nvSpPr>
        <p:spPr>
          <a:xfrm>
            <a:off x="60912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 name="PlaceHolder 5"/>
          <p:cNvSpPr>
            <a:spLocks noGrp="1"/>
          </p:cNvSpPr>
          <p:nvPr>
            <p:ph/>
          </p:nvPr>
        </p:nvSpPr>
        <p:spPr>
          <a:xfrm>
            <a:off x="623016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0"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81" name="PlaceHolder 2"/>
          <p:cNvSpPr>
            <a:spLocks noGrp="1"/>
          </p:cNvSpPr>
          <p:nvPr>
            <p:ph type="subTitle"/>
          </p:nvPr>
        </p:nvSpPr>
        <p:spPr>
          <a:xfrm>
            <a:off x="609120" y="1604520"/>
            <a:ext cx="1096956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83" name="PlaceHolder 2"/>
          <p:cNvSpPr>
            <a:spLocks noGrp="1"/>
          </p:cNvSpPr>
          <p:nvPr>
            <p:ph/>
          </p:nvPr>
        </p:nvSpPr>
        <p:spPr>
          <a:xfrm>
            <a:off x="609120" y="1604520"/>
            <a:ext cx="1096956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84"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85" name="PlaceHolder 2"/>
          <p:cNvSpPr>
            <a:spLocks noGrp="1"/>
          </p:cNvSpPr>
          <p:nvPr>
            <p:ph/>
          </p:nvPr>
        </p:nvSpPr>
        <p:spPr>
          <a:xfrm>
            <a:off x="60912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86" name="PlaceHolder 3"/>
          <p:cNvSpPr>
            <a:spLocks noGrp="1"/>
          </p:cNvSpPr>
          <p:nvPr>
            <p:ph/>
          </p:nvPr>
        </p:nvSpPr>
        <p:spPr>
          <a:xfrm>
            <a:off x="623016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7"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8" name="PlaceHolder 1"/>
          <p:cNvSpPr>
            <a:spLocks noGrp="1"/>
          </p:cNvSpPr>
          <p:nvPr>
            <p:ph type="subTitle"/>
          </p:nvPr>
        </p:nvSpPr>
        <p:spPr>
          <a:xfrm>
            <a:off x="609120" y="273600"/>
            <a:ext cx="1096956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90" name="PlaceHolder 2"/>
          <p:cNvSpPr>
            <a:spLocks noGrp="1"/>
          </p:cNvSpPr>
          <p:nvPr>
            <p:ph/>
          </p:nvPr>
        </p:nvSpPr>
        <p:spPr>
          <a:xfrm>
            <a:off x="60912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1" name="PlaceHolder 3"/>
          <p:cNvSpPr>
            <a:spLocks noGrp="1"/>
          </p:cNvSpPr>
          <p:nvPr>
            <p:ph/>
          </p:nvPr>
        </p:nvSpPr>
        <p:spPr>
          <a:xfrm>
            <a:off x="623016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2" name="PlaceHolder 4"/>
          <p:cNvSpPr>
            <a:spLocks noGrp="1"/>
          </p:cNvSpPr>
          <p:nvPr>
            <p:ph/>
          </p:nvPr>
        </p:nvSpPr>
        <p:spPr>
          <a:xfrm>
            <a:off x="60912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94" name="PlaceHolder 2"/>
          <p:cNvSpPr>
            <a:spLocks noGrp="1"/>
          </p:cNvSpPr>
          <p:nvPr>
            <p:ph/>
          </p:nvPr>
        </p:nvSpPr>
        <p:spPr>
          <a:xfrm>
            <a:off x="60912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5" name="PlaceHolder 3"/>
          <p:cNvSpPr>
            <a:spLocks noGrp="1"/>
          </p:cNvSpPr>
          <p:nvPr>
            <p:ph/>
          </p:nvPr>
        </p:nvSpPr>
        <p:spPr>
          <a:xfrm>
            <a:off x="623016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6" name="PlaceHolder 4"/>
          <p:cNvSpPr>
            <a:spLocks noGrp="1"/>
          </p:cNvSpPr>
          <p:nvPr>
            <p:ph/>
          </p:nvPr>
        </p:nvSpPr>
        <p:spPr>
          <a:xfrm>
            <a:off x="623016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98" name="PlaceHolder 2"/>
          <p:cNvSpPr>
            <a:spLocks noGrp="1"/>
          </p:cNvSpPr>
          <p:nvPr>
            <p:ph/>
          </p:nvPr>
        </p:nvSpPr>
        <p:spPr>
          <a:xfrm>
            <a:off x="60912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9" name="PlaceHolder 3"/>
          <p:cNvSpPr>
            <a:spLocks noGrp="1"/>
          </p:cNvSpPr>
          <p:nvPr>
            <p:ph/>
          </p:nvPr>
        </p:nvSpPr>
        <p:spPr>
          <a:xfrm>
            <a:off x="623016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0" name="PlaceHolder 4"/>
          <p:cNvSpPr>
            <a:spLocks noGrp="1"/>
          </p:cNvSpPr>
          <p:nvPr>
            <p:ph/>
          </p:nvPr>
        </p:nvSpPr>
        <p:spPr>
          <a:xfrm>
            <a:off x="609120" y="3682080"/>
            <a:ext cx="109695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02" name="PlaceHolder 2"/>
          <p:cNvSpPr>
            <a:spLocks noGrp="1"/>
          </p:cNvSpPr>
          <p:nvPr>
            <p:ph/>
          </p:nvPr>
        </p:nvSpPr>
        <p:spPr>
          <a:xfrm>
            <a:off x="609120" y="1604520"/>
            <a:ext cx="109695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3" name="PlaceHolder 3"/>
          <p:cNvSpPr>
            <a:spLocks noGrp="1"/>
          </p:cNvSpPr>
          <p:nvPr>
            <p:ph/>
          </p:nvPr>
        </p:nvSpPr>
        <p:spPr>
          <a:xfrm>
            <a:off x="609120" y="3682080"/>
            <a:ext cx="109695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05" name="PlaceHolder 2"/>
          <p:cNvSpPr>
            <a:spLocks noGrp="1"/>
          </p:cNvSpPr>
          <p:nvPr>
            <p:ph/>
          </p:nvPr>
        </p:nvSpPr>
        <p:spPr>
          <a:xfrm>
            <a:off x="60912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6" name="PlaceHolder 3"/>
          <p:cNvSpPr>
            <a:spLocks noGrp="1"/>
          </p:cNvSpPr>
          <p:nvPr>
            <p:ph/>
          </p:nvPr>
        </p:nvSpPr>
        <p:spPr>
          <a:xfrm>
            <a:off x="623016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7" name="PlaceHolder 4"/>
          <p:cNvSpPr>
            <a:spLocks noGrp="1"/>
          </p:cNvSpPr>
          <p:nvPr>
            <p:ph/>
          </p:nvPr>
        </p:nvSpPr>
        <p:spPr>
          <a:xfrm>
            <a:off x="60912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8" name="PlaceHolder 5"/>
          <p:cNvSpPr>
            <a:spLocks noGrp="1"/>
          </p:cNvSpPr>
          <p:nvPr>
            <p:ph/>
          </p:nvPr>
        </p:nvSpPr>
        <p:spPr>
          <a:xfrm>
            <a:off x="623016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8" name="PlaceHolder 2"/>
          <p:cNvSpPr>
            <a:spLocks noGrp="1"/>
          </p:cNvSpPr>
          <p:nvPr>
            <p:ph/>
          </p:nvPr>
        </p:nvSpPr>
        <p:spPr>
          <a:xfrm>
            <a:off x="609120" y="160452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 name="PlaceHolder 3"/>
          <p:cNvSpPr>
            <a:spLocks noGrp="1"/>
          </p:cNvSpPr>
          <p:nvPr>
            <p:ph/>
          </p:nvPr>
        </p:nvSpPr>
        <p:spPr>
          <a:xfrm>
            <a:off x="4318200" y="160452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 name="PlaceHolder 4"/>
          <p:cNvSpPr>
            <a:spLocks noGrp="1"/>
          </p:cNvSpPr>
          <p:nvPr>
            <p:ph/>
          </p:nvPr>
        </p:nvSpPr>
        <p:spPr>
          <a:xfrm>
            <a:off x="8026920" y="160452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1" name="PlaceHolder 5"/>
          <p:cNvSpPr>
            <a:spLocks noGrp="1"/>
          </p:cNvSpPr>
          <p:nvPr>
            <p:ph/>
          </p:nvPr>
        </p:nvSpPr>
        <p:spPr>
          <a:xfrm>
            <a:off x="609120" y="368208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2" name="PlaceHolder 6"/>
          <p:cNvSpPr>
            <a:spLocks noGrp="1"/>
          </p:cNvSpPr>
          <p:nvPr>
            <p:ph/>
          </p:nvPr>
        </p:nvSpPr>
        <p:spPr>
          <a:xfrm>
            <a:off x="4318200" y="368208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3" name="PlaceHolder 7"/>
          <p:cNvSpPr>
            <a:spLocks noGrp="1"/>
          </p:cNvSpPr>
          <p:nvPr>
            <p:ph/>
          </p:nvPr>
        </p:nvSpPr>
        <p:spPr>
          <a:xfrm>
            <a:off x="8026920" y="368208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10" name="PlaceHolder 2"/>
          <p:cNvSpPr>
            <a:spLocks noGrp="1"/>
          </p:cNvSpPr>
          <p:nvPr>
            <p:ph/>
          </p:nvPr>
        </p:nvSpPr>
        <p:spPr>
          <a:xfrm>
            <a:off x="609120" y="160452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11" name="PlaceHolder 3"/>
          <p:cNvSpPr>
            <a:spLocks noGrp="1"/>
          </p:cNvSpPr>
          <p:nvPr>
            <p:ph/>
          </p:nvPr>
        </p:nvSpPr>
        <p:spPr>
          <a:xfrm>
            <a:off x="4318200" y="160452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12" name="PlaceHolder 4"/>
          <p:cNvSpPr>
            <a:spLocks noGrp="1"/>
          </p:cNvSpPr>
          <p:nvPr>
            <p:ph/>
          </p:nvPr>
        </p:nvSpPr>
        <p:spPr>
          <a:xfrm>
            <a:off x="8026920" y="160452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13" name="PlaceHolder 5"/>
          <p:cNvSpPr>
            <a:spLocks noGrp="1"/>
          </p:cNvSpPr>
          <p:nvPr>
            <p:ph/>
          </p:nvPr>
        </p:nvSpPr>
        <p:spPr>
          <a:xfrm>
            <a:off x="609120" y="368208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14" name="PlaceHolder 6"/>
          <p:cNvSpPr>
            <a:spLocks noGrp="1"/>
          </p:cNvSpPr>
          <p:nvPr>
            <p:ph/>
          </p:nvPr>
        </p:nvSpPr>
        <p:spPr>
          <a:xfrm>
            <a:off x="4318200" y="368208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15" name="PlaceHolder 7"/>
          <p:cNvSpPr>
            <a:spLocks noGrp="1"/>
          </p:cNvSpPr>
          <p:nvPr>
            <p:ph/>
          </p:nvPr>
        </p:nvSpPr>
        <p:spPr>
          <a:xfrm>
            <a:off x="8026920" y="368208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1" name="PlaceHolder 2"/>
          <p:cNvSpPr>
            <a:spLocks noGrp="1"/>
          </p:cNvSpPr>
          <p:nvPr>
            <p:ph type="subTitle"/>
          </p:nvPr>
        </p:nvSpPr>
        <p:spPr>
          <a:xfrm>
            <a:off x="609120" y="1604520"/>
            <a:ext cx="1096956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3" name="PlaceHolder 2"/>
          <p:cNvSpPr>
            <a:spLocks noGrp="1"/>
          </p:cNvSpPr>
          <p:nvPr>
            <p:ph/>
          </p:nvPr>
        </p:nvSpPr>
        <p:spPr>
          <a:xfrm>
            <a:off x="609120" y="1604520"/>
            <a:ext cx="1096956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5" name="PlaceHolder 2"/>
          <p:cNvSpPr>
            <a:spLocks noGrp="1"/>
          </p:cNvSpPr>
          <p:nvPr>
            <p:ph/>
          </p:nvPr>
        </p:nvSpPr>
        <p:spPr>
          <a:xfrm>
            <a:off x="60912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6" name="PlaceHolder 3"/>
          <p:cNvSpPr>
            <a:spLocks noGrp="1"/>
          </p:cNvSpPr>
          <p:nvPr>
            <p:ph/>
          </p:nvPr>
        </p:nvSpPr>
        <p:spPr>
          <a:xfrm>
            <a:off x="623016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120" y="273600"/>
            <a:ext cx="1096956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0" name="PlaceHolder 2"/>
          <p:cNvSpPr>
            <a:spLocks noGrp="1"/>
          </p:cNvSpPr>
          <p:nvPr>
            <p:ph/>
          </p:nvPr>
        </p:nvSpPr>
        <p:spPr>
          <a:xfrm>
            <a:off x="60912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1" name="PlaceHolder 3"/>
          <p:cNvSpPr>
            <a:spLocks noGrp="1"/>
          </p:cNvSpPr>
          <p:nvPr>
            <p:ph/>
          </p:nvPr>
        </p:nvSpPr>
        <p:spPr>
          <a:xfrm>
            <a:off x="623016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2" name="PlaceHolder 4"/>
          <p:cNvSpPr>
            <a:spLocks noGrp="1"/>
          </p:cNvSpPr>
          <p:nvPr>
            <p:ph/>
          </p:nvPr>
        </p:nvSpPr>
        <p:spPr>
          <a:xfrm>
            <a:off x="60912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9" name="PlaceHolder 2"/>
          <p:cNvSpPr>
            <a:spLocks noGrp="1"/>
          </p:cNvSpPr>
          <p:nvPr>
            <p:ph type="subTitle"/>
          </p:nvPr>
        </p:nvSpPr>
        <p:spPr>
          <a:xfrm>
            <a:off x="609120" y="1604520"/>
            <a:ext cx="1096956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4" name="PlaceHolder 2"/>
          <p:cNvSpPr>
            <a:spLocks noGrp="1"/>
          </p:cNvSpPr>
          <p:nvPr>
            <p:ph/>
          </p:nvPr>
        </p:nvSpPr>
        <p:spPr>
          <a:xfrm>
            <a:off x="60912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5" name="PlaceHolder 3"/>
          <p:cNvSpPr>
            <a:spLocks noGrp="1"/>
          </p:cNvSpPr>
          <p:nvPr>
            <p:ph/>
          </p:nvPr>
        </p:nvSpPr>
        <p:spPr>
          <a:xfrm>
            <a:off x="623016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6" name="PlaceHolder 4"/>
          <p:cNvSpPr>
            <a:spLocks noGrp="1"/>
          </p:cNvSpPr>
          <p:nvPr>
            <p:ph/>
          </p:nvPr>
        </p:nvSpPr>
        <p:spPr>
          <a:xfrm>
            <a:off x="623016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8" name="PlaceHolder 2"/>
          <p:cNvSpPr>
            <a:spLocks noGrp="1"/>
          </p:cNvSpPr>
          <p:nvPr>
            <p:ph/>
          </p:nvPr>
        </p:nvSpPr>
        <p:spPr>
          <a:xfrm>
            <a:off x="60912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9" name="PlaceHolder 3"/>
          <p:cNvSpPr>
            <a:spLocks noGrp="1"/>
          </p:cNvSpPr>
          <p:nvPr>
            <p:ph/>
          </p:nvPr>
        </p:nvSpPr>
        <p:spPr>
          <a:xfrm>
            <a:off x="623016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0" name="PlaceHolder 4"/>
          <p:cNvSpPr>
            <a:spLocks noGrp="1"/>
          </p:cNvSpPr>
          <p:nvPr>
            <p:ph/>
          </p:nvPr>
        </p:nvSpPr>
        <p:spPr>
          <a:xfrm>
            <a:off x="609120" y="3682080"/>
            <a:ext cx="109695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2" name="PlaceHolder 2"/>
          <p:cNvSpPr>
            <a:spLocks noGrp="1"/>
          </p:cNvSpPr>
          <p:nvPr>
            <p:ph/>
          </p:nvPr>
        </p:nvSpPr>
        <p:spPr>
          <a:xfrm>
            <a:off x="609120" y="1604520"/>
            <a:ext cx="109695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3" name="PlaceHolder 3"/>
          <p:cNvSpPr>
            <a:spLocks noGrp="1"/>
          </p:cNvSpPr>
          <p:nvPr>
            <p:ph/>
          </p:nvPr>
        </p:nvSpPr>
        <p:spPr>
          <a:xfrm>
            <a:off x="609120" y="3682080"/>
            <a:ext cx="109695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5" name="PlaceHolder 2"/>
          <p:cNvSpPr>
            <a:spLocks noGrp="1"/>
          </p:cNvSpPr>
          <p:nvPr>
            <p:ph/>
          </p:nvPr>
        </p:nvSpPr>
        <p:spPr>
          <a:xfrm>
            <a:off x="60912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6" name="PlaceHolder 3"/>
          <p:cNvSpPr>
            <a:spLocks noGrp="1"/>
          </p:cNvSpPr>
          <p:nvPr>
            <p:ph/>
          </p:nvPr>
        </p:nvSpPr>
        <p:spPr>
          <a:xfrm>
            <a:off x="623016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7" name="PlaceHolder 4"/>
          <p:cNvSpPr>
            <a:spLocks noGrp="1"/>
          </p:cNvSpPr>
          <p:nvPr>
            <p:ph/>
          </p:nvPr>
        </p:nvSpPr>
        <p:spPr>
          <a:xfrm>
            <a:off x="60912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8" name="PlaceHolder 5"/>
          <p:cNvSpPr>
            <a:spLocks noGrp="1"/>
          </p:cNvSpPr>
          <p:nvPr>
            <p:ph/>
          </p:nvPr>
        </p:nvSpPr>
        <p:spPr>
          <a:xfrm>
            <a:off x="623016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0" name="PlaceHolder 2"/>
          <p:cNvSpPr>
            <a:spLocks noGrp="1"/>
          </p:cNvSpPr>
          <p:nvPr>
            <p:ph/>
          </p:nvPr>
        </p:nvSpPr>
        <p:spPr>
          <a:xfrm>
            <a:off x="609120" y="160452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1" name="PlaceHolder 3"/>
          <p:cNvSpPr>
            <a:spLocks noGrp="1"/>
          </p:cNvSpPr>
          <p:nvPr>
            <p:ph/>
          </p:nvPr>
        </p:nvSpPr>
        <p:spPr>
          <a:xfrm>
            <a:off x="4318200" y="160452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2" name="PlaceHolder 4"/>
          <p:cNvSpPr>
            <a:spLocks noGrp="1"/>
          </p:cNvSpPr>
          <p:nvPr>
            <p:ph/>
          </p:nvPr>
        </p:nvSpPr>
        <p:spPr>
          <a:xfrm>
            <a:off x="8026920" y="160452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3" name="PlaceHolder 5"/>
          <p:cNvSpPr>
            <a:spLocks noGrp="1"/>
          </p:cNvSpPr>
          <p:nvPr>
            <p:ph/>
          </p:nvPr>
        </p:nvSpPr>
        <p:spPr>
          <a:xfrm>
            <a:off x="609120" y="368208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4" name="PlaceHolder 6"/>
          <p:cNvSpPr>
            <a:spLocks noGrp="1"/>
          </p:cNvSpPr>
          <p:nvPr>
            <p:ph/>
          </p:nvPr>
        </p:nvSpPr>
        <p:spPr>
          <a:xfrm>
            <a:off x="4318200" y="368208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5" name="PlaceHolder 7"/>
          <p:cNvSpPr>
            <a:spLocks noGrp="1"/>
          </p:cNvSpPr>
          <p:nvPr>
            <p:ph/>
          </p:nvPr>
        </p:nvSpPr>
        <p:spPr>
          <a:xfrm>
            <a:off x="8026920" y="368208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93" name="PlaceHolder 2"/>
          <p:cNvSpPr>
            <a:spLocks noGrp="1"/>
          </p:cNvSpPr>
          <p:nvPr>
            <p:ph type="subTitle"/>
          </p:nvPr>
        </p:nvSpPr>
        <p:spPr>
          <a:xfrm>
            <a:off x="609120" y="1604520"/>
            <a:ext cx="1096956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95" name="PlaceHolder 2"/>
          <p:cNvSpPr>
            <a:spLocks noGrp="1"/>
          </p:cNvSpPr>
          <p:nvPr>
            <p:ph/>
          </p:nvPr>
        </p:nvSpPr>
        <p:spPr>
          <a:xfrm>
            <a:off x="609120" y="1604520"/>
            <a:ext cx="1096956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97" name="PlaceHolder 2"/>
          <p:cNvSpPr>
            <a:spLocks noGrp="1"/>
          </p:cNvSpPr>
          <p:nvPr>
            <p:ph/>
          </p:nvPr>
        </p:nvSpPr>
        <p:spPr>
          <a:xfrm>
            <a:off x="60912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8" name="PlaceHolder 3"/>
          <p:cNvSpPr>
            <a:spLocks noGrp="1"/>
          </p:cNvSpPr>
          <p:nvPr>
            <p:ph/>
          </p:nvPr>
        </p:nvSpPr>
        <p:spPr>
          <a:xfrm>
            <a:off x="623016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1" name="PlaceHolder 2"/>
          <p:cNvSpPr>
            <a:spLocks noGrp="1"/>
          </p:cNvSpPr>
          <p:nvPr>
            <p:ph/>
          </p:nvPr>
        </p:nvSpPr>
        <p:spPr>
          <a:xfrm>
            <a:off x="609120" y="1604520"/>
            <a:ext cx="1096956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609120" y="273600"/>
            <a:ext cx="1096956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2" name="PlaceHolder 2"/>
          <p:cNvSpPr>
            <a:spLocks noGrp="1"/>
          </p:cNvSpPr>
          <p:nvPr>
            <p:ph/>
          </p:nvPr>
        </p:nvSpPr>
        <p:spPr>
          <a:xfrm>
            <a:off x="60912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03" name="PlaceHolder 3"/>
          <p:cNvSpPr>
            <a:spLocks noGrp="1"/>
          </p:cNvSpPr>
          <p:nvPr>
            <p:ph/>
          </p:nvPr>
        </p:nvSpPr>
        <p:spPr>
          <a:xfrm>
            <a:off x="623016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04" name="PlaceHolder 4"/>
          <p:cNvSpPr>
            <a:spLocks noGrp="1"/>
          </p:cNvSpPr>
          <p:nvPr>
            <p:ph/>
          </p:nvPr>
        </p:nvSpPr>
        <p:spPr>
          <a:xfrm>
            <a:off x="60912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6" name="PlaceHolder 2"/>
          <p:cNvSpPr>
            <a:spLocks noGrp="1"/>
          </p:cNvSpPr>
          <p:nvPr>
            <p:ph/>
          </p:nvPr>
        </p:nvSpPr>
        <p:spPr>
          <a:xfrm>
            <a:off x="60912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07" name="PlaceHolder 3"/>
          <p:cNvSpPr>
            <a:spLocks noGrp="1"/>
          </p:cNvSpPr>
          <p:nvPr>
            <p:ph/>
          </p:nvPr>
        </p:nvSpPr>
        <p:spPr>
          <a:xfrm>
            <a:off x="623016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08" name="PlaceHolder 4"/>
          <p:cNvSpPr>
            <a:spLocks noGrp="1"/>
          </p:cNvSpPr>
          <p:nvPr>
            <p:ph/>
          </p:nvPr>
        </p:nvSpPr>
        <p:spPr>
          <a:xfrm>
            <a:off x="623016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10" name="PlaceHolder 2"/>
          <p:cNvSpPr>
            <a:spLocks noGrp="1"/>
          </p:cNvSpPr>
          <p:nvPr>
            <p:ph/>
          </p:nvPr>
        </p:nvSpPr>
        <p:spPr>
          <a:xfrm>
            <a:off x="60912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1" name="PlaceHolder 3"/>
          <p:cNvSpPr>
            <a:spLocks noGrp="1"/>
          </p:cNvSpPr>
          <p:nvPr>
            <p:ph/>
          </p:nvPr>
        </p:nvSpPr>
        <p:spPr>
          <a:xfrm>
            <a:off x="623016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2" name="PlaceHolder 4"/>
          <p:cNvSpPr>
            <a:spLocks noGrp="1"/>
          </p:cNvSpPr>
          <p:nvPr>
            <p:ph/>
          </p:nvPr>
        </p:nvSpPr>
        <p:spPr>
          <a:xfrm>
            <a:off x="609120" y="3682080"/>
            <a:ext cx="109695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14" name="PlaceHolder 2"/>
          <p:cNvSpPr>
            <a:spLocks noGrp="1"/>
          </p:cNvSpPr>
          <p:nvPr>
            <p:ph/>
          </p:nvPr>
        </p:nvSpPr>
        <p:spPr>
          <a:xfrm>
            <a:off x="609120" y="1604520"/>
            <a:ext cx="109695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5" name="PlaceHolder 3"/>
          <p:cNvSpPr>
            <a:spLocks noGrp="1"/>
          </p:cNvSpPr>
          <p:nvPr>
            <p:ph/>
          </p:nvPr>
        </p:nvSpPr>
        <p:spPr>
          <a:xfrm>
            <a:off x="609120" y="3682080"/>
            <a:ext cx="109695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17" name="PlaceHolder 2"/>
          <p:cNvSpPr>
            <a:spLocks noGrp="1"/>
          </p:cNvSpPr>
          <p:nvPr>
            <p:ph/>
          </p:nvPr>
        </p:nvSpPr>
        <p:spPr>
          <a:xfrm>
            <a:off x="60912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8" name="PlaceHolder 3"/>
          <p:cNvSpPr>
            <a:spLocks noGrp="1"/>
          </p:cNvSpPr>
          <p:nvPr>
            <p:ph/>
          </p:nvPr>
        </p:nvSpPr>
        <p:spPr>
          <a:xfrm>
            <a:off x="623016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9" name="PlaceHolder 4"/>
          <p:cNvSpPr>
            <a:spLocks noGrp="1"/>
          </p:cNvSpPr>
          <p:nvPr>
            <p:ph/>
          </p:nvPr>
        </p:nvSpPr>
        <p:spPr>
          <a:xfrm>
            <a:off x="60912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20" name="PlaceHolder 5"/>
          <p:cNvSpPr>
            <a:spLocks noGrp="1"/>
          </p:cNvSpPr>
          <p:nvPr>
            <p:ph/>
          </p:nvPr>
        </p:nvSpPr>
        <p:spPr>
          <a:xfrm>
            <a:off x="623016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2" name="PlaceHolder 2"/>
          <p:cNvSpPr>
            <a:spLocks noGrp="1"/>
          </p:cNvSpPr>
          <p:nvPr>
            <p:ph/>
          </p:nvPr>
        </p:nvSpPr>
        <p:spPr>
          <a:xfrm>
            <a:off x="609120" y="160452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23" name="PlaceHolder 3"/>
          <p:cNvSpPr>
            <a:spLocks noGrp="1"/>
          </p:cNvSpPr>
          <p:nvPr>
            <p:ph/>
          </p:nvPr>
        </p:nvSpPr>
        <p:spPr>
          <a:xfrm>
            <a:off x="4318200" y="160452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24" name="PlaceHolder 4"/>
          <p:cNvSpPr>
            <a:spLocks noGrp="1"/>
          </p:cNvSpPr>
          <p:nvPr>
            <p:ph/>
          </p:nvPr>
        </p:nvSpPr>
        <p:spPr>
          <a:xfrm>
            <a:off x="8026920" y="160452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25" name="PlaceHolder 5"/>
          <p:cNvSpPr>
            <a:spLocks noGrp="1"/>
          </p:cNvSpPr>
          <p:nvPr>
            <p:ph/>
          </p:nvPr>
        </p:nvSpPr>
        <p:spPr>
          <a:xfrm>
            <a:off x="609120" y="368208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26" name="PlaceHolder 6"/>
          <p:cNvSpPr>
            <a:spLocks noGrp="1"/>
          </p:cNvSpPr>
          <p:nvPr>
            <p:ph/>
          </p:nvPr>
        </p:nvSpPr>
        <p:spPr>
          <a:xfrm>
            <a:off x="4318200" y="368208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27" name="PlaceHolder 7"/>
          <p:cNvSpPr>
            <a:spLocks noGrp="1"/>
          </p:cNvSpPr>
          <p:nvPr>
            <p:ph/>
          </p:nvPr>
        </p:nvSpPr>
        <p:spPr>
          <a:xfrm>
            <a:off x="8026920" y="368208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34" name="PlaceHolder 2"/>
          <p:cNvSpPr>
            <a:spLocks noGrp="1"/>
          </p:cNvSpPr>
          <p:nvPr>
            <p:ph type="subTitle"/>
          </p:nvPr>
        </p:nvSpPr>
        <p:spPr>
          <a:xfrm>
            <a:off x="609120" y="1604520"/>
            <a:ext cx="1096956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36" name="PlaceHolder 2"/>
          <p:cNvSpPr>
            <a:spLocks noGrp="1"/>
          </p:cNvSpPr>
          <p:nvPr>
            <p:ph/>
          </p:nvPr>
        </p:nvSpPr>
        <p:spPr>
          <a:xfrm>
            <a:off x="609120" y="1604520"/>
            <a:ext cx="1096956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3" name="PlaceHolder 2"/>
          <p:cNvSpPr>
            <a:spLocks noGrp="1"/>
          </p:cNvSpPr>
          <p:nvPr>
            <p:ph/>
          </p:nvPr>
        </p:nvSpPr>
        <p:spPr>
          <a:xfrm>
            <a:off x="60912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 name="PlaceHolder 3"/>
          <p:cNvSpPr>
            <a:spLocks noGrp="1"/>
          </p:cNvSpPr>
          <p:nvPr>
            <p:ph/>
          </p:nvPr>
        </p:nvSpPr>
        <p:spPr>
          <a:xfrm>
            <a:off x="623016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38" name="PlaceHolder 2"/>
          <p:cNvSpPr>
            <a:spLocks noGrp="1"/>
          </p:cNvSpPr>
          <p:nvPr>
            <p:ph/>
          </p:nvPr>
        </p:nvSpPr>
        <p:spPr>
          <a:xfrm>
            <a:off x="60912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9" name="PlaceHolder 3"/>
          <p:cNvSpPr>
            <a:spLocks noGrp="1"/>
          </p:cNvSpPr>
          <p:nvPr>
            <p:ph/>
          </p:nvPr>
        </p:nvSpPr>
        <p:spPr>
          <a:xfrm>
            <a:off x="623016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609120" y="273600"/>
            <a:ext cx="1096956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3" name="PlaceHolder 2"/>
          <p:cNvSpPr>
            <a:spLocks noGrp="1"/>
          </p:cNvSpPr>
          <p:nvPr>
            <p:ph/>
          </p:nvPr>
        </p:nvSpPr>
        <p:spPr>
          <a:xfrm>
            <a:off x="60912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4" name="PlaceHolder 3"/>
          <p:cNvSpPr>
            <a:spLocks noGrp="1"/>
          </p:cNvSpPr>
          <p:nvPr>
            <p:ph/>
          </p:nvPr>
        </p:nvSpPr>
        <p:spPr>
          <a:xfrm>
            <a:off x="623016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5" name="PlaceHolder 4"/>
          <p:cNvSpPr>
            <a:spLocks noGrp="1"/>
          </p:cNvSpPr>
          <p:nvPr>
            <p:ph/>
          </p:nvPr>
        </p:nvSpPr>
        <p:spPr>
          <a:xfrm>
            <a:off x="60912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7" name="PlaceHolder 2"/>
          <p:cNvSpPr>
            <a:spLocks noGrp="1"/>
          </p:cNvSpPr>
          <p:nvPr>
            <p:ph/>
          </p:nvPr>
        </p:nvSpPr>
        <p:spPr>
          <a:xfrm>
            <a:off x="60912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8" name="PlaceHolder 3"/>
          <p:cNvSpPr>
            <a:spLocks noGrp="1"/>
          </p:cNvSpPr>
          <p:nvPr>
            <p:ph/>
          </p:nvPr>
        </p:nvSpPr>
        <p:spPr>
          <a:xfrm>
            <a:off x="623016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9" name="PlaceHolder 4"/>
          <p:cNvSpPr>
            <a:spLocks noGrp="1"/>
          </p:cNvSpPr>
          <p:nvPr>
            <p:ph/>
          </p:nvPr>
        </p:nvSpPr>
        <p:spPr>
          <a:xfrm>
            <a:off x="623016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51" name="PlaceHolder 2"/>
          <p:cNvSpPr>
            <a:spLocks noGrp="1"/>
          </p:cNvSpPr>
          <p:nvPr>
            <p:ph/>
          </p:nvPr>
        </p:nvSpPr>
        <p:spPr>
          <a:xfrm>
            <a:off x="60912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2" name="PlaceHolder 3"/>
          <p:cNvSpPr>
            <a:spLocks noGrp="1"/>
          </p:cNvSpPr>
          <p:nvPr>
            <p:ph/>
          </p:nvPr>
        </p:nvSpPr>
        <p:spPr>
          <a:xfrm>
            <a:off x="623016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3" name="PlaceHolder 4"/>
          <p:cNvSpPr>
            <a:spLocks noGrp="1"/>
          </p:cNvSpPr>
          <p:nvPr>
            <p:ph/>
          </p:nvPr>
        </p:nvSpPr>
        <p:spPr>
          <a:xfrm>
            <a:off x="609120" y="3682080"/>
            <a:ext cx="109695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55" name="PlaceHolder 2"/>
          <p:cNvSpPr>
            <a:spLocks noGrp="1"/>
          </p:cNvSpPr>
          <p:nvPr>
            <p:ph/>
          </p:nvPr>
        </p:nvSpPr>
        <p:spPr>
          <a:xfrm>
            <a:off x="609120" y="1604520"/>
            <a:ext cx="109695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6" name="PlaceHolder 3"/>
          <p:cNvSpPr>
            <a:spLocks noGrp="1"/>
          </p:cNvSpPr>
          <p:nvPr>
            <p:ph/>
          </p:nvPr>
        </p:nvSpPr>
        <p:spPr>
          <a:xfrm>
            <a:off x="609120" y="3682080"/>
            <a:ext cx="109695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58" name="PlaceHolder 2"/>
          <p:cNvSpPr>
            <a:spLocks noGrp="1"/>
          </p:cNvSpPr>
          <p:nvPr>
            <p:ph/>
          </p:nvPr>
        </p:nvSpPr>
        <p:spPr>
          <a:xfrm>
            <a:off x="60912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9" name="PlaceHolder 3"/>
          <p:cNvSpPr>
            <a:spLocks noGrp="1"/>
          </p:cNvSpPr>
          <p:nvPr>
            <p:ph/>
          </p:nvPr>
        </p:nvSpPr>
        <p:spPr>
          <a:xfrm>
            <a:off x="623016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0" name="PlaceHolder 4"/>
          <p:cNvSpPr>
            <a:spLocks noGrp="1"/>
          </p:cNvSpPr>
          <p:nvPr>
            <p:ph/>
          </p:nvPr>
        </p:nvSpPr>
        <p:spPr>
          <a:xfrm>
            <a:off x="60912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1" name="PlaceHolder 5"/>
          <p:cNvSpPr>
            <a:spLocks noGrp="1"/>
          </p:cNvSpPr>
          <p:nvPr>
            <p:ph/>
          </p:nvPr>
        </p:nvSpPr>
        <p:spPr>
          <a:xfrm>
            <a:off x="623016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63" name="PlaceHolder 2"/>
          <p:cNvSpPr>
            <a:spLocks noGrp="1"/>
          </p:cNvSpPr>
          <p:nvPr>
            <p:ph/>
          </p:nvPr>
        </p:nvSpPr>
        <p:spPr>
          <a:xfrm>
            <a:off x="609120" y="160452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4" name="PlaceHolder 3"/>
          <p:cNvSpPr>
            <a:spLocks noGrp="1"/>
          </p:cNvSpPr>
          <p:nvPr>
            <p:ph/>
          </p:nvPr>
        </p:nvSpPr>
        <p:spPr>
          <a:xfrm>
            <a:off x="4318200" y="160452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5" name="PlaceHolder 4"/>
          <p:cNvSpPr>
            <a:spLocks noGrp="1"/>
          </p:cNvSpPr>
          <p:nvPr>
            <p:ph/>
          </p:nvPr>
        </p:nvSpPr>
        <p:spPr>
          <a:xfrm>
            <a:off x="8026920" y="160452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6" name="PlaceHolder 5"/>
          <p:cNvSpPr>
            <a:spLocks noGrp="1"/>
          </p:cNvSpPr>
          <p:nvPr>
            <p:ph/>
          </p:nvPr>
        </p:nvSpPr>
        <p:spPr>
          <a:xfrm>
            <a:off x="609120" y="368208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7" name="PlaceHolder 6"/>
          <p:cNvSpPr>
            <a:spLocks noGrp="1"/>
          </p:cNvSpPr>
          <p:nvPr>
            <p:ph/>
          </p:nvPr>
        </p:nvSpPr>
        <p:spPr>
          <a:xfrm>
            <a:off x="4318200" y="368208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8" name="PlaceHolder 7"/>
          <p:cNvSpPr>
            <a:spLocks noGrp="1"/>
          </p:cNvSpPr>
          <p:nvPr>
            <p:ph/>
          </p:nvPr>
        </p:nvSpPr>
        <p:spPr>
          <a:xfrm>
            <a:off x="8026920" y="368208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5" name="PlaceHolder 2"/>
          <p:cNvSpPr>
            <a:spLocks noGrp="1"/>
          </p:cNvSpPr>
          <p:nvPr>
            <p:ph type="subTitle"/>
          </p:nvPr>
        </p:nvSpPr>
        <p:spPr>
          <a:xfrm>
            <a:off x="609120" y="1604520"/>
            <a:ext cx="1096956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7" name="PlaceHolder 2"/>
          <p:cNvSpPr>
            <a:spLocks noGrp="1"/>
          </p:cNvSpPr>
          <p:nvPr>
            <p:ph/>
          </p:nvPr>
        </p:nvSpPr>
        <p:spPr>
          <a:xfrm>
            <a:off x="609120" y="1604520"/>
            <a:ext cx="1096956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9" name="PlaceHolder 2"/>
          <p:cNvSpPr>
            <a:spLocks noGrp="1"/>
          </p:cNvSpPr>
          <p:nvPr>
            <p:ph/>
          </p:nvPr>
        </p:nvSpPr>
        <p:spPr>
          <a:xfrm>
            <a:off x="60912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0" name="PlaceHolder 3"/>
          <p:cNvSpPr>
            <a:spLocks noGrp="1"/>
          </p:cNvSpPr>
          <p:nvPr>
            <p:ph/>
          </p:nvPr>
        </p:nvSpPr>
        <p:spPr>
          <a:xfrm>
            <a:off x="623016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609120" y="273600"/>
            <a:ext cx="1096956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84" name="PlaceHolder 2"/>
          <p:cNvSpPr>
            <a:spLocks noGrp="1"/>
          </p:cNvSpPr>
          <p:nvPr>
            <p:ph/>
          </p:nvPr>
        </p:nvSpPr>
        <p:spPr>
          <a:xfrm>
            <a:off x="60912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5" name="PlaceHolder 3"/>
          <p:cNvSpPr>
            <a:spLocks noGrp="1"/>
          </p:cNvSpPr>
          <p:nvPr>
            <p:ph/>
          </p:nvPr>
        </p:nvSpPr>
        <p:spPr>
          <a:xfrm>
            <a:off x="623016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6" name="PlaceHolder 4"/>
          <p:cNvSpPr>
            <a:spLocks noGrp="1"/>
          </p:cNvSpPr>
          <p:nvPr>
            <p:ph/>
          </p:nvPr>
        </p:nvSpPr>
        <p:spPr>
          <a:xfrm>
            <a:off x="60912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88" name="PlaceHolder 2"/>
          <p:cNvSpPr>
            <a:spLocks noGrp="1"/>
          </p:cNvSpPr>
          <p:nvPr>
            <p:ph/>
          </p:nvPr>
        </p:nvSpPr>
        <p:spPr>
          <a:xfrm>
            <a:off x="60912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9" name="PlaceHolder 3"/>
          <p:cNvSpPr>
            <a:spLocks noGrp="1"/>
          </p:cNvSpPr>
          <p:nvPr>
            <p:ph/>
          </p:nvPr>
        </p:nvSpPr>
        <p:spPr>
          <a:xfrm>
            <a:off x="623016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0" name="PlaceHolder 4"/>
          <p:cNvSpPr>
            <a:spLocks noGrp="1"/>
          </p:cNvSpPr>
          <p:nvPr>
            <p:ph/>
          </p:nvPr>
        </p:nvSpPr>
        <p:spPr>
          <a:xfrm>
            <a:off x="623016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2" name="PlaceHolder 2"/>
          <p:cNvSpPr>
            <a:spLocks noGrp="1"/>
          </p:cNvSpPr>
          <p:nvPr>
            <p:ph/>
          </p:nvPr>
        </p:nvSpPr>
        <p:spPr>
          <a:xfrm>
            <a:off x="60912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3" name="PlaceHolder 3"/>
          <p:cNvSpPr>
            <a:spLocks noGrp="1"/>
          </p:cNvSpPr>
          <p:nvPr>
            <p:ph/>
          </p:nvPr>
        </p:nvSpPr>
        <p:spPr>
          <a:xfrm>
            <a:off x="623016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4" name="PlaceHolder 4"/>
          <p:cNvSpPr>
            <a:spLocks noGrp="1"/>
          </p:cNvSpPr>
          <p:nvPr>
            <p:ph/>
          </p:nvPr>
        </p:nvSpPr>
        <p:spPr>
          <a:xfrm>
            <a:off x="609120" y="3682080"/>
            <a:ext cx="109695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6" name="PlaceHolder 2"/>
          <p:cNvSpPr>
            <a:spLocks noGrp="1"/>
          </p:cNvSpPr>
          <p:nvPr>
            <p:ph/>
          </p:nvPr>
        </p:nvSpPr>
        <p:spPr>
          <a:xfrm>
            <a:off x="609120" y="1604520"/>
            <a:ext cx="109695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7" name="PlaceHolder 3"/>
          <p:cNvSpPr>
            <a:spLocks noGrp="1"/>
          </p:cNvSpPr>
          <p:nvPr>
            <p:ph/>
          </p:nvPr>
        </p:nvSpPr>
        <p:spPr>
          <a:xfrm>
            <a:off x="609120" y="3682080"/>
            <a:ext cx="109695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9" name="PlaceHolder 2"/>
          <p:cNvSpPr>
            <a:spLocks noGrp="1"/>
          </p:cNvSpPr>
          <p:nvPr>
            <p:ph/>
          </p:nvPr>
        </p:nvSpPr>
        <p:spPr>
          <a:xfrm>
            <a:off x="60912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0" name="PlaceHolder 3"/>
          <p:cNvSpPr>
            <a:spLocks noGrp="1"/>
          </p:cNvSpPr>
          <p:nvPr>
            <p:ph/>
          </p:nvPr>
        </p:nvSpPr>
        <p:spPr>
          <a:xfrm>
            <a:off x="623016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1" name="PlaceHolder 4"/>
          <p:cNvSpPr>
            <a:spLocks noGrp="1"/>
          </p:cNvSpPr>
          <p:nvPr>
            <p:ph/>
          </p:nvPr>
        </p:nvSpPr>
        <p:spPr>
          <a:xfrm>
            <a:off x="60912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2" name="PlaceHolder 5"/>
          <p:cNvSpPr>
            <a:spLocks noGrp="1"/>
          </p:cNvSpPr>
          <p:nvPr>
            <p:ph/>
          </p:nvPr>
        </p:nvSpPr>
        <p:spPr>
          <a:xfrm>
            <a:off x="623016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120" y="273600"/>
            <a:ext cx="1096956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04" name="PlaceHolder 2"/>
          <p:cNvSpPr>
            <a:spLocks noGrp="1"/>
          </p:cNvSpPr>
          <p:nvPr>
            <p:ph/>
          </p:nvPr>
        </p:nvSpPr>
        <p:spPr>
          <a:xfrm>
            <a:off x="609120" y="160452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5" name="PlaceHolder 3"/>
          <p:cNvSpPr>
            <a:spLocks noGrp="1"/>
          </p:cNvSpPr>
          <p:nvPr>
            <p:ph/>
          </p:nvPr>
        </p:nvSpPr>
        <p:spPr>
          <a:xfrm>
            <a:off x="4318200" y="160452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6" name="PlaceHolder 4"/>
          <p:cNvSpPr>
            <a:spLocks noGrp="1"/>
          </p:cNvSpPr>
          <p:nvPr>
            <p:ph/>
          </p:nvPr>
        </p:nvSpPr>
        <p:spPr>
          <a:xfrm>
            <a:off x="8026920" y="160452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7" name="PlaceHolder 5"/>
          <p:cNvSpPr>
            <a:spLocks noGrp="1"/>
          </p:cNvSpPr>
          <p:nvPr>
            <p:ph/>
          </p:nvPr>
        </p:nvSpPr>
        <p:spPr>
          <a:xfrm>
            <a:off x="609120" y="368208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8" name="PlaceHolder 6"/>
          <p:cNvSpPr>
            <a:spLocks noGrp="1"/>
          </p:cNvSpPr>
          <p:nvPr>
            <p:ph/>
          </p:nvPr>
        </p:nvSpPr>
        <p:spPr>
          <a:xfrm>
            <a:off x="4318200" y="368208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9" name="PlaceHolder 7"/>
          <p:cNvSpPr>
            <a:spLocks noGrp="1"/>
          </p:cNvSpPr>
          <p:nvPr>
            <p:ph/>
          </p:nvPr>
        </p:nvSpPr>
        <p:spPr>
          <a:xfrm>
            <a:off x="8026920" y="368208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5"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16" name="PlaceHolder 2"/>
          <p:cNvSpPr>
            <a:spLocks noGrp="1"/>
          </p:cNvSpPr>
          <p:nvPr>
            <p:ph type="subTitle"/>
          </p:nvPr>
        </p:nvSpPr>
        <p:spPr>
          <a:xfrm>
            <a:off x="609120" y="1604520"/>
            <a:ext cx="1096956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18" name="PlaceHolder 2"/>
          <p:cNvSpPr>
            <a:spLocks noGrp="1"/>
          </p:cNvSpPr>
          <p:nvPr>
            <p:ph/>
          </p:nvPr>
        </p:nvSpPr>
        <p:spPr>
          <a:xfrm>
            <a:off x="609120" y="1604520"/>
            <a:ext cx="1096956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20" name="PlaceHolder 2"/>
          <p:cNvSpPr>
            <a:spLocks noGrp="1"/>
          </p:cNvSpPr>
          <p:nvPr>
            <p:ph/>
          </p:nvPr>
        </p:nvSpPr>
        <p:spPr>
          <a:xfrm>
            <a:off x="60912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1" name="PlaceHolder 3"/>
          <p:cNvSpPr>
            <a:spLocks noGrp="1"/>
          </p:cNvSpPr>
          <p:nvPr>
            <p:ph/>
          </p:nvPr>
        </p:nvSpPr>
        <p:spPr>
          <a:xfrm>
            <a:off x="623016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2"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3" name="PlaceHolder 1"/>
          <p:cNvSpPr>
            <a:spLocks noGrp="1"/>
          </p:cNvSpPr>
          <p:nvPr>
            <p:ph type="subTitle"/>
          </p:nvPr>
        </p:nvSpPr>
        <p:spPr>
          <a:xfrm>
            <a:off x="609120" y="273600"/>
            <a:ext cx="1096956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25" name="PlaceHolder 2"/>
          <p:cNvSpPr>
            <a:spLocks noGrp="1"/>
          </p:cNvSpPr>
          <p:nvPr>
            <p:ph/>
          </p:nvPr>
        </p:nvSpPr>
        <p:spPr>
          <a:xfrm>
            <a:off x="60912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6" name="PlaceHolder 3"/>
          <p:cNvSpPr>
            <a:spLocks noGrp="1"/>
          </p:cNvSpPr>
          <p:nvPr>
            <p:ph/>
          </p:nvPr>
        </p:nvSpPr>
        <p:spPr>
          <a:xfrm>
            <a:off x="623016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7" name="PlaceHolder 4"/>
          <p:cNvSpPr>
            <a:spLocks noGrp="1"/>
          </p:cNvSpPr>
          <p:nvPr>
            <p:ph/>
          </p:nvPr>
        </p:nvSpPr>
        <p:spPr>
          <a:xfrm>
            <a:off x="60912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29" name="PlaceHolder 2"/>
          <p:cNvSpPr>
            <a:spLocks noGrp="1"/>
          </p:cNvSpPr>
          <p:nvPr>
            <p:ph/>
          </p:nvPr>
        </p:nvSpPr>
        <p:spPr>
          <a:xfrm>
            <a:off x="60912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0" name="PlaceHolder 3"/>
          <p:cNvSpPr>
            <a:spLocks noGrp="1"/>
          </p:cNvSpPr>
          <p:nvPr>
            <p:ph/>
          </p:nvPr>
        </p:nvSpPr>
        <p:spPr>
          <a:xfrm>
            <a:off x="623016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1" name="PlaceHolder 4"/>
          <p:cNvSpPr>
            <a:spLocks noGrp="1"/>
          </p:cNvSpPr>
          <p:nvPr>
            <p:ph/>
          </p:nvPr>
        </p:nvSpPr>
        <p:spPr>
          <a:xfrm>
            <a:off x="623016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33" name="PlaceHolder 2"/>
          <p:cNvSpPr>
            <a:spLocks noGrp="1"/>
          </p:cNvSpPr>
          <p:nvPr>
            <p:ph/>
          </p:nvPr>
        </p:nvSpPr>
        <p:spPr>
          <a:xfrm>
            <a:off x="60912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4" name="PlaceHolder 3"/>
          <p:cNvSpPr>
            <a:spLocks noGrp="1"/>
          </p:cNvSpPr>
          <p:nvPr>
            <p:ph/>
          </p:nvPr>
        </p:nvSpPr>
        <p:spPr>
          <a:xfrm>
            <a:off x="623016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5" name="PlaceHolder 4"/>
          <p:cNvSpPr>
            <a:spLocks noGrp="1"/>
          </p:cNvSpPr>
          <p:nvPr>
            <p:ph/>
          </p:nvPr>
        </p:nvSpPr>
        <p:spPr>
          <a:xfrm>
            <a:off x="609120" y="3682080"/>
            <a:ext cx="109695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8" name="PlaceHolder 2"/>
          <p:cNvSpPr>
            <a:spLocks noGrp="1"/>
          </p:cNvSpPr>
          <p:nvPr>
            <p:ph/>
          </p:nvPr>
        </p:nvSpPr>
        <p:spPr>
          <a:xfrm>
            <a:off x="60912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 name="PlaceHolder 3"/>
          <p:cNvSpPr>
            <a:spLocks noGrp="1"/>
          </p:cNvSpPr>
          <p:nvPr>
            <p:ph/>
          </p:nvPr>
        </p:nvSpPr>
        <p:spPr>
          <a:xfrm>
            <a:off x="623016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 name="PlaceHolder 4"/>
          <p:cNvSpPr>
            <a:spLocks noGrp="1"/>
          </p:cNvSpPr>
          <p:nvPr>
            <p:ph/>
          </p:nvPr>
        </p:nvSpPr>
        <p:spPr>
          <a:xfrm>
            <a:off x="60912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37" name="PlaceHolder 2"/>
          <p:cNvSpPr>
            <a:spLocks noGrp="1"/>
          </p:cNvSpPr>
          <p:nvPr>
            <p:ph/>
          </p:nvPr>
        </p:nvSpPr>
        <p:spPr>
          <a:xfrm>
            <a:off x="609120" y="1604520"/>
            <a:ext cx="109695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8" name="PlaceHolder 3"/>
          <p:cNvSpPr>
            <a:spLocks noGrp="1"/>
          </p:cNvSpPr>
          <p:nvPr>
            <p:ph/>
          </p:nvPr>
        </p:nvSpPr>
        <p:spPr>
          <a:xfrm>
            <a:off x="609120" y="3682080"/>
            <a:ext cx="109695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40" name="PlaceHolder 2"/>
          <p:cNvSpPr>
            <a:spLocks noGrp="1"/>
          </p:cNvSpPr>
          <p:nvPr>
            <p:ph/>
          </p:nvPr>
        </p:nvSpPr>
        <p:spPr>
          <a:xfrm>
            <a:off x="60912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41" name="PlaceHolder 3"/>
          <p:cNvSpPr>
            <a:spLocks noGrp="1"/>
          </p:cNvSpPr>
          <p:nvPr>
            <p:ph/>
          </p:nvPr>
        </p:nvSpPr>
        <p:spPr>
          <a:xfrm>
            <a:off x="623016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42" name="PlaceHolder 4"/>
          <p:cNvSpPr>
            <a:spLocks noGrp="1"/>
          </p:cNvSpPr>
          <p:nvPr>
            <p:ph/>
          </p:nvPr>
        </p:nvSpPr>
        <p:spPr>
          <a:xfrm>
            <a:off x="60912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43" name="PlaceHolder 5"/>
          <p:cNvSpPr>
            <a:spLocks noGrp="1"/>
          </p:cNvSpPr>
          <p:nvPr>
            <p:ph/>
          </p:nvPr>
        </p:nvSpPr>
        <p:spPr>
          <a:xfrm>
            <a:off x="623016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45" name="PlaceHolder 2"/>
          <p:cNvSpPr>
            <a:spLocks noGrp="1"/>
          </p:cNvSpPr>
          <p:nvPr>
            <p:ph/>
          </p:nvPr>
        </p:nvSpPr>
        <p:spPr>
          <a:xfrm>
            <a:off x="609120" y="160452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46" name="PlaceHolder 3"/>
          <p:cNvSpPr>
            <a:spLocks noGrp="1"/>
          </p:cNvSpPr>
          <p:nvPr>
            <p:ph/>
          </p:nvPr>
        </p:nvSpPr>
        <p:spPr>
          <a:xfrm>
            <a:off x="4318200" y="160452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47" name="PlaceHolder 4"/>
          <p:cNvSpPr>
            <a:spLocks noGrp="1"/>
          </p:cNvSpPr>
          <p:nvPr>
            <p:ph/>
          </p:nvPr>
        </p:nvSpPr>
        <p:spPr>
          <a:xfrm>
            <a:off x="8026920" y="160452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48" name="PlaceHolder 5"/>
          <p:cNvSpPr>
            <a:spLocks noGrp="1"/>
          </p:cNvSpPr>
          <p:nvPr>
            <p:ph/>
          </p:nvPr>
        </p:nvSpPr>
        <p:spPr>
          <a:xfrm>
            <a:off x="609120" y="368208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49" name="PlaceHolder 6"/>
          <p:cNvSpPr>
            <a:spLocks noGrp="1"/>
          </p:cNvSpPr>
          <p:nvPr>
            <p:ph/>
          </p:nvPr>
        </p:nvSpPr>
        <p:spPr>
          <a:xfrm>
            <a:off x="4318200" y="368208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0" name="PlaceHolder 7"/>
          <p:cNvSpPr>
            <a:spLocks noGrp="1"/>
          </p:cNvSpPr>
          <p:nvPr>
            <p:ph/>
          </p:nvPr>
        </p:nvSpPr>
        <p:spPr>
          <a:xfrm>
            <a:off x="8026920" y="368208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7"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58" name="PlaceHolder 2"/>
          <p:cNvSpPr>
            <a:spLocks noGrp="1"/>
          </p:cNvSpPr>
          <p:nvPr>
            <p:ph type="subTitle"/>
          </p:nvPr>
        </p:nvSpPr>
        <p:spPr>
          <a:xfrm>
            <a:off x="609120" y="1604520"/>
            <a:ext cx="1096956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60" name="PlaceHolder 2"/>
          <p:cNvSpPr>
            <a:spLocks noGrp="1"/>
          </p:cNvSpPr>
          <p:nvPr>
            <p:ph/>
          </p:nvPr>
        </p:nvSpPr>
        <p:spPr>
          <a:xfrm>
            <a:off x="609120" y="1604520"/>
            <a:ext cx="1096956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62" name="PlaceHolder 2"/>
          <p:cNvSpPr>
            <a:spLocks noGrp="1"/>
          </p:cNvSpPr>
          <p:nvPr>
            <p:ph/>
          </p:nvPr>
        </p:nvSpPr>
        <p:spPr>
          <a:xfrm>
            <a:off x="60912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3" name="PlaceHolder 3"/>
          <p:cNvSpPr>
            <a:spLocks noGrp="1"/>
          </p:cNvSpPr>
          <p:nvPr>
            <p:ph/>
          </p:nvPr>
        </p:nvSpPr>
        <p:spPr>
          <a:xfrm>
            <a:off x="623016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4"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5" name="PlaceHolder 1"/>
          <p:cNvSpPr>
            <a:spLocks noGrp="1"/>
          </p:cNvSpPr>
          <p:nvPr>
            <p:ph type="subTitle"/>
          </p:nvPr>
        </p:nvSpPr>
        <p:spPr>
          <a:xfrm>
            <a:off x="609120" y="273600"/>
            <a:ext cx="1096956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67" name="PlaceHolder 2"/>
          <p:cNvSpPr>
            <a:spLocks noGrp="1"/>
          </p:cNvSpPr>
          <p:nvPr>
            <p:ph/>
          </p:nvPr>
        </p:nvSpPr>
        <p:spPr>
          <a:xfrm>
            <a:off x="60912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8" name="PlaceHolder 3"/>
          <p:cNvSpPr>
            <a:spLocks noGrp="1"/>
          </p:cNvSpPr>
          <p:nvPr>
            <p:ph/>
          </p:nvPr>
        </p:nvSpPr>
        <p:spPr>
          <a:xfrm>
            <a:off x="623016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9" name="PlaceHolder 4"/>
          <p:cNvSpPr>
            <a:spLocks noGrp="1"/>
          </p:cNvSpPr>
          <p:nvPr>
            <p:ph/>
          </p:nvPr>
        </p:nvSpPr>
        <p:spPr>
          <a:xfrm>
            <a:off x="60912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2" name="PlaceHolder 2"/>
          <p:cNvSpPr>
            <a:spLocks noGrp="1"/>
          </p:cNvSpPr>
          <p:nvPr>
            <p:ph/>
          </p:nvPr>
        </p:nvSpPr>
        <p:spPr>
          <a:xfrm>
            <a:off x="60912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 name="PlaceHolder 3"/>
          <p:cNvSpPr>
            <a:spLocks noGrp="1"/>
          </p:cNvSpPr>
          <p:nvPr>
            <p:ph/>
          </p:nvPr>
        </p:nvSpPr>
        <p:spPr>
          <a:xfrm>
            <a:off x="623016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4" name="PlaceHolder 4"/>
          <p:cNvSpPr>
            <a:spLocks noGrp="1"/>
          </p:cNvSpPr>
          <p:nvPr>
            <p:ph/>
          </p:nvPr>
        </p:nvSpPr>
        <p:spPr>
          <a:xfrm>
            <a:off x="623016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71" name="PlaceHolder 2"/>
          <p:cNvSpPr>
            <a:spLocks noGrp="1"/>
          </p:cNvSpPr>
          <p:nvPr>
            <p:ph/>
          </p:nvPr>
        </p:nvSpPr>
        <p:spPr>
          <a:xfrm>
            <a:off x="60912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2" name="PlaceHolder 3"/>
          <p:cNvSpPr>
            <a:spLocks noGrp="1"/>
          </p:cNvSpPr>
          <p:nvPr>
            <p:ph/>
          </p:nvPr>
        </p:nvSpPr>
        <p:spPr>
          <a:xfrm>
            <a:off x="623016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3" name="PlaceHolder 4"/>
          <p:cNvSpPr>
            <a:spLocks noGrp="1"/>
          </p:cNvSpPr>
          <p:nvPr>
            <p:ph/>
          </p:nvPr>
        </p:nvSpPr>
        <p:spPr>
          <a:xfrm>
            <a:off x="623016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75" name="PlaceHolder 2"/>
          <p:cNvSpPr>
            <a:spLocks noGrp="1"/>
          </p:cNvSpPr>
          <p:nvPr>
            <p:ph/>
          </p:nvPr>
        </p:nvSpPr>
        <p:spPr>
          <a:xfrm>
            <a:off x="60912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6" name="PlaceHolder 3"/>
          <p:cNvSpPr>
            <a:spLocks noGrp="1"/>
          </p:cNvSpPr>
          <p:nvPr>
            <p:ph/>
          </p:nvPr>
        </p:nvSpPr>
        <p:spPr>
          <a:xfrm>
            <a:off x="623016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7" name="PlaceHolder 4"/>
          <p:cNvSpPr>
            <a:spLocks noGrp="1"/>
          </p:cNvSpPr>
          <p:nvPr>
            <p:ph/>
          </p:nvPr>
        </p:nvSpPr>
        <p:spPr>
          <a:xfrm>
            <a:off x="609120" y="3682080"/>
            <a:ext cx="109695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79" name="PlaceHolder 2"/>
          <p:cNvSpPr>
            <a:spLocks noGrp="1"/>
          </p:cNvSpPr>
          <p:nvPr>
            <p:ph/>
          </p:nvPr>
        </p:nvSpPr>
        <p:spPr>
          <a:xfrm>
            <a:off x="609120" y="1604520"/>
            <a:ext cx="109695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80" name="PlaceHolder 3"/>
          <p:cNvSpPr>
            <a:spLocks noGrp="1"/>
          </p:cNvSpPr>
          <p:nvPr>
            <p:ph/>
          </p:nvPr>
        </p:nvSpPr>
        <p:spPr>
          <a:xfrm>
            <a:off x="609120" y="3682080"/>
            <a:ext cx="109695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82" name="PlaceHolder 2"/>
          <p:cNvSpPr>
            <a:spLocks noGrp="1"/>
          </p:cNvSpPr>
          <p:nvPr>
            <p:ph/>
          </p:nvPr>
        </p:nvSpPr>
        <p:spPr>
          <a:xfrm>
            <a:off x="60912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83" name="PlaceHolder 3"/>
          <p:cNvSpPr>
            <a:spLocks noGrp="1"/>
          </p:cNvSpPr>
          <p:nvPr>
            <p:ph/>
          </p:nvPr>
        </p:nvSpPr>
        <p:spPr>
          <a:xfrm>
            <a:off x="623016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84" name="PlaceHolder 4"/>
          <p:cNvSpPr>
            <a:spLocks noGrp="1"/>
          </p:cNvSpPr>
          <p:nvPr>
            <p:ph/>
          </p:nvPr>
        </p:nvSpPr>
        <p:spPr>
          <a:xfrm>
            <a:off x="60912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85" name="PlaceHolder 5"/>
          <p:cNvSpPr>
            <a:spLocks noGrp="1"/>
          </p:cNvSpPr>
          <p:nvPr>
            <p:ph/>
          </p:nvPr>
        </p:nvSpPr>
        <p:spPr>
          <a:xfrm>
            <a:off x="623016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87" name="PlaceHolder 2"/>
          <p:cNvSpPr>
            <a:spLocks noGrp="1"/>
          </p:cNvSpPr>
          <p:nvPr>
            <p:ph/>
          </p:nvPr>
        </p:nvSpPr>
        <p:spPr>
          <a:xfrm>
            <a:off x="609120" y="160452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88" name="PlaceHolder 3"/>
          <p:cNvSpPr>
            <a:spLocks noGrp="1"/>
          </p:cNvSpPr>
          <p:nvPr>
            <p:ph/>
          </p:nvPr>
        </p:nvSpPr>
        <p:spPr>
          <a:xfrm>
            <a:off x="4318200" y="160452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89" name="PlaceHolder 4"/>
          <p:cNvSpPr>
            <a:spLocks noGrp="1"/>
          </p:cNvSpPr>
          <p:nvPr>
            <p:ph/>
          </p:nvPr>
        </p:nvSpPr>
        <p:spPr>
          <a:xfrm>
            <a:off x="8026920" y="160452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90" name="PlaceHolder 5"/>
          <p:cNvSpPr>
            <a:spLocks noGrp="1"/>
          </p:cNvSpPr>
          <p:nvPr>
            <p:ph/>
          </p:nvPr>
        </p:nvSpPr>
        <p:spPr>
          <a:xfrm>
            <a:off x="609120" y="368208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91" name="PlaceHolder 6"/>
          <p:cNvSpPr>
            <a:spLocks noGrp="1"/>
          </p:cNvSpPr>
          <p:nvPr>
            <p:ph/>
          </p:nvPr>
        </p:nvSpPr>
        <p:spPr>
          <a:xfrm>
            <a:off x="4318200" y="368208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92" name="PlaceHolder 7"/>
          <p:cNvSpPr>
            <a:spLocks noGrp="1"/>
          </p:cNvSpPr>
          <p:nvPr>
            <p:ph/>
          </p:nvPr>
        </p:nvSpPr>
        <p:spPr>
          <a:xfrm>
            <a:off x="8026920" y="368208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8"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99" name="PlaceHolder 2"/>
          <p:cNvSpPr>
            <a:spLocks noGrp="1"/>
          </p:cNvSpPr>
          <p:nvPr>
            <p:ph type="subTitle"/>
          </p:nvPr>
        </p:nvSpPr>
        <p:spPr>
          <a:xfrm>
            <a:off x="609120" y="1604520"/>
            <a:ext cx="1096956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01" name="PlaceHolder 2"/>
          <p:cNvSpPr>
            <a:spLocks noGrp="1"/>
          </p:cNvSpPr>
          <p:nvPr>
            <p:ph/>
          </p:nvPr>
        </p:nvSpPr>
        <p:spPr>
          <a:xfrm>
            <a:off x="609120" y="1604520"/>
            <a:ext cx="1096956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03" name="PlaceHolder 2"/>
          <p:cNvSpPr>
            <a:spLocks noGrp="1"/>
          </p:cNvSpPr>
          <p:nvPr>
            <p:ph/>
          </p:nvPr>
        </p:nvSpPr>
        <p:spPr>
          <a:xfrm>
            <a:off x="60912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04" name="PlaceHolder 3"/>
          <p:cNvSpPr>
            <a:spLocks noGrp="1"/>
          </p:cNvSpPr>
          <p:nvPr>
            <p:ph/>
          </p:nvPr>
        </p:nvSpPr>
        <p:spPr>
          <a:xfrm>
            <a:off x="623016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5"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6" name="PlaceHolder 2"/>
          <p:cNvSpPr>
            <a:spLocks noGrp="1"/>
          </p:cNvSpPr>
          <p:nvPr>
            <p:ph/>
          </p:nvPr>
        </p:nvSpPr>
        <p:spPr>
          <a:xfrm>
            <a:off x="60912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 name="PlaceHolder 3"/>
          <p:cNvSpPr>
            <a:spLocks noGrp="1"/>
          </p:cNvSpPr>
          <p:nvPr>
            <p:ph/>
          </p:nvPr>
        </p:nvSpPr>
        <p:spPr>
          <a:xfrm>
            <a:off x="623016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8" name="PlaceHolder 4"/>
          <p:cNvSpPr>
            <a:spLocks noGrp="1"/>
          </p:cNvSpPr>
          <p:nvPr>
            <p:ph/>
          </p:nvPr>
        </p:nvSpPr>
        <p:spPr>
          <a:xfrm>
            <a:off x="609120" y="3682080"/>
            <a:ext cx="109695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6" name="PlaceHolder 1"/>
          <p:cNvSpPr>
            <a:spLocks noGrp="1"/>
          </p:cNvSpPr>
          <p:nvPr>
            <p:ph type="subTitle"/>
          </p:nvPr>
        </p:nvSpPr>
        <p:spPr>
          <a:xfrm>
            <a:off x="609120" y="273600"/>
            <a:ext cx="1096956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08" name="PlaceHolder 2"/>
          <p:cNvSpPr>
            <a:spLocks noGrp="1"/>
          </p:cNvSpPr>
          <p:nvPr>
            <p:ph/>
          </p:nvPr>
        </p:nvSpPr>
        <p:spPr>
          <a:xfrm>
            <a:off x="60912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09" name="PlaceHolder 3"/>
          <p:cNvSpPr>
            <a:spLocks noGrp="1"/>
          </p:cNvSpPr>
          <p:nvPr>
            <p:ph/>
          </p:nvPr>
        </p:nvSpPr>
        <p:spPr>
          <a:xfrm>
            <a:off x="623016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10" name="PlaceHolder 4"/>
          <p:cNvSpPr>
            <a:spLocks noGrp="1"/>
          </p:cNvSpPr>
          <p:nvPr>
            <p:ph/>
          </p:nvPr>
        </p:nvSpPr>
        <p:spPr>
          <a:xfrm>
            <a:off x="60912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12" name="PlaceHolder 2"/>
          <p:cNvSpPr>
            <a:spLocks noGrp="1"/>
          </p:cNvSpPr>
          <p:nvPr>
            <p:ph/>
          </p:nvPr>
        </p:nvSpPr>
        <p:spPr>
          <a:xfrm>
            <a:off x="609120" y="1604520"/>
            <a:ext cx="53528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13" name="PlaceHolder 3"/>
          <p:cNvSpPr>
            <a:spLocks noGrp="1"/>
          </p:cNvSpPr>
          <p:nvPr>
            <p:ph/>
          </p:nvPr>
        </p:nvSpPr>
        <p:spPr>
          <a:xfrm>
            <a:off x="623016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14" name="PlaceHolder 4"/>
          <p:cNvSpPr>
            <a:spLocks noGrp="1"/>
          </p:cNvSpPr>
          <p:nvPr>
            <p:ph/>
          </p:nvPr>
        </p:nvSpPr>
        <p:spPr>
          <a:xfrm>
            <a:off x="623016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16" name="PlaceHolder 2"/>
          <p:cNvSpPr>
            <a:spLocks noGrp="1"/>
          </p:cNvSpPr>
          <p:nvPr>
            <p:ph/>
          </p:nvPr>
        </p:nvSpPr>
        <p:spPr>
          <a:xfrm>
            <a:off x="60912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17" name="PlaceHolder 3"/>
          <p:cNvSpPr>
            <a:spLocks noGrp="1"/>
          </p:cNvSpPr>
          <p:nvPr>
            <p:ph/>
          </p:nvPr>
        </p:nvSpPr>
        <p:spPr>
          <a:xfrm>
            <a:off x="623016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18" name="PlaceHolder 4"/>
          <p:cNvSpPr>
            <a:spLocks noGrp="1"/>
          </p:cNvSpPr>
          <p:nvPr>
            <p:ph/>
          </p:nvPr>
        </p:nvSpPr>
        <p:spPr>
          <a:xfrm>
            <a:off x="609120" y="3682080"/>
            <a:ext cx="109695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20" name="PlaceHolder 2"/>
          <p:cNvSpPr>
            <a:spLocks noGrp="1"/>
          </p:cNvSpPr>
          <p:nvPr>
            <p:ph/>
          </p:nvPr>
        </p:nvSpPr>
        <p:spPr>
          <a:xfrm>
            <a:off x="609120" y="1604520"/>
            <a:ext cx="109695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21" name="PlaceHolder 3"/>
          <p:cNvSpPr>
            <a:spLocks noGrp="1"/>
          </p:cNvSpPr>
          <p:nvPr>
            <p:ph/>
          </p:nvPr>
        </p:nvSpPr>
        <p:spPr>
          <a:xfrm>
            <a:off x="609120" y="3682080"/>
            <a:ext cx="109695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23" name="PlaceHolder 2"/>
          <p:cNvSpPr>
            <a:spLocks noGrp="1"/>
          </p:cNvSpPr>
          <p:nvPr>
            <p:ph/>
          </p:nvPr>
        </p:nvSpPr>
        <p:spPr>
          <a:xfrm>
            <a:off x="60912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24" name="PlaceHolder 3"/>
          <p:cNvSpPr>
            <a:spLocks noGrp="1"/>
          </p:cNvSpPr>
          <p:nvPr>
            <p:ph/>
          </p:nvPr>
        </p:nvSpPr>
        <p:spPr>
          <a:xfrm>
            <a:off x="6230160" y="160452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25" name="PlaceHolder 4"/>
          <p:cNvSpPr>
            <a:spLocks noGrp="1"/>
          </p:cNvSpPr>
          <p:nvPr>
            <p:ph/>
          </p:nvPr>
        </p:nvSpPr>
        <p:spPr>
          <a:xfrm>
            <a:off x="60912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26" name="PlaceHolder 5"/>
          <p:cNvSpPr>
            <a:spLocks noGrp="1"/>
          </p:cNvSpPr>
          <p:nvPr>
            <p:ph/>
          </p:nvPr>
        </p:nvSpPr>
        <p:spPr>
          <a:xfrm>
            <a:off x="6230160" y="3682080"/>
            <a:ext cx="53528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28" name="PlaceHolder 2"/>
          <p:cNvSpPr>
            <a:spLocks noGrp="1"/>
          </p:cNvSpPr>
          <p:nvPr>
            <p:ph/>
          </p:nvPr>
        </p:nvSpPr>
        <p:spPr>
          <a:xfrm>
            <a:off x="609120" y="160452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29" name="PlaceHolder 3"/>
          <p:cNvSpPr>
            <a:spLocks noGrp="1"/>
          </p:cNvSpPr>
          <p:nvPr>
            <p:ph/>
          </p:nvPr>
        </p:nvSpPr>
        <p:spPr>
          <a:xfrm>
            <a:off x="4318200" y="160452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30" name="PlaceHolder 4"/>
          <p:cNvSpPr>
            <a:spLocks noGrp="1"/>
          </p:cNvSpPr>
          <p:nvPr>
            <p:ph/>
          </p:nvPr>
        </p:nvSpPr>
        <p:spPr>
          <a:xfrm>
            <a:off x="8026920" y="160452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31" name="PlaceHolder 5"/>
          <p:cNvSpPr>
            <a:spLocks noGrp="1"/>
          </p:cNvSpPr>
          <p:nvPr>
            <p:ph/>
          </p:nvPr>
        </p:nvSpPr>
        <p:spPr>
          <a:xfrm>
            <a:off x="609120" y="368208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32" name="PlaceHolder 6"/>
          <p:cNvSpPr>
            <a:spLocks noGrp="1"/>
          </p:cNvSpPr>
          <p:nvPr>
            <p:ph/>
          </p:nvPr>
        </p:nvSpPr>
        <p:spPr>
          <a:xfrm>
            <a:off x="4318200" y="368208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33" name="PlaceHolder 7"/>
          <p:cNvSpPr>
            <a:spLocks noGrp="1"/>
          </p:cNvSpPr>
          <p:nvPr>
            <p:ph/>
          </p:nvPr>
        </p:nvSpPr>
        <p:spPr>
          <a:xfrm>
            <a:off x="8026920" y="3682080"/>
            <a:ext cx="353196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9"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40" name="PlaceHolder 2"/>
          <p:cNvSpPr>
            <a:spLocks noGrp="1"/>
          </p:cNvSpPr>
          <p:nvPr>
            <p:ph type="subTitle"/>
          </p:nvPr>
        </p:nvSpPr>
        <p:spPr>
          <a:xfrm>
            <a:off x="609120" y="1604520"/>
            <a:ext cx="1096956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42" name="PlaceHolder 2"/>
          <p:cNvSpPr>
            <a:spLocks noGrp="1"/>
          </p:cNvSpPr>
          <p:nvPr>
            <p:ph/>
          </p:nvPr>
        </p:nvSpPr>
        <p:spPr>
          <a:xfrm>
            <a:off x="609120" y="1604520"/>
            <a:ext cx="1096956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Footer"/>
          <p:cNvSpPr/>
          <p:nvPr/>
        </p:nvSpPr>
        <p:spPr>
          <a:xfrm>
            <a:off x="723600" y="6432480"/>
            <a:ext cx="2046240" cy="151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ct val="100000"/>
              </a:lnSpc>
              <a:tabLst>
                <a:tab pos="0" algn="l"/>
              </a:tabLst>
            </a:pPr>
            <a:r>
              <a:rPr lang="en-US" sz="1000" b="0" strike="noStrike" spc="-1">
                <a:solidFill>
                  <a:srgbClr val="787878"/>
                </a:solidFill>
                <a:latin typeface="Arial"/>
                <a:ea typeface="Verdana"/>
              </a:rPr>
              <a:t>University of Central Florida</a:t>
            </a:r>
            <a:endParaRPr lang="en-US" sz="1000" b="0" strike="noStrike" spc="-1">
              <a:solidFill>
                <a:srgbClr val="000000"/>
              </a:solidFill>
              <a:latin typeface="Arial"/>
            </a:endParaRPr>
          </a:p>
        </p:txBody>
      </p:sp>
      <p:sp>
        <p:nvSpPr>
          <p:cNvPr id="9" name="Page Number"/>
          <p:cNvSpPr/>
          <p:nvPr/>
        </p:nvSpPr>
        <p:spPr>
          <a:xfrm>
            <a:off x="9412920" y="6432480"/>
            <a:ext cx="2046240" cy="151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a:lnSpc>
                <a:spcPct val="100000"/>
              </a:lnSpc>
            </a:pPr>
            <a:r>
              <a:rPr lang="en-US" sz="1000" b="0" strike="noStrike" spc="-1">
                <a:solidFill>
                  <a:srgbClr val="787878"/>
                </a:solidFill>
                <a:latin typeface="Arial"/>
                <a:ea typeface="Verdana"/>
              </a:rPr>
              <a:t>Page </a:t>
            </a:r>
            <a:fld id="{FBCB830B-9B3A-4EEC-8223-B0BD78808F68}" type="slidenum">
              <a:rPr lang="en-US" sz="1000" b="0" strike="noStrike" spc="-1">
                <a:solidFill>
                  <a:srgbClr val="787878"/>
                </a:solidFill>
                <a:latin typeface="Arial"/>
                <a:ea typeface="Verdana"/>
              </a:rPr>
              <a:t>‹#›</a:t>
            </a:fld>
            <a:endParaRPr lang="en-US" sz="1000" b="0" strike="noStrike" spc="-1">
              <a:solidFill>
                <a:srgbClr val="000000"/>
              </a:solidFill>
              <a:latin typeface="Arial"/>
            </a:endParaRPr>
          </a:p>
        </p:txBody>
      </p:sp>
      <p:sp>
        <p:nvSpPr>
          <p:cNvPr id="2" name="Background"/>
          <p:cNvSpPr/>
          <p:nvPr/>
        </p:nvSpPr>
        <p:spPr>
          <a:xfrm>
            <a:off x="360" y="0"/>
            <a:ext cx="12183120" cy="685224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a:ea typeface="DejaVu Sans"/>
            </a:endParaRPr>
          </a:p>
        </p:txBody>
      </p:sp>
      <p:sp>
        <p:nvSpPr>
          <p:cNvPr id="3" name="Rectangle"/>
          <p:cNvSpPr/>
          <p:nvPr/>
        </p:nvSpPr>
        <p:spPr>
          <a:xfrm>
            <a:off x="728640" y="729000"/>
            <a:ext cx="10725120" cy="5376960"/>
          </a:xfrm>
          <a:prstGeom prst="rect">
            <a:avLst/>
          </a:prstGeom>
          <a:noFill/>
          <a:ln w="19050">
            <a:solidFill>
              <a:srgbClr val="FFFFFF"/>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a:ea typeface="DejaVu Sans"/>
            </a:endParaRPr>
          </a:p>
        </p:txBody>
      </p:sp>
      <p:cxnSp>
        <p:nvCxnSpPr>
          <p:cNvPr id="4" name="Straight Connector"/>
          <p:cNvCxnSpPr/>
          <p:nvPr/>
        </p:nvCxnSpPr>
        <p:spPr>
          <a:xfrm>
            <a:off x="4552920" y="3719880"/>
            <a:ext cx="3091680" cy="5760"/>
          </a:xfrm>
          <a:prstGeom prst="straightConnector1">
            <a:avLst/>
          </a:prstGeom>
          <a:ln w="50800">
            <a:solidFill>
              <a:srgbClr val="FFFFFF"/>
            </a:solidFill>
            <a:round/>
          </a:ln>
        </p:spPr>
      </p:cxnSp>
      <p:pic>
        <p:nvPicPr>
          <p:cNvPr id="5" name="Logo" descr="University of Central Florida Logo"/>
          <p:cNvPicPr/>
          <p:nvPr/>
        </p:nvPicPr>
        <p:blipFill>
          <a:blip r:embed="rId14"/>
          <a:stretch/>
        </p:blipFill>
        <p:spPr>
          <a:xfrm>
            <a:off x="5827680" y="723960"/>
            <a:ext cx="527760" cy="712080"/>
          </a:xfrm>
          <a:prstGeom prst="rect">
            <a:avLst/>
          </a:prstGeom>
          <a:ln w="0">
            <a:noFill/>
          </a:ln>
        </p:spPr>
      </p:pic>
      <p:sp>
        <p:nvSpPr>
          <p:cNvPr id="6"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7" name="PlaceHolder 2"/>
          <p:cNvSpPr>
            <a:spLocks noGrp="1"/>
          </p:cNvSpPr>
          <p:nvPr>
            <p:ph type="body"/>
          </p:nvPr>
        </p:nvSpPr>
        <p:spPr>
          <a:xfrm>
            <a:off x="609120" y="1604520"/>
            <a:ext cx="1096956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5" name="Footer"/>
          <p:cNvSpPr/>
          <p:nvPr/>
        </p:nvSpPr>
        <p:spPr>
          <a:xfrm>
            <a:off x="723600" y="6432480"/>
            <a:ext cx="2046240" cy="151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ct val="100000"/>
              </a:lnSpc>
              <a:tabLst>
                <a:tab pos="0" algn="l"/>
              </a:tabLst>
            </a:pPr>
            <a:r>
              <a:rPr lang="en-US" sz="1000" b="0" strike="noStrike" spc="-1">
                <a:solidFill>
                  <a:srgbClr val="787878"/>
                </a:solidFill>
                <a:latin typeface="Arial"/>
                <a:ea typeface="Verdana"/>
              </a:rPr>
              <a:t>University of Central Florida</a:t>
            </a:r>
            <a:endParaRPr lang="en-US" sz="1000" b="0" strike="noStrike" spc="-1">
              <a:solidFill>
                <a:srgbClr val="000000"/>
              </a:solidFill>
              <a:latin typeface="Arial"/>
            </a:endParaRPr>
          </a:p>
        </p:txBody>
      </p:sp>
      <p:sp>
        <p:nvSpPr>
          <p:cNvPr id="376" name="Page Number"/>
          <p:cNvSpPr/>
          <p:nvPr/>
        </p:nvSpPr>
        <p:spPr>
          <a:xfrm>
            <a:off x="9412920" y="6432480"/>
            <a:ext cx="2046240" cy="151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a:lnSpc>
                <a:spcPct val="100000"/>
              </a:lnSpc>
            </a:pPr>
            <a:r>
              <a:rPr lang="en-US" sz="1000" b="0" strike="noStrike" spc="-1">
                <a:solidFill>
                  <a:srgbClr val="787878"/>
                </a:solidFill>
                <a:latin typeface="Arial"/>
                <a:ea typeface="Verdana"/>
              </a:rPr>
              <a:t>Page </a:t>
            </a:r>
            <a:fld id="{99357301-60F8-4E87-901C-34A723E598C0}" type="slidenum">
              <a:rPr lang="en-US" sz="1000" b="0" strike="noStrike" spc="-1">
                <a:solidFill>
                  <a:srgbClr val="787878"/>
                </a:solidFill>
                <a:latin typeface="Arial"/>
                <a:ea typeface="Verdana"/>
              </a:rPr>
              <a:t>‹#›</a:t>
            </a:fld>
            <a:endParaRPr lang="en-US" sz="1000" b="0" strike="noStrike" spc="-1">
              <a:solidFill>
                <a:srgbClr val="000000"/>
              </a:solidFill>
              <a:latin typeface="Arial"/>
            </a:endParaRPr>
          </a:p>
        </p:txBody>
      </p:sp>
      <p:cxnSp>
        <p:nvCxnSpPr>
          <p:cNvPr id="377" name="Straight Connector"/>
          <p:cNvCxnSpPr/>
          <p:nvPr/>
        </p:nvCxnSpPr>
        <p:spPr>
          <a:xfrm>
            <a:off x="723600" y="1943640"/>
            <a:ext cx="562320" cy="5760"/>
          </a:xfrm>
          <a:prstGeom prst="straightConnector1">
            <a:avLst/>
          </a:prstGeom>
          <a:ln w="50800">
            <a:solidFill>
              <a:srgbClr val="F9C423"/>
            </a:solidFill>
            <a:round/>
          </a:ln>
        </p:spPr>
      </p:cxnSp>
      <p:sp>
        <p:nvSpPr>
          <p:cNvPr id="378"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379" name="PlaceHolder 2"/>
          <p:cNvSpPr>
            <a:spLocks noGrp="1"/>
          </p:cNvSpPr>
          <p:nvPr>
            <p:ph type="body"/>
          </p:nvPr>
        </p:nvSpPr>
        <p:spPr>
          <a:xfrm>
            <a:off x="609120" y="1604520"/>
            <a:ext cx="1096956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Footer"/>
          <p:cNvSpPr/>
          <p:nvPr/>
        </p:nvSpPr>
        <p:spPr>
          <a:xfrm>
            <a:off x="723600" y="6432480"/>
            <a:ext cx="2046240" cy="151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ct val="100000"/>
              </a:lnSpc>
              <a:tabLst>
                <a:tab pos="0" algn="l"/>
              </a:tabLst>
            </a:pPr>
            <a:r>
              <a:rPr lang="en-US" sz="1000" b="0" strike="noStrike" spc="-1">
                <a:solidFill>
                  <a:srgbClr val="787878"/>
                </a:solidFill>
                <a:latin typeface="Arial"/>
                <a:ea typeface="Verdana"/>
              </a:rPr>
              <a:t>University of Central Florida</a:t>
            </a:r>
            <a:endParaRPr lang="en-US" sz="1000" b="0" strike="noStrike" spc="-1">
              <a:solidFill>
                <a:srgbClr val="000000"/>
              </a:solidFill>
              <a:latin typeface="Arial"/>
            </a:endParaRPr>
          </a:p>
        </p:txBody>
      </p:sp>
      <p:sp>
        <p:nvSpPr>
          <p:cNvPr id="45" name="Page Number"/>
          <p:cNvSpPr/>
          <p:nvPr/>
        </p:nvSpPr>
        <p:spPr>
          <a:xfrm>
            <a:off x="9412920" y="6432480"/>
            <a:ext cx="2046240" cy="151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a:lnSpc>
                <a:spcPct val="100000"/>
              </a:lnSpc>
            </a:pPr>
            <a:r>
              <a:rPr lang="en-US" sz="1000" b="0" strike="noStrike" spc="-1">
                <a:solidFill>
                  <a:srgbClr val="787878"/>
                </a:solidFill>
                <a:latin typeface="Arial"/>
                <a:ea typeface="Verdana"/>
              </a:rPr>
              <a:t>Page </a:t>
            </a:r>
            <a:fld id="{C4BF6BCD-350C-4F2B-BD52-5FD7DCC21394}" type="slidenum">
              <a:rPr lang="en-US" sz="1000" b="0" strike="noStrike" spc="-1">
                <a:solidFill>
                  <a:srgbClr val="787878"/>
                </a:solidFill>
                <a:latin typeface="Arial"/>
                <a:ea typeface="Verdana"/>
              </a:rPr>
              <a:t>‹#›</a:t>
            </a:fld>
            <a:endParaRPr lang="en-US" sz="1000" b="0" strike="noStrike" spc="-1">
              <a:solidFill>
                <a:srgbClr val="000000"/>
              </a:solidFill>
              <a:latin typeface="Arial"/>
            </a:endParaRPr>
          </a:p>
        </p:txBody>
      </p:sp>
      <p:cxnSp>
        <p:nvCxnSpPr>
          <p:cNvPr id="46" name="Straight Connector"/>
          <p:cNvCxnSpPr/>
          <p:nvPr/>
        </p:nvCxnSpPr>
        <p:spPr>
          <a:xfrm>
            <a:off x="723600" y="1943640"/>
            <a:ext cx="562320" cy="5760"/>
          </a:xfrm>
          <a:prstGeom prst="straightConnector1">
            <a:avLst/>
          </a:prstGeom>
          <a:ln w="50800">
            <a:solidFill>
              <a:srgbClr val="F9C423"/>
            </a:solidFill>
            <a:round/>
          </a:ln>
        </p:spPr>
      </p:cxnSp>
      <p:sp>
        <p:nvSpPr>
          <p:cNvPr id="47" name="PlaceHolder 1"/>
          <p:cNvSpPr>
            <a:spLocks noGrp="1"/>
          </p:cNvSpPr>
          <p:nvPr>
            <p:ph type="title"/>
          </p:nvPr>
        </p:nvSpPr>
        <p:spPr>
          <a:xfrm>
            <a:off x="609120" y="273600"/>
            <a:ext cx="1096920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48" name="PlaceHolder 2"/>
          <p:cNvSpPr>
            <a:spLocks noGrp="1"/>
          </p:cNvSpPr>
          <p:nvPr>
            <p:ph type="body"/>
          </p:nvPr>
        </p:nvSpPr>
        <p:spPr>
          <a:xfrm>
            <a:off x="609120" y="1604520"/>
            <a:ext cx="535248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49" name="PlaceHolder 3"/>
          <p:cNvSpPr>
            <a:spLocks noGrp="1"/>
          </p:cNvSpPr>
          <p:nvPr>
            <p:ph type="body"/>
          </p:nvPr>
        </p:nvSpPr>
        <p:spPr>
          <a:xfrm>
            <a:off x="6230160" y="1604520"/>
            <a:ext cx="535248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Footer"/>
          <p:cNvSpPr/>
          <p:nvPr/>
        </p:nvSpPr>
        <p:spPr>
          <a:xfrm>
            <a:off x="723600" y="6432480"/>
            <a:ext cx="2046240" cy="151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ct val="100000"/>
              </a:lnSpc>
              <a:tabLst>
                <a:tab pos="0" algn="l"/>
              </a:tabLst>
            </a:pPr>
            <a:r>
              <a:rPr lang="en-US" sz="1000" b="0" strike="noStrike" spc="-1">
                <a:solidFill>
                  <a:srgbClr val="787878"/>
                </a:solidFill>
                <a:latin typeface="Arial"/>
                <a:ea typeface="Verdana"/>
              </a:rPr>
              <a:t>University of Central Florida</a:t>
            </a:r>
            <a:endParaRPr lang="en-US" sz="1000" b="0" strike="noStrike" spc="-1">
              <a:solidFill>
                <a:srgbClr val="000000"/>
              </a:solidFill>
              <a:latin typeface="Arial"/>
            </a:endParaRPr>
          </a:p>
        </p:txBody>
      </p:sp>
      <p:sp>
        <p:nvSpPr>
          <p:cNvPr id="87" name="Page Number"/>
          <p:cNvSpPr/>
          <p:nvPr/>
        </p:nvSpPr>
        <p:spPr>
          <a:xfrm>
            <a:off x="9412920" y="6432480"/>
            <a:ext cx="2046240" cy="151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a:lnSpc>
                <a:spcPct val="100000"/>
              </a:lnSpc>
            </a:pPr>
            <a:r>
              <a:rPr lang="en-US" sz="1000" b="0" strike="noStrike" spc="-1">
                <a:solidFill>
                  <a:srgbClr val="787878"/>
                </a:solidFill>
                <a:latin typeface="Arial"/>
                <a:ea typeface="Verdana"/>
              </a:rPr>
              <a:t>Page </a:t>
            </a:r>
            <a:fld id="{3FC1A6C4-EBC2-4CE6-B068-1D745BDFE995}" type="slidenum">
              <a:rPr lang="en-US" sz="1000" b="0" strike="noStrike" spc="-1">
                <a:solidFill>
                  <a:srgbClr val="787878"/>
                </a:solidFill>
                <a:latin typeface="Arial"/>
                <a:ea typeface="Verdana"/>
              </a:rPr>
              <a:t>‹#›</a:t>
            </a:fld>
            <a:endParaRPr lang="en-US" sz="1000" b="0" strike="noStrike" spc="-1">
              <a:solidFill>
                <a:srgbClr val="000000"/>
              </a:solidFill>
              <a:latin typeface="Arial"/>
            </a:endParaRPr>
          </a:p>
        </p:txBody>
      </p:sp>
      <p:cxnSp>
        <p:nvCxnSpPr>
          <p:cNvPr id="88" name="Straight Connector"/>
          <p:cNvCxnSpPr/>
          <p:nvPr/>
        </p:nvCxnSpPr>
        <p:spPr>
          <a:xfrm>
            <a:off x="723600" y="1943640"/>
            <a:ext cx="562320" cy="5760"/>
          </a:xfrm>
          <a:prstGeom prst="straightConnector1">
            <a:avLst/>
          </a:prstGeom>
          <a:ln w="50800">
            <a:solidFill>
              <a:srgbClr val="F9C423"/>
            </a:solidFill>
            <a:round/>
          </a:ln>
        </p:spPr>
      </p:cxnSp>
      <p:sp>
        <p:nvSpPr>
          <p:cNvPr id="89" name="PlaceHolder 1"/>
          <p:cNvSpPr>
            <a:spLocks noGrp="1"/>
          </p:cNvSpPr>
          <p:nvPr>
            <p:ph type="title"/>
          </p:nvPr>
        </p:nvSpPr>
        <p:spPr>
          <a:xfrm>
            <a:off x="609120" y="273600"/>
            <a:ext cx="1096920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90" name="PlaceHolder 2"/>
          <p:cNvSpPr>
            <a:spLocks noGrp="1"/>
          </p:cNvSpPr>
          <p:nvPr>
            <p:ph type="body"/>
          </p:nvPr>
        </p:nvSpPr>
        <p:spPr>
          <a:xfrm>
            <a:off x="609120" y="1604520"/>
            <a:ext cx="535248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91" name="PlaceHolder 3"/>
          <p:cNvSpPr>
            <a:spLocks noGrp="1"/>
          </p:cNvSpPr>
          <p:nvPr>
            <p:ph type="body"/>
          </p:nvPr>
        </p:nvSpPr>
        <p:spPr>
          <a:xfrm>
            <a:off x="6230160" y="1604520"/>
            <a:ext cx="535248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 name="Footer"/>
          <p:cNvSpPr/>
          <p:nvPr/>
        </p:nvSpPr>
        <p:spPr>
          <a:xfrm>
            <a:off x="723600" y="6432480"/>
            <a:ext cx="2046240" cy="151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ct val="100000"/>
              </a:lnSpc>
              <a:tabLst>
                <a:tab pos="0" algn="l"/>
              </a:tabLst>
            </a:pPr>
            <a:r>
              <a:rPr lang="en-US" sz="1000" b="0" strike="noStrike" spc="-1">
                <a:solidFill>
                  <a:srgbClr val="787878"/>
                </a:solidFill>
                <a:latin typeface="Arial"/>
                <a:ea typeface="Verdana"/>
              </a:rPr>
              <a:t>University of Central Florida</a:t>
            </a:r>
            <a:endParaRPr lang="en-US" sz="1000" b="0" strike="noStrike" spc="-1">
              <a:solidFill>
                <a:srgbClr val="000000"/>
              </a:solidFill>
              <a:latin typeface="Arial"/>
            </a:endParaRPr>
          </a:p>
        </p:txBody>
      </p:sp>
      <p:sp>
        <p:nvSpPr>
          <p:cNvPr id="129" name="Page Number"/>
          <p:cNvSpPr/>
          <p:nvPr/>
        </p:nvSpPr>
        <p:spPr>
          <a:xfrm>
            <a:off x="9412920" y="6432480"/>
            <a:ext cx="2046240" cy="151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a:lnSpc>
                <a:spcPct val="100000"/>
              </a:lnSpc>
            </a:pPr>
            <a:r>
              <a:rPr lang="en-US" sz="1000" b="0" strike="noStrike" spc="-1">
                <a:solidFill>
                  <a:srgbClr val="787878"/>
                </a:solidFill>
                <a:latin typeface="Arial"/>
                <a:ea typeface="Verdana"/>
              </a:rPr>
              <a:t>Page </a:t>
            </a:r>
            <a:fld id="{BB232875-1118-40EE-9BF0-B9AF0B2EFCA3}" type="slidenum">
              <a:rPr lang="en-US" sz="1000" b="0" strike="noStrike" spc="-1">
                <a:solidFill>
                  <a:srgbClr val="787878"/>
                </a:solidFill>
                <a:latin typeface="Arial"/>
                <a:ea typeface="Verdana"/>
              </a:rPr>
              <a:t>‹#›</a:t>
            </a:fld>
            <a:endParaRPr lang="en-US" sz="1000" b="0" strike="noStrike" spc="-1">
              <a:solidFill>
                <a:srgbClr val="000000"/>
              </a:solidFill>
              <a:latin typeface="Arial"/>
            </a:endParaRPr>
          </a:p>
        </p:txBody>
      </p:sp>
      <p:cxnSp>
        <p:nvCxnSpPr>
          <p:cNvPr id="130" name="Straight Connector"/>
          <p:cNvCxnSpPr/>
          <p:nvPr/>
        </p:nvCxnSpPr>
        <p:spPr>
          <a:xfrm>
            <a:off x="723600" y="1943640"/>
            <a:ext cx="562320" cy="5760"/>
          </a:xfrm>
          <a:prstGeom prst="straightConnector1">
            <a:avLst/>
          </a:prstGeom>
          <a:ln w="50800">
            <a:solidFill>
              <a:srgbClr val="F9C423"/>
            </a:solidFill>
            <a:round/>
          </a:ln>
        </p:spPr>
      </p:cxnSp>
      <p:sp>
        <p:nvSpPr>
          <p:cNvPr id="131" name="PlaceHolder 1"/>
          <p:cNvSpPr>
            <a:spLocks noGrp="1"/>
          </p:cNvSpPr>
          <p:nvPr>
            <p:ph type="title"/>
          </p:nvPr>
        </p:nvSpPr>
        <p:spPr>
          <a:xfrm>
            <a:off x="609120" y="273600"/>
            <a:ext cx="1096920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132" name="PlaceHolder 2"/>
          <p:cNvSpPr>
            <a:spLocks noGrp="1"/>
          </p:cNvSpPr>
          <p:nvPr>
            <p:ph type="body"/>
          </p:nvPr>
        </p:nvSpPr>
        <p:spPr>
          <a:xfrm>
            <a:off x="609120" y="1604520"/>
            <a:ext cx="1096920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 name="Footer"/>
          <p:cNvSpPr/>
          <p:nvPr/>
        </p:nvSpPr>
        <p:spPr>
          <a:xfrm>
            <a:off x="723600" y="6432480"/>
            <a:ext cx="2046240" cy="151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ct val="100000"/>
              </a:lnSpc>
              <a:tabLst>
                <a:tab pos="0" algn="l"/>
              </a:tabLst>
            </a:pPr>
            <a:r>
              <a:rPr lang="en-US" sz="1000" b="0" strike="noStrike" spc="-1">
                <a:solidFill>
                  <a:srgbClr val="787878"/>
                </a:solidFill>
                <a:latin typeface="Arial"/>
                <a:ea typeface="Verdana"/>
              </a:rPr>
              <a:t>University of Central Florida</a:t>
            </a:r>
            <a:endParaRPr lang="en-US" sz="1000" b="0" strike="noStrike" spc="-1">
              <a:solidFill>
                <a:srgbClr val="000000"/>
              </a:solidFill>
              <a:latin typeface="Arial"/>
            </a:endParaRPr>
          </a:p>
        </p:txBody>
      </p:sp>
      <p:sp>
        <p:nvSpPr>
          <p:cNvPr id="170" name="Page Number"/>
          <p:cNvSpPr/>
          <p:nvPr/>
        </p:nvSpPr>
        <p:spPr>
          <a:xfrm>
            <a:off x="9412920" y="6432480"/>
            <a:ext cx="2046240" cy="151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a:lnSpc>
                <a:spcPct val="100000"/>
              </a:lnSpc>
            </a:pPr>
            <a:r>
              <a:rPr lang="en-US" sz="1000" b="0" strike="noStrike" spc="-1">
                <a:solidFill>
                  <a:srgbClr val="787878"/>
                </a:solidFill>
                <a:latin typeface="Arial"/>
                <a:ea typeface="Verdana"/>
              </a:rPr>
              <a:t>Page </a:t>
            </a:r>
            <a:fld id="{314906C8-10B4-4A99-A341-7FE137C9F38B}" type="slidenum">
              <a:rPr lang="en-US" sz="1000" b="0" strike="noStrike" spc="-1">
                <a:solidFill>
                  <a:srgbClr val="787878"/>
                </a:solidFill>
                <a:latin typeface="Arial"/>
                <a:ea typeface="Verdana"/>
              </a:rPr>
              <a:t>‹#›</a:t>
            </a:fld>
            <a:endParaRPr lang="en-US" sz="1000" b="0" strike="noStrike" spc="-1">
              <a:solidFill>
                <a:srgbClr val="000000"/>
              </a:solidFill>
              <a:latin typeface="Arial"/>
            </a:endParaRPr>
          </a:p>
        </p:txBody>
      </p:sp>
      <p:cxnSp>
        <p:nvCxnSpPr>
          <p:cNvPr id="171" name="Straight Connector"/>
          <p:cNvCxnSpPr/>
          <p:nvPr/>
        </p:nvCxnSpPr>
        <p:spPr>
          <a:xfrm>
            <a:off x="723600" y="1943640"/>
            <a:ext cx="562320" cy="5760"/>
          </a:xfrm>
          <a:prstGeom prst="straightConnector1">
            <a:avLst/>
          </a:prstGeom>
          <a:ln w="50800">
            <a:solidFill>
              <a:srgbClr val="F9C423"/>
            </a:solidFill>
            <a:round/>
          </a:ln>
        </p:spPr>
      </p:cxnSp>
      <p:sp>
        <p:nvSpPr>
          <p:cNvPr id="172"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173" name="PlaceHolder 2"/>
          <p:cNvSpPr>
            <a:spLocks noGrp="1"/>
          </p:cNvSpPr>
          <p:nvPr>
            <p:ph type="body"/>
          </p:nvPr>
        </p:nvSpPr>
        <p:spPr>
          <a:xfrm>
            <a:off x="609120" y="1604520"/>
            <a:ext cx="1096956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0" name="Footer"/>
          <p:cNvSpPr/>
          <p:nvPr/>
        </p:nvSpPr>
        <p:spPr>
          <a:xfrm>
            <a:off x="723600" y="6432480"/>
            <a:ext cx="2046240" cy="151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ct val="100000"/>
              </a:lnSpc>
              <a:tabLst>
                <a:tab pos="0" algn="l"/>
              </a:tabLst>
            </a:pPr>
            <a:r>
              <a:rPr lang="en-US" sz="1000" b="0" strike="noStrike" spc="-1">
                <a:solidFill>
                  <a:srgbClr val="787878"/>
                </a:solidFill>
                <a:latin typeface="Arial"/>
                <a:ea typeface="Verdana"/>
              </a:rPr>
              <a:t>University of Central Florida</a:t>
            </a:r>
            <a:endParaRPr lang="en-US" sz="1000" b="0" strike="noStrike" spc="-1">
              <a:solidFill>
                <a:srgbClr val="000000"/>
              </a:solidFill>
              <a:latin typeface="Arial"/>
            </a:endParaRPr>
          </a:p>
        </p:txBody>
      </p:sp>
      <p:sp>
        <p:nvSpPr>
          <p:cNvPr id="211" name="Page Number"/>
          <p:cNvSpPr/>
          <p:nvPr/>
        </p:nvSpPr>
        <p:spPr>
          <a:xfrm>
            <a:off x="9412920" y="6432480"/>
            <a:ext cx="2046240" cy="151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a:lnSpc>
                <a:spcPct val="100000"/>
              </a:lnSpc>
            </a:pPr>
            <a:r>
              <a:rPr lang="en-US" sz="1000" b="0" strike="noStrike" spc="-1">
                <a:solidFill>
                  <a:srgbClr val="787878"/>
                </a:solidFill>
                <a:latin typeface="Arial"/>
                <a:ea typeface="Verdana"/>
              </a:rPr>
              <a:t>Page </a:t>
            </a:r>
            <a:fld id="{5DD0FD70-E77C-4EC9-BC5D-DEF8A306A07E}" type="slidenum">
              <a:rPr lang="en-US" sz="1000" b="0" strike="noStrike" spc="-1">
                <a:solidFill>
                  <a:srgbClr val="787878"/>
                </a:solidFill>
                <a:latin typeface="Arial"/>
                <a:ea typeface="Verdana"/>
              </a:rPr>
              <a:t>‹#›</a:t>
            </a:fld>
            <a:endParaRPr lang="en-US" sz="1000" b="0" strike="noStrike" spc="-1">
              <a:solidFill>
                <a:srgbClr val="000000"/>
              </a:solidFill>
              <a:latin typeface="Arial"/>
            </a:endParaRPr>
          </a:p>
        </p:txBody>
      </p:sp>
      <p:cxnSp>
        <p:nvCxnSpPr>
          <p:cNvPr id="212" name="Straight Connector"/>
          <p:cNvCxnSpPr/>
          <p:nvPr/>
        </p:nvCxnSpPr>
        <p:spPr>
          <a:xfrm>
            <a:off x="723600" y="1943640"/>
            <a:ext cx="562320" cy="5760"/>
          </a:xfrm>
          <a:prstGeom prst="straightConnector1">
            <a:avLst/>
          </a:prstGeom>
          <a:ln w="50800">
            <a:solidFill>
              <a:srgbClr val="F9C423"/>
            </a:solidFill>
            <a:round/>
          </a:ln>
        </p:spPr>
      </p:cxnSp>
      <p:sp>
        <p:nvSpPr>
          <p:cNvPr id="213"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214" name="PlaceHolder 2"/>
          <p:cNvSpPr>
            <a:spLocks noGrp="1"/>
          </p:cNvSpPr>
          <p:nvPr>
            <p:ph type="body"/>
          </p:nvPr>
        </p:nvSpPr>
        <p:spPr>
          <a:xfrm>
            <a:off x="609120" y="1604520"/>
            <a:ext cx="1096956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1" name="Footer"/>
          <p:cNvSpPr/>
          <p:nvPr/>
        </p:nvSpPr>
        <p:spPr>
          <a:xfrm>
            <a:off x="723600" y="6432480"/>
            <a:ext cx="2046240" cy="151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ct val="100000"/>
              </a:lnSpc>
              <a:tabLst>
                <a:tab pos="0" algn="l"/>
              </a:tabLst>
            </a:pPr>
            <a:r>
              <a:rPr lang="en-US" sz="1000" b="0" strike="noStrike" spc="-1">
                <a:solidFill>
                  <a:srgbClr val="787878"/>
                </a:solidFill>
                <a:latin typeface="Arial"/>
                <a:ea typeface="Verdana"/>
              </a:rPr>
              <a:t>University of Central Florida</a:t>
            </a:r>
            <a:endParaRPr lang="en-US" sz="1000" b="0" strike="noStrike" spc="-1">
              <a:solidFill>
                <a:srgbClr val="000000"/>
              </a:solidFill>
              <a:latin typeface="Arial"/>
            </a:endParaRPr>
          </a:p>
        </p:txBody>
      </p:sp>
      <p:sp>
        <p:nvSpPr>
          <p:cNvPr id="252" name="Page Number"/>
          <p:cNvSpPr/>
          <p:nvPr/>
        </p:nvSpPr>
        <p:spPr>
          <a:xfrm>
            <a:off x="9412920" y="6432480"/>
            <a:ext cx="2046240" cy="151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a:lnSpc>
                <a:spcPct val="100000"/>
              </a:lnSpc>
            </a:pPr>
            <a:r>
              <a:rPr lang="en-US" sz="1000" b="0" strike="noStrike" spc="-1">
                <a:solidFill>
                  <a:srgbClr val="787878"/>
                </a:solidFill>
                <a:latin typeface="Arial"/>
                <a:ea typeface="Verdana"/>
              </a:rPr>
              <a:t>Page </a:t>
            </a:r>
            <a:fld id="{2A6D707A-942E-4E64-8D45-9938009260C2}" type="slidenum">
              <a:rPr lang="en-US" sz="1000" b="0" strike="noStrike" spc="-1">
                <a:solidFill>
                  <a:srgbClr val="787878"/>
                </a:solidFill>
                <a:latin typeface="Arial"/>
                <a:ea typeface="Verdana"/>
              </a:rPr>
              <a:t>‹#›</a:t>
            </a:fld>
            <a:endParaRPr lang="en-US" sz="1000" b="0" strike="noStrike" spc="-1">
              <a:solidFill>
                <a:srgbClr val="000000"/>
              </a:solidFill>
              <a:latin typeface="Arial"/>
            </a:endParaRPr>
          </a:p>
        </p:txBody>
      </p:sp>
      <p:cxnSp>
        <p:nvCxnSpPr>
          <p:cNvPr id="253" name="Straight Connector"/>
          <p:cNvCxnSpPr/>
          <p:nvPr/>
        </p:nvCxnSpPr>
        <p:spPr>
          <a:xfrm>
            <a:off x="723600" y="1943640"/>
            <a:ext cx="562320" cy="5760"/>
          </a:xfrm>
          <a:prstGeom prst="straightConnector1">
            <a:avLst/>
          </a:prstGeom>
          <a:ln w="50800">
            <a:solidFill>
              <a:srgbClr val="F9C423"/>
            </a:solidFill>
            <a:round/>
          </a:ln>
        </p:spPr>
      </p:cxnSp>
      <p:sp>
        <p:nvSpPr>
          <p:cNvPr id="254" name="PlaceHolder 1"/>
          <p:cNvSpPr>
            <a:spLocks noGrp="1"/>
          </p:cNvSpPr>
          <p:nvPr>
            <p:ph type="title"/>
          </p:nvPr>
        </p:nvSpPr>
        <p:spPr>
          <a:xfrm>
            <a:off x="609120" y="273600"/>
            <a:ext cx="1096920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255" name="PlaceHolder 2"/>
          <p:cNvSpPr>
            <a:spLocks noGrp="1"/>
          </p:cNvSpPr>
          <p:nvPr>
            <p:ph type="body"/>
          </p:nvPr>
        </p:nvSpPr>
        <p:spPr>
          <a:xfrm>
            <a:off x="609120" y="1604520"/>
            <a:ext cx="535248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56" name="PlaceHolder 3"/>
          <p:cNvSpPr>
            <a:spLocks noGrp="1"/>
          </p:cNvSpPr>
          <p:nvPr>
            <p:ph type="body"/>
          </p:nvPr>
        </p:nvSpPr>
        <p:spPr>
          <a:xfrm>
            <a:off x="6230160" y="1604520"/>
            <a:ext cx="535248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3" name="Footer"/>
          <p:cNvSpPr/>
          <p:nvPr/>
        </p:nvSpPr>
        <p:spPr>
          <a:xfrm>
            <a:off x="723600" y="6432480"/>
            <a:ext cx="2046240" cy="151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ct val="100000"/>
              </a:lnSpc>
              <a:tabLst>
                <a:tab pos="0" algn="l"/>
              </a:tabLst>
            </a:pPr>
            <a:r>
              <a:rPr lang="en-US" sz="1000" b="0" strike="noStrike" spc="-1">
                <a:solidFill>
                  <a:srgbClr val="787878"/>
                </a:solidFill>
                <a:latin typeface="Arial"/>
                <a:ea typeface="Verdana"/>
              </a:rPr>
              <a:t>University of Central Florida</a:t>
            </a:r>
            <a:endParaRPr lang="en-US" sz="1000" b="0" strike="noStrike" spc="-1">
              <a:solidFill>
                <a:srgbClr val="000000"/>
              </a:solidFill>
              <a:latin typeface="Arial"/>
            </a:endParaRPr>
          </a:p>
        </p:txBody>
      </p:sp>
      <p:sp>
        <p:nvSpPr>
          <p:cNvPr id="294" name="Page Number"/>
          <p:cNvSpPr/>
          <p:nvPr/>
        </p:nvSpPr>
        <p:spPr>
          <a:xfrm>
            <a:off x="9412920" y="6432480"/>
            <a:ext cx="2046240" cy="151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a:lnSpc>
                <a:spcPct val="100000"/>
              </a:lnSpc>
            </a:pPr>
            <a:r>
              <a:rPr lang="en-US" sz="1000" b="0" strike="noStrike" spc="-1">
                <a:solidFill>
                  <a:srgbClr val="787878"/>
                </a:solidFill>
                <a:latin typeface="Arial"/>
                <a:ea typeface="Verdana"/>
              </a:rPr>
              <a:t>Page </a:t>
            </a:r>
            <a:fld id="{472E08B1-007F-4E77-AC26-CCA26D1B6B7F}" type="slidenum">
              <a:rPr lang="en-US" sz="1000" b="0" strike="noStrike" spc="-1">
                <a:solidFill>
                  <a:srgbClr val="787878"/>
                </a:solidFill>
                <a:latin typeface="Arial"/>
                <a:ea typeface="Verdana"/>
              </a:rPr>
              <a:t>‹#›</a:t>
            </a:fld>
            <a:endParaRPr lang="en-US" sz="1000" b="0" strike="noStrike" spc="-1">
              <a:solidFill>
                <a:srgbClr val="000000"/>
              </a:solidFill>
              <a:latin typeface="Arial"/>
            </a:endParaRPr>
          </a:p>
        </p:txBody>
      </p:sp>
      <p:cxnSp>
        <p:nvCxnSpPr>
          <p:cNvPr id="295" name="Straight Connector"/>
          <p:cNvCxnSpPr/>
          <p:nvPr/>
        </p:nvCxnSpPr>
        <p:spPr>
          <a:xfrm>
            <a:off x="723600" y="1943640"/>
            <a:ext cx="562320" cy="5760"/>
          </a:xfrm>
          <a:prstGeom prst="straightConnector1">
            <a:avLst/>
          </a:prstGeom>
          <a:ln w="50800">
            <a:solidFill>
              <a:srgbClr val="F9C423"/>
            </a:solidFill>
            <a:round/>
          </a:ln>
        </p:spPr>
      </p:cxnSp>
      <p:sp>
        <p:nvSpPr>
          <p:cNvPr id="296"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297" name="PlaceHolder 2"/>
          <p:cNvSpPr>
            <a:spLocks noGrp="1"/>
          </p:cNvSpPr>
          <p:nvPr>
            <p:ph type="body"/>
          </p:nvPr>
        </p:nvSpPr>
        <p:spPr>
          <a:xfrm>
            <a:off x="609120" y="1604520"/>
            <a:ext cx="1096956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4" name="Footer"/>
          <p:cNvSpPr/>
          <p:nvPr/>
        </p:nvSpPr>
        <p:spPr>
          <a:xfrm>
            <a:off x="723600" y="6432480"/>
            <a:ext cx="2046240" cy="151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ct val="100000"/>
              </a:lnSpc>
              <a:tabLst>
                <a:tab pos="0" algn="l"/>
              </a:tabLst>
            </a:pPr>
            <a:r>
              <a:rPr lang="en-US" sz="1000" b="0" strike="noStrike" spc="-1">
                <a:solidFill>
                  <a:srgbClr val="787878"/>
                </a:solidFill>
                <a:latin typeface="Arial"/>
                <a:ea typeface="Verdana"/>
              </a:rPr>
              <a:t>University of Central Florida</a:t>
            </a:r>
            <a:endParaRPr lang="en-US" sz="1000" b="0" strike="noStrike" spc="-1">
              <a:solidFill>
                <a:srgbClr val="000000"/>
              </a:solidFill>
              <a:latin typeface="Arial"/>
            </a:endParaRPr>
          </a:p>
        </p:txBody>
      </p:sp>
      <p:sp>
        <p:nvSpPr>
          <p:cNvPr id="335" name="Page Number"/>
          <p:cNvSpPr/>
          <p:nvPr/>
        </p:nvSpPr>
        <p:spPr>
          <a:xfrm>
            <a:off x="9412920" y="6432480"/>
            <a:ext cx="2046240" cy="151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a:lnSpc>
                <a:spcPct val="100000"/>
              </a:lnSpc>
            </a:pPr>
            <a:r>
              <a:rPr lang="en-US" sz="1000" b="0" strike="noStrike" spc="-1">
                <a:solidFill>
                  <a:srgbClr val="787878"/>
                </a:solidFill>
                <a:latin typeface="Arial"/>
                <a:ea typeface="Verdana"/>
              </a:rPr>
              <a:t>Page </a:t>
            </a:r>
            <a:fld id="{DED32DDD-A133-4ADF-B777-9396B373AF4B}" type="slidenum">
              <a:rPr lang="en-US" sz="1000" b="0" strike="noStrike" spc="-1">
                <a:solidFill>
                  <a:srgbClr val="787878"/>
                </a:solidFill>
                <a:latin typeface="Arial"/>
                <a:ea typeface="Verdana"/>
              </a:rPr>
              <a:t>‹#›</a:t>
            </a:fld>
            <a:endParaRPr lang="en-US" sz="1000" b="0" strike="noStrike" spc="-1">
              <a:solidFill>
                <a:srgbClr val="000000"/>
              </a:solidFill>
              <a:latin typeface="Arial"/>
            </a:endParaRPr>
          </a:p>
        </p:txBody>
      </p:sp>
      <p:cxnSp>
        <p:nvCxnSpPr>
          <p:cNvPr id="336" name="Straight Connector"/>
          <p:cNvCxnSpPr/>
          <p:nvPr/>
        </p:nvCxnSpPr>
        <p:spPr>
          <a:xfrm>
            <a:off x="723600" y="1943640"/>
            <a:ext cx="562320" cy="5760"/>
          </a:xfrm>
          <a:prstGeom prst="straightConnector1">
            <a:avLst/>
          </a:prstGeom>
          <a:ln w="50800">
            <a:solidFill>
              <a:srgbClr val="F9C423"/>
            </a:solidFill>
            <a:round/>
          </a:ln>
        </p:spPr>
      </p:cxnSp>
      <p:sp>
        <p:nvSpPr>
          <p:cNvPr id="337" name="PlaceHolder 1"/>
          <p:cNvSpPr>
            <a:spLocks noGrp="1"/>
          </p:cNvSpPr>
          <p:nvPr>
            <p:ph type="title"/>
          </p:nvPr>
        </p:nvSpPr>
        <p:spPr>
          <a:xfrm>
            <a:off x="609120" y="273600"/>
            <a:ext cx="1096956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338" name="PlaceHolder 2"/>
          <p:cNvSpPr>
            <a:spLocks noGrp="1"/>
          </p:cNvSpPr>
          <p:nvPr>
            <p:ph type="body"/>
          </p:nvPr>
        </p:nvSpPr>
        <p:spPr>
          <a:xfrm>
            <a:off x="609120" y="1604520"/>
            <a:ext cx="1096956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PlaceHolder 1"/>
          <p:cNvSpPr>
            <a:spLocks noGrp="1"/>
          </p:cNvSpPr>
          <p:nvPr>
            <p:ph type="title"/>
          </p:nvPr>
        </p:nvSpPr>
        <p:spPr>
          <a:xfrm>
            <a:off x="1104480" y="1122480"/>
            <a:ext cx="9973800" cy="2381760"/>
          </a:xfrm>
          <a:prstGeom prst="rect">
            <a:avLst/>
          </a:prstGeom>
          <a:noFill/>
          <a:ln w="0">
            <a:noFill/>
          </a:ln>
        </p:spPr>
        <p:txBody>
          <a:bodyPr lIns="0" tIns="0" rIns="0" bIns="0" anchor="b">
            <a:normAutofit/>
          </a:bodyPr>
          <a:lstStyle/>
          <a:p>
            <a:pPr indent="0" algn="ctr">
              <a:lnSpc>
                <a:spcPct val="100000"/>
              </a:lnSpc>
              <a:buNone/>
              <a:tabLst>
                <a:tab pos="0" algn="l"/>
              </a:tabLst>
            </a:pPr>
            <a:r>
              <a:rPr lang="en-US" sz="4400" b="1" strike="noStrike" spc="-1">
                <a:solidFill>
                  <a:srgbClr val="000000"/>
                </a:solidFill>
                <a:latin typeface="Arial Black"/>
                <a:ea typeface="DejaVu Sans"/>
              </a:rPr>
              <a:t>Rabin-Karp String Matching</a:t>
            </a:r>
            <a:endParaRPr lang="en-US" sz="4400" b="0" strike="noStrike" spc="-1">
              <a:solidFill>
                <a:srgbClr val="000000"/>
              </a:solidFill>
              <a:latin typeface="Arial"/>
            </a:endParaRPr>
          </a:p>
        </p:txBody>
      </p:sp>
      <p:sp>
        <p:nvSpPr>
          <p:cNvPr id="417" name="PlaceHolder 2"/>
          <p:cNvSpPr>
            <a:spLocks noGrp="1"/>
          </p:cNvSpPr>
          <p:nvPr>
            <p:ph type="subTitle"/>
          </p:nvPr>
        </p:nvSpPr>
        <p:spPr>
          <a:xfrm>
            <a:off x="1104480" y="4020840"/>
            <a:ext cx="9973800" cy="1726560"/>
          </a:xfrm>
          <a:prstGeom prst="rect">
            <a:avLst/>
          </a:prstGeom>
          <a:noFill/>
          <a:ln w="0">
            <a:noFill/>
          </a:ln>
        </p:spPr>
        <p:txBody>
          <a:bodyPr lIns="0" tIns="0" rIns="0" bIns="0" anchor="t">
            <a:normAutofit fontScale="72500" lnSpcReduction="20000"/>
          </a:bodyPr>
          <a:lstStyle/>
          <a:p>
            <a:pPr marL="227520" indent="0" algn="ctr">
              <a:lnSpc>
                <a:spcPct val="150000"/>
              </a:lnSpc>
              <a:spcBef>
                <a:spcPts val="1001"/>
              </a:spcBef>
              <a:spcAft>
                <a:spcPts val="1001"/>
              </a:spcAft>
              <a:buNone/>
              <a:tabLst>
                <a:tab pos="0" algn="l"/>
              </a:tabLst>
            </a:pPr>
            <a:r>
              <a:rPr lang="en-US" sz="1800" b="0" strike="noStrike" spc="-1">
                <a:solidFill>
                  <a:srgbClr val="000000"/>
                </a:solidFill>
                <a:latin typeface="Arial"/>
                <a:ea typeface="DejaVu Sans"/>
              </a:rPr>
              <a:t>Presented by Leo Zhang</a:t>
            </a:r>
            <a:endParaRPr lang="en-US" sz="1800" b="0" strike="noStrike" spc="-1">
              <a:solidFill>
                <a:srgbClr val="000000"/>
              </a:solidFill>
              <a:latin typeface="Arial"/>
            </a:endParaRPr>
          </a:p>
          <a:p>
            <a:pPr marL="227520" indent="0" algn="ctr">
              <a:lnSpc>
                <a:spcPct val="150000"/>
              </a:lnSpc>
              <a:spcBef>
                <a:spcPts val="1001"/>
              </a:spcBef>
              <a:spcAft>
                <a:spcPts val="1001"/>
              </a:spcAft>
              <a:buNone/>
              <a:tabLst>
                <a:tab pos="0" algn="l"/>
              </a:tabLst>
            </a:pPr>
            <a:r>
              <a:rPr lang="en-US" sz="1800" b="0" strike="noStrike" spc="-1">
                <a:solidFill>
                  <a:srgbClr val="000000"/>
                </a:solidFill>
                <a:latin typeface="Arial"/>
                <a:ea typeface="DejaVu Sans"/>
              </a:rPr>
              <a:t>Citation: </a:t>
            </a:r>
            <a:endParaRPr lang="en-US" sz="1800" b="0" strike="noStrike" spc="-1">
              <a:solidFill>
                <a:srgbClr val="000000"/>
              </a:solidFill>
              <a:latin typeface="Arial"/>
            </a:endParaRPr>
          </a:p>
          <a:p>
            <a:pPr marL="227520" indent="0" algn="ctr">
              <a:lnSpc>
                <a:spcPct val="150000"/>
              </a:lnSpc>
              <a:spcBef>
                <a:spcPts val="1001"/>
              </a:spcBef>
              <a:spcAft>
                <a:spcPts val="1001"/>
              </a:spcAft>
              <a:buNone/>
              <a:tabLst>
                <a:tab pos="0" algn="l"/>
              </a:tabLst>
            </a:pPr>
            <a:r>
              <a:rPr lang="en-US" sz="1800" b="0" strike="noStrike" spc="-1">
                <a:solidFill>
                  <a:srgbClr val="000000"/>
                </a:solidFill>
                <a:latin typeface="Arial"/>
                <a:ea typeface="DejaVu Sans"/>
              </a:rPr>
              <a:t>R. M. Karp and M. O. Rabin, "Efficient randomized pattern-matching algorithms," in IBM Journal of Research and Development, vol. 31, no. 2, pp. 249-260, March 1987, doi: 10.1147/rd.312.0249.</a:t>
            </a:r>
            <a:endParaRPr lang="en-US" sz="1800" b="0" strike="noStrike" spc="-1">
              <a:solidFill>
                <a:srgbClr val="000000"/>
              </a:solidFill>
              <a:latin typeface="Arial"/>
            </a:endParaRPr>
          </a:p>
          <a:p>
            <a:pPr marL="227520" indent="0" algn="ctr">
              <a:lnSpc>
                <a:spcPct val="150000"/>
              </a:lnSpc>
              <a:spcBef>
                <a:spcPts val="1001"/>
              </a:spcBef>
              <a:spcAft>
                <a:spcPts val="1001"/>
              </a:spcAft>
              <a:buNone/>
              <a:tabLst>
                <a:tab pos="0" algn="l"/>
              </a:tabLst>
            </a:pPr>
            <a:endParaRPr lang="en-US" sz="18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44" name="PlaceHolder 1"/>
          <p:cNvSpPr>
            <a:spLocks noGrp="1"/>
          </p:cNvSpPr>
          <p:nvPr>
            <p:ph type="title"/>
          </p:nvPr>
        </p:nvSpPr>
        <p:spPr>
          <a:xfrm>
            <a:off x="609120" y="273600"/>
            <a:ext cx="10967760" cy="1143000"/>
          </a:xfrm>
          <a:prstGeom prst="rect">
            <a:avLst/>
          </a:prstGeom>
          <a:noFill/>
          <a:ln w="0">
            <a:noFill/>
          </a:ln>
        </p:spPr>
        <p:txBody>
          <a:bodyPr lIns="0" tIns="0" rIns="0" bIns="0" anchor="ctr">
            <a:noAutofit/>
          </a:bodyPr>
          <a:lstStyle/>
          <a:p>
            <a:pPr indent="0" algn="ctr">
              <a:lnSpc>
                <a:spcPct val="100000"/>
              </a:lnSpc>
              <a:buNone/>
              <a:tabLst>
                <a:tab pos="0" algn="l"/>
              </a:tabLst>
            </a:pPr>
            <a:r>
              <a:rPr lang="en-US" sz="4400" b="0" strike="noStrike" spc="-1">
                <a:solidFill>
                  <a:srgbClr val="FFFFFF"/>
                </a:solidFill>
                <a:latin typeface="Arial"/>
                <a:ea typeface="DejaVu Sans"/>
              </a:rPr>
              <a:t>Analysis and Complexities (based on input)</a:t>
            </a:r>
            <a:endParaRPr lang="en-US" sz="4400" b="0" strike="noStrike" spc="-1">
              <a:solidFill>
                <a:srgbClr val="FFFFFF"/>
              </a:solidFill>
              <a:latin typeface="Arial"/>
            </a:endParaRPr>
          </a:p>
        </p:txBody>
      </p:sp>
      <p:sp>
        <p:nvSpPr>
          <p:cNvPr id="445" name="Rectangle 444"/>
          <p:cNvSpPr/>
          <p:nvPr/>
        </p:nvSpPr>
        <p:spPr>
          <a:xfrm>
            <a:off x="590760" y="1600200"/>
            <a:ext cx="5351040" cy="3975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a:lnSpc>
                <a:spcPct val="90000"/>
              </a:lnSpc>
              <a:spcBef>
                <a:spcPts val="1417"/>
              </a:spcBef>
            </a:pPr>
            <a:endParaRPr lang="en-US" sz="2800" b="0" strike="noStrike" spc="-1">
              <a:solidFill>
                <a:srgbClr val="FFFFFF"/>
              </a:solidFill>
              <a:latin typeface="Arial"/>
            </a:endParaRPr>
          </a:p>
          <a:p>
            <a:pPr marL="228600" indent="-324000">
              <a:lnSpc>
                <a:spcPct val="100000"/>
              </a:lnSpc>
              <a:spcBef>
                <a:spcPts val="1001"/>
              </a:spcBef>
              <a:buClr>
                <a:srgbClr val="FFFFFF"/>
              </a:buClr>
              <a:buSzPct val="45000"/>
              <a:buFont typeface="Wingdings" charset="2"/>
              <a:buChar char=""/>
              <a:tabLst>
                <a:tab pos="0" algn="l"/>
              </a:tabLst>
            </a:pPr>
            <a:r>
              <a:rPr lang="en-US" sz="3200" b="0" strike="noStrike" spc="-1">
                <a:solidFill>
                  <a:srgbClr val="FFFFFF"/>
                </a:solidFill>
                <a:latin typeface="Arial"/>
                <a:ea typeface="DejaVu Sans"/>
              </a:rPr>
              <a:t>Time</a:t>
            </a:r>
            <a:endParaRPr lang="en-US" sz="3200" b="0" strike="noStrike" spc="-1">
              <a:solidFill>
                <a:srgbClr val="FFFFFF"/>
              </a:solidFill>
              <a:latin typeface="Arial"/>
            </a:endParaRPr>
          </a:p>
          <a:p>
            <a:pPr marL="228600" indent="-324000">
              <a:lnSpc>
                <a:spcPct val="100000"/>
              </a:lnSpc>
              <a:spcBef>
                <a:spcPts val="1001"/>
              </a:spcBef>
              <a:buClr>
                <a:srgbClr val="FFFFFF"/>
              </a:buClr>
              <a:buSzPct val="45000"/>
              <a:buFont typeface="Wingdings" charset="2"/>
              <a:buChar char=""/>
              <a:tabLst>
                <a:tab pos="0" algn="l"/>
              </a:tabLst>
            </a:pPr>
            <a:r>
              <a:rPr lang="en-US" sz="3200" b="0" strike="noStrike" spc="-1">
                <a:solidFill>
                  <a:srgbClr val="FFFFFF"/>
                </a:solidFill>
                <a:latin typeface="Arial"/>
                <a:ea typeface="DejaVu Sans"/>
              </a:rPr>
              <a:t>Average case: O(n-m+1)</a:t>
            </a:r>
            <a:endParaRPr lang="en-US" sz="3200" b="0" strike="noStrike" spc="-1">
              <a:solidFill>
                <a:srgbClr val="FFFFFF"/>
              </a:solidFill>
              <a:latin typeface="Arial"/>
            </a:endParaRPr>
          </a:p>
          <a:p>
            <a:pPr marL="228600" indent="-324000">
              <a:lnSpc>
                <a:spcPct val="100000"/>
              </a:lnSpc>
              <a:spcBef>
                <a:spcPts val="1001"/>
              </a:spcBef>
              <a:buClr>
                <a:srgbClr val="FFFFFF"/>
              </a:buClr>
              <a:buSzPct val="45000"/>
              <a:buFont typeface="Wingdings" charset="2"/>
              <a:buChar char=""/>
              <a:tabLst>
                <a:tab pos="0" algn="l"/>
              </a:tabLst>
            </a:pPr>
            <a:r>
              <a:rPr lang="en-US" sz="3200" b="0" strike="noStrike" spc="-1">
                <a:solidFill>
                  <a:srgbClr val="FFFFFF"/>
                </a:solidFill>
                <a:latin typeface="Arial"/>
                <a:ea typeface="DejaVu Sans"/>
              </a:rPr>
              <a:t>Worst case: O(mn)</a:t>
            </a:r>
            <a:endParaRPr lang="en-US" sz="3200" b="0" strike="noStrike" spc="-1">
              <a:solidFill>
                <a:srgbClr val="FFFFFF"/>
              </a:solidFill>
              <a:latin typeface="Arial"/>
            </a:endParaRPr>
          </a:p>
        </p:txBody>
      </p:sp>
      <p:sp>
        <p:nvSpPr>
          <p:cNvPr id="446" name="Rectangle 445"/>
          <p:cNvSpPr/>
          <p:nvPr/>
        </p:nvSpPr>
        <p:spPr>
          <a:xfrm>
            <a:off x="6305760" y="1600200"/>
            <a:ext cx="5351040" cy="3975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a:lnSpc>
                <a:spcPct val="90000"/>
              </a:lnSpc>
              <a:spcBef>
                <a:spcPts val="1417"/>
              </a:spcBef>
            </a:pPr>
            <a:endParaRPr lang="en-US" sz="2800" b="0" strike="noStrike" spc="-1">
              <a:solidFill>
                <a:srgbClr val="FFFFFF"/>
              </a:solidFill>
              <a:latin typeface="Arial"/>
            </a:endParaRPr>
          </a:p>
          <a:p>
            <a:pPr marL="228600" indent="-324000">
              <a:lnSpc>
                <a:spcPct val="100000"/>
              </a:lnSpc>
              <a:spcBef>
                <a:spcPts val="1001"/>
              </a:spcBef>
              <a:buClr>
                <a:srgbClr val="FFFFFF"/>
              </a:buClr>
              <a:buSzPct val="45000"/>
              <a:buFont typeface="Wingdings" charset="2"/>
              <a:buChar char=""/>
              <a:tabLst>
                <a:tab pos="0" algn="l"/>
              </a:tabLst>
            </a:pPr>
            <a:r>
              <a:rPr lang="en-US" sz="3200" b="0" strike="noStrike" spc="-1">
                <a:solidFill>
                  <a:srgbClr val="FFFFFF"/>
                </a:solidFill>
                <a:latin typeface="Arial"/>
                <a:ea typeface="DejaVu Sans"/>
              </a:rPr>
              <a:t>Space</a:t>
            </a:r>
            <a:endParaRPr lang="en-US" sz="3200" b="0" strike="noStrike" spc="-1">
              <a:solidFill>
                <a:srgbClr val="FFFFFF"/>
              </a:solidFill>
              <a:latin typeface="Arial"/>
            </a:endParaRPr>
          </a:p>
          <a:p>
            <a:pPr marL="228600" indent="-324000">
              <a:lnSpc>
                <a:spcPct val="100000"/>
              </a:lnSpc>
              <a:spcBef>
                <a:spcPts val="1001"/>
              </a:spcBef>
              <a:buClr>
                <a:srgbClr val="FFFFFF"/>
              </a:buClr>
              <a:buSzPct val="45000"/>
              <a:buFont typeface="Wingdings" charset="2"/>
              <a:buChar char=""/>
              <a:tabLst>
                <a:tab pos="0" algn="l"/>
              </a:tabLst>
            </a:pPr>
            <a:r>
              <a:rPr lang="en-US" sz="3200" b="0" strike="noStrike" spc="-1">
                <a:solidFill>
                  <a:srgbClr val="FFFFFF"/>
                </a:solidFill>
                <a:latin typeface="Arial"/>
                <a:ea typeface="DejaVu Sans"/>
              </a:rPr>
              <a:t>Average case: O(1)</a:t>
            </a:r>
            <a:endParaRPr lang="en-US" sz="3200" b="0" strike="noStrike" spc="-1">
              <a:solidFill>
                <a:srgbClr val="FFFFFF"/>
              </a:solidFill>
              <a:latin typeface="Arial"/>
            </a:endParaRPr>
          </a:p>
          <a:p>
            <a:pPr marL="228600" indent="-324000">
              <a:lnSpc>
                <a:spcPct val="100000"/>
              </a:lnSpc>
              <a:spcBef>
                <a:spcPts val="1001"/>
              </a:spcBef>
              <a:buClr>
                <a:srgbClr val="FFFFFF"/>
              </a:buClr>
              <a:buSzPct val="45000"/>
              <a:buFont typeface="Wingdings" charset="2"/>
              <a:buChar char=""/>
              <a:tabLst>
                <a:tab pos="0" algn="l"/>
              </a:tabLst>
            </a:pPr>
            <a:r>
              <a:rPr lang="en-US" sz="3200" b="0" strike="noStrike" spc="-1">
                <a:solidFill>
                  <a:srgbClr val="FFFFFF"/>
                </a:solidFill>
                <a:latin typeface="Arial"/>
                <a:ea typeface="DejaVu Sans"/>
              </a:rPr>
              <a:t>Worst case: O(1)</a:t>
            </a:r>
            <a:endParaRPr lang="en-US" sz="3200" b="0" strike="noStrike" spc="-1">
              <a:solidFill>
                <a:srgbClr val="FFFFFF"/>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47" name="PlaceHolder 1"/>
          <p:cNvSpPr>
            <a:spLocks noGrp="1"/>
          </p:cNvSpPr>
          <p:nvPr>
            <p:ph type="title"/>
          </p:nvPr>
        </p:nvSpPr>
        <p:spPr>
          <a:xfrm>
            <a:off x="609120" y="273600"/>
            <a:ext cx="10964520" cy="1139760"/>
          </a:xfrm>
          <a:prstGeom prst="rect">
            <a:avLst/>
          </a:prstGeom>
          <a:noFill/>
          <a:ln w="0">
            <a:noFill/>
          </a:ln>
        </p:spPr>
        <p:txBody>
          <a:bodyPr lIns="0" tIns="0" rIns="0" bIns="0" anchor="ctr">
            <a:noAutofit/>
          </a:bodyPr>
          <a:lstStyle/>
          <a:p>
            <a:pPr indent="0" algn="ctr">
              <a:lnSpc>
                <a:spcPct val="100000"/>
              </a:lnSpc>
              <a:buNone/>
              <a:tabLst>
                <a:tab pos="0" algn="l"/>
              </a:tabLst>
            </a:pPr>
            <a:r>
              <a:rPr lang="en-US" sz="4400" b="0" strike="noStrike" spc="-1">
                <a:solidFill>
                  <a:srgbClr val="FFFFFF"/>
                </a:solidFill>
                <a:latin typeface="Arial"/>
                <a:ea typeface="DejaVu Sans"/>
              </a:rPr>
              <a:t>Rabin-Karp Algorithm</a:t>
            </a:r>
            <a:endParaRPr lang="en-US" sz="4400" b="0" strike="noStrike" spc="-1">
              <a:solidFill>
                <a:srgbClr val="FFFFFF"/>
              </a:solidFill>
              <a:latin typeface="Arial"/>
            </a:endParaRPr>
          </a:p>
        </p:txBody>
      </p:sp>
      <p:sp>
        <p:nvSpPr>
          <p:cNvPr id="448" name="PlaceHolder 2"/>
          <p:cNvSpPr>
            <a:spLocks noGrp="1"/>
          </p:cNvSpPr>
          <p:nvPr>
            <p:ph/>
          </p:nvPr>
        </p:nvSpPr>
        <p:spPr>
          <a:xfrm>
            <a:off x="609120" y="1604520"/>
            <a:ext cx="5347800" cy="3972240"/>
          </a:xfrm>
          <a:prstGeom prst="rect">
            <a:avLst/>
          </a:prstGeom>
          <a:noFill/>
          <a:ln w="0">
            <a:noFill/>
          </a:ln>
        </p:spPr>
        <p:txBody>
          <a:bodyPr lIns="0" tIns="0" rIns="0" bIns="0" anchor="t">
            <a:normAutofit/>
          </a:bodyPr>
          <a:lstStyle/>
          <a:p>
            <a:pPr marL="432000" indent="0">
              <a:lnSpc>
                <a:spcPct val="100000"/>
              </a:lnSpc>
              <a:spcBef>
                <a:spcPts val="1417"/>
              </a:spcBef>
              <a:buNone/>
              <a:tabLst>
                <a:tab pos="0" algn="l"/>
              </a:tabLst>
            </a:pPr>
            <a:endParaRPr lang="en-US" sz="3200" b="0" strike="noStrike" spc="-1">
              <a:solidFill>
                <a:srgbClr val="FFFFFF"/>
              </a:solidFill>
              <a:latin typeface="Arial"/>
            </a:endParaRPr>
          </a:p>
          <a:p>
            <a:pPr marL="432000" indent="-324000">
              <a:lnSpc>
                <a:spcPct val="100000"/>
              </a:lnSpc>
              <a:spcBef>
                <a:spcPts val="1417"/>
              </a:spcBef>
              <a:buClr>
                <a:srgbClr val="FFFFFF"/>
              </a:buClr>
              <a:buSzPct val="45000"/>
              <a:buFont typeface="Wingdings" charset="2"/>
              <a:buChar char=""/>
              <a:tabLst>
                <a:tab pos="0" algn="l"/>
              </a:tabLst>
            </a:pPr>
            <a:r>
              <a:rPr lang="en-US" sz="3200" b="0" strike="noStrike" spc="-1">
                <a:solidFill>
                  <a:srgbClr val="FFFFFF"/>
                </a:solidFill>
                <a:latin typeface="Arial"/>
                <a:ea typeface="DejaVu Sans"/>
              </a:rPr>
              <a:t>Pros</a:t>
            </a:r>
            <a:endParaRPr lang="en-US" sz="3200" b="0" strike="noStrike" spc="-1">
              <a:solidFill>
                <a:srgbClr val="FFFFFF"/>
              </a:solidFill>
              <a:latin typeface="Arial"/>
            </a:endParaRPr>
          </a:p>
          <a:p>
            <a:pPr marL="864000" lvl="1" indent="-324000">
              <a:lnSpc>
                <a:spcPct val="100000"/>
              </a:lnSpc>
              <a:spcBef>
                <a:spcPts val="1134"/>
              </a:spcBef>
              <a:buClr>
                <a:srgbClr val="FFFFFF"/>
              </a:buClr>
              <a:buSzPct val="75000"/>
              <a:buFont typeface="Symbol"/>
              <a:buChar char=""/>
              <a:tabLst>
                <a:tab pos="0" algn="l"/>
              </a:tabLst>
            </a:pPr>
            <a:r>
              <a:rPr lang="en-US" sz="3200" b="0" strike="noStrike" spc="-1">
                <a:solidFill>
                  <a:srgbClr val="FFFFFF"/>
                </a:solidFill>
                <a:latin typeface="Arial"/>
                <a:ea typeface="DejaVu Sans"/>
              </a:rPr>
              <a:t>More space efficient than KMP and Boyer-Moore string matching algorithms</a:t>
            </a:r>
            <a:endParaRPr lang="en-US" sz="3200" b="0" strike="noStrike" spc="-1">
              <a:solidFill>
                <a:srgbClr val="FFFFFF"/>
              </a:solidFill>
              <a:latin typeface="Arial"/>
            </a:endParaRPr>
          </a:p>
        </p:txBody>
      </p:sp>
      <p:sp>
        <p:nvSpPr>
          <p:cNvPr id="449" name="PlaceHolder 3"/>
          <p:cNvSpPr>
            <a:spLocks noGrp="1"/>
          </p:cNvSpPr>
          <p:nvPr>
            <p:ph/>
          </p:nvPr>
        </p:nvSpPr>
        <p:spPr>
          <a:xfrm>
            <a:off x="6230160" y="1604520"/>
            <a:ext cx="5347800" cy="3972240"/>
          </a:xfrm>
          <a:prstGeom prst="rect">
            <a:avLst/>
          </a:prstGeom>
          <a:noFill/>
          <a:ln w="0">
            <a:noFill/>
          </a:ln>
        </p:spPr>
        <p:txBody>
          <a:bodyPr lIns="0" tIns="0" rIns="0" bIns="0" anchor="t">
            <a:normAutofit/>
          </a:bodyPr>
          <a:lstStyle/>
          <a:p>
            <a:pPr marL="457920" indent="0">
              <a:lnSpc>
                <a:spcPct val="100000"/>
              </a:lnSpc>
              <a:spcBef>
                <a:spcPts val="1417"/>
              </a:spcBef>
              <a:buNone/>
              <a:tabLst>
                <a:tab pos="0" algn="l"/>
              </a:tabLst>
            </a:pPr>
            <a:endParaRPr lang="en-US" sz="3200" b="0" strike="noStrike" spc="-1">
              <a:solidFill>
                <a:srgbClr val="FFFFFF"/>
              </a:solidFill>
              <a:latin typeface="Arial"/>
            </a:endParaRPr>
          </a:p>
          <a:p>
            <a:pPr marL="457920" indent="-343080">
              <a:lnSpc>
                <a:spcPct val="100000"/>
              </a:lnSpc>
              <a:spcBef>
                <a:spcPts val="1417"/>
              </a:spcBef>
              <a:buClr>
                <a:srgbClr val="FFFFFF"/>
              </a:buClr>
              <a:buSzPct val="45000"/>
              <a:buFont typeface="Wingdings" charset="2"/>
              <a:buChar char=""/>
              <a:tabLst>
                <a:tab pos="0" algn="l"/>
              </a:tabLst>
            </a:pPr>
            <a:r>
              <a:rPr lang="en-US" sz="3200" b="0" strike="noStrike" spc="-1">
                <a:solidFill>
                  <a:srgbClr val="FFFFFF"/>
                </a:solidFill>
                <a:latin typeface="Arial"/>
                <a:ea typeface="DejaVu Sans"/>
              </a:rPr>
              <a:t>Cons</a:t>
            </a:r>
            <a:endParaRPr lang="en-US" sz="3200" b="0" strike="noStrike" spc="-1">
              <a:solidFill>
                <a:srgbClr val="FFFFFF"/>
              </a:solidFill>
              <a:latin typeface="Arial"/>
            </a:endParaRPr>
          </a:p>
          <a:p>
            <a:pPr marL="917640" lvl="1" indent="-343080">
              <a:lnSpc>
                <a:spcPct val="100000"/>
              </a:lnSpc>
              <a:spcBef>
                <a:spcPts val="1134"/>
              </a:spcBef>
              <a:buClr>
                <a:srgbClr val="FFFFFF"/>
              </a:buClr>
              <a:buSzPct val="75000"/>
              <a:buFont typeface="Symbol"/>
              <a:buChar char=""/>
              <a:tabLst>
                <a:tab pos="0" algn="l"/>
              </a:tabLst>
            </a:pPr>
            <a:r>
              <a:rPr lang="en-US" sz="3200" b="0" strike="noStrike" spc="-1">
                <a:solidFill>
                  <a:srgbClr val="FFFFFF"/>
                </a:solidFill>
                <a:latin typeface="Arial"/>
                <a:ea typeface="DejaVu Sans"/>
              </a:rPr>
              <a:t>There could be more spurious hits than necessary since the number of integers in the range [0,p]</a:t>
            </a:r>
            <a:endParaRPr lang="en-US" sz="3200" b="0" strike="noStrike" spc="-1">
              <a:solidFill>
                <a:srgbClr val="FFFFFF"/>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50" name="PlaceHolder 1"/>
          <p:cNvSpPr>
            <a:spLocks noGrp="1"/>
          </p:cNvSpPr>
          <p:nvPr>
            <p:ph type="title"/>
          </p:nvPr>
        </p:nvSpPr>
        <p:spPr>
          <a:xfrm>
            <a:off x="609120" y="273600"/>
            <a:ext cx="10965960" cy="1141200"/>
          </a:xfrm>
          <a:prstGeom prst="rect">
            <a:avLst/>
          </a:prstGeom>
          <a:noFill/>
          <a:ln w="0">
            <a:noFill/>
          </a:ln>
        </p:spPr>
        <p:txBody>
          <a:bodyPr lIns="0" tIns="0" rIns="0" bIns="0" anchor="ctr">
            <a:noAutofit/>
          </a:bodyPr>
          <a:lstStyle/>
          <a:p>
            <a:pPr indent="0" algn="ctr">
              <a:lnSpc>
                <a:spcPct val="100000"/>
              </a:lnSpc>
              <a:buNone/>
              <a:tabLst>
                <a:tab pos="0" algn="l"/>
              </a:tabLst>
            </a:pPr>
            <a:r>
              <a:rPr lang="en-US" sz="4400" b="0" strike="noStrike" spc="-1" dirty="0">
                <a:solidFill>
                  <a:srgbClr val="FFFFFF"/>
                </a:solidFill>
                <a:latin typeface="Arial"/>
                <a:ea typeface="DejaVu Sans"/>
              </a:rPr>
              <a:t>Fingerprint Function False Match</a:t>
            </a:r>
            <a:endParaRPr lang="en-US" sz="4400" b="0" strike="noStrike" spc="-1" dirty="0">
              <a:solidFill>
                <a:srgbClr val="FFFFFF"/>
              </a:solidFill>
              <a:latin typeface="Arial"/>
            </a:endParaRPr>
          </a:p>
        </p:txBody>
      </p:sp>
      <mc:AlternateContent xmlns:mc="http://schemas.openxmlformats.org/markup-compatibility/2006">
        <mc:Choice xmlns:a14="http://schemas.microsoft.com/office/drawing/2010/main" Requires="a14">
          <p:sp>
            <p:nvSpPr>
              <p:cNvPr id="451" name="PlaceHolder 2"/>
              <p:cNvSpPr>
                <a:spLocks noGrp="1"/>
              </p:cNvSpPr>
              <p:nvPr>
                <p:ph/>
              </p:nvPr>
            </p:nvSpPr>
            <p:spPr>
              <a:xfrm>
                <a:off x="609120" y="1604520"/>
                <a:ext cx="10965960" cy="3973680"/>
              </a:xfrm>
              <a:prstGeom prst="rect">
                <a:avLst/>
              </a:prstGeom>
              <a:noFill/>
              <a:ln w="0">
                <a:noFill/>
              </a:ln>
            </p:spPr>
            <p:txBody>
              <a:bodyPr lIns="0" tIns="0" rIns="0" bIns="0" anchor="t">
                <a:normAutofit fontScale="92500" lnSpcReduction="10000"/>
              </a:bodyPr>
              <a:lstStyle/>
              <a:p>
                <a:pPr marL="432000" indent="0">
                  <a:lnSpc>
                    <a:spcPct val="100000"/>
                  </a:lnSpc>
                  <a:spcBef>
                    <a:spcPts val="1417"/>
                  </a:spcBef>
                  <a:buNone/>
                  <a:tabLst>
                    <a:tab pos="0" algn="l"/>
                  </a:tabLst>
                </a:pPr>
                <a:endParaRPr lang="en-US" sz="3200" b="0" strike="noStrike" spc="-1" dirty="0">
                  <a:solidFill>
                    <a:srgbClr val="FFFFFF"/>
                  </a:solidFill>
                  <a:latin typeface="Arial"/>
                </a:endParaRPr>
              </a:p>
              <a:p>
                <a:pPr marL="432000" indent="-324000">
                  <a:lnSpc>
                    <a:spcPct val="100000"/>
                  </a:lnSpc>
                  <a:spcBef>
                    <a:spcPts val="1417"/>
                  </a:spcBef>
                  <a:buClr>
                    <a:srgbClr val="FFFFFF"/>
                  </a:buClr>
                  <a:buSzPct val="45000"/>
                  <a:buFont typeface="Wingdings" charset="2"/>
                  <a:buChar char=""/>
                  <a:tabLst>
                    <a:tab pos="0" algn="l"/>
                  </a:tabLst>
                </a:pPr>
                <a:r>
                  <a:rPr lang="en-US" sz="3200" b="0" strike="noStrike" spc="-1" dirty="0">
                    <a:solidFill>
                      <a:srgbClr val="FFFFFF"/>
                    </a:solidFill>
                    <a:latin typeface="Arial"/>
                    <a:ea typeface="DejaVu Sans"/>
                  </a:rPr>
                  <a:t>A false match is said to occur if for some r such that X(r) </a:t>
                </a:r>
                <a:r>
                  <a:rPr lang="en-US" sz="3200" b="0" strike="noStrike" spc="-1" dirty="0">
                    <a:solidFill>
                      <a:srgbClr val="FFFFFF"/>
                    </a:solidFill>
                    <a:latin typeface="DejaVu Sans"/>
                    <a:ea typeface="DejaVu Sans"/>
                  </a:rPr>
                  <a:t>≠ Y(r), the algorithm determines that </a:t>
                </a:r>
                <a14:m>
                  <m:oMath xmlns:m="http://schemas.openxmlformats.org/officeDocument/2006/math">
                    <m:sSub>
                      <m:sSubPr>
                        <m:ctrlPr>
                          <a:rPr lang="en-US" sz="3200" b="0" i="1" strike="noStrike" spc="-1" smtClean="0">
                            <a:solidFill>
                              <a:srgbClr val="FFFFFF"/>
                            </a:solidFill>
                            <a:latin typeface="Cambria Math" panose="02040503050406030204" pitchFamily="18" charset="0"/>
                          </a:rPr>
                        </m:ctrlPr>
                      </m:sSubPr>
                      <m:e>
                        <m:r>
                          <a:rPr lang="en-US" sz="3200" b="0" i="1" strike="noStrike" spc="-1" smtClean="0">
                            <a:solidFill>
                              <a:srgbClr val="FFFFFF"/>
                            </a:solidFill>
                            <a:latin typeface="Cambria Math" panose="02040503050406030204" pitchFamily="18" charset="0"/>
                          </a:rPr>
                          <m:t>𝑎</m:t>
                        </m:r>
                      </m:e>
                      <m:sub>
                        <m:r>
                          <a:rPr lang="en-US" sz="3200" b="0" i="1" strike="noStrike" spc="-1" smtClean="0">
                            <a:solidFill>
                              <a:srgbClr val="FFFFFF"/>
                            </a:solidFill>
                            <a:latin typeface="Cambria Math" panose="02040503050406030204" pitchFamily="18" charset="0"/>
                          </a:rPr>
                          <m:t>𝑝𝑖</m:t>
                        </m:r>
                      </m:sub>
                    </m:sSub>
                    <m:d>
                      <m:dPr>
                        <m:ctrlPr>
                          <a:rPr lang="en-US" sz="3200" b="0" i="1" strike="noStrike" spc="-1" smtClean="0">
                            <a:solidFill>
                              <a:srgbClr val="FFFFFF"/>
                            </a:solidFill>
                            <a:latin typeface="Cambria Math" panose="02040503050406030204" pitchFamily="18" charset="0"/>
                          </a:rPr>
                        </m:ctrlPr>
                      </m:dPr>
                      <m:e>
                        <m:r>
                          <a:rPr lang="en-US" sz="3200" b="0" i="1" strike="noStrike" spc="-1" smtClean="0">
                            <a:solidFill>
                              <a:srgbClr val="FFFFFF"/>
                            </a:solidFill>
                            <a:latin typeface="Cambria Math" panose="02040503050406030204" pitchFamily="18" charset="0"/>
                          </a:rPr>
                          <m:t>𝑟</m:t>
                        </m:r>
                      </m:e>
                    </m:d>
                    <m:r>
                      <a:rPr lang="en-US" sz="3200" b="0" i="1" strike="noStrike" spc="-1" smtClean="0">
                        <a:solidFill>
                          <a:srgbClr val="FFFFFF"/>
                        </a:solidFill>
                        <a:latin typeface="Cambria Math" panose="02040503050406030204" pitchFamily="18" charset="0"/>
                      </a:rPr>
                      <m:t>=</m:t>
                    </m:r>
                    <m:sSub>
                      <m:sSubPr>
                        <m:ctrlPr>
                          <a:rPr lang="en-US" sz="3200" b="0" i="1" strike="noStrike" spc="-1" smtClean="0">
                            <a:solidFill>
                              <a:srgbClr val="FFFFFF"/>
                            </a:solidFill>
                            <a:latin typeface="Cambria Math" panose="02040503050406030204" pitchFamily="18" charset="0"/>
                          </a:rPr>
                        </m:ctrlPr>
                      </m:sSubPr>
                      <m:e>
                        <m:r>
                          <a:rPr lang="en-US" sz="3200" b="0" i="1" strike="noStrike" spc="-1" smtClean="0">
                            <a:solidFill>
                              <a:srgbClr val="FFFFFF"/>
                            </a:solidFill>
                            <a:latin typeface="Cambria Math" panose="02040503050406030204" pitchFamily="18" charset="0"/>
                          </a:rPr>
                          <m:t>𝑏</m:t>
                        </m:r>
                      </m:e>
                      <m:sub>
                        <m:r>
                          <a:rPr lang="en-US" sz="3200" b="0" i="1" strike="noStrike" spc="-1" smtClean="0">
                            <a:solidFill>
                              <a:srgbClr val="FFFFFF"/>
                            </a:solidFill>
                            <a:latin typeface="Cambria Math" panose="02040503050406030204" pitchFamily="18" charset="0"/>
                          </a:rPr>
                          <m:t>𝑝𝑖</m:t>
                        </m:r>
                      </m:sub>
                    </m:sSub>
                    <m:d>
                      <m:dPr>
                        <m:ctrlPr>
                          <a:rPr lang="en-US" sz="3200" b="0" i="1" strike="noStrike" spc="-1" smtClean="0">
                            <a:solidFill>
                              <a:srgbClr val="FFFFFF"/>
                            </a:solidFill>
                            <a:latin typeface="Cambria Math" panose="02040503050406030204" pitchFamily="18" charset="0"/>
                          </a:rPr>
                        </m:ctrlPr>
                      </m:dPr>
                      <m:e>
                        <m:r>
                          <a:rPr lang="en-US" sz="3200" b="0" i="1" strike="noStrike" spc="-1" smtClean="0">
                            <a:solidFill>
                              <a:srgbClr val="FFFFFF"/>
                            </a:solidFill>
                            <a:latin typeface="Cambria Math" panose="02040503050406030204" pitchFamily="18" charset="0"/>
                          </a:rPr>
                          <m:t>𝑟</m:t>
                        </m:r>
                      </m:e>
                    </m:d>
                  </m:oMath>
                </a14:m>
                <a:r>
                  <a:rPr lang="en-US" sz="3200" b="0" strike="noStrike" spc="-1" dirty="0">
                    <a:solidFill>
                      <a:srgbClr val="FFFFFF"/>
                    </a:solidFill>
                    <a:latin typeface="Arial"/>
                    <a:ea typeface="DejaVu Sans"/>
                  </a:rPr>
                  <a:t> for all </a:t>
                </a:r>
                <a:r>
                  <a:rPr lang="en-US" sz="3200" b="0" strike="noStrike" spc="-1" dirty="0" err="1">
                    <a:solidFill>
                      <a:srgbClr val="FFFFFF"/>
                    </a:solidFill>
                    <a:latin typeface="Arial"/>
                    <a:ea typeface="DejaVu Sans"/>
                  </a:rPr>
                  <a:t>i</a:t>
                </a:r>
                <a:r>
                  <a:rPr lang="en-US" sz="3200" b="0" strike="noStrike" spc="-1" dirty="0">
                    <a:solidFill>
                      <a:srgbClr val="FFFFFF"/>
                    </a:solidFill>
                    <a:latin typeface="Arial"/>
                    <a:ea typeface="DejaVu Sans"/>
                  </a:rPr>
                  <a:t> = 1,2,…,k</a:t>
                </a:r>
              </a:p>
              <a:p>
                <a:pPr marL="432000" indent="-324000">
                  <a:lnSpc>
                    <a:spcPct val="100000"/>
                  </a:lnSpc>
                  <a:spcBef>
                    <a:spcPts val="1417"/>
                  </a:spcBef>
                  <a:buClr>
                    <a:srgbClr val="FFFFFF"/>
                  </a:buClr>
                  <a:buSzPct val="45000"/>
                  <a:buFont typeface="Wingdings" charset="2"/>
                  <a:buChar char=""/>
                  <a:tabLst>
                    <a:tab pos="0" algn="l"/>
                  </a:tabLst>
                </a:pPr>
                <a:r>
                  <a:rPr lang="en-US" sz="3200" b="0" strike="noStrike" spc="-1" dirty="0">
                    <a:solidFill>
                      <a:srgbClr val="FFFFFF"/>
                    </a:solidFill>
                    <a:latin typeface="Arial"/>
                    <a:ea typeface="DejaVu Sans"/>
                  </a:rPr>
                  <a:t>A</a:t>
                </a:r>
                <a:r>
                  <a:rPr lang="pt-BR" sz="3200" b="0" strike="noStrike" spc="-1" dirty="0">
                    <a:solidFill>
                      <a:srgbClr val="FFFFFF"/>
                    </a:solidFill>
                    <a:latin typeface="Arial"/>
                    <a:ea typeface="DejaVu Sans"/>
                  </a:rPr>
                  <a:t>ccording to the paper,</a:t>
                </a:r>
                <a:r>
                  <a:rPr lang="en-US" sz="3200" b="0" strike="noStrike" spc="-1" dirty="0">
                    <a:solidFill>
                      <a:srgbClr val="FFFFFF"/>
                    </a:solidFill>
                    <a:latin typeface="Arial"/>
                    <a:ea typeface="DejaVu Sans"/>
                  </a:rPr>
                  <a:t> the probability of a false match is extremely low </a:t>
                </a:r>
                <a:r>
                  <a:rPr lang="pt-BR" sz="3200" b="0" strike="noStrike" spc="-1" dirty="0">
                    <a:solidFill>
                      <a:srgbClr val="FFFFFF"/>
                    </a:solidFill>
                    <a:latin typeface="Arial"/>
                    <a:ea typeface="DejaVu Sans"/>
                  </a:rPr>
                  <a:t>2.511 / (m - n + 1), and the maximum number of false matches is m-n+1, so the time spent detecting false matches bounded above by the size (n) of the input text</a:t>
                </a:r>
                <a:endParaRPr lang="en-US" sz="3200" b="0" strike="noStrike" spc="-1" dirty="0">
                  <a:solidFill>
                    <a:srgbClr val="FFFFFF"/>
                  </a:solidFill>
                  <a:latin typeface="Arial"/>
                </a:endParaRPr>
              </a:p>
            </p:txBody>
          </p:sp>
        </mc:Choice>
        <mc:Fallback>
          <p:sp>
            <p:nvSpPr>
              <p:cNvPr id="451" name="PlaceHolder 2"/>
              <p:cNvSpPr>
                <a:spLocks noGrp="1" noRot="1" noChangeAspect="1" noMove="1" noResize="1" noEditPoints="1" noAdjustHandles="1" noChangeArrowheads="1" noChangeShapeType="1" noTextEdit="1"/>
              </p:cNvSpPr>
              <p:nvPr>
                <p:ph/>
              </p:nvPr>
            </p:nvSpPr>
            <p:spPr>
              <a:xfrm>
                <a:off x="609120" y="1604520"/>
                <a:ext cx="10965960" cy="3973680"/>
              </a:xfrm>
              <a:prstGeom prst="rect">
                <a:avLst/>
              </a:prstGeom>
              <a:blipFill>
                <a:blip r:embed="rId2"/>
                <a:stretch>
                  <a:fillRect r="-2668"/>
                </a:stretch>
              </a:blipFill>
              <a:ln w="0">
                <a:noFill/>
              </a:ln>
            </p:spPr>
            <p:txBody>
              <a:bodyPr/>
              <a:lstStyle/>
              <a:p>
                <a:r>
                  <a:rPr lang="en-US">
                    <a:noFill/>
                  </a:rPr>
                  <a:t> </a:t>
                </a:r>
              </a:p>
            </p:txBody>
          </p:sp>
        </mc:Fallback>
      </mc:AlternateContent>
      <p:sp>
        <p:nvSpPr>
          <p:cNvPr id="452" name="Rectangle 403"/>
          <p:cNvSpPr/>
          <p:nvPr/>
        </p:nvSpPr>
        <p:spPr>
          <a:xfrm>
            <a:off x="7543800" y="3311280"/>
            <a:ext cx="454320" cy="343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endParaRPr lang="en-US" sz="1800" b="0" strike="noStrike" spc="-1">
              <a:solidFill>
                <a:srgbClr val="FFFFFF"/>
              </a:solidFill>
              <a:latin typeface="Arial"/>
              <a:ea typeface="DejaVu Sans"/>
            </a:endParaRPr>
          </a:p>
        </p:txBody>
      </p:sp>
      <p:sp>
        <p:nvSpPr>
          <p:cNvPr id="453" name="Rectangle 404"/>
          <p:cNvSpPr/>
          <p:nvPr/>
        </p:nvSpPr>
        <p:spPr>
          <a:xfrm>
            <a:off x="8001000" y="3657600"/>
            <a:ext cx="682920" cy="399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2200" b="0" strike="noStrike" spc="-1">
              <a:solidFill>
                <a:srgbClr val="FFFFFF"/>
              </a:solidFill>
              <a:latin typeface="Arial"/>
              <a:ea typeface="DejaVu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54" name="PlaceHolder 1"/>
          <p:cNvSpPr>
            <a:spLocks noGrp="1"/>
          </p:cNvSpPr>
          <p:nvPr>
            <p:ph type="title"/>
          </p:nvPr>
        </p:nvSpPr>
        <p:spPr>
          <a:xfrm>
            <a:off x="609120" y="273600"/>
            <a:ext cx="10966680" cy="1141920"/>
          </a:xfrm>
          <a:prstGeom prst="rect">
            <a:avLst/>
          </a:prstGeom>
          <a:noFill/>
          <a:ln w="0">
            <a:noFill/>
          </a:ln>
        </p:spPr>
        <p:txBody>
          <a:bodyPr lIns="0" tIns="0" rIns="0" bIns="0" anchor="ctr">
            <a:noAutofit/>
          </a:bodyPr>
          <a:lstStyle/>
          <a:p>
            <a:pPr indent="0" algn="ctr">
              <a:lnSpc>
                <a:spcPct val="100000"/>
              </a:lnSpc>
              <a:buNone/>
              <a:tabLst>
                <a:tab pos="0" algn="l"/>
              </a:tabLst>
            </a:pPr>
            <a:r>
              <a:rPr lang="en-US" sz="4400" b="0" strike="noStrike" spc="-1">
                <a:solidFill>
                  <a:srgbClr val="FFFFFF"/>
                </a:solidFill>
                <a:latin typeface="Arial"/>
                <a:ea typeface="DejaVu Sans"/>
              </a:rPr>
              <a:t>Why this algorithm is at least a level 3</a:t>
            </a:r>
            <a:endParaRPr lang="en-US" sz="4400" b="0" strike="noStrike" spc="-1">
              <a:solidFill>
                <a:srgbClr val="FFFFFF"/>
              </a:solidFill>
              <a:latin typeface="Arial"/>
            </a:endParaRPr>
          </a:p>
        </p:txBody>
      </p:sp>
      <p:sp>
        <p:nvSpPr>
          <p:cNvPr id="455" name="PlaceHolder 2"/>
          <p:cNvSpPr>
            <a:spLocks noGrp="1"/>
          </p:cNvSpPr>
          <p:nvPr>
            <p:ph/>
          </p:nvPr>
        </p:nvSpPr>
        <p:spPr>
          <a:xfrm>
            <a:off x="609120" y="1604520"/>
            <a:ext cx="10966680" cy="3974400"/>
          </a:xfrm>
          <a:prstGeom prst="rect">
            <a:avLst/>
          </a:prstGeom>
          <a:noFill/>
          <a:ln w="0">
            <a:noFill/>
          </a:ln>
        </p:spPr>
        <p:txBody>
          <a:bodyPr lIns="0" tIns="0" rIns="0" bIns="0" anchor="t">
            <a:normAutofit/>
          </a:bodyPr>
          <a:lstStyle/>
          <a:p>
            <a:pPr marL="459360" indent="0">
              <a:lnSpc>
                <a:spcPct val="100000"/>
              </a:lnSpc>
              <a:spcBef>
                <a:spcPts val="1417"/>
              </a:spcBef>
              <a:buNone/>
              <a:tabLst>
                <a:tab pos="0" algn="l"/>
              </a:tabLst>
            </a:pPr>
            <a:endParaRPr lang="en-US" sz="3200" b="0" strike="noStrike" spc="-1">
              <a:solidFill>
                <a:srgbClr val="FFFFFF"/>
              </a:solidFill>
              <a:latin typeface="Arial"/>
            </a:endParaRPr>
          </a:p>
          <a:p>
            <a:pPr marL="459360" indent="-344520">
              <a:lnSpc>
                <a:spcPct val="100000"/>
              </a:lnSpc>
              <a:spcBef>
                <a:spcPts val="1417"/>
              </a:spcBef>
              <a:buClr>
                <a:srgbClr val="FFFFFF"/>
              </a:buClr>
              <a:buSzPct val="45000"/>
              <a:buFont typeface="Wingdings" charset="2"/>
              <a:buChar char=""/>
              <a:tabLst>
                <a:tab pos="0" algn="l"/>
              </a:tabLst>
            </a:pPr>
            <a:r>
              <a:rPr lang="en-US" sz="3200" b="0" strike="noStrike" spc="-1">
                <a:solidFill>
                  <a:srgbClr val="FFFFFF"/>
                </a:solidFill>
                <a:latin typeface="Arial"/>
                <a:ea typeface="DejaVu Sans"/>
              </a:rPr>
              <a:t>The algorithm uses a fingerprint function that does not takes up space with respect to the input parameters while also having a linear runtime, on average, which makes it the most space efficient one between KMP and Boyer-Moore.</a:t>
            </a:r>
            <a:endParaRPr lang="en-US" sz="3200" b="0" strike="noStrike" spc="-1">
              <a:solidFill>
                <a:srgbClr val="FFFFFF"/>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56" name="PlaceHolder 1"/>
          <p:cNvSpPr>
            <a:spLocks noGrp="1"/>
          </p:cNvSpPr>
          <p:nvPr>
            <p:ph type="title"/>
          </p:nvPr>
        </p:nvSpPr>
        <p:spPr>
          <a:xfrm>
            <a:off x="723600" y="723960"/>
            <a:ext cx="10735560" cy="1098720"/>
          </a:xfrm>
          <a:prstGeom prst="rect">
            <a:avLst/>
          </a:prstGeom>
          <a:noFill/>
          <a:ln w="0">
            <a:noFill/>
          </a:ln>
        </p:spPr>
        <p:txBody>
          <a:bodyPr lIns="0" tIns="0" rIns="0" bIns="0" anchor="b">
            <a:noAutofit/>
          </a:bodyPr>
          <a:lstStyle/>
          <a:p>
            <a:pPr indent="0" algn="ctr">
              <a:lnSpc>
                <a:spcPct val="100000"/>
              </a:lnSpc>
              <a:buNone/>
              <a:tabLst>
                <a:tab pos="0" algn="l"/>
              </a:tabLst>
            </a:pPr>
            <a:r>
              <a:rPr lang="en-US" sz="2400" b="1" strike="noStrike" spc="-1">
                <a:solidFill>
                  <a:srgbClr val="FFFFFF"/>
                </a:solidFill>
                <a:latin typeface="Arial Black"/>
                <a:ea typeface="DejaVu Sans"/>
              </a:rPr>
              <a:t>References</a:t>
            </a:r>
            <a:endParaRPr lang="en-US" sz="2400" b="0" strike="noStrike" spc="-1">
              <a:solidFill>
                <a:srgbClr val="FFFFFF"/>
              </a:solidFill>
              <a:latin typeface="Arial"/>
            </a:endParaRPr>
          </a:p>
        </p:txBody>
      </p:sp>
      <p:sp>
        <p:nvSpPr>
          <p:cNvPr id="457" name="PlaceHolder 2"/>
          <p:cNvSpPr>
            <a:spLocks noGrp="1"/>
          </p:cNvSpPr>
          <p:nvPr>
            <p:ph/>
          </p:nvPr>
        </p:nvSpPr>
        <p:spPr>
          <a:xfrm>
            <a:off x="723600" y="2342520"/>
            <a:ext cx="10735560" cy="3747960"/>
          </a:xfrm>
          <a:prstGeom prst="rect">
            <a:avLst/>
          </a:prstGeom>
          <a:noFill/>
          <a:ln w="0">
            <a:noFill/>
          </a:ln>
        </p:spPr>
        <p:txBody>
          <a:bodyPr lIns="0" tIns="0" rIns="0" bIns="0" anchor="t">
            <a:noAutofit/>
          </a:bodyPr>
          <a:lstStyle/>
          <a:p>
            <a:pPr marL="514440" indent="-285840">
              <a:lnSpc>
                <a:spcPct val="150000"/>
              </a:lnSpc>
              <a:spcBef>
                <a:spcPts val="1001"/>
              </a:spcBef>
              <a:spcAft>
                <a:spcPts val="1001"/>
              </a:spcAft>
              <a:buClr>
                <a:srgbClr val="FFFFFF"/>
              </a:buClr>
              <a:buFont typeface="StarSymbol"/>
              <a:buChar char="-"/>
              <a:tabLst>
                <a:tab pos="0" algn="l"/>
              </a:tabLst>
            </a:pPr>
            <a:r>
              <a:rPr lang="en-US" sz="1800" b="0" strike="noStrike" spc="-1">
                <a:solidFill>
                  <a:srgbClr val="FFFFFF"/>
                </a:solidFill>
                <a:latin typeface="Arial"/>
                <a:ea typeface="DejaVu Sans"/>
              </a:rPr>
              <a:t>R. M. Karp and M. O. Rabin, "Efficient randomized pattern-matching algorithms," in IBM Journal of Research and Development, vol. 31, no. 2, pp. 249-260, March 1987, doi: 10.1147/rd.312.0249.</a:t>
            </a:r>
            <a:endParaRPr lang="en-US" sz="1800" b="0" strike="noStrike" spc="-1">
              <a:solidFill>
                <a:srgbClr val="FFFFFF"/>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PlaceHolder 1"/>
          <p:cNvSpPr>
            <a:spLocks noGrp="1"/>
          </p:cNvSpPr>
          <p:nvPr>
            <p:ph type="title"/>
          </p:nvPr>
        </p:nvSpPr>
        <p:spPr>
          <a:xfrm>
            <a:off x="1104480" y="1122480"/>
            <a:ext cx="9973800" cy="2381760"/>
          </a:xfrm>
          <a:prstGeom prst="rect">
            <a:avLst/>
          </a:prstGeom>
          <a:noFill/>
          <a:ln w="0">
            <a:noFill/>
          </a:ln>
        </p:spPr>
        <p:txBody>
          <a:bodyPr lIns="0" tIns="0" rIns="0" bIns="0" anchor="b">
            <a:normAutofit/>
          </a:bodyPr>
          <a:lstStyle/>
          <a:p>
            <a:pPr indent="0" algn="ctr">
              <a:lnSpc>
                <a:spcPct val="100000"/>
              </a:lnSpc>
              <a:buNone/>
              <a:tabLst>
                <a:tab pos="0" algn="l"/>
              </a:tabLst>
            </a:pPr>
            <a:r>
              <a:rPr lang="en-US" sz="3200" b="1" strike="noStrike" spc="-1">
                <a:solidFill>
                  <a:srgbClr val="000000"/>
                </a:solidFill>
                <a:latin typeface="Arial Black"/>
                <a:ea typeface="DejaVu Sans"/>
              </a:rPr>
              <a:t>Thank you for reading</a:t>
            </a:r>
            <a:endParaRPr lang="en-US" sz="32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18" name="PlaceHolder 1"/>
          <p:cNvSpPr>
            <a:spLocks noGrp="1"/>
          </p:cNvSpPr>
          <p:nvPr>
            <p:ph type="title"/>
          </p:nvPr>
        </p:nvSpPr>
        <p:spPr>
          <a:xfrm>
            <a:off x="609120" y="273600"/>
            <a:ext cx="10964520" cy="1139760"/>
          </a:xfrm>
          <a:prstGeom prst="rect">
            <a:avLst/>
          </a:prstGeom>
          <a:noFill/>
          <a:ln w="0">
            <a:noFill/>
          </a:ln>
        </p:spPr>
        <p:txBody>
          <a:bodyPr lIns="0" tIns="0" rIns="0" bIns="0" anchor="ctr">
            <a:noAutofit/>
          </a:bodyPr>
          <a:lstStyle/>
          <a:p>
            <a:pPr indent="0" algn="ctr">
              <a:lnSpc>
                <a:spcPct val="100000"/>
              </a:lnSpc>
              <a:buNone/>
              <a:tabLst>
                <a:tab pos="0" algn="l"/>
              </a:tabLst>
            </a:pPr>
            <a:r>
              <a:rPr lang="en-US" sz="4400" b="0" strike="noStrike" spc="-1">
                <a:solidFill>
                  <a:srgbClr val="FFFFFF"/>
                </a:solidFill>
                <a:latin typeface="Arial"/>
                <a:ea typeface="DejaVu Sans"/>
              </a:rPr>
              <a:t>Input/Output</a:t>
            </a:r>
            <a:endParaRPr lang="en-US" sz="4400" b="0" strike="noStrike" spc="-1">
              <a:solidFill>
                <a:srgbClr val="FFFFFF"/>
              </a:solidFill>
              <a:latin typeface="Arial"/>
            </a:endParaRPr>
          </a:p>
        </p:txBody>
      </p:sp>
      <p:sp>
        <p:nvSpPr>
          <p:cNvPr id="419" name="PlaceHolder 2"/>
          <p:cNvSpPr>
            <a:spLocks noGrp="1"/>
          </p:cNvSpPr>
          <p:nvPr>
            <p:ph/>
          </p:nvPr>
        </p:nvSpPr>
        <p:spPr>
          <a:xfrm>
            <a:off x="609120" y="1604520"/>
            <a:ext cx="5347800" cy="3972240"/>
          </a:xfrm>
          <a:prstGeom prst="rect">
            <a:avLst/>
          </a:prstGeom>
          <a:noFill/>
          <a:ln w="0">
            <a:noFill/>
          </a:ln>
        </p:spPr>
        <p:txBody>
          <a:bodyPr lIns="0" tIns="0" rIns="0" bIns="0" anchor="t">
            <a:normAutofit/>
          </a:bodyPr>
          <a:lstStyle/>
          <a:p>
            <a:pPr marL="432000" indent="0">
              <a:lnSpc>
                <a:spcPct val="100000"/>
              </a:lnSpc>
              <a:spcBef>
                <a:spcPts val="1417"/>
              </a:spcBef>
              <a:buNone/>
              <a:tabLst>
                <a:tab pos="0" algn="l"/>
              </a:tabLst>
            </a:pPr>
            <a:endParaRPr lang="en-US" sz="3200" b="0" strike="noStrike" spc="-1">
              <a:solidFill>
                <a:srgbClr val="FFFFFF"/>
              </a:solidFill>
              <a:latin typeface="Arial"/>
            </a:endParaRPr>
          </a:p>
          <a:p>
            <a:pPr marL="432000" indent="-324000">
              <a:lnSpc>
                <a:spcPct val="100000"/>
              </a:lnSpc>
              <a:spcBef>
                <a:spcPts val="1417"/>
              </a:spcBef>
              <a:buClr>
                <a:srgbClr val="FFFFFF"/>
              </a:buClr>
              <a:buSzPct val="45000"/>
              <a:buFont typeface="Wingdings" charset="2"/>
              <a:buChar char=""/>
              <a:tabLst>
                <a:tab pos="0" algn="l"/>
              </a:tabLst>
            </a:pPr>
            <a:r>
              <a:rPr lang="en-US" sz="3200" b="0" strike="noStrike" spc="-1">
                <a:solidFill>
                  <a:srgbClr val="FFFFFF"/>
                </a:solidFill>
                <a:latin typeface="Arial"/>
                <a:ea typeface="DejaVu Sans"/>
              </a:rPr>
              <a:t>Input</a:t>
            </a:r>
            <a:endParaRPr lang="en-US" sz="3200" b="0" strike="noStrike" spc="-1">
              <a:solidFill>
                <a:srgbClr val="FFFFFF"/>
              </a:solidFill>
              <a:latin typeface="Arial"/>
            </a:endParaRPr>
          </a:p>
          <a:p>
            <a:pPr marL="864000" lvl="1" indent="-324000">
              <a:lnSpc>
                <a:spcPct val="100000"/>
              </a:lnSpc>
              <a:spcBef>
                <a:spcPts val="1134"/>
              </a:spcBef>
              <a:buClr>
                <a:srgbClr val="FFFFFF"/>
              </a:buClr>
              <a:buSzPct val="75000"/>
              <a:buFont typeface="Symbol"/>
              <a:buChar char=""/>
              <a:tabLst>
                <a:tab pos="0" algn="l"/>
              </a:tabLst>
            </a:pPr>
            <a:r>
              <a:rPr lang="en-US" sz="3200" b="0" strike="noStrike" spc="-1">
                <a:solidFill>
                  <a:srgbClr val="FFFFFF"/>
                </a:solidFill>
                <a:latin typeface="Arial"/>
                <a:ea typeface="DejaVu Sans"/>
              </a:rPr>
              <a:t>String text</a:t>
            </a:r>
            <a:endParaRPr lang="en-US" sz="3200" b="0" strike="noStrike" spc="-1">
              <a:solidFill>
                <a:srgbClr val="FFFFFF"/>
              </a:solidFill>
              <a:latin typeface="Arial"/>
            </a:endParaRPr>
          </a:p>
          <a:p>
            <a:pPr marL="864000" lvl="1" indent="-324000">
              <a:lnSpc>
                <a:spcPct val="100000"/>
              </a:lnSpc>
              <a:spcBef>
                <a:spcPts val="1134"/>
              </a:spcBef>
              <a:buClr>
                <a:srgbClr val="FFFFFF"/>
              </a:buClr>
              <a:buSzPct val="75000"/>
              <a:buFont typeface="Symbol"/>
              <a:buChar char=""/>
              <a:tabLst>
                <a:tab pos="0" algn="l"/>
              </a:tabLst>
            </a:pPr>
            <a:r>
              <a:rPr lang="en-US" sz="3200" b="0" strike="noStrike" spc="-1">
                <a:solidFill>
                  <a:srgbClr val="FFFFFF"/>
                </a:solidFill>
                <a:latin typeface="Arial"/>
                <a:ea typeface="DejaVu Sans"/>
              </a:rPr>
              <a:t>String pattern</a:t>
            </a:r>
            <a:endParaRPr lang="en-US" sz="3200" b="0" strike="noStrike" spc="-1">
              <a:solidFill>
                <a:srgbClr val="FFFFFF"/>
              </a:solidFill>
              <a:latin typeface="Arial"/>
            </a:endParaRPr>
          </a:p>
        </p:txBody>
      </p:sp>
      <p:sp>
        <p:nvSpPr>
          <p:cNvPr id="420" name="PlaceHolder 3"/>
          <p:cNvSpPr>
            <a:spLocks noGrp="1"/>
          </p:cNvSpPr>
          <p:nvPr>
            <p:ph/>
          </p:nvPr>
        </p:nvSpPr>
        <p:spPr>
          <a:xfrm>
            <a:off x="6230160" y="1604520"/>
            <a:ext cx="5347800" cy="3972240"/>
          </a:xfrm>
          <a:prstGeom prst="rect">
            <a:avLst/>
          </a:prstGeom>
          <a:noFill/>
          <a:ln w="0">
            <a:noFill/>
          </a:ln>
        </p:spPr>
        <p:txBody>
          <a:bodyPr lIns="0" tIns="0" rIns="0" bIns="0" anchor="t">
            <a:normAutofit/>
          </a:bodyPr>
          <a:lstStyle/>
          <a:p>
            <a:pPr marL="432000" indent="0">
              <a:lnSpc>
                <a:spcPct val="100000"/>
              </a:lnSpc>
              <a:spcBef>
                <a:spcPts val="1417"/>
              </a:spcBef>
              <a:buNone/>
              <a:tabLst>
                <a:tab pos="0" algn="l"/>
              </a:tabLst>
            </a:pPr>
            <a:endParaRPr lang="en-US" sz="3200" b="0" strike="noStrike" spc="-1">
              <a:solidFill>
                <a:srgbClr val="FFFFFF"/>
              </a:solidFill>
              <a:latin typeface="Arial"/>
            </a:endParaRPr>
          </a:p>
          <a:p>
            <a:pPr marL="432000" indent="-324000">
              <a:lnSpc>
                <a:spcPct val="100000"/>
              </a:lnSpc>
              <a:spcBef>
                <a:spcPts val="1417"/>
              </a:spcBef>
              <a:buClr>
                <a:srgbClr val="FFFFFF"/>
              </a:buClr>
              <a:buSzPct val="45000"/>
              <a:buFont typeface="Wingdings" charset="2"/>
              <a:buChar char=""/>
              <a:tabLst>
                <a:tab pos="0" algn="l"/>
              </a:tabLst>
            </a:pPr>
            <a:r>
              <a:rPr lang="en-US" sz="3200" b="0" strike="noStrike" spc="-1">
                <a:solidFill>
                  <a:srgbClr val="FFFFFF"/>
                </a:solidFill>
                <a:latin typeface="Arial"/>
                <a:ea typeface="DejaVu Sans"/>
              </a:rPr>
              <a:t>Output</a:t>
            </a:r>
            <a:endParaRPr lang="en-US" sz="3200" b="0" strike="noStrike" spc="-1">
              <a:solidFill>
                <a:srgbClr val="FFFFFF"/>
              </a:solidFill>
              <a:latin typeface="Arial"/>
            </a:endParaRPr>
          </a:p>
          <a:p>
            <a:pPr marL="864000" lvl="1" indent="-324000">
              <a:lnSpc>
                <a:spcPct val="100000"/>
              </a:lnSpc>
              <a:spcBef>
                <a:spcPts val="1134"/>
              </a:spcBef>
              <a:buClr>
                <a:srgbClr val="FFFFFF"/>
              </a:buClr>
              <a:buSzPct val="75000"/>
              <a:buFont typeface="Symbol"/>
              <a:buChar char=""/>
              <a:tabLst>
                <a:tab pos="0" algn="l"/>
              </a:tabLst>
            </a:pPr>
            <a:r>
              <a:rPr lang="en-US" sz="3200" b="0" strike="noStrike" spc="-1">
                <a:solidFill>
                  <a:srgbClr val="FFFFFF"/>
                </a:solidFill>
                <a:latin typeface="Arial"/>
                <a:ea typeface="DejaVu Sans"/>
              </a:rPr>
              <a:t>The index of the first occurrence of the pattern</a:t>
            </a:r>
            <a:endParaRPr lang="en-US" sz="3200" b="0" strike="noStrike" spc="-1">
              <a:solidFill>
                <a:srgbClr val="FFFFFF"/>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21" name="PlaceHolder 1"/>
          <p:cNvSpPr>
            <a:spLocks noGrp="1"/>
          </p:cNvSpPr>
          <p:nvPr>
            <p:ph type="title"/>
          </p:nvPr>
        </p:nvSpPr>
        <p:spPr>
          <a:xfrm>
            <a:off x="609120" y="273600"/>
            <a:ext cx="10964520" cy="1139760"/>
          </a:xfrm>
          <a:prstGeom prst="rect">
            <a:avLst/>
          </a:prstGeom>
          <a:noFill/>
          <a:ln w="0">
            <a:noFill/>
          </a:ln>
        </p:spPr>
        <p:txBody>
          <a:bodyPr lIns="0" tIns="0" rIns="0" bIns="0" anchor="ctr">
            <a:noAutofit/>
          </a:bodyPr>
          <a:lstStyle/>
          <a:p>
            <a:pPr indent="0" algn="ctr">
              <a:lnSpc>
                <a:spcPct val="100000"/>
              </a:lnSpc>
              <a:buNone/>
              <a:tabLst>
                <a:tab pos="0" algn="l"/>
              </a:tabLst>
            </a:pPr>
            <a:r>
              <a:rPr lang="en-US" sz="4400" b="0" strike="noStrike" spc="-1">
                <a:solidFill>
                  <a:srgbClr val="FFFFFF"/>
                </a:solidFill>
                <a:latin typeface="Arial"/>
                <a:ea typeface="DejaVu Sans"/>
              </a:rPr>
              <a:t>What makes this algorithm special</a:t>
            </a:r>
            <a:endParaRPr lang="en-US" sz="4400" b="0" strike="noStrike" spc="-1">
              <a:solidFill>
                <a:srgbClr val="FFFFFF"/>
              </a:solidFill>
              <a:latin typeface="Arial"/>
            </a:endParaRPr>
          </a:p>
        </p:txBody>
      </p:sp>
      <p:sp>
        <p:nvSpPr>
          <p:cNvPr id="422" name="PlaceHolder 2"/>
          <p:cNvSpPr>
            <a:spLocks noGrp="1"/>
          </p:cNvSpPr>
          <p:nvPr>
            <p:ph/>
          </p:nvPr>
        </p:nvSpPr>
        <p:spPr>
          <a:xfrm>
            <a:off x="609120" y="1604520"/>
            <a:ext cx="10964520" cy="3972240"/>
          </a:xfrm>
          <a:prstGeom prst="rect">
            <a:avLst/>
          </a:prstGeom>
          <a:noFill/>
          <a:ln w="0">
            <a:noFill/>
          </a:ln>
        </p:spPr>
        <p:txBody>
          <a:bodyPr lIns="0" tIns="0" rIns="0" bIns="0" anchor="t">
            <a:normAutofit fontScale="86000" lnSpcReduction="20000"/>
          </a:bodyPr>
          <a:lstStyle/>
          <a:p>
            <a:pPr marL="480600" indent="0">
              <a:lnSpc>
                <a:spcPct val="100000"/>
              </a:lnSpc>
              <a:spcBef>
                <a:spcPts val="1417"/>
              </a:spcBef>
              <a:buNone/>
              <a:tabLst>
                <a:tab pos="0" algn="l"/>
              </a:tabLst>
            </a:pPr>
            <a:endParaRPr lang="en-US" sz="3200" b="0" strike="noStrike" spc="-1">
              <a:solidFill>
                <a:srgbClr val="FFFFFF"/>
              </a:solidFill>
              <a:latin typeface="Arial"/>
            </a:endParaRPr>
          </a:p>
          <a:p>
            <a:pPr marL="480600" indent="-360000">
              <a:lnSpc>
                <a:spcPct val="100000"/>
              </a:lnSpc>
              <a:spcBef>
                <a:spcPts val="1417"/>
              </a:spcBef>
              <a:buClr>
                <a:srgbClr val="FFFFFF"/>
              </a:buClr>
              <a:buSzPct val="45000"/>
              <a:buFont typeface="Wingdings" charset="2"/>
              <a:buChar char=""/>
              <a:tabLst>
                <a:tab pos="0" algn="l"/>
              </a:tabLst>
            </a:pPr>
            <a:r>
              <a:rPr lang="en-US" sz="3200" b="0" strike="noStrike" spc="-1">
                <a:solidFill>
                  <a:srgbClr val="FFFFFF"/>
                </a:solidFill>
                <a:latin typeface="Arial"/>
                <a:ea typeface="DejaVu Sans"/>
              </a:rPr>
              <a:t>Most memory-efficient between KMP and Boyer-Moore string matching algorithms</a:t>
            </a:r>
            <a:endParaRPr lang="en-US" sz="3200" b="0" strike="noStrike" spc="-1">
              <a:solidFill>
                <a:srgbClr val="FFFFFF"/>
              </a:solidFill>
              <a:latin typeface="Arial"/>
            </a:endParaRPr>
          </a:p>
          <a:p>
            <a:pPr marL="480600" indent="-360000">
              <a:lnSpc>
                <a:spcPct val="100000"/>
              </a:lnSpc>
              <a:spcBef>
                <a:spcPts val="1417"/>
              </a:spcBef>
              <a:buClr>
                <a:srgbClr val="FFFFFF"/>
              </a:buClr>
              <a:buSzPct val="45000"/>
              <a:buFont typeface="Wingdings" charset="2"/>
              <a:buChar char=""/>
              <a:tabLst>
                <a:tab pos="0" algn="l"/>
              </a:tabLst>
            </a:pPr>
            <a:r>
              <a:rPr lang="en-US" sz="3200" b="0" strike="noStrike" spc="-1">
                <a:solidFill>
                  <a:srgbClr val="FFFFFF"/>
                </a:solidFill>
                <a:latin typeface="Arial"/>
                <a:ea typeface="DejaVu Sans"/>
              </a:rPr>
              <a:t>Depends on a fingerprint (hash) function for comparisons</a:t>
            </a:r>
            <a:endParaRPr lang="en-US" sz="3200" b="0" strike="noStrike" spc="-1">
              <a:solidFill>
                <a:srgbClr val="FFFFFF"/>
              </a:solidFill>
              <a:latin typeface="Arial"/>
            </a:endParaRPr>
          </a:p>
          <a:p>
            <a:pPr marL="480600" indent="-360000">
              <a:lnSpc>
                <a:spcPct val="100000"/>
              </a:lnSpc>
              <a:spcBef>
                <a:spcPts val="1417"/>
              </a:spcBef>
              <a:buClr>
                <a:srgbClr val="FFFFFF"/>
              </a:buClr>
              <a:buSzPct val="45000"/>
              <a:buFont typeface="Wingdings" charset="2"/>
              <a:buChar char=""/>
              <a:tabLst>
                <a:tab pos="0" algn="l"/>
              </a:tabLst>
            </a:pPr>
            <a:r>
              <a:rPr lang="en-US" sz="3200" b="0" strike="noStrike" spc="-1">
                <a:solidFill>
                  <a:srgbClr val="FFFFFF"/>
                </a:solidFill>
                <a:latin typeface="Arial"/>
                <a:ea typeface="DejaVu Sans"/>
              </a:rPr>
              <a:t>The amount of space the fingerprint function consumes is independent of the input text and pattern but is dependent on how many bits, b, can fit into an integer for the given hardware used. Therefore, the space the hash function takes up is dependent on b.</a:t>
            </a:r>
            <a:endParaRPr lang="en-US" sz="3200" b="0" strike="noStrike" spc="-1">
              <a:solidFill>
                <a:srgbClr val="FFFFFF"/>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23" name="PlaceHolder 1"/>
          <p:cNvSpPr>
            <a:spLocks noGrp="1"/>
          </p:cNvSpPr>
          <p:nvPr>
            <p:ph type="title"/>
          </p:nvPr>
        </p:nvSpPr>
        <p:spPr>
          <a:xfrm>
            <a:off x="723600" y="723960"/>
            <a:ext cx="10735560" cy="1098720"/>
          </a:xfrm>
          <a:prstGeom prst="rect">
            <a:avLst/>
          </a:prstGeom>
          <a:noFill/>
          <a:ln w="0">
            <a:noFill/>
          </a:ln>
        </p:spPr>
        <p:txBody>
          <a:bodyPr lIns="0" tIns="0" rIns="0" bIns="0" anchor="ctr">
            <a:noAutofit/>
          </a:bodyPr>
          <a:lstStyle/>
          <a:p>
            <a:pPr indent="0" algn="ctr">
              <a:lnSpc>
                <a:spcPct val="100000"/>
              </a:lnSpc>
              <a:buNone/>
              <a:tabLst>
                <a:tab pos="0" algn="l"/>
              </a:tabLst>
            </a:pPr>
            <a:r>
              <a:rPr lang="en-US" sz="4400" b="0" strike="noStrike" spc="-1">
                <a:solidFill>
                  <a:srgbClr val="FFFFFF"/>
                </a:solidFill>
                <a:latin typeface="Arial"/>
                <a:ea typeface="DejaVu Sans"/>
              </a:rPr>
              <a:t>Algorithm</a:t>
            </a:r>
            <a:endParaRPr lang="en-US" sz="4400" b="0" strike="noStrike" spc="-1">
              <a:solidFill>
                <a:srgbClr val="FFFFFF"/>
              </a:solidFill>
              <a:latin typeface="Arial"/>
            </a:endParaRPr>
          </a:p>
        </p:txBody>
      </p:sp>
      <p:sp>
        <p:nvSpPr>
          <p:cNvPr id="424" name="PlaceHolder 2"/>
          <p:cNvSpPr>
            <a:spLocks noGrp="1"/>
          </p:cNvSpPr>
          <p:nvPr>
            <p:ph/>
          </p:nvPr>
        </p:nvSpPr>
        <p:spPr>
          <a:xfrm>
            <a:off x="609120" y="1604520"/>
            <a:ext cx="5348160" cy="3972600"/>
          </a:xfrm>
          <a:prstGeom prst="rect">
            <a:avLst/>
          </a:prstGeom>
          <a:noFill/>
          <a:ln w="0">
            <a:noFill/>
          </a:ln>
        </p:spPr>
        <p:txBody>
          <a:bodyPr lIns="0" tIns="0" rIns="0" bIns="0" anchor="t">
            <a:normAutofit/>
          </a:bodyPr>
          <a:lstStyle/>
          <a:p>
            <a:pPr marL="432000" indent="0">
              <a:lnSpc>
                <a:spcPct val="100000"/>
              </a:lnSpc>
              <a:spcBef>
                <a:spcPts val="1417"/>
              </a:spcBef>
              <a:buNone/>
              <a:tabLst>
                <a:tab pos="0" algn="l"/>
              </a:tabLst>
            </a:pPr>
            <a:endParaRPr lang="en-US" sz="3200" b="0" strike="noStrike" spc="-1">
              <a:solidFill>
                <a:srgbClr val="FFFFFF"/>
              </a:solidFill>
              <a:latin typeface="Arial"/>
            </a:endParaRPr>
          </a:p>
          <a:p>
            <a:pPr marL="432000" indent="-324000">
              <a:lnSpc>
                <a:spcPct val="100000"/>
              </a:lnSpc>
              <a:spcBef>
                <a:spcPts val="1417"/>
              </a:spcBef>
              <a:buClr>
                <a:srgbClr val="FFFFFF"/>
              </a:buClr>
              <a:buSzPct val="45000"/>
              <a:buFont typeface="Wingdings" charset="2"/>
              <a:buChar char=""/>
              <a:tabLst>
                <a:tab pos="0" algn="l"/>
              </a:tabLst>
            </a:pPr>
            <a:r>
              <a:rPr lang="en-US" sz="3200" b="0" strike="noStrike" spc="-1">
                <a:solidFill>
                  <a:srgbClr val="FFFFFF"/>
                </a:solidFill>
                <a:latin typeface="Arial"/>
                <a:ea typeface="DejaVu Sans"/>
              </a:rPr>
              <a:t>Example:</a:t>
            </a:r>
            <a:endParaRPr lang="en-US" sz="3200" b="0" strike="noStrike" spc="-1">
              <a:solidFill>
                <a:srgbClr val="FFFFFF"/>
              </a:solidFill>
              <a:latin typeface="Arial"/>
            </a:endParaRPr>
          </a:p>
          <a:p>
            <a:pPr marL="864000" lvl="1" indent="-324000">
              <a:lnSpc>
                <a:spcPct val="100000"/>
              </a:lnSpc>
              <a:spcBef>
                <a:spcPts val="1134"/>
              </a:spcBef>
              <a:buClr>
                <a:srgbClr val="FFFFFF"/>
              </a:buClr>
              <a:buSzPct val="75000"/>
              <a:buFont typeface="Symbol"/>
              <a:buChar char=""/>
              <a:tabLst>
                <a:tab pos="0" algn="l"/>
              </a:tabLst>
            </a:pPr>
            <a:r>
              <a:rPr lang="en-US" sz="2800" b="0" strike="noStrike" spc="-1">
                <a:solidFill>
                  <a:srgbClr val="FFFFFF"/>
                </a:solidFill>
                <a:latin typeface="Arial"/>
                <a:ea typeface="DejaVu Sans"/>
              </a:rPr>
              <a:t>Text t: abcda</a:t>
            </a:r>
            <a:endParaRPr lang="en-US" sz="2800" b="0" strike="noStrike" spc="-1">
              <a:solidFill>
                <a:srgbClr val="FFFFFF"/>
              </a:solidFill>
              <a:latin typeface="Arial"/>
            </a:endParaRPr>
          </a:p>
          <a:p>
            <a:pPr marL="864000" lvl="1" indent="-324000">
              <a:lnSpc>
                <a:spcPct val="100000"/>
              </a:lnSpc>
              <a:spcBef>
                <a:spcPts val="1134"/>
              </a:spcBef>
              <a:buClr>
                <a:srgbClr val="FFFFFF"/>
              </a:buClr>
              <a:buSzPct val="75000"/>
              <a:buFont typeface="Symbol"/>
              <a:buChar char=""/>
              <a:tabLst>
                <a:tab pos="0" algn="l"/>
              </a:tabLst>
            </a:pPr>
            <a:r>
              <a:rPr lang="en-US" sz="2800" b="0" strike="noStrike" spc="-1">
                <a:solidFill>
                  <a:srgbClr val="FFFFFF"/>
                </a:solidFill>
                <a:latin typeface="Arial"/>
                <a:ea typeface="DejaVu Sans"/>
              </a:rPr>
              <a:t>Pattern p: cda</a:t>
            </a:r>
            <a:endParaRPr lang="en-US" sz="2800" b="0" strike="noStrike" spc="-1">
              <a:solidFill>
                <a:srgbClr val="FFFFFF"/>
              </a:solidFill>
              <a:latin typeface="Arial"/>
            </a:endParaRPr>
          </a:p>
          <a:p>
            <a:pPr marL="864000" lvl="1" indent="-324000">
              <a:lnSpc>
                <a:spcPct val="100000"/>
              </a:lnSpc>
              <a:spcBef>
                <a:spcPts val="1134"/>
              </a:spcBef>
              <a:buClr>
                <a:srgbClr val="FFFFFF"/>
              </a:buClr>
              <a:buSzPct val="75000"/>
              <a:buFont typeface="Symbol"/>
              <a:buChar char=""/>
              <a:tabLst>
                <a:tab pos="0" algn="l"/>
              </a:tabLst>
            </a:pPr>
            <a:r>
              <a:rPr lang="en-US" sz="2800" b="0" strike="noStrike" spc="-1">
                <a:solidFill>
                  <a:srgbClr val="FFFFFF"/>
                </a:solidFill>
                <a:latin typeface="Arial"/>
                <a:ea typeface="DejaVu Sans"/>
              </a:rPr>
              <a:t>Let n be the length of t</a:t>
            </a:r>
            <a:endParaRPr lang="en-US" sz="2800" b="0" strike="noStrike" spc="-1">
              <a:solidFill>
                <a:srgbClr val="FFFFFF"/>
              </a:solidFill>
              <a:latin typeface="Arial"/>
            </a:endParaRPr>
          </a:p>
          <a:p>
            <a:pPr marL="864000" lvl="1" indent="-324000">
              <a:lnSpc>
                <a:spcPct val="100000"/>
              </a:lnSpc>
              <a:spcBef>
                <a:spcPts val="1134"/>
              </a:spcBef>
              <a:buClr>
                <a:srgbClr val="FFFFFF"/>
              </a:buClr>
              <a:buSzPct val="75000"/>
              <a:buFont typeface="Symbol"/>
              <a:buChar char=""/>
              <a:tabLst>
                <a:tab pos="0" algn="l"/>
              </a:tabLst>
            </a:pPr>
            <a:r>
              <a:rPr lang="en-US" sz="2800" b="0" strike="noStrike" spc="-1">
                <a:solidFill>
                  <a:srgbClr val="FFFFFF"/>
                </a:solidFill>
                <a:latin typeface="Arial"/>
                <a:ea typeface="DejaVu Sans"/>
              </a:rPr>
              <a:t>Let m be the length of p</a:t>
            </a:r>
            <a:endParaRPr lang="en-US" sz="2800" b="0" strike="noStrike" spc="-1">
              <a:solidFill>
                <a:srgbClr val="FFFFFF"/>
              </a:solidFill>
              <a:latin typeface="Arial"/>
            </a:endParaRPr>
          </a:p>
        </p:txBody>
      </p:sp>
      <p:sp>
        <p:nvSpPr>
          <p:cNvPr id="425" name="PlaceHolder 3"/>
          <p:cNvSpPr>
            <a:spLocks noGrp="1"/>
          </p:cNvSpPr>
          <p:nvPr>
            <p:ph/>
          </p:nvPr>
        </p:nvSpPr>
        <p:spPr>
          <a:xfrm>
            <a:off x="6230160" y="1604520"/>
            <a:ext cx="5348160" cy="3972600"/>
          </a:xfrm>
          <a:prstGeom prst="rect">
            <a:avLst/>
          </a:prstGeom>
          <a:noFill/>
          <a:ln w="0">
            <a:noFill/>
          </a:ln>
        </p:spPr>
        <p:txBody>
          <a:bodyPr lIns="0" tIns="0" rIns="0" bIns="0" anchor="t">
            <a:normAutofit fontScale="76000" lnSpcReduction="10000"/>
          </a:bodyPr>
          <a:lstStyle/>
          <a:p>
            <a:pPr marL="430920" indent="0">
              <a:lnSpc>
                <a:spcPct val="100000"/>
              </a:lnSpc>
              <a:spcBef>
                <a:spcPts val="1417"/>
              </a:spcBef>
              <a:buNone/>
              <a:tabLst>
                <a:tab pos="0" algn="l"/>
              </a:tabLst>
            </a:pPr>
            <a:endParaRPr lang="en-US" sz="3200" b="0" strike="noStrike" spc="-1">
              <a:solidFill>
                <a:srgbClr val="FFFFFF"/>
              </a:solidFill>
              <a:latin typeface="Arial"/>
            </a:endParaRPr>
          </a:p>
          <a:p>
            <a:pPr marL="430920" indent="-322200">
              <a:lnSpc>
                <a:spcPct val="100000"/>
              </a:lnSpc>
              <a:spcBef>
                <a:spcPts val="1417"/>
              </a:spcBef>
              <a:buClr>
                <a:srgbClr val="FFFFFF"/>
              </a:buClr>
              <a:buSzPct val="45000"/>
              <a:buFont typeface="Wingdings" charset="2"/>
              <a:buChar char=""/>
              <a:tabLst>
                <a:tab pos="0" algn="l"/>
              </a:tabLst>
            </a:pPr>
            <a:r>
              <a:rPr lang="en-US" sz="3200" b="0" strike="noStrike" spc="-1">
                <a:solidFill>
                  <a:srgbClr val="FFFFFF"/>
                </a:solidFill>
                <a:latin typeface="Arial"/>
                <a:ea typeface="DejaVu Sans"/>
              </a:rPr>
              <a:t>Steps:</a:t>
            </a:r>
            <a:endParaRPr lang="en-US" sz="3200" b="0" strike="noStrike" spc="-1">
              <a:solidFill>
                <a:srgbClr val="FFFFFF"/>
              </a:solidFill>
              <a:latin typeface="Arial"/>
            </a:endParaRPr>
          </a:p>
          <a:p>
            <a:pPr marL="862200" lvl="1" indent="-322200">
              <a:lnSpc>
                <a:spcPct val="100000"/>
              </a:lnSpc>
              <a:spcBef>
                <a:spcPts val="1134"/>
              </a:spcBef>
              <a:buClr>
                <a:srgbClr val="FFFFFF"/>
              </a:buClr>
              <a:buSzPct val="75000"/>
              <a:buFont typeface="Symbol"/>
              <a:buChar char=""/>
              <a:tabLst>
                <a:tab pos="0" algn="l"/>
              </a:tabLst>
            </a:pPr>
            <a:r>
              <a:rPr lang="en-US" sz="2800" b="0" strike="noStrike" spc="-1">
                <a:solidFill>
                  <a:srgbClr val="FFFFFF"/>
                </a:solidFill>
                <a:latin typeface="Arial"/>
                <a:ea typeface="DejaVu Sans"/>
              </a:rPr>
              <a:t>Let h(p) be the hash of the pattern</a:t>
            </a:r>
            <a:endParaRPr lang="en-US" sz="2800" b="0" strike="noStrike" spc="-1">
              <a:solidFill>
                <a:srgbClr val="FFFFFF"/>
              </a:solidFill>
              <a:latin typeface="Arial"/>
            </a:endParaRPr>
          </a:p>
          <a:p>
            <a:pPr marL="862200" lvl="1" indent="-322200">
              <a:lnSpc>
                <a:spcPct val="100000"/>
              </a:lnSpc>
              <a:spcBef>
                <a:spcPts val="1134"/>
              </a:spcBef>
              <a:buClr>
                <a:srgbClr val="FFFFFF"/>
              </a:buClr>
              <a:buSzPct val="75000"/>
              <a:buFont typeface="Symbol"/>
              <a:buChar char=""/>
              <a:tabLst>
                <a:tab pos="0" algn="l"/>
              </a:tabLst>
            </a:pPr>
            <a:r>
              <a:rPr lang="en-US" sz="2800" b="0" strike="noStrike" spc="-1">
                <a:solidFill>
                  <a:srgbClr val="FFFFFF"/>
                </a:solidFill>
                <a:latin typeface="Arial"/>
                <a:ea typeface="DejaVu Sans"/>
              </a:rPr>
              <a:t>Let h(i) be the rolling hash of each substring of t, which is t[i..i+m]</a:t>
            </a:r>
            <a:endParaRPr lang="en-US" sz="2800" b="0" strike="noStrike" spc="-1">
              <a:solidFill>
                <a:srgbClr val="FFFFFF"/>
              </a:solidFill>
              <a:latin typeface="Arial"/>
            </a:endParaRPr>
          </a:p>
          <a:p>
            <a:pPr marL="862200" lvl="1" indent="-322200">
              <a:lnSpc>
                <a:spcPct val="100000"/>
              </a:lnSpc>
              <a:spcBef>
                <a:spcPts val="1134"/>
              </a:spcBef>
              <a:buClr>
                <a:srgbClr val="FFFFFF"/>
              </a:buClr>
              <a:buSzPct val="75000"/>
              <a:buFont typeface="Symbol"/>
              <a:buChar char=""/>
              <a:tabLst>
                <a:tab pos="0" algn="l"/>
              </a:tabLst>
            </a:pPr>
            <a:r>
              <a:rPr lang="en-US" sz="2800" b="0" strike="noStrike" spc="-1">
                <a:solidFill>
                  <a:srgbClr val="FFFFFF"/>
                </a:solidFill>
                <a:latin typeface="Arial"/>
                <a:ea typeface="DejaVu Sans"/>
              </a:rPr>
              <a:t>If h(p) == h(i), then compare the pattern p with t[i..i+m]. If they are the same, then return i</a:t>
            </a:r>
            <a:endParaRPr lang="en-US" sz="2800" b="0" strike="noStrike" spc="-1">
              <a:solidFill>
                <a:srgbClr val="FFFFFF"/>
              </a:solidFill>
              <a:latin typeface="Arial"/>
            </a:endParaRPr>
          </a:p>
          <a:p>
            <a:pPr marL="862200" lvl="1" indent="-322200">
              <a:lnSpc>
                <a:spcPct val="100000"/>
              </a:lnSpc>
              <a:spcBef>
                <a:spcPts val="1134"/>
              </a:spcBef>
              <a:buClr>
                <a:srgbClr val="FFFFFF"/>
              </a:buClr>
              <a:buSzPct val="75000"/>
              <a:buFont typeface="Symbol"/>
              <a:buChar char=""/>
              <a:tabLst>
                <a:tab pos="0" algn="l"/>
              </a:tabLst>
            </a:pPr>
            <a:r>
              <a:rPr lang="en-US" sz="2800" b="0" strike="noStrike" spc="-1">
                <a:solidFill>
                  <a:srgbClr val="FFFFFF"/>
                </a:solidFill>
                <a:latin typeface="Arial"/>
                <a:ea typeface="DejaVu Sans"/>
              </a:rPr>
              <a:t>Otherwise recalculate the hash and start the next phase</a:t>
            </a:r>
            <a:endParaRPr lang="en-US" sz="2800" b="0" strike="noStrike" spc="-1">
              <a:solidFill>
                <a:srgbClr val="FFFFFF"/>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26" name="PlaceHolder 1"/>
          <p:cNvSpPr>
            <a:spLocks noGrp="1"/>
          </p:cNvSpPr>
          <p:nvPr>
            <p:ph type="title"/>
          </p:nvPr>
        </p:nvSpPr>
        <p:spPr>
          <a:xfrm>
            <a:off x="609120" y="273600"/>
            <a:ext cx="10968840" cy="1144080"/>
          </a:xfrm>
          <a:prstGeom prst="rect">
            <a:avLst/>
          </a:prstGeom>
          <a:noFill/>
          <a:ln w="0">
            <a:noFill/>
          </a:ln>
        </p:spPr>
        <p:txBody>
          <a:bodyPr lIns="0" tIns="0" rIns="0" bIns="0" anchor="ctr">
            <a:noAutofit/>
          </a:bodyPr>
          <a:lstStyle/>
          <a:p>
            <a:pPr indent="0" algn="ctr">
              <a:lnSpc>
                <a:spcPct val="100000"/>
              </a:lnSpc>
              <a:buNone/>
              <a:tabLst>
                <a:tab pos="0" algn="l"/>
              </a:tabLst>
            </a:pPr>
            <a:r>
              <a:rPr lang="en-US" sz="4400" b="0" strike="noStrike" spc="-1">
                <a:solidFill>
                  <a:srgbClr val="FFFFFF"/>
                </a:solidFill>
                <a:latin typeface="Arial"/>
                <a:ea typeface="DejaVu Sans"/>
              </a:rPr>
              <a:t>Fingerprint Function</a:t>
            </a:r>
            <a:endParaRPr lang="en-US" sz="4400" b="0" strike="noStrike" spc="-1">
              <a:solidFill>
                <a:srgbClr val="FFFFFF"/>
              </a:solidFill>
              <a:latin typeface="Arial"/>
            </a:endParaRPr>
          </a:p>
        </p:txBody>
      </p:sp>
      <p:sp>
        <p:nvSpPr>
          <p:cNvPr id="427" name="PlaceHolder 2"/>
          <p:cNvSpPr>
            <a:spLocks noGrp="1"/>
          </p:cNvSpPr>
          <p:nvPr>
            <p:ph/>
          </p:nvPr>
        </p:nvSpPr>
        <p:spPr>
          <a:xfrm>
            <a:off x="609120" y="1604520"/>
            <a:ext cx="5352120" cy="3976560"/>
          </a:xfrm>
          <a:prstGeom prst="rect">
            <a:avLst/>
          </a:prstGeom>
          <a:noFill/>
          <a:ln w="0">
            <a:noFill/>
          </a:ln>
        </p:spPr>
        <p:txBody>
          <a:bodyPr lIns="0" tIns="0" rIns="0" bIns="0" anchor="t">
            <a:normAutofit fontScale="79500" lnSpcReduction="10000"/>
          </a:bodyPr>
          <a:lstStyle/>
          <a:p>
            <a:pPr marL="311040" indent="0">
              <a:lnSpc>
                <a:spcPct val="100000"/>
              </a:lnSpc>
              <a:spcBef>
                <a:spcPts val="1417"/>
              </a:spcBef>
              <a:buNone/>
            </a:pPr>
            <a:endParaRPr lang="en-US" sz="3200" b="0" strike="noStrike" spc="-1">
              <a:solidFill>
                <a:srgbClr val="FFFFFF"/>
              </a:solidFill>
              <a:latin typeface="Arial"/>
            </a:endParaRPr>
          </a:p>
          <a:p>
            <a:pPr marL="311040" indent="-233280">
              <a:lnSpc>
                <a:spcPct val="100000"/>
              </a:lnSpc>
              <a:spcBef>
                <a:spcPts val="1417"/>
              </a:spcBef>
              <a:buClr>
                <a:srgbClr val="FFFFFF"/>
              </a:buClr>
              <a:buSzPct val="45000"/>
              <a:buFont typeface="Wingdings" charset="2"/>
              <a:buChar char=""/>
            </a:pPr>
            <a:r>
              <a:rPr lang="en-US" sz="3200" b="0" strike="noStrike" spc="-1">
                <a:solidFill>
                  <a:srgbClr val="FFFFFF"/>
                </a:solidFill>
                <a:latin typeface="Arial"/>
              </a:rPr>
              <a:t>X</a:t>
            </a:r>
            <a:r>
              <a:rPr lang="en-US" sz="3200" b="0" strike="noStrike" spc="-1" baseline="-8000">
                <a:solidFill>
                  <a:srgbClr val="FFFFFF"/>
                </a:solidFill>
                <a:latin typeface="Arial"/>
              </a:rPr>
              <a:t>i</a:t>
            </a:r>
            <a:r>
              <a:rPr lang="en-US" sz="3200" b="0" strike="noStrike" spc="-1">
                <a:solidFill>
                  <a:srgbClr val="FFFFFF"/>
                </a:solidFill>
                <a:latin typeface="Arial"/>
              </a:rPr>
              <a:t> is the ascii representation of current character</a:t>
            </a:r>
          </a:p>
          <a:p>
            <a:pPr marL="311040" indent="-233280">
              <a:lnSpc>
                <a:spcPct val="100000"/>
              </a:lnSpc>
              <a:spcBef>
                <a:spcPts val="1417"/>
              </a:spcBef>
              <a:buClr>
                <a:srgbClr val="FFFFFF"/>
              </a:buClr>
              <a:buSzPct val="45000"/>
              <a:buFont typeface="Wingdings" charset="2"/>
              <a:buChar char=""/>
            </a:pPr>
            <a:r>
              <a:rPr lang="en-US" sz="3200" b="0" strike="noStrike" spc="-1">
                <a:solidFill>
                  <a:srgbClr val="FFFFFF"/>
                </a:solidFill>
                <a:latin typeface="Arial"/>
              </a:rPr>
              <a:t>2 is the chosen prime number (but can be any other prime number between 1 and M, according to the paper)</a:t>
            </a:r>
          </a:p>
          <a:p>
            <a:pPr marL="311040" indent="-233280">
              <a:lnSpc>
                <a:spcPct val="100000"/>
              </a:lnSpc>
              <a:spcBef>
                <a:spcPts val="1417"/>
              </a:spcBef>
              <a:buClr>
                <a:srgbClr val="FFFFFF"/>
              </a:buClr>
              <a:buSzPct val="45000"/>
              <a:buFont typeface="Wingdings" charset="2"/>
              <a:buChar char=""/>
            </a:pPr>
            <a:r>
              <a:rPr lang="en-US" sz="3200" b="0" strike="noStrike" spc="-1">
                <a:solidFill>
                  <a:srgbClr val="FFFFFF"/>
                </a:solidFill>
                <a:latin typeface="Arial"/>
              </a:rPr>
              <a:t>n is the length of the current string to be processed</a:t>
            </a:r>
          </a:p>
          <a:p>
            <a:pPr marL="311040" indent="-233280">
              <a:lnSpc>
                <a:spcPct val="100000"/>
              </a:lnSpc>
              <a:spcBef>
                <a:spcPts val="1417"/>
              </a:spcBef>
              <a:buClr>
                <a:srgbClr val="FFFFFF"/>
              </a:buClr>
              <a:buSzPct val="45000"/>
              <a:buFont typeface="Wingdings" charset="2"/>
              <a:buChar char=""/>
            </a:pPr>
            <a:r>
              <a:rPr lang="en-US" sz="3200" b="0" strike="noStrike" spc="-1">
                <a:solidFill>
                  <a:srgbClr val="FFFFFF"/>
                </a:solidFill>
                <a:latin typeface="Arial"/>
              </a:rPr>
              <a:t>i is the current position</a:t>
            </a:r>
          </a:p>
        </p:txBody>
      </p:sp>
      <p:pic>
        <p:nvPicPr>
          <p:cNvPr id="428" name="Picture 427"/>
          <p:cNvPicPr/>
          <p:nvPr/>
        </p:nvPicPr>
        <p:blipFill>
          <a:blip r:embed="rId2"/>
          <a:stretch/>
        </p:blipFill>
        <p:spPr>
          <a:xfrm>
            <a:off x="7543800" y="2031480"/>
            <a:ext cx="2611440" cy="1168560"/>
          </a:xfrm>
          <a:prstGeom prst="rect">
            <a:avLst/>
          </a:prstGeom>
          <a:ln w="0">
            <a:noFill/>
          </a:ln>
        </p:spPr>
      </p:pic>
      <p:pic>
        <p:nvPicPr>
          <p:cNvPr id="429" name="Picture 428"/>
          <p:cNvPicPr/>
          <p:nvPr/>
        </p:nvPicPr>
        <p:blipFill>
          <a:blip r:embed="rId3"/>
          <a:stretch/>
        </p:blipFill>
        <p:spPr>
          <a:xfrm>
            <a:off x="6858000" y="3296160"/>
            <a:ext cx="4742280" cy="104724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30" name="PlaceHolder 1"/>
          <p:cNvSpPr>
            <a:spLocks noGrp="1"/>
          </p:cNvSpPr>
          <p:nvPr>
            <p:ph type="title"/>
          </p:nvPr>
        </p:nvSpPr>
        <p:spPr>
          <a:xfrm>
            <a:off x="723600" y="497160"/>
            <a:ext cx="10735560" cy="1098720"/>
          </a:xfrm>
          <a:prstGeom prst="rect">
            <a:avLst/>
          </a:prstGeom>
          <a:noFill/>
          <a:ln w="0">
            <a:noFill/>
          </a:ln>
        </p:spPr>
        <p:txBody>
          <a:bodyPr lIns="0" tIns="0" rIns="0" bIns="0" anchor="ctr">
            <a:noAutofit/>
          </a:bodyPr>
          <a:lstStyle/>
          <a:p>
            <a:pPr indent="0" algn="ctr">
              <a:lnSpc>
                <a:spcPct val="100000"/>
              </a:lnSpc>
              <a:buNone/>
              <a:tabLst>
                <a:tab pos="0" algn="l"/>
              </a:tabLst>
            </a:pPr>
            <a:r>
              <a:rPr lang="en-US" sz="4400" b="0" strike="noStrike" spc="-1">
                <a:solidFill>
                  <a:srgbClr val="FFFFFF"/>
                </a:solidFill>
                <a:latin typeface="Arial"/>
                <a:ea typeface="DejaVu Sans"/>
              </a:rPr>
              <a:t>Example walkthrough</a:t>
            </a:r>
            <a:endParaRPr lang="en-US" sz="4400" b="0" strike="noStrike" spc="-1">
              <a:solidFill>
                <a:srgbClr val="FFFFFF"/>
              </a:solidFill>
              <a:latin typeface="Arial"/>
            </a:endParaRPr>
          </a:p>
        </p:txBody>
      </p:sp>
      <p:sp>
        <p:nvSpPr>
          <p:cNvPr id="431" name="PlaceHolder 2"/>
          <p:cNvSpPr>
            <a:spLocks noGrp="1"/>
          </p:cNvSpPr>
          <p:nvPr>
            <p:ph/>
          </p:nvPr>
        </p:nvSpPr>
        <p:spPr>
          <a:xfrm>
            <a:off x="685800" y="1833120"/>
            <a:ext cx="10816560" cy="4563360"/>
          </a:xfrm>
          <a:prstGeom prst="rect">
            <a:avLst/>
          </a:prstGeom>
          <a:noFill/>
          <a:ln w="0">
            <a:noFill/>
          </a:ln>
        </p:spPr>
        <p:txBody>
          <a:bodyPr lIns="0" tIns="0" rIns="0" bIns="0" anchor="t">
            <a:normAutofit fontScale="95000"/>
          </a:bodyPr>
          <a:lstStyle/>
          <a:p>
            <a:pPr marL="430920" indent="0">
              <a:lnSpc>
                <a:spcPct val="100000"/>
              </a:lnSpc>
              <a:spcBef>
                <a:spcPts val="1417"/>
              </a:spcBef>
              <a:buNone/>
              <a:tabLst>
                <a:tab pos="0" algn="l"/>
              </a:tabLst>
            </a:pPr>
            <a:endParaRPr lang="en-US" sz="3200" b="0" strike="noStrike" spc="-1">
              <a:solidFill>
                <a:srgbClr val="FFFFFF"/>
              </a:solidFill>
              <a:latin typeface="Arial"/>
            </a:endParaRPr>
          </a:p>
          <a:p>
            <a:pPr marL="430920" indent="0">
              <a:lnSpc>
                <a:spcPct val="100000"/>
              </a:lnSpc>
              <a:spcBef>
                <a:spcPts val="1417"/>
              </a:spcBef>
              <a:buNone/>
              <a:tabLst>
                <a:tab pos="0" algn="l"/>
              </a:tabLst>
            </a:pPr>
            <a:r>
              <a:rPr lang="en-US" sz="3200" b="0" strike="noStrike" spc="-1">
                <a:solidFill>
                  <a:srgbClr val="FFFFFF"/>
                </a:solidFill>
                <a:latin typeface="Arial"/>
                <a:ea typeface="DejaVu Sans"/>
              </a:rPr>
              <a:t>t = </a:t>
            </a:r>
            <a:r>
              <a:rPr lang="en-US" sz="3200" b="0" strike="noStrike" spc="-1">
                <a:solidFill>
                  <a:srgbClr val="FFFFFF"/>
                </a:solidFill>
                <a:highlight>
                  <a:srgbClr val="5EB91E"/>
                </a:highlight>
                <a:latin typeface="Arial"/>
                <a:ea typeface="DejaVu Sans"/>
              </a:rPr>
              <a:t>a b c</a:t>
            </a:r>
            <a:r>
              <a:rPr lang="en-US" sz="3200" b="0" strike="noStrike" spc="-1">
                <a:solidFill>
                  <a:srgbClr val="FFFFFF"/>
                </a:solidFill>
                <a:latin typeface="Arial"/>
                <a:ea typeface="DejaVu Sans"/>
              </a:rPr>
              <a:t> d a   |   p = cda</a:t>
            </a:r>
            <a:endParaRPr lang="en-US" sz="3200" b="0" strike="noStrike" spc="-1">
              <a:solidFill>
                <a:srgbClr val="FFFFFF"/>
              </a:solidFill>
              <a:latin typeface="Arial"/>
            </a:endParaRPr>
          </a:p>
          <a:p>
            <a:pPr marL="430920" indent="0">
              <a:lnSpc>
                <a:spcPct val="100000"/>
              </a:lnSpc>
              <a:spcBef>
                <a:spcPts val="1417"/>
              </a:spcBef>
              <a:buNone/>
              <a:tabLst>
                <a:tab pos="0" algn="l"/>
              </a:tabLst>
            </a:pPr>
            <a:r>
              <a:rPr lang="en-US" sz="3200" b="0" strike="noStrike" spc="-1">
                <a:solidFill>
                  <a:srgbClr val="FFFFFF"/>
                </a:solidFill>
                <a:latin typeface="Arial"/>
                <a:ea typeface="Source Han Sans CN"/>
              </a:rPr>
              <a:t>H(p) = </a:t>
            </a:r>
            <a:r>
              <a:rPr lang="en-US" sz="3200" b="0" strike="noStrike" spc="-1">
                <a:solidFill>
                  <a:srgbClr val="C9211E"/>
                </a:solidFill>
                <a:latin typeface="Arial"/>
                <a:ea typeface="Source Han Sans CN"/>
              </a:rPr>
              <a:t>3</a:t>
            </a:r>
            <a:r>
              <a:rPr lang="en-US" sz="3200" b="0" strike="noStrike" spc="-1">
                <a:solidFill>
                  <a:srgbClr val="FFFFFF"/>
                </a:solidFill>
                <a:latin typeface="Arial"/>
                <a:ea typeface="Source Han Sans CN"/>
              </a:rPr>
              <a:t> * 31</a:t>
            </a:r>
            <a:r>
              <a:rPr lang="en-US" sz="3200" b="0" strike="noStrike" spc="-1" baseline="33000">
                <a:solidFill>
                  <a:srgbClr val="FFFFFF"/>
                </a:solidFill>
                <a:latin typeface="Arial"/>
                <a:ea typeface="Source Han Sans CN"/>
              </a:rPr>
              <a:t>2</a:t>
            </a:r>
            <a:r>
              <a:rPr lang="en-US" sz="3200" b="0" strike="noStrike" spc="-1">
                <a:solidFill>
                  <a:srgbClr val="FFFFFF"/>
                </a:solidFill>
                <a:latin typeface="Arial"/>
                <a:ea typeface="Source Han Sans CN"/>
              </a:rPr>
              <a:t> + </a:t>
            </a:r>
            <a:r>
              <a:rPr lang="en-US" sz="3200" b="0" strike="noStrike" spc="-1">
                <a:solidFill>
                  <a:srgbClr val="C9211E"/>
                </a:solidFill>
                <a:latin typeface="Arial"/>
                <a:ea typeface="Source Han Sans CN"/>
              </a:rPr>
              <a:t>4</a:t>
            </a:r>
            <a:r>
              <a:rPr lang="en-US" sz="3200" b="0" strike="noStrike" spc="-1">
                <a:solidFill>
                  <a:srgbClr val="FFFFFF"/>
                </a:solidFill>
                <a:latin typeface="Arial"/>
                <a:ea typeface="Source Han Sans CN"/>
              </a:rPr>
              <a:t> * 31</a:t>
            </a:r>
            <a:r>
              <a:rPr lang="en-US" sz="3200" b="0" strike="noStrike" spc="-1" baseline="33000">
                <a:solidFill>
                  <a:srgbClr val="FFFFFF"/>
                </a:solidFill>
                <a:latin typeface="Arial"/>
                <a:ea typeface="Source Han Sans CN"/>
              </a:rPr>
              <a:t>1</a:t>
            </a:r>
            <a:r>
              <a:rPr lang="en-US" sz="3200" b="0" strike="noStrike" spc="-1">
                <a:solidFill>
                  <a:srgbClr val="FFFFFF"/>
                </a:solidFill>
                <a:latin typeface="Arial"/>
                <a:ea typeface="Source Han Sans CN"/>
              </a:rPr>
              <a:t> + </a:t>
            </a:r>
            <a:r>
              <a:rPr lang="en-US" sz="3200" b="0" strike="noStrike" spc="-1">
                <a:solidFill>
                  <a:srgbClr val="C9211E"/>
                </a:solidFill>
                <a:latin typeface="Arial"/>
                <a:ea typeface="Source Han Sans CN"/>
              </a:rPr>
              <a:t>1</a:t>
            </a:r>
            <a:r>
              <a:rPr lang="en-US" sz="3200" b="0" strike="noStrike" spc="-1">
                <a:solidFill>
                  <a:srgbClr val="FFFFFF"/>
                </a:solidFill>
                <a:latin typeface="Arial"/>
                <a:ea typeface="Source Han Sans CN"/>
              </a:rPr>
              <a:t> * 31</a:t>
            </a:r>
            <a:r>
              <a:rPr lang="en-US" sz="3200" b="0" strike="noStrike" spc="-1" baseline="33000">
                <a:solidFill>
                  <a:srgbClr val="FFFFFF"/>
                </a:solidFill>
                <a:latin typeface="Arial"/>
                <a:ea typeface="Source Han Sans CN"/>
              </a:rPr>
              <a:t>0</a:t>
            </a:r>
            <a:endParaRPr lang="en-US" sz="3200" b="0" strike="noStrike" spc="-1">
              <a:solidFill>
                <a:srgbClr val="FFFFFF"/>
              </a:solidFill>
              <a:latin typeface="Arial"/>
            </a:endParaRPr>
          </a:p>
          <a:p>
            <a:pPr marL="430920" indent="0">
              <a:lnSpc>
                <a:spcPct val="100000"/>
              </a:lnSpc>
              <a:spcBef>
                <a:spcPts val="1417"/>
              </a:spcBef>
              <a:buNone/>
              <a:tabLst>
                <a:tab pos="0" algn="l"/>
              </a:tabLst>
            </a:pPr>
            <a:r>
              <a:rPr lang="en-US" sz="3200" b="0" strike="noStrike" spc="-1">
                <a:solidFill>
                  <a:srgbClr val="FFFFFF"/>
                </a:solidFill>
                <a:latin typeface="Arial"/>
                <a:ea typeface="Source Han Sans CN"/>
              </a:rPr>
              <a:t>=  3008</a:t>
            </a:r>
            <a:endParaRPr lang="en-US" sz="3200" b="0" strike="noStrike" spc="-1">
              <a:solidFill>
                <a:srgbClr val="FFFFFF"/>
              </a:solidFill>
              <a:latin typeface="Arial"/>
            </a:endParaRPr>
          </a:p>
          <a:p>
            <a:pPr marL="430920" indent="0">
              <a:lnSpc>
                <a:spcPct val="100000"/>
              </a:lnSpc>
              <a:spcBef>
                <a:spcPts val="1417"/>
              </a:spcBef>
              <a:buNone/>
              <a:tabLst>
                <a:tab pos="0" algn="l"/>
              </a:tabLst>
            </a:pPr>
            <a:r>
              <a:rPr lang="en-US" sz="3200" b="0" strike="noStrike" spc="-1">
                <a:solidFill>
                  <a:srgbClr val="FFFFFF"/>
                </a:solidFill>
                <a:latin typeface="Arial"/>
                <a:ea typeface="Source Han Sans CN"/>
              </a:rPr>
              <a:t>H(t[0..2]) = (1 * 31</a:t>
            </a:r>
            <a:r>
              <a:rPr lang="en-US" sz="3200" b="0" strike="noStrike" spc="-1" baseline="33000">
                <a:solidFill>
                  <a:srgbClr val="FFFFFF"/>
                </a:solidFill>
                <a:latin typeface="Arial"/>
                <a:ea typeface="Source Han Sans CN"/>
              </a:rPr>
              <a:t>2</a:t>
            </a:r>
            <a:r>
              <a:rPr lang="en-US" sz="3200" b="0" strike="noStrike" spc="-1">
                <a:solidFill>
                  <a:srgbClr val="FFFFFF"/>
                </a:solidFill>
                <a:latin typeface="Arial"/>
                <a:ea typeface="Source Han Sans CN"/>
              </a:rPr>
              <a:t>) + (2 * 31</a:t>
            </a:r>
            <a:r>
              <a:rPr lang="en-US" sz="3200" b="0" strike="noStrike" spc="-1" baseline="33000">
                <a:solidFill>
                  <a:srgbClr val="FFFFFF"/>
                </a:solidFill>
                <a:latin typeface="Arial"/>
                <a:ea typeface="Source Han Sans CN"/>
              </a:rPr>
              <a:t>1</a:t>
            </a:r>
            <a:r>
              <a:rPr lang="en-US" sz="3200" b="0" strike="noStrike" spc="-1">
                <a:solidFill>
                  <a:srgbClr val="FFFFFF"/>
                </a:solidFill>
                <a:latin typeface="Arial"/>
                <a:ea typeface="Source Han Sans CN"/>
              </a:rPr>
              <a:t>) + (3 * 31</a:t>
            </a:r>
            <a:r>
              <a:rPr lang="en-US" sz="3200" b="0" strike="noStrike" spc="-1" baseline="33000">
                <a:solidFill>
                  <a:srgbClr val="FFFFFF"/>
                </a:solidFill>
                <a:latin typeface="Arial"/>
                <a:ea typeface="Source Han Sans CN"/>
              </a:rPr>
              <a:t>0</a:t>
            </a:r>
            <a:r>
              <a:rPr lang="en-US" sz="3200" b="0" strike="noStrike" spc="-1">
                <a:solidFill>
                  <a:srgbClr val="FFFFFF"/>
                </a:solidFill>
                <a:latin typeface="Arial"/>
                <a:ea typeface="Source Han Sans CN"/>
              </a:rPr>
              <a:t>) = 1026</a:t>
            </a:r>
            <a:endParaRPr lang="en-US" sz="3200" b="0" strike="noStrike" spc="-1">
              <a:solidFill>
                <a:srgbClr val="FFFFFF"/>
              </a:solidFill>
              <a:latin typeface="Arial"/>
            </a:endParaRPr>
          </a:p>
          <a:p>
            <a:pPr marL="430920" indent="0">
              <a:lnSpc>
                <a:spcPct val="100000"/>
              </a:lnSpc>
              <a:spcBef>
                <a:spcPts val="1417"/>
              </a:spcBef>
              <a:buNone/>
              <a:tabLst>
                <a:tab pos="0" algn="l"/>
              </a:tabLst>
            </a:pPr>
            <a:r>
              <a:rPr lang="en-US" sz="3200" b="0" strike="noStrike" spc="-1">
                <a:solidFill>
                  <a:srgbClr val="FFFFFF"/>
                </a:solidFill>
                <a:latin typeface="Arial"/>
                <a:ea typeface="Source Han Sans CN"/>
              </a:rPr>
              <a:t>3008 </a:t>
            </a:r>
            <a:r>
              <a:rPr lang="en-US" sz="3200" b="0" strike="noStrike" spc="-1">
                <a:solidFill>
                  <a:srgbClr val="FFFFFF"/>
                </a:solidFill>
                <a:latin typeface="DejaVu Sans"/>
                <a:ea typeface="DejaVu Sans"/>
              </a:rPr>
              <a:t>≠ 1026</a:t>
            </a:r>
            <a:endParaRPr lang="en-US" sz="3200" b="0" strike="noStrike" spc="-1">
              <a:solidFill>
                <a:srgbClr val="FFFFFF"/>
              </a:solidFill>
              <a:latin typeface="Arial"/>
            </a:endParaRPr>
          </a:p>
          <a:p>
            <a:pPr marL="430920" indent="0">
              <a:lnSpc>
                <a:spcPct val="100000"/>
              </a:lnSpc>
              <a:spcBef>
                <a:spcPts val="1417"/>
              </a:spcBef>
              <a:buNone/>
              <a:tabLst>
                <a:tab pos="0" algn="l"/>
              </a:tabLst>
            </a:pPr>
            <a:r>
              <a:rPr lang="en-US" sz="3200" b="0" strike="noStrike" spc="-1">
                <a:solidFill>
                  <a:srgbClr val="FFFFFF"/>
                </a:solidFill>
                <a:latin typeface="DejaVu Sans"/>
                <a:ea typeface="DejaVu Sans"/>
              </a:rPr>
              <a:t>Therefore we slide to the next window of characters.</a:t>
            </a:r>
            <a:endParaRPr lang="en-US" sz="3200" b="0" strike="noStrike" spc="-1">
              <a:solidFill>
                <a:srgbClr val="FFFFFF"/>
              </a:solidFill>
              <a:latin typeface="Arial"/>
            </a:endParaRPr>
          </a:p>
        </p:txBody>
      </p:sp>
      <p:pic>
        <p:nvPicPr>
          <p:cNvPr id="432" name="Picture 385"/>
          <p:cNvPicPr/>
          <p:nvPr/>
        </p:nvPicPr>
        <p:blipFill>
          <a:blip r:embed="rId2"/>
          <a:stretch/>
        </p:blipFill>
        <p:spPr>
          <a:xfrm>
            <a:off x="7772400" y="2743200"/>
            <a:ext cx="2253240" cy="786600"/>
          </a:xfrm>
          <a:prstGeom prst="rect">
            <a:avLst/>
          </a:prstGeom>
          <a:ln w="0">
            <a:noFill/>
          </a:ln>
        </p:spPr>
      </p:pic>
      <p:sp>
        <p:nvSpPr>
          <p:cNvPr id="433" name="Rectangle 386"/>
          <p:cNvSpPr/>
          <p:nvPr/>
        </p:nvSpPr>
        <p:spPr>
          <a:xfrm>
            <a:off x="7772400" y="2057400"/>
            <a:ext cx="2282760" cy="34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FFFFFF"/>
                </a:solidFill>
                <a:latin typeface="Arial"/>
                <a:ea typeface="DejaVu Sans"/>
              </a:rPr>
              <a:t>Fingerprint function</a:t>
            </a:r>
            <a:endParaRPr lang="en-US" sz="1800" b="0" strike="noStrike" spc="-1">
              <a:solidFill>
                <a:srgbClr val="FFFFFF"/>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38" name="PlaceHolder 1"/>
          <p:cNvSpPr>
            <a:spLocks noGrp="1"/>
          </p:cNvSpPr>
          <p:nvPr>
            <p:ph type="title"/>
          </p:nvPr>
        </p:nvSpPr>
        <p:spPr>
          <a:xfrm>
            <a:off x="723600" y="497160"/>
            <a:ext cx="10735560" cy="1098720"/>
          </a:xfrm>
          <a:prstGeom prst="rect">
            <a:avLst/>
          </a:prstGeom>
          <a:noFill/>
          <a:ln w="0">
            <a:noFill/>
          </a:ln>
        </p:spPr>
        <p:txBody>
          <a:bodyPr lIns="0" tIns="0" rIns="0" bIns="0" anchor="ctr">
            <a:noAutofit/>
          </a:bodyPr>
          <a:lstStyle/>
          <a:p>
            <a:pPr indent="0" algn="ctr">
              <a:lnSpc>
                <a:spcPct val="100000"/>
              </a:lnSpc>
              <a:buNone/>
              <a:tabLst>
                <a:tab pos="0" algn="l"/>
              </a:tabLst>
            </a:pPr>
            <a:r>
              <a:rPr lang="en-US" sz="4400" b="0" strike="noStrike" spc="-1">
                <a:solidFill>
                  <a:srgbClr val="FFFFFF"/>
                </a:solidFill>
                <a:latin typeface="Arial"/>
                <a:ea typeface="DejaVu Sans"/>
              </a:rPr>
              <a:t>Example walkthrough</a:t>
            </a:r>
            <a:endParaRPr lang="en-US" sz="4400" b="0" strike="noStrike" spc="-1">
              <a:solidFill>
                <a:srgbClr val="FFFFFF"/>
              </a:solidFill>
              <a:latin typeface="Arial"/>
            </a:endParaRPr>
          </a:p>
        </p:txBody>
      </p:sp>
      <p:sp>
        <p:nvSpPr>
          <p:cNvPr id="439" name="PlaceHolder 2"/>
          <p:cNvSpPr>
            <a:spLocks noGrp="1"/>
          </p:cNvSpPr>
          <p:nvPr>
            <p:ph/>
          </p:nvPr>
        </p:nvSpPr>
        <p:spPr>
          <a:xfrm>
            <a:off x="700920" y="1600200"/>
            <a:ext cx="10816560" cy="4563360"/>
          </a:xfrm>
          <a:prstGeom prst="rect">
            <a:avLst/>
          </a:prstGeom>
          <a:noFill/>
          <a:ln w="0">
            <a:noFill/>
          </a:ln>
        </p:spPr>
        <p:txBody>
          <a:bodyPr lIns="0" tIns="0" rIns="0" bIns="0" anchor="t">
            <a:normAutofit fontScale="88000" lnSpcReduction="10000"/>
          </a:bodyPr>
          <a:lstStyle/>
          <a:p>
            <a:pPr marL="430200" indent="0">
              <a:lnSpc>
                <a:spcPct val="100000"/>
              </a:lnSpc>
              <a:spcBef>
                <a:spcPts val="1417"/>
              </a:spcBef>
              <a:buNone/>
              <a:tabLst>
                <a:tab pos="0" algn="l"/>
              </a:tabLst>
            </a:pPr>
            <a:endParaRPr lang="en-US" sz="3200" b="0" strike="noStrike" spc="-1" dirty="0">
              <a:solidFill>
                <a:srgbClr val="FFFFFF"/>
              </a:solidFill>
              <a:latin typeface="Arial"/>
            </a:endParaRPr>
          </a:p>
          <a:p>
            <a:pPr marL="430200" indent="0">
              <a:lnSpc>
                <a:spcPct val="100000"/>
              </a:lnSpc>
              <a:spcBef>
                <a:spcPts val="1417"/>
              </a:spcBef>
              <a:buNone/>
              <a:tabLst>
                <a:tab pos="0" algn="l"/>
              </a:tabLst>
            </a:pPr>
            <a:r>
              <a:rPr lang="en-US" sz="3200" b="0" strike="noStrike" spc="-1" dirty="0">
                <a:solidFill>
                  <a:srgbClr val="FFFFFF"/>
                </a:solidFill>
                <a:latin typeface="Arial"/>
                <a:ea typeface="DejaVu Sans"/>
              </a:rPr>
              <a:t>t = a </a:t>
            </a:r>
            <a:r>
              <a:rPr lang="en-US" sz="3200" b="0" strike="noStrike" spc="-1" dirty="0">
                <a:solidFill>
                  <a:srgbClr val="FFFFFF"/>
                </a:solidFill>
                <a:highlight>
                  <a:srgbClr val="81D41A"/>
                </a:highlight>
                <a:latin typeface="Arial"/>
                <a:ea typeface="DejaVu Sans"/>
              </a:rPr>
              <a:t>b c d</a:t>
            </a:r>
            <a:r>
              <a:rPr lang="en-US" sz="3200" b="0" strike="noStrike" spc="-1" dirty="0">
                <a:solidFill>
                  <a:srgbClr val="FFFFFF"/>
                </a:solidFill>
                <a:latin typeface="Arial"/>
                <a:ea typeface="DejaVu Sans"/>
              </a:rPr>
              <a:t> a   |   p = </a:t>
            </a:r>
            <a:r>
              <a:rPr lang="en-US" sz="3200" b="0" strike="noStrike" spc="-1" dirty="0" err="1">
                <a:solidFill>
                  <a:srgbClr val="FFFFFF"/>
                </a:solidFill>
                <a:latin typeface="Arial"/>
                <a:ea typeface="DejaVu Sans"/>
              </a:rPr>
              <a:t>cda</a:t>
            </a:r>
            <a:endParaRPr lang="en-US" sz="3200" b="0" strike="noStrike" spc="-1" dirty="0">
              <a:solidFill>
                <a:srgbClr val="FFFFFF"/>
              </a:solidFill>
              <a:latin typeface="Arial"/>
            </a:endParaRPr>
          </a:p>
          <a:p>
            <a:pPr marL="430200" indent="0">
              <a:lnSpc>
                <a:spcPct val="100000"/>
              </a:lnSpc>
              <a:spcBef>
                <a:spcPts val="1417"/>
              </a:spcBef>
              <a:buNone/>
              <a:tabLst>
                <a:tab pos="0" algn="l"/>
              </a:tabLst>
            </a:pPr>
            <a:r>
              <a:rPr lang="en-US" sz="3200" b="0" strike="noStrike" spc="-1" dirty="0">
                <a:solidFill>
                  <a:srgbClr val="FFFFFF"/>
                </a:solidFill>
                <a:latin typeface="Arial"/>
                <a:ea typeface="Source Han Sans CN"/>
              </a:rPr>
              <a:t>H(p) = 3 * 31</a:t>
            </a:r>
            <a:r>
              <a:rPr lang="en-US" sz="3200" b="0" strike="noStrike" spc="-1" baseline="33000" dirty="0">
                <a:solidFill>
                  <a:srgbClr val="FFFFFF"/>
                </a:solidFill>
                <a:latin typeface="Arial"/>
                <a:ea typeface="Source Han Sans CN"/>
              </a:rPr>
              <a:t>2</a:t>
            </a:r>
            <a:r>
              <a:rPr lang="en-US" sz="3200" b="0" strike="noStrike" spc="-1" dirty="0">
                <a:solidFill>
                  <a:srgbClr val="FFFFFF"/>
                </a:solidFill>
                <a:latin typeface="Arial"/>
                <a:ea typeface="Source Han Sans CN"/>
              </a:rPr>
              <a:t> + 4 * 31</a:t>
            </a:r>
            <a:r>
              <a:rPr lang="en-US" sz="3200" b="0" strike="noStrike" spc="-1" baseline="33000" dirty="0">
                <a:solidFill>
                  <a:srgbClr val="FFFFFF"/>
                </a:solidFill>
                <a:latin typeface="Arial"/>
                <a:ea typeface="Source Han Sans CN"/>
              </a:rPr>
              <a:t>1</a:t>
            </a:r>
            <a:r>
              <a:rPr lang="en-US" sz="3200" b="0" strike="noStrike" spc="-1" dirty="0">
                <a:solidFill>
                  <a:srgbClr val="FFFFFF"/>
                </a:solidFill>
                <a:latin typeface="Arial"/>
                <a:ea typeface="Source Han Sans CN"/>
              </a:rPr>
              <a:t> + 1 * 31</a:t>
            </a:r>
            <a:r>
              <a:rPr lang="en-US" sz="3200" b="0" strike="noStrike" spc="-1" baseline="33000" dirty="0">
                <a:solidFill>
                  <a:srgbClr val="FFFFFF"/>
                </a:solidFill>
                <a:latin typeface="Arial"/>
                <a:ea typeface="Source Han Sans CN"/>
              </a:rPr>
              <a:t>0</a:t>
            </a:r>
            <a:endParaRPr lang="en-US" sz="3200" b="0" strike="noStrike" spc="-1" dirty="0">
              <a:solidFill>
                <a:srgbClr val="FFFFFF"/>
              </a:solidFill>
              <a:latin typeface="Arial"/>
            </a:endParaRPr>
          </a:p>
          <a:p>
            <a:pPr marL="430200" indent="0">
              <a:lnSpc>
                <a:spcPct val="100000"/>
              </a:lnSpc>
              <a:spcBef>
                <a:spcPts val="1417"/>
              </a:spcBef>
              <a:buNone/>
              <a:tabLst>
                <a:tab pos="0" algn="l"/>
              </a:tabLst>
            </a:pPr>
            <a:r>
              <a:rPr lang="en-US" sz="3200" b="0" strike="noStrike" spc="-1" dirty="0">
                <a:solidFill>
                  <a:srgbClr val="FFFFFF"/>
                </a:solidFill>
                <a:latin typeface="Arial"/>
                <a:ea typeface="Source Han Sans CN"/>
              </a:rPr>
              <a:t>=  3008</a:t>
            </a:r>
            <a:endParaRPr lang="en-US" sz="3200" b="0" strike="noStrike" spc="-1" dirty="0">
              <a:solidFill>
                <a:srgbClr val="FFFFFF"/>
              </a:solidFill>
              <a:latin typeface="Arial"/>
            </a:endParaRPr>
          </a:p>
          <a:p>
            <a:pPr marL="430200" indent="0">
              <a:lnSpc>
                <a:spcPct val="100000"/>
              </a:lnSpc>
              <a:spcBef>
                <a:spcPts val="1417"/>
              </a:spcBef>
              <a:buNone/>
              <a:tabLst>
                <a:tab pos="0" algn="l"/>
              </a:tabLst>
            </a:pPr>
            <a:r>
              <a:rPr lang="en-US" sz="3200" b="0" strike="noStrike" spc="-1" dirty="0">
                <a:solidFill>
                  <a:srgbClr val="FFFFFF"/>
                </a:solidFill>
                <a:latin typeface="Arial"/>
                <a:ea typeface="Source Han Sans CN"/>
              </a:rPr>
              <a:t>H(t[0..2]) = </a:t>
            </a:r>
            <a:r>
              <a:rPr lang="en-US" sz="3200" b="0" strike="noStrike" spc="-1" dirty="0">
                <a:solidFill>
                  <a:srgbClr val="FFFFFF"/>
                </a:solidFill>
                <a:highlight>
                  <a:srgbClr val="FF0000"/>
                </a:highlight>
                <a:latin typeface="Arial"/>
                <a:ea typeface="Source Han Sans CN"/>
              </a:rPr>
              <a:t>(1 * 31</a:t>
            </a:r>
            <a:r>
              <a:rPr lang="en-US" sz="3200" b="0" strike="noStrike" spc="-1" baseline="33000" dirty="0">
                <a:solidFill>
                  <a:srgbClr val="FFFFFF"/>
                </a:solidFill>
                <a:highlight>
                  <a:srgbClr val="FF0000"/>
                </a:highlight>
                <a:latin typeface="Arial"/>
                <a:ea typeface="Source Han Sans CN"/>
              </a:rPr>
              <a:t>2</a:t>
            </a:r>
            <a:r>
              <a:rPr lang="en-US" sz="3200" b="0" strike="noStrike" spc="-1" dirty="0">
                <a:solidFill>
                  <a:srgbClr val="FFFFFF"/>
                </a:solidFill>
                <a:highlight>
                  <a:srgbClr val="FF0000"/>
                </a:highlight>
                <a:latin typeface="Arial"/>
                <a:ea typeface="Source Han Sans CN"/>
              </a:rPr>
              <a:t>)</a:t>
            </a:r>
            <a:r>
              <a:rPr lang="en-US" sz="3200" b="0" strike="noStrike" spc="-1" dirty="0">
                <a:solidFill>
                  <a:srgbClr val="FFFFFF"/>
                </a:solidFill>
                <a:latin typeface="Arial"/>
                <a:ea typeface="Source Han Sans CN"/>
              </a:rPr>
              <a:t> + (2 * 31</a:t>
            </a:r>
            <a:r>
              <a:rPr lang="en-US" sz="3200" b="0" strike="noStrike" spc="-1" baseline="33000" dirty="0">
                <a:solidFill>
                  <a:srgbClr val="FFFFFF"/>
                </a:solidFill>
                <a:latin typeface="Arial"/>
                <a:ea typeface="Source Han Sans CN"/>
              </a:rPr>
              <a:t>1</a:t>
            </a:r>
            <a:r>
              <a:rPr lang="en-US" sz="3200" b="0" strike="noStrike" spc="-1" dirty="0">
                <a:solidFill>
                  <a:srgbClr val="FFFFFF"/>
                </a:solidFill>
                <a:latin typeface="Arial"/>
                <a:ea typeface="Source Han Sans CN"/>
              </a:rPr>
              <a:t>) + (3 * 31</a:t>
            </a:r>
            <a:r>
              <a:rPr lang="en-US" sz="3200" b="0" strike="noStrike" spc="-1" baseline="33000" dirty="0">
                <a:solidFill>
                  <a:srgbClr val="FFFFFF"/>
                </a:solidFill>
                <a:latin typeface="Arial"/>
                <a:ea typeface="Source Han Sans CN"/>
              </a:rPr>
              <a:t>0</a:t>
            </a:r>
            <a:r>
              <a:rPr lang="en-US" sz="3200" b="0" strike="noStrike" spc="-1" dirty="0">
                <a:solidFill>
                  <a:srgbClr val="FFFFFF"/>
                </a:solidFill>
                <a:latin typeface="Arial"/>
                <a:ea typeface="Source Han Sans CN"/>
              </a:rPr>
              <a:t>) = 1026</a:t>
            </a:r>
            <a:endParaRPr lang="en-US" sz="3200" b="0" strike="noStrike" spc="-1" dirty="0">
              <a:solidFill>
                <a:srgbClr val="FFFFFF"/>
              </a:solidFill>
              <a:latin typeface="Arial"/>
            </a:endParaRPr>
          </a:p>
          <a:p>
            <a:pPr marL="430200" indent="0">
              <a:lnSpc>
                <a:spcPct val="100000"/>
              </a:lnSpc>
              <a:spcBef>
                <a:spcPts val="1417"/>
              </a:spcBef>
              <a:buNone/>
              <a:tabLst>
                <a:tab pos="0" algn="l"/>
              </a:tabLst>
            </a:pPr>
            <a:r>
              <a:rPr lang="en-US" sz="3200" b="0" strike="noStrike" spc="-1" dirty="0">
                <a:solidFill>
                  <a:srgbClr val="FFFFFF"/>
                </a:solidFill>
                <a:latin typeface="Arial"/>
                <a:ea typeface="Source Han Sans CN"/>
              </a:rPr>
              <a:t>H(t[1..3]) = 31 [(2 * 31</a:t>
            </a:r>
            <a:r>
              <a:rPr lang="en-US" sz="3200" b="0" strike="noStrike" spc="-1" baseline="33000" dirty="0">
                <a:solidFill>
                  <a:srgbClr val="FFFFFF"/>
                </a:solidFill>
                <a:latin typeface="Arial"/>
                <a:ea typeface="Source Han Sans CN"/>
              </a:rPr>
              <a:t>1</a:t>
            </a:r>
            <a:r>
              <a:rPr lang="en-US" sz="3200" b="0" strike="noStrike" spc="-1" dirty="0">
                <a:solidFill>
                  <a:srgbClr val="FFFFFF"/>
                </a:solidFill>
                <a:latin typeface="Arial"/>
                <a:ea typeface="Source Han Sans CN"/>
              </a:rPr>
              <a:t>) + (3 * 31</a:t>
            </a:r>
            <a:r>
              <a:rPr lang="en-US" sz="3200" b="0" strike="noStrike" spc="-1" baseline="33000" dirty="0">
                <a:solidFill>
                  <a:srgbClr val="FFFFFF"/>
                </a:solidFill>
                <a:latin typeface="Arial"/>
                <a:ea typeface="Source Han Sans CN"/>
              </a:rPr>
              <a:t>0</a:t>
            </a:r>
            <a:r>
              <a:rPr lang="en-US" sz="3200" b="0" strike="noStrike" spc="-1" dirty="0">
                <a:solidFill>
                  <a:srgbClr val="FFFFFF"/>
                </a:solidFill>
                <a:latin typeface="Arial"/>
                <a:ea typeface="Source Han Sans CN"/>
              </a:rPr>
              <a:t>)] + </a:t>
            </a:r>
            <a:r>
              <a:rPr lang="en-US" sz="3200" b="0" strike="noStrike" spc="-1" dirty="0">
                <a:solidFill>
                  <a:srgbClr val="FFFFFF"/>
                </a:solidFill>
                <a:highlight>
                  <a:srgbClr val="81D41A"/>
                </a:highlight>
                <a:latin typeface="Arial"/>
                <a:ea typeface="Source Han Sans CN"/>
              </a:rPr>
              <a:t>(4 * 31</a:t>
            </a:r>
            <a:r>
              <a:rPr lang="en-US" sz="3200" b="0" strike="noStrike" spc="-1" baseline="33000" dirty="0">
                <a:solidFill>
                  <a:srgbClr val="FFFFFF"/>
                </a:solidFill>
                <a:highlight>
                  <a:srgbClr val="81D41A"/>
                </a:highlight>
                <a:latin typeface="Arial"/>
                <a:ea typeface="Source Han Sans CN"/>
              </a:rPr>
              <a:t>0</a:t>
            </a:r>
            <a:r>
              <a:rPr lang="en-US" sz="3200" b="0" strike="noStrike" spc="-1" dirty="0">
                <a:solidFill>
                  <a:srgbClr val="FFFFFF"/>
                </a:solidFill>
                <a:highlight>
                  <a:srgbClr val="81D41A"/>
                </a:highlight>
                <a:latin typeface="Arial"/>
                <a:ea typeface="Source Han Sans CN"/>
              </a:rPr>
              <a:t>)</a:t>
            </a:r>
            <a:r>
              <a:rPr lang="en-US" sz="3200" b="0" strike="noStrike" spc="-1" dirty="0">
                <a:solidFill>
                  <a:srgbClr val="FFFFFF"/>
                </a:solidFill>
                <a:latin typeface="Arial"/>
                <a:ea typeface="Source Han Sans CN"/>
              </a:rPr>
              <a:t> = 2019</a:t>
            </a:r>
            <a:endParaRPr lang="en-US" sz="3200" b="0" strike="noStrike" spc="-1" dirty="0">
              <a:solidFill>
                <a:srgbClr val="FFFFFF"/>
              </a:solidFill>
              <a:latin typeface="Arial"/>
            </a:endParaRPr>
          </a:p>
          <a:p>
            <a:pPr marL="430200" indent="0">
              <a:lnSpc>
                <a:spcPct val="100000"/>
              </a:lnSpc>
              <a:spcBef>
                <a:spcPts val="1417"/>
              </a:spcBef>
              <a:buNone/>
              <a:tabLst>
                <a:tab pos="0" algn="l"/>
              </a:tabLst>
            </a:pPr>
            <a:r>
              <a:rPr lang="en-US" sz="3200" b="0" strike="noStrike" spc="-1" dirty="0">
                <a:solidFill>
                  <a:srgbClr val="FFFFFF"/>
                </a:solidFill>
                <a:latin typeface="Arial"/>
                <a:ea typeface="Source Han Sans CN"/>
              </a:rPr>
              <a:t>2019 </a:t>
            </a:r>
            <a:r>
              <a:rPr lang="en-US" sz="3200" b="0" strike="noStrike" spc="-1" dirty="0">
                <a:solidFill>
                  <a:srgbClr val="FFFFFF"/>
                </a:solidFill>
                <a:latin typeface="DejaVu Sans"/>
                <a:ea typeface="DejaVu Sans"/>
              </a:rPr>
              <a:t>≠ 3008</a:t>
            </a:r>
            <a:endParaRPr lang="en-US" sz="3200" b="0" strike="noStrike" spc="-1" dirty="0">
              <a:solidFill>
                <a:srgbClr val="FFFFFF"/>
              </a:solidFill>
              <a:latin typeface="Arial"/>
            </a:endParaRPr>
          </a:p>
          <a:p>
            <a:pPr marL="430200" indent="0">
              <a:lnSpc>
                <a:spcPct val="100000"/>
              </a:lnSpc>
              <a:spcBef>
                <a:spcPts val="1417"/>
              </a:spcBef>
              <a:buNone/>
              <a:tabLst>
                <a:tab pos="0" algn="l"/>
              </a:tabLst>
            </a:pPr>
            <a:r>
              <a:rPr lang="en-US" sz="3200" b="0" strike="noStrike" spc="-1" dirty="0">
                <a:solidFill>
                  <a:srgbClr val="FFFFFF"/>
                </a:solidFill>
                <a:latin typeface="DejaVu Sans"/>
                <a:ea typeface="DejaVu Sans"/>
              </a:rPr>
              <a:t>Therefore we slide to the next window of characters.</a:t>
            </a:r>
            <a:endParaRPr lang="en-US" sz="3200" b="0" strike="noStrike" spc="-1" dirty="0">
              <a:solidFill>
                <a:srgbClr val="FFFFFF"/>
              </a:solidFill>
              <a:latin typeface="Arial"/>
            </a:endParaRPr>
          </a:p>
        </p:txBody>
      </p:sp>
      <p:pic>
        <p:nvPicPr>
          <p:cNvPr id="440" name="Picture 389"/>
          <p:cNvPicPr/>
          <p:nvPr/>
        </p:nvPicPr>
        <p:blipFill>
          <a:blip r:embed="rId2"/>
          <a:stretch/>
        </p:blipFill>
        <p:spPr>
          <a:xfrm>
            <a:off x="7772400" y="2743200"/>
            <a:ext cx="2253240" cy="786600"/>
          </a:xfrm>
          <a:prstGeom prst="rect">
            <a:avLst/>
          </a:prstGeom>
          <a:ln w="0">
            <a:noFill/>
          </a:ln>
        </p:spPr>
      </p:pic>
      <p:sp>
        <p:nvSpPr>
          <p:cNvPr id="441" name="Rectangle 390"/>
          <p:cNvSpPr/>
          <p:nvPr/>
        </p:nvSpPr>
        <p:spPr>
          <a:xfrm>
            <a:off x="7772400" y="2057400"/>
            <a:ext cx="2282760" cy="34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FFFFFF"/>
                </a:solidFill>
                <a:latin typeface="Arial"/>
                <a:ea typeface="DejaVu Sans"/>
              </a:rPr>
              <a:t>Fingerprint function</a:t>
            </a:r>
            <a:endParaRPr lang="en-US" sz="1800" b="0" strike="noStrike" spc="-1">
              <a:solidFill>
                <a:srgbClr val="FFFFFF"/>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34" name="PlaceHolder 1"/>
          <p:cNvSpPr>
            <a:spLocks noGrp="1"/>
          </p:cNvSpPr>
          <p:nvPr>
            <p:ph type="title"/>
          </p:nvPr>
        </p:nvSpPr>
        <p:spPr>
          <a:xfrm>
            <a:off x="723600" y="497160"/>
            <a:ext cx="10735560" cy="1098720"/>
          </a:xfrm>
          <a:prstGeom prst="rect">
            <a:avLst/>
          </a:prstGeom>
          <a:noFill/>
          <a:ln w="0">
            <a:noFill/>
          </a:ln>
        </p:spPr>
        <p:txBody>
          <a:bodyPr lIns="0" tIns="0" rIns="0" bIns="0" anchor="ctr">
            <a:noAutofit/>
          </a:bodyPr>
          <a:lstStyle/>
          <a:p>
            <a:pPr indent="0" algn="ctr">
              <a:lnSpc>
                <a:spcPct val="100000"/>
              </a:lnSpc>
              <a:buNone/>
              <a:tabLst>
                <a:tab pos="0" algn="l"/>
              </a:tabLst>
            </a:pPr>
            <a:r>
              <a:rPr lang="en-US" sz="4400" b="0" strike="noStrike" spc="-1">
                <a:solidFill>
                  <a:srgbClr val="FFFFFF"/>
                </a:solidFill>
                <a:latin typeface="Arial"/>
                <a:ea typeface="DejaVu Sans"/>
              </a:rPr>
              <a:t>Example walkthrough</a:t>
            </a:r>
            <a:endParaRPr lang="en-US" sz="4400" b="0" strike="noStrike" spc="-1">
              <a:solidFill>
                <a:srgbClr val="FFFFFF"/>
              </a:solidFill>
              <a:latin typeface="Arial"/>
            </a:endParaRPr>
          </a:p>
        </p:txBody>
      </p:sp>
      <p:sp>
        <p:nvSpPr>
          <p:cNvPr id="435" name="PlaceHolder 2"/>
          <p:cNvSpPr>
            <a:spLocks noGrp="1"/>
          </p:cNvSpPr>
          <p:nvPr>
            <p:ph/>
          </p:nvPr>
        </p:nvSpPr>
        <p:spPr>
          <a:xfrm>
            <a:off x="700920" y="1600200"/>
            <a:ext cx="10816560" cy="4563360"/>
          </a:xfrm>
          <a:prstGeom prst="rect">
            <a:avLst/>
          </a:prstGeom>
          <a:noFill/>
          <a:ln w="0">
            <a:noFill/>
          </a:ln>
        </p:spPr>
        <p:txBody>
          <a:bodyPr lIns="0" tIns="0" rIns="0" bIns="0" anchor="t">
            <a:normAutofit fontScale="74000" lnSpcReduction="10000"/>
          </a:bodyPr>
          <a:lstStyle/>
          <a:p>
            <a:pPr marL="430200" indent="0">
              <a:lnSpc>
                <a:spcPct val="100000"/>
              </a:lnSpc>
              <a:spcBef>
                <a:spcPts val="1417"/>
              </a:spcBef>
              <a:buNone/>
              <a:tabLst>
                <a:tab pos="0" algn="l"/>
              </a:tabLst>
            </a:pPr>
            <a:endParaRPr lang="en-US" sz="3200" b="0" strike="noStrike" spc="-1">
              <a:solidFill>
                <a:srgbClr val="FFFFFF"/>
              </a:solidFill>
              <a:latin typeface="Arial"/>
            </a:endParaRPr>
          </a:p>
          <a:p>
            <a:pPr marL="430200" indent="0">
              <a:lnSpc>
                <a:spcPct val="100000"/>
              </a:lnSpc>
              <a:spcBef>
                <a:spcPts val="1417"/>
              </a:spcBef>
              <a:buNone/>
              <a:tabLst>
                <a:tab pos="0" algn="l"/>
              </a:tabLst>
            </a:pPr>
            <a:r>
              <a:rPr lang="en-US" sz="3200" b="0" strike="noStrike" spc="-1">
                <a:solidFill>
                  <a:srgbClr val="FFFFFF"/>
                </a:solidFill>
                <a:latin typeface="Arial"/>
                <a:ea typeface="DejaVu Sans"/>
              </a:rPr>
              <a:t>t = a b </a:t>
            </a:r>
            <a:r>
              <a:rPr lang="en-US" sz="3200" b="0" strike="noStrike" spc="-1">
                <a:solidFill>
                  <a:srgbClr val="FFFFFF"/>
                </a:solidFill>
                <a:highlight>
                  <a:srgbClr val="81D41A"/>
                </a:highlight>
                <a:latin typeface="Arial"/>
                <a:ea typeface="DejaVu Sans"/>
              </a:rPr>
              <a:t>c d a</a:t>
            </a:r>
            <a:r>
              <a:rPr lang="en-US" sz="3200" b="0" strike="noStrike" spc="-1">
                <a:solidFill>
                  <a:srgbClr val="FFFFFF"/>
                </a:solidFill>
                <a:latin typeface="Arial"/>
                <a:ea typeface="DejaVu Sans"/>
              </a:rPr>
              <a:t>   |   p = cda</a:t>
            </a:r>
            <a:endParaRPr lang="en-US" sz="3200" b="0" strike="noStrike" spc="-1">
              <a:solidFill>
                <a:srgbClr val="FFFFFF"/>
              </a:solidFill>
              <a:latin typeface="Arial"/>
            </a:endParaRPr>
          </a:p>
          <a:p>
            <a:pPr marL="430200" indent="0">
              <a:lnSpc>
                <a:spcPct val="100000"/>
              </a:lnSpc>
              <a:spcBef>
                <a:spcPts val="1417"/>
              </a:spcBef>
              <a:buNone/>
              <a:tabLst>
                <a:tab pos="0" algn="l"/>
              </a:tabLst>
            </a:pPr>
            <a:r>
              <a:rPr lang="en-US" sz="3200" b="0" strike="noStrike" spc="-1">
                <a:solidFill>
                  <a:srgbClr val="FFFFFF"/>
                </a:solidFill>
                <a:latin typeface="Arial"/>
                <a:ea typeface="Source Han Sans CN"/>
              </a:rPr>
              <a:t>H(p) = 3 * 31</a:t>
            </a:r>
            <a:r>
              <a:rPr lang="en-US" sz="3200" b="0" strike="noStrike" spc="-1" baseline="33000">
                <a:solidFill>
                  <a:srgbClr val="FFFFFF"/>
                </a:solidFill>
                <a:latin typeface="Arial"/>
                <a:ea typeface="Source Han Sans CN"/>
              </a:rPr>
              <a:t>2</a:t>
            </a:r>
            <a:r>
              <a:rPr lang="en-US" sz="3200" b="0" strike="noStrike" spc="-1">
                <a:solidFill>
                  <a:srgbClr val="FFFFFF"/>
                </a:solidFill>
                <a:latin typeface="Arial"/>
                <a:ea typeface="Source Han Sans CN"/>
              </a:rPr>
              <a:t> + 4 * 31</a:t>
            </a:r>
            <a:r>
              <a:rPr lang="en-US" sz="3200" b="0" strike="noStrike" spc="-1" baseline="33000">
                <a:solidFill>
                  <a:srgbClr val="FFFFFF"/>
                </a:solidFill>
                <a:latin typeface="Arial"/>
                <a:ea typeface="Source Han Sans CN"/>
              </a:rPr>
              <a:t>1</a:t>
            </a:r>
            <a:r>
              <a:rPr lang="en-US" sz="3200" b="0" strike="noStrike" spc="-1">
                <a:solidFill>
                  <a:srgbClr val="FFFFFF"/>
                </a:solidFill>
                <a:latin typeface="Arial"/>
                <a:ea typeface="Source Han Sans CN"/>
              </a:rPr>
              <a:t> + 1 * 31</a:t>
            </a:r>
            <a:r>
              <a:rPr lang="en-US" sz="3200" b="0" strike="noStrike" spc="-1" baseline="33000">
                <a:solidFill>
                  <a:srgbClr val="FFFFFF"/>
                </a:solidFill>
                <a:latin typeface="Arial"/>
                <a:ea typeface="Source Han Sans CN"/>
              </a:rPr>
              <a:t>0</a:t>
            </a:r>
            <a:endParaRPr lang="en-US" sz="3200" b="0" strike="noStrike" spc="-1">
              <a:solidFill>
                <a:srgbClr val="FFFFFF"/>
              </a:solidFill>
              <a:latin typeface="Arial"/>
            </a:endParaRPr>
          </a:p>
          <a:p>
            <a:pPr marL="430200" indent="0">
              <a:lnSpc>
                <a:spcPct val="100000"/>
              </a:lnSpc>
              <a:spcBef>
                <a:spcPts val="1417"/>
              </a:spcBef>
              <a:buNone/>
              <a:tabLst>
                <a:tab pos="0" algn="l"/>
              </a:tabLst>
            </a:pPr>
            <a:r>
              <a:rPr lang="en-US" sz="3200" b="0" strike="noStrike" spc="-1">
                <a:solidFill>
                  <a:srgbClr val="FFFFFF"/>
                </a:solidFill>
                <a:latin typeface="Arial"/>
                <a:ea typeface="Source Han Sans CN"/>
              </a:rPr>
              <a:t>=  3008</a:t>
            </a:r>
            <a:endParaRPr lang="en-US" sz="3200" b="0" strike="noStrike" spc="-1">
              <a:solidFill>
                <a:srgbClr val="FFFFFF"/>
              </a:solidFill>
              <a:latin typeface="Arial"/>
            </a:endParaRPr>
          </a:p>
          <a:p>
            <a:pPr marL="430200" indent="0">
              <a:lnSpc>
                <a:spcPct val="100000"/>
              </a:lnSpc>
              <a:spcBef>
                <a:spcPts val="1417"/>
              </a:spcBef>
              <a:buNone/>
              <a:tabLst>
                <a:tab pos="0" algn="l"/>
              </a:tabLst>
            </a:pPr>
            <a:r>
              <a:rPr lang="en-US" sz="3200" b="0" strike="noStrike" spc="-1">
                <a:solidFill>
                  <a:srgbClr val="FFFFFF"/>
                </a:solidFill>
                <a:latin typeface="Arial"/>
                <a:ea typeface="Source Han Sans CN"/>
              </a:rPr>
              <a:t>H(t[1..3]) = </a:t>
            </a:r>
            <a:r>
              <a:rPr lang="en-US" sz="3200" b="0" strike="noStrike" spc="-1">
                <a:solidFill>
                  <a:srgbClr val="FFFFFF"/>
                </a:solidFill>
                <a:highlight>
                  <a:srgbClr val="FF0000"/>
                </a:highlight>
                <a:latin typeface="Arial"/>
                <a:ea typeface="Source Han Sans CN"/>
              </a:rPr>
              <a:t>(2 * 31</a:t>
            </a:r>
            <a:r>
              <a:rPr lang="en-US" sz="3200" b="0" strike="noStrike" spc="-1" baseline="33000">
                <a:solidFill>
                  <a:srgbClr val="FFFFFF"/>
                </a:solidFill>
                <a:highlight>
                  <a:srgbClr val="FF0000"/>
                </a:highlight>
                <a:latin typeface="Arial"/>
                <a:ea typeface="Source Han Sans CN"/>
              </a:rPr>
              <a:t>2</a:t>
            </a:r>
            <a:r>
              <a:rPr lang="en-US" sz="3200" b="0" strike="noStrike" spc="-1">
                <a:solidFill>
                  <a:srgbClr val="FFFFFF"/>
                </a:solidFill>
                <a:highlight>
                  <a:srgbClr val="FF0000"/>
                </a:highlight>
                <a:latin typeface="Arial"/>
                <a:ea typeface="Source Han Sans CN"/>
              </a:rPr>
              <a:t>)</a:t>
            </a:r>
            <a:r>
              <a:rPr lang="en-US" sz="3200" b="0" strike="noStrike" spc="-1">
                <a:solidFill>
                  <a:srgbClr val="FFFFFF"/>
                </a:solidFill>
                <a:latin typeface="Arial"/>
                <a:ea typeface="Source Han Sans CN"/>
              </a:rPr>
              <a:t> + (3 * 31</a:t>
            </a:r>
            <a:r>
              <a:rPr lang="en-US" sz="3200" b="0" strike="noStrike" spc="-1" baseline="33000">
                <a:solidFill>
                  <a:srgbClr val="FFFFFF"/>
                </a:solidFill>
                <a:latin typeface="Arial"/>
                <a:ea typeface="Source Han Sans CN"/>
              </a:rPr>
              <a:t>1</a:t>
            </a:r>
            <a:r>
              <a:rPr lang="en-US" sz="3200" b="0" strike="noStrike" spc="-1">
                <a:solidFill>
                  <a:srgbClr val="FFFFFF"/>
                </a:solidFill>
                <a:latin typeface="Arial"/>
                <a:ea typeface="Source Han Sans CN"/>
              </a:rPr>
              <a:t>) + (4 * 31</a:t>
            </a:r>
            <a:r>
              <a:rPr lang="en-US" sz="3200" b="0" strike="noStrike" spc="-1" baseline="33000">
                <a:solidFill>
                  <a:srgbClr val="FFFFFF"/>
                </a:solidFill>
                <a:latin typeface="Arial"/>
                <a:ea typeface="Source Han Sans CN"/>
              </a:rPr>
              <a:t>0</a:t>
            </a:r>
            <a:r>
              <a:rPr lang="en-US" sz="3200" b="0" strike="noStrike" spc="-1">
                <a:solidFill>
                  <a:srgbClr val="FFFFFF"/>
                </a:solidFill>
                <a:latin typeface="Arial"/>
                <a:ea typeface="Source Han Sans CN"/>
              </a:rPr>
              <a:t>) = 2019</a:t>
            </a:r>
            <a:endParaRPr lang="en-US" sz="3200" b="0" strike="noStrike" spc="-1">
              <a:solidFill>
                <a:srgbClr val="FFFFFF"/>
              </a:solidFill>
              <a:latin typeface="Arial"/>
            </a:endParaRPr>
          </a:p>
          <a:p>
            <a:pPr marL="430200" indent="0">
              <a:lnSpc>
                <a:spcPct val="100000"/>
              </a:lnSpc>
              <a:spcBef>
                <a:spcPts val="1417"/>
              </a:spcBef>
              <a:buNone/>
              <a:tabLst>
                <a:tab pos="0" algn="l"/>
              </a:tabLst>
            </a:pPr>
            <a:r>
              <a:rPr lang="en-US" sz="3200" b="0" strike="noStrike" spc="-1">
                <a:solidFill>
                  <a:srgbClr val="FFFFFF"/>
                </a:solidFill>
                <a:latin typeface="Arial"/>
                <a:ea typeface="Source Han Sans CN"/>
              </a:rPr>
              <a:t>H(t[2..4]) = 31 [(3 * 31</a:t>
            </a:r>
            <a:r>
              <a:rPr lang="en-US" sz="3200" b="0" strike="noStrike" spc="-1" baseline="33000">
                <a:solidFill>
                  <a:srgbClr val="FFFFFF"/>
                </a:solidFill>
                <a:latin typeface="Arial"/>
                <a:ea typeface="Source Han Sans CN"/>
              </a:rPr>
              <a:t>1</a:t>
            </a:r>
            <a:r>
              <a:rPr lang="en-US" sz="3200" b="0" strike="noStrike" spc="-1">
                <a:solidFill>
                  <a:srgbClr val="FFFFFF"/>
                </a:solidFill>
                <a:latin typeface="Arial"/>
                <a:ea typeface="Source Han Sans CN"/>
              </a:rPr>
              <a:t>) + (4 * 31</a:t>
            </a:r>
            <a:r>
              <a:rPr lang="en-US" sz="3200" b="0" strike="noStrike" spc="-1" baseline="33000">
                <a:solidFill>
                  <a:srgbClr val="FFFFFF"/>
                </a:solidFill>
                <a:latin typeface="Arial"/>
                <a:ea typeface="Source Han Sans CN"/>
              </a:rPr>
              <a:t>0</a:t>
            </a:r>
            <a:r>
              <a:rPr lang="en-US" sz="3200" b="0" strike="noStrike" spc="-1">
                <a:solidFill>
                  <a:srgbClr val="FFFFFF"/>
                </a:solidFill>
                <a:latin typeface="Arial"/>
                <a:ea typeface="Source Han Sans CN"/>
              </a:rPr>
              <a:t>)] + </a:t>
            </a:r>
            <a:r>
              <a:rPr lang="en-US" sz="3200" b="0" strike="noStrike" spc="-1">
                <a:solidFill>
                  <a:srgbClr val="FFFFFF"/>
                </a:solidFill>
                <a:highlight>
                  <a:srgbClr val="81D41A"/>
                </a:highlight>
                <a:latin typeface="Arial"/>
                <a:ea typeface="Source Han Sans CN"/>
              </a:rPr>
              <a:t>(1 * 31</a:t>
            </a:r>
            <a:r>
              <a:rPr lang="en-US" sz="3200" b="0" strike="noStrike" spc="-1" baseline="33000">
                <a:solidFill>
                  <a:srgbClr val="FFFFFF"/>
                </a:solidFill>
                <a:highlight>
                  <a:srgbClr val="81D41A"/>
                </a:highlight>
                <a:latin typeface="Arial"/>
                <a:ea typeface="Source Han Sans CN"/>
              </a:rPr>
              <a:t>0</a:t>
            </a:r>
            <a:r>
              <a:rPr lang="en-US" sz="3200" b="0" strike="noStrike" spc="-1">
                <a:solidFill>
                  <a:srgbClr val="FFFFFF"/>
                </a:solidFill>
                <a:highlight>
                  <a:srgbClr val="81D41A"/>
                </a:highlight>
                <a:latin typeface="Arial"/>
                <a:ea typeface="Source Han Sans CN"/>
              </a:rPr>
              <a:t>)</a:t>
            </a:r>
            <a:r>
              <a:rPr lang="en-US" sz="3200" b="0" strike="noStrike" spc="-1">
                <a:solidFill>
                  <a:srgbClr val="FFFFFF"/>
                </a:solidFill>
                <a:latin typeface="Arial"/>
                <a:ea typeface="Source Han Sans CN"/>
              </a:rPr>
              <a:t> = 3008</a:t>
            </a:r>
            <a:endParaRPr lang="en-US" sz="3200" b="0" strike="noStrike" spc="-1">
              <a:solidFill>
                <a:srgbClr val="FFFFFF"/>
              </a:solidFill>
              <a:latin typeface="Arial"/>
            </a:endParaRPr>
          </a:p>
          <a:p>
            <a:pPr marL="430200" indent="0">
              <a:lnSpc>
                <a:spcPct val="100000"/>
              </a:lnSpc>
              <a:spcBef>
                <a:spcPts val="1417"/>
              </a:spcBef>
              <a:buNone/>
              <a:tabLst>
                <a:tab pos="0" algn="l"/>
              </a:tabLst>
            </a:pPr>
            <a:r>
              <a:rPr lang="en-US" sz="3200" b="0" strike="noStrike" spc="-1">
                <a:solidFill>
                  <a:srgbClr val="FFFFFF"/>
                </a:solidFill>
                <a:latin typeface="Arial"/>
                <a:ea typeface="Source Han Sans CN"/>
              </a:rPr>
              <a:t>3008 =</a:t>
            </a:r>
            <a:r>
              <a:rPr lang="en-US" sz="3200" b="0" strike="noStrike" spc="-1">
                <a:solidFill>
                  <a:srgbClr val="FFFFFF"/>
                </a:solidFill>
                <a:latin typeface="DejaVu Sans"/>
                <a:ea typeface="DejaVu Sans"/>
              </a:rPr>
              <a:t> 3008 ✓</a:t>
            </a:r>
            <a:endParaRPr lang="en-US" sz="3200" b="0" strike="noStrike" spc="-1">
              <a:solidFill>
                <a:srgbClr val="FFFFFF"/>
              </a:solidFill>
              <a:latin typeface="Arial"/>
            </a:endParaRPr>
          </a:p>
          <a:p>
            <a:pPr marL="430200" indent="0">
              <a:lnSpc>
                <a:spcPct val="100000"/>
              </a:lnSpc>
              <a:spcBef>
                <a:spcPts val="1417"/>
              </a:spcBef>
              <a:buNone/>
              <a:tabLst>
                <a:tab pos="0" algn="l"/>
              </a:tabLst>
            </a:pPr>
            <a:r>
              <a:rPr lang="en-US" sz="3200" b="0" strike="noStrike" spc="-1">
                <a:solidFill>
                  <a:srgbClr val="FFFFFF"/>
                </a:solidFill>
                <a:latin typeface="DejaVu Sans"/>
                <a:ea typeface="DejaVu Sans"/>
              </a:rPr>
              <a:t>Hash values match! We then compare them characater by character and see that they are the same, so return the index of the occurrence, which is 2 in this case.</a:t>
            </a:r>
            <a:endParaRPr lang="en-US" sz="3200" b="0" strike="noStrike" spc="-1">
              <a:solidFill>
                <a:srgbClr val="FFFFFF"/>
              </a:solidFill>
              <a:latin typeface="Arial"/>
            </a:endParaRPr>
          </a:p>
        </p:txBody>
      </p:sp>
      <p:pic>
        <p:nvPicPr>
          <p:cNvPr id="436" name="Picture 393"/>
          <p:cNvPicPr/>
          <p:nvPr/>
        </p:nvPicPr>
        <p:blipFill>
          <a:blip r:embed="rId2"/>
          <a:stretch/>
        </p:blipFill>
        <p:spPr>
          <a:xfrm>
            <a:off x="7772400" y="2743200"/>
            <a:ext cx="2253240" cy="786600"/>
          </a:xfrm>
          <a:prstGeom prst="rect">
            <a:avLst/>
          </a:prstGeom>
          <a:ln w="0">
            <a:noFill/>
          </a:ln>
        </p:spPr>
      </p:pic>
      <p:sp>
        <p:nvSpPr>
          <p:cNvPr id="437" name="Rectangle 394"/>
          <p:cNvSpPr/>
          <p:nvPr/>
        </p:nvSpPr>
        <p:spPr>
          <a:xfrm>
            <a:off x="7772400" y="2057400"/>
            <a:ext cx="2282760" cy="34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FFFFFF"/>
                </a:solidFill>
                <a:latin typeface="Arial"/>
                <a:ea typeface="DejaVu Sans"/>
              </a:rPr>
              <a:t>Fingerprint function</a:t>
            </a:r>
            <a:endParaRPr lang="en-US" sz="1800" b="0" strike="noStrike" spc="-1">
              <a:solidFill>
                <a:srgbClr val="FFFFFF"/>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42" name="PlaceHolder 1"/>
          <p:cNvSpPr>
            <a:spLocks noGrp="1"/>
          </p:cNvSpPr>
          <p:nvPr>
            <p:ph type="title"/>
          </p:nvPr>
        </p:nvSpPr>
        <p:spPr>
          <a:xfrm>
            <a:off x="609120" y="273600"/>
            <a:ext cx="10966320" cy="1141560"/>
          </a:xfrm>
          <a:prstGeom prst="rect">
            <a:avLst/>
          </a:prstGeom>
          <a:noFill/>
          <a:ln w="0">
            <a:noFill/>
          </a:ln>
        </p:spPr>
        <p:txBody>
          <a:bodyPr lIns="0" tIns="0" rIns="0" bIns="0" anchor="ctr">
            <a:noAutofit/>
          </a:bodyPr>
          <a:lstStyle/>
          <a:p>
            <a:pPr indent="0" algn="ctr">
              <a:lnSpc>
                <a:spcPct val="100000"/>
              </a:lnSpc>
              <a:buNone/>
              <a:tabLst>
                <a:tab pos="0" algn="l"/>
              </a:tabLst>
            </a:pPr>
            <a:r>
              <a:rPr lang="en-US" sz="4400" b="0" strike="noStrike" spc="-1">
                <a:solidFill>
                  <a:srgbClr val="FFFFFF"/>
                </a:solidFill>
                <a:latin typeface="Arial"/>
                <a:ea typeface="DejaVu Sans"/>
              </a:rPr>
              <a:t>Rabin-Karp Pseudocode</a:t>
            </a:r>
            <a:endParaRPr lang="en-US" sz="4400" b="0" strike="noStrike" spc="-1">
              <a:solidFill>
                <a:srgbClr val="FFFFFF"/>
              </a:solidFill>
              <a:latin typeface="Arial"/>
            </a:endParaRPr>
          </a:p>
        </p:txBody>
      </p:sp>
      <p:pic>
        <p:nvPicPr>
          <p:cNvPr id="443" name="Picture 442"/>
          <p:cNvPicPr/>
          <p:nvPr/>
        </p:nvPicPr>
        <p:blipFill>
          <a:blip r:embed="rId2"/>
          <a:stretch/>
        </p:blipFill>
        <p:spPr>
          <a:xfrm>
            <a:off x="2743200" y="1333800"/>
            <a:ext cx="7142040" cy="5065200"/>
          </a:xfrm>
          <a:prstGeom prst="rect">
            <a:avLst/>
          </a:prstGeom>
          <a:ln w="0">
            <a:noFill/>
          </a:ln>
        </p:spPr>
      </p:pic>
    </p:spTree>
  </p:cSld>
  <p:clrMapOvr>
    <a:masterClrMapping/>
  </p:clrMapOvr>
</p:sld>
</file>

<file path=ppt/theme/theme1.xml><?xml version="1.0" encoding="utf-8"?>
<a:theme xmlns:a="http://schemas.openxmlformats.org/drawingml/2006/main" name="UCF - Title, Divider, Mission Statement and Quotation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UCF - Single Column Content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CF - Single Column Content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UCF - Single Column Content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UCF - Single Column Content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UCF - Single Column Content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UCF - Single Column Content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UCF - Single Column Content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UCF - Single Column Content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UCF - Single Column Content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10122</TotalTime>
  <Words>889</Words>
  <Application>Microsoft Office PowerPoint</Application>
  <PresentationFormat>Custom</PresentationFormat>
  <Paragraphs>92</Paragraphs>
  <Slides>15</Slides>
  <Notes>0</Notes>
  <HiddenSlides>0</HiddenSlides>
  <MMClips>0</MMClips>
  <ScaleCrop>false</ScaleCrop>
  <HeadingPairs>
    <vt:vector size="6" baseType="variant">
      <vt:variant>
        <vt:lpstr>Fonts Used</vt:lpstr>
      </vt:variant>
      <vt:variant>
        <vt:i4>8</vt:i4>
      </vt:variant>
      <vt:variant>
        <vt:lpstr>Theme</vt:lpstr>
      </vt:variant>
      <vt:variant>
        <vt:i4>10</vt:i4>
      </vt:variant>
      <vt:variant>
        <vt:lpstr>Slide Titles</vt:lpstr>
      </vt:variant>
      <vt:variant>
        <vt:i4>15</vt:i4>
      </vt:variant>
    </vt:vector>
  </HeadingPairs>
  <TitlesOfParts>
    <vt:vector size="33" baseType="lpstr">
      <vt:lpstr>DejaVu Sans</vt:lpstr>
      <vt:lpstr>StarSymbol</vt:lpstr>
      <vt:lpstr>Arial</vt:lpstr>
      <vt:lpstr>Arial Black</vt:lpstr>
      <vt:lpstr>Calibri</vt:lpstr>
      <vt:lpstr>Cambria Math</vt:lpstr>
      <vt:lpstr>Symbol</vt:lpstr>
      <vt:lpstr>Wingdings</vt:lpstr>
      <vt:lpstr>UCF - Title, Divider, Mission Statement and Quotation Slides</vt:lpstr>
      <vt:lpstr>UCF - Single Column Content Slides</vt:lpstr>
      <vt:lpstr>UCF - Single Column Content Slides</vt:lpstr>
      <vt:lpstr>UCF - Single Column Content Slides</vt:lpstr>
      <vt:lpstr>UCF - Single Column Content Slides</vt:lpstr>
      <vt:lpstr>UCF - Single Column Content Slides</vt:lpstr>
      <vt:lpstr>UCF - Single Column Content Slides</vt:lpstr>
      <vt:lpstr>UCF - Single Column Content Slides</vt:lpstr>
      <vt:lpstr>UCF - Single Column Content Slides</vt:lpstr>
      <vt:lpstr>UCF - Single Column Content Slides</vt:lpstr>
      <vt:lpstr>Rabin-Karp String Matching</vt:lpstr>
      <vt:lpstr>Input/Output</vt:lpstr>
      <vt:lpstr>What makes this algorithm special</vt:lpstr>
      <vt:lpstr>Algorithm</vt:lpstr>
      <vt:lpstr>Fingerprint Function</vt:lpstr>
      <vt:lpstr>Example walkthrough</vt:lpstr>
      <vt:lpstr>Example walkthrough</vt:lpstr>
      <vt:lpstr>Example walkthrough</vt:lpstr>
      <vt:lpstr>Rabin-Karp Pseudocode</vt:lpstr>
      <vt:lpstr>Analysis and Complexities (based on input)</vt:lpstr>
      <vt:lpstr>Rabin-Karp Algorithm</vt:lpstr>
      <vt:lpstr>Fingerprint Function False Match</vt:lpstr>
      <vt:lpstr>Why this algorithm is at least a level 3</vt:lpstr>
      <vt:lpstr>References</vt:lpstr>
      <vt:lpstr>Thank you for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PRESENTATION</dc:title>
  <dc:subject/>
  <dc:creator/>
  <dc:description/>
  <cp:lastModifiedBy>Leo Zhang</cp:lastModifiedBy>
  <cp:revision>383</cp:revision>
  <dcterms:created xsi:type="dcterms:W3CDTF">2022-11-05T12:50:36Z</dcterms:created>
  <dcterms:modified xsi:type="dcterms:W3CDTF">2022-11-28T21:52:39Z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16</vt:i4>
  </property>
</Properties>
</file>