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BABA9A4-72A6-439A-8DC5-6EEC42FB28FC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7080" cy="68562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9080" cy="538092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7720" cy="180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31720" cy="7160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03414AD-C444-449D-B029-BAE7BA01C2B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58360" cy="18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949212B-A596-4422-A29E-2189F0552EB5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58360" cy="18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54762DA2-0C11-48D1-BF2F-7B898C229B59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58360" cy="18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265CCF77-51A6-464C-B971-9BA0EC04BCEB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58360" cy="18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092775DB-EDCA-4BAA-B1E7-16A1F0346B7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58360" cy="18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502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66807982-43F8-4656-9A21-7E519F7623D7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58360" cy="18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77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77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776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17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17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Array of indices of the occurrences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9520" cy="110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1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Text t: abcdabcda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1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h(p) be the hash of the 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h(i) be the rolling hash of each substring of t, which is 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If h(p) == h(i), then compare the pattern p with t[i..i+m]. If they are the same then add i to the array of indices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Otherwise recalculate the hash and start the next 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9520" cy="110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20520" cy="456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 b c d a b c d a   |  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Rolling hash function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17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17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848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TODO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48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Show some animations for the rolling hash sliding window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Show pseudo-code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48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9520" cy="110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9520" cy="37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8730</TotalTime>
  <Application>LibreOffice/7.4.2.3$Linux_X86_64 LibreOffice_project/40$Build-3</Application>
  <AppVersion>15.0000</AppVersion>
  <Words>731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2022-11-08T14:58:08Z</dcterms:modified>
  <cp:revision>142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