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2.xml.rels" ContentType="application/vnd.openxmlformats-package.relationships+xml"/>
  <Override PartName="/ppt/slideLayouts/_rels/slideLayout112.xml.rels" ContentType="application/vnd.openxmlformats-package.relationships+xml"/>
  <Override PartName="/ppt/slideLayouts/_rels/slideLayout108.xml.rels" ContentType="application/vnd.openxmlformats-package.relationships+xml"/>
  <Override PartName="/ppt/slideLayouts/_rels/slideLayout60.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_rels/slideLayout118.xml.rels" ContentType="application/vnd.openxmlformats-package.relationships+xml"/>
  <Override PartName="/ppt/slideLayouts/_rels/slideLayout75.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1.xml.rels" ContentType="application/vnd.openxmlformats-package.relationships+xml"/>
  <Override PartName="/ppt/slideLayouts/_rels/slideLayout107.xml.rels" ContentType="application/vnd.openxmlformats-package.relationships+xml"/>
  <Override PartName="/ppt/slideLayouts/_rels/slideLayout65.xml.rels" ContentType="application/vnd.openxmlformats-package.relationships+xml"/>
  <Override PartName="/ppt/slideLayouts/_rels/slideLayout117.xml.rels" ContentType="application/vnd.openxmlformats-package.relationships+xml"/>
  <Override PartName="/ppt/slideLayouts/_rels/slideLayout74.xml.rels" ContentType="application/vnd.openxmlformats-package.relationships+xml"/>
  <Override PartName="/ppt/slideLayouts/_rels/slideLayout109.xml.rels" ContentType="application/vnd.openxmlformats-package.relationships+xml"/>
  <Override PartName="/ppt/slideLayouts/_rels/slideLayout113.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80.xml.rels" ContentType="application/vnd.openxmlformats-package.relationships+xml"/>
  <Override PartName="/ppt/slideLayouts/_rels/slideLayout106.xml.rels" ContentType="application/vnd.openxmlformats-package.relationships+xml"/>
  <Override PartName="/ppt/slideLayouts/_rels/slideLayout64.xml.rels" ContentType="application/vnd.openxmlformats-package.relationships+xml"/>
  <Override PartName="/ppt/slideLayouts/_rels/slideLayout116.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30.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4.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115.xml.rels" ContentType="application/vnd.openxmlformats-package.relationships+xml"/>
  <Override PartName="/ppt/slideLayouts/_rels/slideLayout100.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91.xml.rels" ContentType="application/vnd.openxmlformats-package.relationships+xml"/>
  <Override PartName="/ppt/slideLayouts/_rels/slideLayout50.xml.rels" ContentType="application/vnd.openxmlformats-package.relationships+xml"/>
  <Override PartName="/ppt/slideLayouts/_rels/slideLayout99.xml.rels" ContentType="application/vnd.openxmlformats-package.relationships+xml"/>
  <Override PartName="/ppt/slideLayouts/_rels/slideLayout25.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0.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101.xml.rels" ContentType="application/vnd.openxmlformats-package.relationships+xml"/>
  <Override PartName="/ppt/slideLayouts/_rels/slideLayout86.xml.rels" ContentType="application/vnd.openxmlformats-package.relationships+xml"/>
  <Override PartName="/ppt/slideLayouts/_rels/slideLayout77.xml.rels" ContentType="application/vnd.openxmlformats-package.relationships+xml"/>
  <Override PartName="/ppt/slideLayouts/_rels/slideLayout102.xml.rels" ContentType="application/vnd.openxmlformats-package.relationships+xml"/>
  <Override PartName="/ppt/slideLayouts/_rels/slideLayout120.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8.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117.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0.xml" ContentType="application/vnd.openxmlformats-officedocument.presentationml.slideLayout+xml"/>
  <Override PartName="/ppt/slideLayouts/slideLayout95.xml" ContentType="application/vnd.openxmlformats-officedocument.presentationml.slideLayout+xml"/>
  <Override PartName="/ppt/slideLayouts/slideLayout108.xml" ContentType="application/vnd.openxmlformats-officedocument.presentationml.slideLayout+xml"/>
  <Override PartName="/ppt/slideLayouts/slideLayout101.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02.xml" ContentType="application/vnd.openxmlformats-officedocument.presentationml.slideLayout+xml"/>
  <Override PartName="/ppt/slideLayouts/slideLayout77.xml" ContentType="application/vnd.openxmlformats-officedocument.presentationml.slideLayout+xml"/>
  <Override PartName="/ppt/slideLayouts/slideLayout120.xml" ContentType="application/vnd.openxmlformats-officedocument.presentationml.slideLayout+xml"/>
  <Override PartName="/ppt/slideLayouts/slideLayout6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5.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4.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3.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93.xml" ContentType="application/vnd.openxmlformats-officedocument.presentationml.slideLayout+xml"/>
  <Override PartName="/ppt/slideLayouts/slideLayout28.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Lst>
  <p:sldSz cx="12188825"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0"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1"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44"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45"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49"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50"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51"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53"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54"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55"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57"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58"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59"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61"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62"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64"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65"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66"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67"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69"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70"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71"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72"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73"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74"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3"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4"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5"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6"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0"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81"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83"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85"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86"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8"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90"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91"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92"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94"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95"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96"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98"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99"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400"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402"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403"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405"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406"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407"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408"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8"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9"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40"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41"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42"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43"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410"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411"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412"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413"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414"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415"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51"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53"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55"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56"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60"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61"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62"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9"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64"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65"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66"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68"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69"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70"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72"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73"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75"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76"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77"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78"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80"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81"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82"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83"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84"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85"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93"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95"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97"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98"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1"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02"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03"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04"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06"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07"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08"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10"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11"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12"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14"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15"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17"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18"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19"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20"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22"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23"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24"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25"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26"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27"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34"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36"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3"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4"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38"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39"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43"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44"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45"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47"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48"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49"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51"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52"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53"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55"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56"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58"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59"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60"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61"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63"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64"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65"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66"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67"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68"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75"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77"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79"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80"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84"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85"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86"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88"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89"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90"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92"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93"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94"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96"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97"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99"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00"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01"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02"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04"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05"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06"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07"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08"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09"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16"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18"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20"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21"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3"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25"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26"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27"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29"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30"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31"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33"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34"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35"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18"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19"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0"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37"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38"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40"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41"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42"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43"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45"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46"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47"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48"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49"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50"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58"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60"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62"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63"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5"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67"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68"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69"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2"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3"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4"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71"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72"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73"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75"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76"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77"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79"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80"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82"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83"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84"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85"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87"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88"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89"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90"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91"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92"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8"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99"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01"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03"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04"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26"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7"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28"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6" name="PlaceHolder 1"/>
          <p:cNvSpPr>
            <a:spLocks noGrp="1"/>
          </p:cNvSpPr>
          <p:nvPr>
            <p:ph type="subTitle"/>
          </p:nvPr>
        </p:nvSpPr>
        <p:spPr>
          <a:xfrm>
            <a:off x="609120" y="273600"/>
            <a:ext cx="1096956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08"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09" name="PlaceHolder 3"/>
          <p:cNvSpPr>
            <a:spLocks noGrp="1"/>
          </p:cNvSpPr>
          <p:nvPr>
            <p:ph/>
          </p:nvPr>
        </p:nvSpPr>
        <p:spPr>
          <a:xfrm>
            <a:off x="623016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10"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12" name="PlaceHolder 2"/>
          <p:cNvSpPr>
            <a:spLocks noGrp="1"/>
          </p:cNvSpPr>
          <p:nvPr>
            <p:ph/>
          </p:nvPr>
        </p:nvSpPr>
        <p:spPr>
          <a:xfrm>
            <a:off x="609120" y="1604520"/>
            <a:ext cx="53528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13"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14" name="PlaceHolder 4"/>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16"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17"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18" name="PlaceHolder 4"/>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20" name="PlaceHolder 2"/>
          <p:cNvSpPr>
            <a:spLocks noGrp="1"/>
          </p:cNvSpPr>
          <p:nvPr>
            <p:ph/>
          </p:nvPr>
        </p:nvSpPr>
        <p:spPr>
          <a:xfrm>
            <a:off x="609120" y="160452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21" name="PlaceHolder 3"/>
          <p:cNvSpPr>
            <a:spLocks noGrp="1"/>
          </p:cNvSpPr>
          <p:nvPr>
            <p:ph/>
          </p:nvPr>
        </p:nvSpPr>
        <p:spPr>
          <a:xfrm>
            <a:off x="609120" y="3682080"/>
            <a:ext cx="109695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23" name="PlaceHolder 2"/>
          <p:cNvSpPr>
            <a:spLocks noGrp="1"/>
          </p:cNvSpPr>
          <p:nvPr>
            <p:ph/>
          </p:nvPr>
        </p:nvSpPr>
        <p:spPr>
          <a:xfrm>
            <a:off x="60912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24" name="PlaceHolder 3"/>
          <p:cNvSpPr>
            <a:spLocks noGrp="1"/>
          </p:cNvSpPr>
          <p:nvPr>
            <p:ph/>
          </p:nvPr>
        </p:nvSpPr>
        <p:spPr>
          <a:xfrm>
            <a:off x="6230160" y="160452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25" name="PlaceHolder 4"/>
          <p:cNvSpPr>
            <a:spLocks noGrp="1"/>
          </p:cNvSpPr>
          <p:nvPr>
            <p:ph/>
          </p:nvPr>
        </p:nvSpPr>
        <p:spPr>
          <a:xfrm>
            <a:off x="60912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26" name="PlaceHolder 5"/>
          <p:cNvSpPr>
            <a:spLocks noGrp="1"/>
          </p:cNvSpPr>
          <p:nvPr>
            <p:ph/>
          </p:nvPr>
        </p:nvSpPr>
        <p:spPr>
          <a:xfrm>
            <a:off x="6230160" y="3682080"/>
            <a:ext cx="53528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28" name="PlaceHolder 2"/>
          <p:cNvSpPr>
            <a:spLocks noGrp="1"/>
          </p:cNvSpPr>
          <p:nvPr>
            <p:ph/>
          </p:nvPr>
        </p:nvSpPr>
        <p:spPr>
          <a:xfrm>
            <a:off x="6091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29" name="PlaceHolder 3"/>
          <p:cNvSpPr>
            <a:spLocks noGrp="1"/>
          </p:cNvSpPr>
          <p:nvPr>
            <p:ph/>
          </p:nvPr>
        </p:nvSpPr>
        <p:spPr>
          <a:xfrm>
            <a:off x="431820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30" name="PlaceHolder 4"/>
          <p:cNvSpPr>
            <a:spLocks noGrp="1"/>
          </p:cNvSpPr>
          <p:nvPr>
            <p:ph/>
          </p:nvPr>
        </p:nvSpPr>
        <p:spPr>
          <a:xfrm>
            <a:off x="8026920" y="160452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31" name="PlaceHolder 5"/>
          <p:cNvSpPr>
            <a:spLocks noGrp="1"/>
          </p:cNvSpPr>
          <p:nvPr>
            <p:ph/>
          </p:nvPr>
        </p:nvSpPr>
        <p:spPr>
          <a:xfrm>
            <a:off x="6091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32" name="PlaceHolder 6"/>
          <p:cNvSpPr>
            <a:spLocks noGrp="1"/>
          </p:cNvSpPr>
          <p:nvPr>
            <p:ph/>
          </p:nvPr>
        </p:nvSpPr>
        <p:spPr>
          <a:xfrm>
            <a:off x="431820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
        <p:nvSpPr>
          <p:cNvPr id="333" name="PlaceHolder 7"/>
          <p:cNvSpPr>
            <a:spLocks noGrp="1"/>
          </p:cNvSpPr>
          <p:nvPr>
            <p:ph/>
          </p:nvPr>
        </p:nvSpPr>
        <p:spPr>
          <a:xfrm>
            <a:off x="8026920" y="3682080"/>
            <a:ext cx="353196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40" name="PlaceHolder 2"/>
          <p:cNvSpPr>
            <a:spLocks noGrp="1"/>
          </p:cNvSpPr>
          <p:nvPr>
            <p:ph type="subTitle"/>
          </p:nvPr>
        </p:nvSpPr>
        <p:spPr>
          <a:xfrm>
            <a:off x="609120" y="1604520"/>
            <a:ext cx="1096956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rial"/>
            </a:endParaRPr>
          </a:p>
        </p:txBody>
      </p:sp>
      <p:sp>
        <p:nvSpPr>
          <p:cNvPr id="342" name="PlaceHolder 2"/>
          <p:cNvSpPr>
            <a:spLocks noGrp="1"/>
          </p:cNvSpPr>
          <p:nvPr>
            <p:ph/>
          </p:nvPr>
        </p:nvSpPr>
        <p:spPr>
          <a:xfrm>
            <a:off x="609120" y="1604520"/>
            <a:ext cx="1096956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Footer"/>
          <p:cNvSpPr/>
          <p:nvPr/>
        </p:nvSpPr>
        <p:spPr>
          <a:xfrm>
            <a:off x="723600" y="6432480"/>
            <a:ext cx="2045880" cy="151920"/>
          </a:xfrm>
          <a:prstGeom prst="rect">
            <a:avLst/>
          </a:prstGeom>
          <a:noFill/>
          <a:ln w="0">
            <a:noFill/>
          </a:ln>
        </p:spPr>
        <p:style>
          <a:lnRef idx="0"/>
          <a:fillRef idx="0"/>
          <a:effectRef idx="0"/>
          <a:fontRef idx="minor"/>
        </p:style>
        <p:txBody>
          <a:bodyPr lIns="0" rIns="0" tIns="0" bIns="0" anchor="t">
            <a:spAutoFit/>
          </a:bodyPr>
          <a:p>
            <a:pPr>
              <a:lnSpc>
                <a:spcPct val="100000"/>
              </a:lnSpc>
              <a:tabLst>
                <a:tab algn="l" pos="0"/>
              </a:tabLst>
            </a:pPr>
            <a:r>
              <a:rPr b="0" lang="en-US" sz="1000" spc="-1" strike="noStrike">
                <a:solidFill>
                  <a:srgbClr val="787878"/>
                </a:solidFill>
                <a:latin typeface="Arial"/>
                <a:ea typeface="Verdana"/>
              </a:rPr>
              <a:t>University of Central Florida</a:t>
            </a:r>
            <a:endParaRPr b="0" lang="en-US" sz="1000" spc="-1" strike="noStrike">
              <a:solidFill>
                <a:srgbClr val="000000"/>
              </a:solidFill>
              <a:latin typeface="Arial"/>
            </a:endParaRPr>
          </a:p>
        </p:txBody>
      </p:sp>
      <p:sp>
        <p:nvSpPr>
          <p:cNvPr id="1" name="Page Number"/>
          <p:cNvSpPr/>
          <p:nvPr/>
        </p:nvSpPr>
        <p:spPr>
          <a:xfrm>
            <a:off x="9412920" y="6432480"/>
            <a:ext cx="2045880" cy="151920"/>
          </a:xfrm>
          <a:prstGeom prst="rect">
            <a:avLst/>
          </a:prstGeom>
          <a:noFill/>
          <a:ln w="0">
            <a:noFill/>
          </a:ln>
        </p:spPr>
        <p:style>
          <a:lnRef idx="0"/>
          <a:fillRef idx="0"/>
          <a:effectRef idx="0"/>
          <a:fontRef idx="minor"/>
        </p:style>
        <p:txBody>
          <a:bodyPr lIns="0" rIns="0" tIns="0" bIns="0" anchor="t">
            <a:spAutoFit/>
          </a:bodyPr>
          <a:p>
            <a:pPr algn="r">
              <a:lnSpc>
                <a:spcPct val="100000"/>
              </a:lnSpc>
            </a:pPr>
            <a:r>
              <a:rPr b="0" lang="en-US" sz="1000" spc="-1" strike="noStrike">
                <a:solidFill>
                  <a:srgbClr val="787878"/>
                </a:solidFill>
                <a:latin typeface="Arial"/>
                <a:ea typeface="Verdana"/>
              </a:rPr>
              <a:t>Page </a:t>
            </a:r>
            <a:fld id="{8636B523-617F-4CB4-AA39-106ECB830687}" type="slidenum">
              <a:rPr b="0" lang="en-US" sz="1000" spc="-1" strike="noStrike">
                <a:solidFill>
                  <a:srgbClr val="787878"/>
                </a:solidFill>
                <a:latin typeface="Arial"/>
                <a:ea typeface="Verdana"/>
              </a:rPr>
              <a:t>12</a:t>
            </a:fld>
            <a:endParaRPr b="0" lang="en-US" sz="1000" spc="-1" strike="noStrike">
              <a:solidFill>
                <a:srgbClr val="000000"/>
              </a:solidFill>
              <a:latin typeface="Arial"/>
            </a:endParaRPr>
          </a:p>
        </p:txBody>
      </p:sp>
      <p:sp>
        <p:nvSpPr>
          <p:cNvPr id="2" name="Background"/>
          <p:cNvSpPr/>
          <p:nvPr/>
        </p:nvSpPr>
        <p:spPr>
          <a:xfrm>
            <a:off x="360" y="0"/>
            <a:ext cx="12182760" cy="685188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3" name="Rectangle"/>
          <p:cNvSpPr/>
          <p:nvPr/>
        </p:nvSpPr>
        <p:spPr>
          <a:xfrm>
            <a:off x="728640" y="729000"/>
            <a:ext cx="10724760" cy="5376600"/>
          </a:xfrm>
          <a:prstGeom prst="rect">
            <a:avLst/>
          </a:prstGeom>
          <a:noFill/>
          <a:ln w="19050">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cxnSp>
        <p:nvCxnSpPr>
          <p:cNvPr id="4" name="Straight Connector"/>
          <p:cNvCxnSpPr/>
          <p:nvPr/>
        </p:nvCxnSpPr>
        <p:spPr>
          <a:xfrm>
            <a:off x="4552920" y="3719880"/>
            <a:ext cx="3092040" cy="6120"/>
          </a:xfrm>
          <a:prstGeom prst="straightConnector1">
            <a:avLst/>
          </a:prstGeom>
          <a:ln w="50800">
            <a:solidFill>
              <a:srgbClr val="ffffff"/>
            </a:solidFill>
            <a:round/>
          </a:ln>
        </p:spPr>
      </p:cxnSp>
      <p:pic>
        <p:nvPicPr>
          <p:cNvPr id="5" name="Logo" descr="University of Central Florida Logo"/>
          <p:cNvPicPr/>
          <p:nvPr/>
        </p:nvPicPr>
        <p:blipFill>
          <a:blip r:embed="rId2"/>
          <a:stretch/>
        </p:blipFill>
        <p:spPr>
          <a:xfrm>
            <a:off x="5827680" y="723960"/>
            <a:ext cx="527400" cy="711720"/>
          </a:xfrm>
          <a:prstGeom prst="rect">
            <a:avLst/>
          </a:prstGeom>
          <a:ln w="0">
            <a:noFill/>
          </a:ln>
        </p:spPr>
      </p:pic>
      <p:sp>
        <p:nvSpPr>
          <p:cNvPr id="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 name="PlaceHolder 2"/>
          <p:cNvSpPr>
            <a:spLocks noGrp="1"/>
          </p:cNvSpPr>
          <p:nvPr>
            <p:ph type="body"/>
          </p:nvPr>
        </p:nvSpPr>
        <p:spPr>
          <a:xfrm>
            <a:off x="609120" y="1604520"/>
            <a:ext cx="1096956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5" name="Footer"/>
          <p:cNvSpPr/>
          <p:nvPr/>
        </p:nvSpPr>
        <p:spPr>
          <a:xfrm>
            <a:off x="723600" y="6432480"/>
            <a:ext cx="2045880" cy="151920"/>
          </a:xfrm>
          <a:prstGeom prst="rect">
            <a:avLst/>
          </a:prstGeom>
          <a:noFill/>
          <a:ln w="0">
            <a:noFill/>
          </a:ln>
        </p:spPr>
        <p:style>
          <a:lnRef idx="0"/>
          <a:fillRef idx="0"/>
          <a:effectRef idx="0"/>
          <a:fontRef idx="minor"/>
        </p:style>
        <p:txBody>
          <a:bodyPr lIns="0" rIns="0" tIns="0" bIns="0" anchor="t">
            <a:spAutoFit/>
          </a:bodyPr>
          <a:p>
            <a:pPr>
              <a:lnSpc>
                <a:spcPct val="100000"/>
              </a:lnSpc>
              <a:tabLst>
                <a:tab algn="l" pos="0"/>
              </a:tabLst>
            </a:pPr>
            <a:r>
              <a:rPr b="0" lang="en-US" sz="1000" spc="-1" strike="noStrike">
                <a:solidFill>
                  <a:srgbClr val="787878"/>
                </a:solidFill>
                <a:latin typeface="Arial"/>
                <a:ea typeface="Verdana"/>
              </a:rPr>
              <a:t>University of Central Florida</a:t>
            </a:r>
            <a:endParaRPr b="0" lang="en-US" sz="1000" spc="-1" strike="noStrike">
              <a:solidFill>
                <a:srgbClr val="000000"/>
              </a:solidFill>
              <a:latin typeface="Arial"/>
            </a:endParaRPr>
          </a:p>
        </p:txBody>
      </p:sp>
      <p:sp>
        <p:nvSpPr>
          <p:cNvPr id="376" name="Page Number"/>
          <p:cNvSpPr/>
          <p:nvPr/>
        </p:nvSpPr>
        <p:spPr>
          <a:xfrm>
            <a:off x="9412920" y="6432480"/>
            <a:ext cx="2045880" cy="151920"/>
          </a:xfrm>
          <a:prstGeom prst="rect">
            <a:avLst/>
          </a:prstGeom>
          <a:noFill/>
          <a:ln w="0">
            <a:noFill/>
          </a:ln>
        </p:spPr>
        <p:style>
          <a:lnRef idx="0"/>
          <a:fillRef idx="0"/>
          <a:effectRef idx="0"/>
          <a:fontRef idx="minor"/>
        </p:style>
        <p:txBody>
          <a:bodyPr lIns="0" rIns="0" tIns="0" bIns="0" anchor="t">
            <a:spAutoFit/>
          </a:bodyPr>
          <a:p>
            <a:pPr algn="r">
              <a:lnSpc>
                <a:spcPct val="100000"/>
              </a:lnSpc>
            </a:pPr>
            <a:r>
              <a:rPr b="0" lang="en-US" sz="1000" spc="-1" strike="noStrike">
                <a:solidFill>
                  <a:srgbClr val="787878"/>
                </a:solidFill>
                <a:latin typeface="Arial"/>
                <a:ea typeface="Verdana"/>
              </a:rPr>
              <a:t>Page </a:t>
            </a:r>
            <a:fld id="{2B93F88E-031F-4101-BF9E-10E29E6D5847}" type="slidenum">
              <a:rPr b="0" lang="en-US" sz="1000" spc="-1" strike="noStrike">
                <a:solidFill>
                  <a:srgbClr val="787878"/>
                </a:solidFill>
                <a:latin typeface="Arial"/>
                <a:ea typeface="Verdana"/>
              </a:rPr>
              <a:t>&lt;number&gt;</a:t>
            </a:fld>
            <a:endParaRPr b="0" lang="en-US" sz="1000" spc="-1" strike="noStrike">
              <a:solidFill>
                <a:srgbClr val="000000"/>
              </a:solidFill>
              <a:latin typeface="Arial"/>
            </a:endParaRPr>
          </a:p>
        </p:txBody>
      </p:sp>
      <p:cxnSp>
        <p:nvCxnSpPr>
          <p:cNvPr id="377" name="Straight Connector"/>
          <p:cNvCxnSpPr/>
          <p:nvPr/>
        </p:nvCxnSpPr>
        <p:spPr>
          <a:xfrm>
            <a:off x="723600" y="1943640"/>
            <a:ext cx="562680" cy="6120"/>
          </a:xfrm>
          <a:prstGeom prst="straightConnector1">
            <a:avLst/>
          </a:prstGeom>
          <a:ln w="50800">
            <a:solidFill>
              <a:srgbClr val="f9c423"/>
            </a:solidFill>
            <a:round/>
          </a:ln>
        </p:spPr>
      </p:cxnSp>
      <p:sp>
        <p:nvSpPr>
          <p:cNvPr id="378"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79" name="PlaceHolder 2"/>
          <p:cNvSpPr>
            <a:spLocks noGrp="1"/>
          </p:cNvSpPr>
          <p:nvPr>
            <p:ph type="body"/>
          </p:nvPr>
        </p:nvSpPr>
        <p:spPr>
          <a:xfrm>
            <a:off x="609120" y="1604520"/>
            <a:ext cx="1096956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Footer"/>
          <p:cNvSpPr/>
          <p:nvPr/>
        </p:nvSpPr>
        <p:spPr>
          <a:xfrm>
            <a:off x="723600" y="6432480"/>
            <a:ext cx="2045880" cy="151920"/>
          </a:xfrm>
          <a:prstGeom prst="rect">
            <a:avLst/>
          </a:prstGeom>
          <a:noFill/>
          <a:ln w="0">
            <a:noFill/>
          </a:ln>
        </p:spPr>
        <p:style>
          <a:lnRef idx="0"/>
          <a:fillRef idx="0"/>
          <a:effectRef idx="0"/>
          <a:fontRef idx="minor"/>
        </p:style>
        <p:txBody>
          <a:bodyPr lIns="0" rIns="0" tIns="0" bIns="0" anchor="t">
            <a:spAutoFit/>
          </a:bodyPr>
          <a:p>
            <a:pPr>
              <a:lnSpc>
                <a:spcPct val="100000"/>
              </a:lnSpc>
              <a:tabLst>
                <a:tab algn="l" pos="0"/>
              </a:tabLst>
            </a:pPr>
            <a:r>
              <a:rPr b="0" lang="en-US" sz="1000" spc="-1" strike="noStrike">
                <a:solidFill>
                  <a:srgbClr val="787878"/>
                </a:solidFill>
                <a:latin typeface="Arial"/>
                <a:ea typeface="Verdana"/>
              </a:rPr>
              <a:t>University of Central Florida</a:t>
            </a:r>
            <a:endParaRPr b="0" lang="en-US" sz="1000" spc="-1" strike="noStrike">
              <a:solidFill>
                <a:srgbClr val="000000"/>
              </a:solidFill>
              <a:latin typeface="Arial"/>
            </a:endParaRPr>
          </a:p>
        </p:txBody>
      </p:sp>
      <p:sp>
        <p:nvSpPr>
          <p:cNvPr id="45" name="Page Number"/>
          <p:cNvSpPr/>
          <p:nvPr/>
        </p:nvSpPr>
        <p:spPr>
          <a:xfrm>
            <a:off x="9412920" y="6432480"/>
            <a:ext cx="2045880" cy="151920"/>
          </a:xfrm>
          <a:prstGeom prst="rect">
            <a:avLst/>
          </a:prstGeom>
          <a:noFill/>
          <a:ln w="0">
            <a:noFill/>
          </a:ln>
        </p:spPr>
        <p:style>
          <a:lnRef idx="0"/>
          <a:fillRef idx="0"/>
          <a:effectRef idx="0"/>
          <a:fontRef idx="minor"/>
        </p:style>
        <p:txBody>
          <a:bodyPr lIns="0" rIns="0" tIns="0" bIns="0" anchor="t">
            <a:spAutoFit/>
          </a:bodyPr>
          <a:p>
            <a:pPr algn="r">
              <a:lnSpc>
                <a:spcPct val="100000"/>
              </a:lnSpc>
            </a:pPr>
            <a:r>
              <a:rPr b="0" lang="en-US" sz="1000" spc="-1" strike="noStrike">
                <a:solidFill>
                  <a:srgbClr val="787878"/>
                </a:solidFill>
                <a:latin typeface="Arial"/>
                <a:ea typeface="Verdana"/>
              </a:rPr>
              <a:t>Page </a:t>
            </a:r>
            <a:fld id="{41339989-82BE-4065-BF56-D6EF7AF0F826}" type="slidenum">
              <a:rPr b="0" lang="en-US" sz="1000" spc="-1" strike="noStrike">
                <a:solidFill>
                  <a:srgbClr val="787878"/>
                </a:solidFill>
                <a:latin typeface="Arial"/>
                <a:ea typeface="Verdana"/>
              </a:rPr>
              <a:t>&lt;number&gt;</a:t>
            </a:fld>
            <a:endParaRPr b="0" lang="en-US" sz="1000" spc="-1" strike="noStrike">
              <a:solidFill>
                <a:srgbClr val="000000"/>
              </a:solidFill>
              <a:latin typeface="Arial"/>
            </a:endParaRPr>
          </a:p>
        </p:txBody>
      </p:sp>
      <p:cxnSp>
        <p:nvCxnSpPr>
          <p:cNvPr id="46" name="Straight Connector"/>
          <p:cNvCxnSpPr/>
          <p:nvPr/>
        </p:nvCxnSpPr>
        <p:spPr>
          <a:xfrm>
            <a:off x="723600" y="1943640"/>
            <a:ext cx="562680" cy="6120"/>
          </a:xfrm>
          <a:prstGeom prst="straightConnector1">
            <a:avLst/>
          </a:prstGeom>
          <a:ln w="50800">
            <a:solidFill>
              <a:srgbClr val="f9c423"/>
            </a:solidFill>
            <a:round/>
          </a:ln>
        </p:spPr>
      </p:cxnSp>
      <p:sp>
        <p:nvSpPr>
          <p:cNvPr id="47" name="PlaceHolder 1"/>
          <p:cNvSpPr>
            <a:spLocks noGrp="1"/>
          </p:cNvSpPr>
          <p:nvPr>
            <p:ph type="title"/>
          </p:nvPr>
        </p:nvSpPr>
        <p:spPr>
          <a:xfrm>
            <a:off x="609120" y="273600"/>
            <a:ext cx="10969200" cy="1144440"/>
          </a:xfrm>
          <a:prstGeom prst="rect">
            <a:avLst/>
          </a:prstGeom>
          <a:noFill/>
          <a:ln w="0">
            <a:noFill/>
          </a:ln>
        </p:spPr>
        <p:txBody>
          <a:bodyPr lIns="0" rIns="0" tIns="0" bIns="0" anchor="ctr">
            <a:no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8" name="PlaceHolder 2"/>
          <p:cNvSpPr>
            <a:spLocks noGrp="1"/>
          </p:cNvSpPr>
          <p:nvPr>
            <p:ph type="body"/>
          </p:nvPr>
        </p:nvSpPr>
        <p:spPr>
          <a:xfrm>
            <a:off x="609120" y="1604520"/>
            <a:ext cx="5352480" cy="3976920"/>
          </a:xfrm>
          <a:prstGeom prst="rect">
            <a:avLst/>
          </a:prstGeom>
          <a:noFill/>
          <a:ln w="0">
            <a:noFill/>
          </a:ln>
        </p:spPr>
        <p:txBody>
          <a:bodyPr lIns="0" rIns="0" tIns="0" bIns="0" anchor="t">
            <a:normAutofit fontScale="96000"/>
          </a:bodyPr>
          <a:p>
            <a:pPr marL="414720" indent="-31104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29440" indent="-311040">
              <a:lnSpc>
                <a:spcPct val="90000"/>
              </a:lnSpc>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44160" indent="-276480">
              <a:lnSpc>
                <a:spcPct val="90000"/>
              </a:lnSpc>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658880" indent="-207360">
              <a:lnSpc>
                <a:spcPct val="90000"/>
              </a:lnSpc>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07360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48832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290304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49" name="PlaceHolder 3"/>
          <p:cNvSpPr>
            <a:spLocks noGrp="1"/>
          </p:cNvSpPr>
          <p:nvPr>
            <p:ph type="body"/>
          </p:nvPr>
        </p:nvSpPr>
        <p:spPr>
          <a:xfrm>
            <a:off x="6230160" y="1604520"/>
            <a:ext cx="5352480" cy="3976920"/>
          </a:xfrm>
          <a:prstGeom prst="rect">
            <a:avLst/>
          </a:prstGeom>
          <a:noFill/>
          <a:ln w="0">
            <a:noFill/>
          </a:ln>
        </p:spPr>
        <p:txBody>
          <a:bodyPr lIns="0" rIns="0" tIns="0" bIns="0" anchor="t">
            <a:normAutofit fontScale="96000"/>
          </a:bodyPr>
          <a:p>
            <a:pPr marL="414720" indent="-31104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29440" indent="-311040">
              <a:lnSpc>
                <a:spcPct val="90000"/>
              </a:lnSpc>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44160" indent="-276480">
              <a:lnSpc>
                <a:spcPct val="90000"/>
              </a:lnSpc>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658880" indent="-207360">
              <a:lnSpc>
                <a:spcPct val="90000"/>
              </a:lnSpc>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07360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48832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290304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Footer"/>
          <p:cNvSpPr/>
          <p:nvPr/>
        </p:nvSpPr>
        <p:spPr>
          <a:xfrm>
            <a:off x="723600" y="6432480"/>
            <a:ext cx="2045880" cy="151920"/>
          </a:xfrm>
          <a:prstGeom prst="rect">
            <a:avLst/>
          </a:prstGeom>
          <a:noFill/>
          <a:ln w="0">
            <a:noFill/>
          </a:ln>
        </p:spPr>
        <p:style>
          <a:lnRef idx="0"/>
          <a:fillRef idx="0"/>
          <a:effectRef idx="0"/>
          <a:fontRef idx="minor"/>
        </p:style>
        <p:txBody>
          <a:bodyPr lIns="0" rIns="0" tIns="0" bIns="0" anchor="t">
            <a:spAutoFit/>
          </a:bodyPr>
          <a:p>
            <a:pPr>
              <a:lnSpc>
                <a:spcPct val="100000"/>
              </a:lnSpc>
              <a:tabLst>
                <a:tab algn="l" pos="0"/>
              </a:tabLst>
            </a:pPr>
            <a:r>
              <a:rPr b="0" lang="en-US" sz="1000" spc="-1" strike="noStrike">
                <a:solidFill>
                  <a:srgbClr val="787878"/>
                </a:solidFill>
                <a:latin typeface="Arial"/>
                <a:ea typeface="Verdana"/>
              </a:rPr>
              <a:t>University of Central Florida</a:t>
            </a:r>
            <a:endParaRPr b="0" lang="en-US" sz="1000" spc="-1" strike="noStrike">
              <a:solidFill>
                <a:srgbClr val="000000"/>
              </a:solidFill>
              <a:latin typeface="Arial"/>
            </a:endParaRPr>
          </a:p>
        </p:txBody>
      </p:sp>
      <p:sp>
        <p:nvSpPr>
          <p:cNvPr id="87" name="Page Number"/>
          <p:cNvSpPr/>
          <p:nvPr/>
        </p:nvSpPr>
        <p:spPr>
          <a:xfrm>
            <a:off x="9412920" y="6432480"/>
            <a:ext cx="2045880" cy="151920"/>
          </a:xfrm>
          <a:prstGeom prst="rect">
            <a:avLst/>
          </a:prstGeom>
          <a:noFill/>
          <a:ln w="0">
            <a:noFill/>
          </a:ln>
        </p:spPr>
        <p:style>
          <a:lnRef idx="0"/>
          <a:fillRef idx="0"/>
          <a:effectRef idx="0"/>
          <a:fontRef idx="minor"/>
        </p:style>
        <p:txBody>
          <a:bodyPr lIns="0" rIns="0" tIns="0" bIns="0" anchor="t">
            <a:spAutoFit/>
          </a:bodyPr>
          <a:p>
            <a:pPr algn="r">
              <a:lnSpc>
                <a:spcPct val="100000"/>
              </a:lnSpc>
            </a:pPr>
            <a:r>
              <a:rPr b="0" lang="en-US" sz="1000" spc="-1" strike="noStrike">
                <a:solidFill>
                  <a:srgbClr val="787878"/>
                </a:solidFill>
                <a:latin typeface="Arial"/>
                <a:ea typeface="Verdana"/>
              </a:rPr>
              <a:t>Page </a:t>
            </a:r>
            <a:fld id="{AC968DC2-9470-4181-8E86-394FF3C3C1C4}" type="slidenum">
              <a:rPr b="0" lang="en-US" sz="1000" spc="-1" strike="noStrike">
                <a:solidFill>
                  <a:srgbClr val="787878"/>
                </a:solidFill>
                <a:latin typeface="Arial"/>
                <a:ea typeface="Verdana"/>
              </a:rPr>
              <a:t>&lt;number&gt;</a:t>
            </a:fld>
            <a:endParaRPr b="0" lang="en-US" sz="1000" spc="-1" strike="noStrike">
              <a:solidFill>
                <a:srgbClr val="000000"/>
              </a:solidFill>
              <a:latin typeface="Arial"/>
            </a:endParaRPr>
          </a:p>
        </p:txBody>
      </p:sp>
      <p:cxnSp>
        <p:nvCxnSpPr>
          <p:cNvPr id="88" name="Straight Connector"/>
          <p:cNvCxnSpPr/>
          <p:nvPr/>
        </p:nvCxnSpPr>
        <p:spPr>
          <a:xfrm>
            <a:off x="723600" y="1943640"/>
            <a:ext cx="562680" cy="6120"/>
          </a:xfrm>
          <a:prstGeom prst="straightConnector1">
            <a:avLst/>
          </a:prstGeom>
          <a:ln w="50800">
            <a:solidFill>
              <a:srgbClr val="f9c423"/>
            </a:solidFill>
            <a:round/>
          </a:ln>
        </p:spPr>
      </p:cxnSp>
      <p:sp>
        <p:nvSpPr>
          <p:cNvPr id="89" name="PlaceHolder 1"/>
          <p:cNvSpPr>
            <a:spLocks noGrp="1"/>
          </p:cNvSpPr>
          <p:nvPr>
            <p:ph type="title"/>
          </p:nvPr>
        </p:nvSpPr>
        <p:spPr>
          <a:xfrm>
            <a:off x="609120" y="273600"/>
            <a:ext cx="10969200" cy="1144440"/>
          </a:xfrm>
          <a:prstGeom prst="rect">
            <a:avLst/>
          </a:prstGeom>
          <a:noFill/>
          <a:ln w="0">
            <a:noFill/>
          </a:ln>
        </p:spPr>
        <p:txBody>
          <a:bodyPr lIns="0" rIns="0" tIns="0" bIns="0" anchor="ctr">
            <a:no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0" name="PlaceHolder 2"/>
          <p:cNvSpPr>
            <a:spLocks noGrp="1"/>
          </p:cNvSpPr>
          <p:nvPr>
            <p:ph type="body"/>
          </p:nvPr>
        </p:nvSpPr>
        <p:spPr>
          <a:xfrm>
            <a:off x="609120" y="1604520"/>
            <a:ext cx="5352480" cy="3976920"/>
          </a:xfrm>
          <a:prstGeom prst="rect">
            <a:avLst/>
          </a:prstGeom>
          <a:noFill/>
          <a:ln w="0">
            <a:noFill/>
          </a:ln>
        </p:spPr>
        <p:txBody>
          <a:bodyPr lIns="0" rIns="0" tIns="0" bIns="0" anchor="t">
            <a:normAutofit fontScale="96000"/>
          </a:bodyPr>
          <a:p>
            <a:pPr marL="414720" indent="-31104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29440" indent="-311040">
              <a:lnSpc>
                <a:spcPct val="90000"/>
              </a:lnSpc>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44160" indent="-276480">
              <a:lnSpc>
                <a:spcPct val="90000"/>
              </a:lnSpc>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658880" indent="-207360">
              <a:lnSpc>
                <a:spcPct val="90000"/>
              </a:lnSpc>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07360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48832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290304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91" name="PlaceHolder 3"/>
          <p:cNvSpPr>
            <a:spLocks noGrp="1"/>
          </p:cNvSpPr>
          <p:nvPr>
            <p:ph type="body"/>
          </p:nvPr>
        </p:nvSpPr>
        <p:spPr>
          <a:xfrm>
            <a:off x="6230160" y="1604520"/>
            <a:ext cx="5352480" cy="3976920"/>
          </a:xfrm>
          <a:prstGeom prst="rect">
            <a:avLst/>
          </a:prstGeom>
          <a:noFill/>
          <a:ln w="0">
            <a:noFill/>
          </a:ln>
        </p:spPr>
        <p:txBody>
          <a:bodyPr lIns="0" rIns="0" tIns="0" bIns="0" anchor="t">
            <a:normAutofit fontScale="96000"/>
          </a:bodyPr>
          <a:p>
            <a:pPr marL="414720" indent="-31104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29440" indent="-311040">
              <a:lnSpc>
                <a:spcPct val="90000"/>
              </a:lnSpc>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44160" indent="-276480">
              <a:lnSpc>
                <a:spcPct val="90000"/>
              </a:lnSpc>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658880" indent="-207360">
              <a:lnSpc>
                <a:spcPct val="90000"/>
              </a:lnSpc>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07360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48832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290304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Footer"/>
          <p:cNvSpPr/>
          <p:nvPr/>
        </p:nvSpPr>
        <p:spPr>
          <a:xfrm>
            <a:off x="723600" y="6432480"/>
            <a:ext cx="2045880" cy="151920"/>
          </a:xfrm>
          <a:prstGeom prst="rect">
            <a:avLst/>
          </a:prstGeom>
          <a:noFill/>
          <a:ln w="0">
            <a:noFill/>
          </a:ln>
        </p:spPr>
        <p:style>
          <a:lnRef idx="0"/>
          <a:fillRef idx="0"/>
          <a:effectRef idx="0"/>
          <a:fontRef idx="minor"/>
        </p:style>
        <p:txBody>
          <a:bodyPr lIns="0" rIns="0" tIns="0" bIns="0" anchor="t">
            <a:spAutoFit/>
          </a:bodyPr>
          <a:p>
            <a:pPr>
              <a:lnSpc>
                <a:spcPct val="100000"/>
              </a:lnSpc>
              <a:tabLst>
                <a:tab algn="l" pos="0"/>
              </a:tabLst>
            </a:pPr>
            <a:r>
              <a:rPr b="0" lang="en-US" sz="1000" spc="-1" strike="noStrike">
                <a:solidFill>
                  <a:srgbClr val="787878"/>
                </a:solidFill>
                <a:latin typeface="Arial"/>
                <a:ea typeface="Verdana"/>
              </a:rPr>
              <a:t>University of Central Florida</a:t>
            </a:r>
            <a:endParaRPr b="0" lang="en-US" sz="1000" spc="-1" strike="noStrike">
              <a:solidFill>
                <a:srgbClr val="000000"/>
              </a:solidFill>
              <a:latin typeface="Arial"/>
            </a:endParaRPr>
          </a:p>
        </p:txBody>
      </p:sp>
      <p:sp>
        <p:nvSpPr>
          <p:cNvPr id="129" name="Page Number"/>
          <p:cNvSpPr/>
          <p:nvPr/>
        </p:nvSpPr>
        <p:spPr>
          <a:xfrm>
            <a:off x="9412920" y="6432480"/>
            <a:ext cx="2045880" cy="151920"/>
          </a:xfrm>
          <a:prstGeom prst="rect">
            <a:avLst/>
          </a:prstGeom>
          <a:noFill/>
          <a:ln w="0">
            <a:noFill/>
          </a:ln>
        </p:spPr>
        <p:style>
          <a:lnRef idx="0"/>
          <a:fillRef idx="0"/>
          <a:effectRef idx="0"/>
          <a:fontRef idx="minor"/>
        </p:style>
        <p:txBody>
          <a:bodyPr lIns="0" rIns="0" tIns="0" bIns="0" anchor="t">
            <a:spAutoFit/>
          </a:bodyPr>
          <a:p>
            <a:pPr algn="r">
              <a:lnSpc>
                <a:spcPct val="100000"/>
              </a:lnSpc>
            </a:pPr>
            <a:r>
              <a:rPr b="0" lang="en-US" sz="1000" spc="-1" strike="noStrike">
                <a:solidFill>
                  <a:srgbClr val="787878"/>
                </a:solidFill>
                <a:latin typeface="Arial"/>
                <a:ea typeface="Verdana"/>
              </a:rPr>
              <a:t>Page </a:t>
            </a:r>
            <a:fld id="{21CEEF24-A998-4699-92E8-C954047B8127}" type="slidenum">
              <a:rPr b="0" lang="en-US" sz="1000" spc="-1" strike="noStrike">
                <a:solidFill>
                  <a:srgbClr val="787878"/>
                </a:solidFill>
                <a:latin typeface="Arial"/>
                <a:ea typeface="Verdana"/>
              </a:rPr>
              <a:t>&lt;number&gt;</a:t>
            </a:fld>
            <a:endParaRPr b="0" lang="en-US" sz="1000" spc="-1" strike="noStrike">
              <a:solidFill>
                <a:srgbClr val="000000"/>
              </a:solidFill>
              <a:latin typeface="Arial"/>
            </a:endParaRPr>
          </a:p>
        </p:txBody>
      </p:sp>
      <p:cxnSp>
        <p:nvCxnSpPr>
          <p:cNvPr id="130" name="Straight Connector"/>
          <p:cNvCxnSpPr/>
          <p:nvPr/>
        </p:nvCxnSpPr>
        <p:spPr>
          <a:xfrm>
            <a:off x="723600" y="1943640"/>
            <a:ext cx="562680" cy="6120"/>
          </a:xfrm>
          <a:prstGeom prst="straightConnector1">
            <a:avLst/>
          </a:prstGeom>
          <a:ln w="50800">
            <a:solidFill>
              <a:srgbClr val="f9c423"/>
            </a:solidFill>
            <a:round/>
          </a:ln>
        </p:spPr>
      </p:cxnSp>
      <p:sp>
        <p:nvSpPr>
          <p:cNvPr id="131"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32" name="PlaceHolder 2"/>
          <p:cNvSpPr>
            <a:spLocks noGrp="1"/>
          </p:cNvSpPr>
          <p:nvPr>
            <p:ph type="body"/>
          </p:nvPr>
        </p:nvSpPr>
        <p:spPr>
          <a:xfrm>
            <a:off x="609120" y="1604520"/>
            <a:ext cx="1096956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9" name="Footer"/>
          <p:cNvSpPr/>
          <p:nvPr/>
        </p:nvSpPr>
        <p:spPr>
          <a:xfrm>
            <a:off x="723600" y="6432480"/>
            <a:ext cx="2045880" cy="151920"/>
          </a:xfrm>
          <a:prstGeom prst="rect">
            <a:avLst/>
          </a:prstGeom>
          <a:noFill/>
          <a:ln w="0">
            <a:noFill/>
          </a:ln>
        </p:spPr>
        <p:style>
          <a:lnRef idx="0"/>
          <a:fillRef idx="0"/>
          <a:effectRef idx="0"/>
          <a:fontRef idx="minor"/>
        </p:style>
        <p:txBody>
          <a:bodyPr lIns="0" rIns="0" tIns="0" bIns="0" anchor="t">
            <a:spAutoFit/>
          </a:bodyPr>
          <a:p>
            <a:pPr>
              <a:lnSpc>
                <a:spcPct val="100000"/>
              </a:lnSpc>
              <a:tabLst>
                <a:tab algn="l" pos="0"/>
              </a:tabLst>
            </a:pPr>
            <a:r>
              <a:rPr b="0" lang="en-US" sz="1000" spc="-1" strike="noStrike">
                <a:solidFill>
                  <a:srgbClr val="787878"/>
                </a:solidFill>
                <a:latin typeface="Arial"/>
                <a:ea typeface="Verdana"/>
              </a:rPr>
              <a:t>University of Central Florida</a:t>
            </a:r>
            <a:endParaRPr b="0" lang="en-US" sz="1000" spc="-1" strike="noStrike">
              <a:solidFill>
                <a:srgbClr val="000000"/>
              </a:solidFill>
              <a:latin typeface="Arial"/>
            </a:endParaRPr>
          </a:p>
        </p:txBody>
      </p:sp>
      <p:sp>
        <p:nvSpPr>
          <p:cNvPr id="170" name="Page Number"/>
          <p:cNvSpPr/>
          <p:nvPr/>
        </p:nvSpPr>
        <p:spPr>
          <a:xfrm>
            <a:off x="9412920" y="6432480"/>
            <a:ext cx="2045880" cy="151920"/>
          </a:xfrm>
          <a:prstGeom prst="rect">
            <a:avLst/>
          </a:prstGeom>
          <a:noFill/>
          <a:ln w="0">
            <a:noFill/>
          </a:ln>
        </p:spPr>
        <p:style>
          <a:lnRef idx="0"/>
          <a:fillRef idx="0"/>
          <a:effectRef idx="0"/>
          <a:fontRef idx="minor"/>
        </p:style>
        <p:txBody>
          <a:bodyPr lIns="0" rIns="0" tIns="0" bIns="0" anchor="t">
            <a:spAutoFit/>
          </a:bodyPr>
          <a:p>
            <a:pPr algn="r">
              <a:lnSpc>
                <a:spcPct val="100000"/>
              </a:lnSpc>
            </a:pPr>
            <a:r>
              <a:rPr b="0" lang="en-US" sz="1000" spc="-1" strike="noStrike">
                <a:solidFill>
                  <a:srgbClr val="787878"/>
                </a:solidFill>
                <a:latin typeface="Arial"/>
                <a:ea typeface="Verdana"/>
              </a:rPr>
              <a:t>Page </a:t>
            </a:r>
            <a:fld id="{24553DD9-0865-4916-AF8F-9BBD86DF6602}" type="slidenum">
              <a:rPr b="0" lang="en-US" sz="1000" spc="-1" strike="noStrike">
                <a:solidFill>
                  <a:srgbClr val="787878"/>
                </a:solidFill>
                <a:latin typeface="Arial"/>
                <a:ea typeface="Verdana"/>
              </a:rPr>
              <a:t>&lt;number&gt;</a:t>
            </a:fld>
            <a:endParaRPr b="0" lang="en-US" sz="1000" spc="-1" strike="noStrike">
              <a:solidFill>
                <a:srgbClr val="000000"/>
              </a:solidFill>
              <a:latin typeface="Arial"/>
            </a:endParaRPr>
          </a:p>
        </p:txBody>
      </p:sp>
      <p:cxnSp>
        <p:nvCxnSpPr>
          <p:cNvPr id="171" name="Straight Connector"/>
          <p:cNvCxnSpPr/>
          <p:nvPr/>
        </p:nvCxnSpPr>
        <p:spPr>
          <a:xfrm>
            <a:off x="723600" y="1943640"/>
            <a:ext cx="562680" cy="6120"/>
          </a:xfrm>
          <a:prstGeom prst="straightConnector1">
            <a:avLst/>
          </a:prstGeom>
          <a:ln w="50800">
            <a:solidFill>
              <a:srgbClr val="f9c423"/>
            </a:solidFill>
            <a:round/>
          </a:ln>
        </p:spPr>
      </p:cxnSp>
      <p:sp>
        <p:nvSpPr>
          <p:cNvPr id="172"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73" name="PlaceHolder 2"/>
          <p:cNvSpPr>
            <a:spLocks noGrp="1"/>
          </p:cNvSpPr>
          <p:nvPr>
            <p:ph type="body"/>
          </p:nvPr>
        </p:nvSpPr>
        <p:spPr>
          <a:xfrm>
            <a:off x="609120" y="1604520"/>
            <a:ext cx="1096956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0" name="Footer"/>
          <p:cNvSpPr/>
          <p:nvPr/>
        </p:nvSpPr>
        <p:spPr>
          <a:xfrm>
            <a:off x="723600" y="6432480"/>
            <a:ext cx="2045880" cy="151920"/>
          </a:xfrm>
          <a:prstGeom prst="rect">
            <a:avLst/>
          </a:prstGeom>
          <a:noFill/>
          <a:ln w="0">
            <a:noFill/>
          </a:ln>
        </p:spPr>
        <p:style>
          <a:lnRef idx="0"/>
          <a:fillRef idx="0"/>
          <a:effectRef idx="0"/>
          <a:fontRef idx="minor"/>
        </p:style>
        <p:txBody>
          <a:bodyPr lIns="0" rIns="0" tIns="0" bIns="0" anchor="t">
            <a:spAutoFit/>
          </a:bodyPr>
          <a:p>
            <a:pPr>
              <a:lnSpc>
                <a:spcPct val="100000"/>
              </a:lnSpc>
              <a:tabLst>
                <a:tab algn="l" pos="0"/>
              </a:tabLst>
            </a:pPr>
            <a:r>
              <a:rPr b="0" lang="en-US" sz="1000" spc="-1" strike="noStrike">
                <a:solidFill>
                  <a:srgbClr val="787878"/>
                </a:solidFill>
                <a:latin typeface="Arial"/>
                <a:ea typeface="Verdana"/>
              </a:rPr>
              <a:t>University of Central Florida</a:t>
            </a:r>
            <a:endParaRPr b="0" lang="en-US" sz="1000" spc="-1" strike="noStrike">
              <a:solidFill>
                <a:srgbClr val="000000"/>
              </a:solidFill>
              <a:latin typeface="Arial"/>
            </a:endParaRPr>
          </a:p>
        </p:txBody>
      </p:sp>
      <p:sp>
        <p:nvSpPr>
          <p:cNvPr id="211" name="Page Number"/>
          <p:cNvSpPr/>
          <p:nvPr/>
        </p:nvSpPr>
        <p:spPr>
          <a:xfrm>
            <a:off x="9412920" y="6432480"/>
            <a:ext cx="2045880" cy="151920"/>
          </a:xfrm>
          <a:prstGeom prst="rect">
            <a:avLst/>
          </a:prstGeom>
          <a:noFill/>
          <a:ln w="0">
            <a:noFill/>
          </a:ln>
        </p:spPr>
        <p:style>
          <a:lnRef idx="0"/>
          <a:fillRef idx="0"/>
          <a:effectRef idx="0"/>
          <a:fontRef idx="minor"/>
        </p:style>
        <p:txBody>
          <a:bodyPr lIns="0" rIns="0" tIns="0" bIns="0" anchor="t">
            <a:spAutoFit/>
          </a:bodyPr>
          <a:p>
            <a:pPr algn="r">
              <a:lnSpc>
                <a:spcPct val="100000"/>
              </a:lnSpc>
            </a:pPr>
            <a:r>
              <a:rPr b="0" lang="en-US" sz="1000" spc="-1" strike="noStrike">
                <a:solidFill>
                  <a:srgbClr val="787878"/>
                </a:solidFill>
                <a:latin typeface="Arial"/>
                <a:ea typeface="Verdana"/>
              </a:rPr>
              <a:t>Page </a:t>
            </a:r>
            <a:fld id="{615266B4-EF9B-43A7-B643-6DE63A78FAE0}" type="slidenum">
              <a:rPr b="0" lang="en-US" sz="1000" spc="-1" strike="noStrike">
                <a:solidFill>
                  <a:srgbClr val="787878"/>
                </a:solidFill>
                <a:latin typeface="Arial"/>
                <a:ea typeface="Verdana"/>
              </a:rPr>
              <a:t>&lt;number&gt;</a:t>
            </a:fld>
            <a:endParaRPr b="0" lang="en-US" sz="1000" spc="-1" strike="noStrike">
              <a:solidFill>
                <a:srgbClr val="000000"/>
              </a:solidFill>
              <a:latin typeface="Arial"/>
            </a:endParaRPr>
          </a:p>
        </p:txBody>
      </p:sp>
      <p:cxnSp>
        <p:nvCxnSpPr>
          <p:cNvPr id="212" name="Straight Connector"/>
          <p:cNvCxnSpPr/>
          <p:nvPr/>
        </p:nvCxnSpPr>
        <p:spPr>
          <a:xfrm>
            <a:off x="723600" y="1943640"/>
            <a:ext cx="562680" cy="6120"/>
          </a:xfrm>
          <a:prstGeom prst="straightConnector1">
            <a:avLst/>
          </a:prstGeom>
          <a:ln w="50800">
            <a:solidFill>
              <a:srgbClr val="f9c423"/>
            </a:solidFill>
            <a:round/>
          </a:ln>
        </p:spPr>
      </p:cxnSp>
      <p:sp>
        <p:nvSpPr>
          <p:cNvPr id="213"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14" name="PlaceHolder 2"/>
          <p:cNvSpPr>
            <a:spLocks noGrp="1"/>
          </p:cNvSpPr>
          <p:nvPr>
            <p:ph type="body"/>
          </p:nvPr>
        </p:nvSpPr>
        <p:spPr>
          <a:xfrm>
            <a:off x="609120" y="1604520"/>
            <a:ext cx="1096956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1" name="Footer"/>
          <p:cNvSpPr/>
          <p:nvPr/>
        </p:nvSpPr>
        <p:spPr>
          <a:xfrm>
            <a:off x="723600" y="6432480"/>
            <a:ext cx="2045880" cy="151920"/>
          </a:xfrm>
          <a:prstGeom prst="rect">
            <a:avLst/>
          </a:prstGeom>
          <a:noFill/>
          <a:ln w="0">
            <a:noFill/>
          </a:ln>
        </p:spPr>
        <p:style>
          <a:lnRef idx="0"/>
          <a:fillRef idx="0"/>
          <a:effectRef idx="0"/>
          <a:fontRef idx="minor"/>
        </p:style>
        <p:txBody>
          <a:bodyPr lIns="0" rIns="0" tIns="0" bIns="0" anchor="t">
            <a:spAutoFit/>
          </a:bodyPr>
          <a:p>
            <a:pPr>
              <a:lnSpc>
                <a:spcPct val="100000"/>
              </a:lnSpc>
              <a:tabLst>
                <a:tab algn="l" pos="0"/>
              </a:tabLst>
            </a:pPr>
            <a:r>
              <a:rPr b="0" lang="en-US" sz="1000" spc="-1" strike="noStrike">
                <a:solidFill>
                  <a:srgbClr val="787878"/>
                </a:solidFill>
                <a:latin typeface="Arial"/>
                <a:ea typeface="Verdana"/>
              </a:rPr>
              <a:t>University of Central Florida</a:t>
            </a:r>
            <a:endParaRPr b="0" lang="en-US" sz="1000" spc="-1" strike="noStrike">
              <a:solidFill>
                <a:srgbClr val="000000"/>
              </a:solidFill>
              <a:latin typeface="Arial"/>
            </a:endParaRPr>
          </a:p>
        </p:txBody>
      </p:sp>
      <p:sp>
        <p:nvSpPr>
          <p:cNvPr id="252" name="Page Number"/>
          <p:cNvSpPr/>
          <p:nvPr/>
        </p:nvSpPr>
        <p:spPr>
          <a:xfrm>
            <a:off x="9412920" y="6432480"/>
            <a:ext cx="2045880" cy="151920"/>
          </a:xfrm>
          <a:prstGeom prst="rect">
            <a:avLst/>
          </a:prstGeom>
          <a:noFill/>
          <a:ln w="0">
            <a:noFill/>
          </a:ln>
        </p:spPr>
        <p:style>
          <a:lnRef idx="0"/>
          <a:fillRef idx="0"/>
          <a:effectRef idx="0"/>
          <a:fontRef idx="minor"/>
        </p:style>
        <p:txBody>
          <a:bodyPr lIns="0" rIns="0" tIns="0" bIns="0" anchor="t">
            <a:spAutoFit/>
          </a:bodyPr>
          <a:p>
            <a:pPr algn="r">
              <a:lnSpc>
                <a:spcPct val="100000"/>
              </a:lnSpc>
            </a:pPr>
            <a:r>
              <a:rPr b="0" lang="en-US" sz="1000" spc="-1" strike="noStrike">
                <a:solidFill>
                  <a:srgbClr val="787878"/>
                </a:solidFill>
                <a:latin typeface="Arial"/>
                <a:ea typeface="Verdana"/>
              </a:rPr>
              <a:t>Page </a:t>
            </a:r>
            <a:fld id="{A36DF44D-4497-41AA-8E8B-CE3DE7BF802E}" type="slidenum">
              <a:rPr b="0" lang="en-US" sz="1000" spc="-1" strike="noStrike">
                <a:solidFill>
                  <a:srgbClr val="787878"/>
                </a:solidFill>
                <a:latin typeface="Arial"/>
                <a:ea typeface="Verdana"/>
              </a:rPr>
              <a:t>&lt;number&gt;</a:t>
            </a:fld>
            <a:endParaRPr b="0" lang="en-US" sz="1000" spc="-1" strike="noStrike">
              <a:solidFill>
                <a:srgbClr val="000000"/>
              </a:solidFill>
              <a:latin typeface="Arial"/>
            </a:endParaRPr>
          </a:p>
        </p:txBody>
      </p:sp>
      <p:cxnSp>
        <p:nvCxnSpPr>
          <p:cNvPr id="253" name="Straight Connector"/>
          <p:cNvCxnSpPr/>
          <p:nvPr/>
        </p:nvCxnSpPr>
        <p:spPr>
          <a:xfrm>
            <a:off x="723600" y="1943640"/>
            <a:ext cx="562680" cy="6120"/>
          </a:xfrm>
          <a:prstGeom prst="straightConnector1">
            <a:avLst/>
          </a:prstGeom>
          <a:ln w="50800">
            <a:solidFill>
              <a:srgbClr val="f9c423"/>
            </a:solidFill>
            <a:round/>
          </a:ln>
        </p:spPr>
      </p:cxnSp>
      <p:sp>
        <p:nvSpPr>
          <p:cNvPr id="254" name="PlaceHolder 1"/>
          <p:cNvSpPr>
            <a:spLocks noGrp="1"/>
          </p:cNvSpPr>
          <p:nvPr>
            <p:ph type="title"/>
          </p:nvPr>
        </p:nvSpPr>
        <p:spPr>
          <a:xfrm>
            <a:off x="609120" y="273600"/>
            <a:ext cx="10969200" cy="1144440"/>
          </a:xfrm>
          <a:prstGeom prst="rect">
            <a:avLst/>
          </a:prstGeom>
          <a:noFill/>
          <a:ln w="0">
            <a:noFill/>
          </a:ln>
        </p:spPr>
        <p:txBody>
          <a:bodyPr lIns="0" rIns="0" tIns="0" bIns="0" anchor="ctr">
            <a:no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55" name="PlaceHolder 2"/>
          <p:cNvSpPr>
            <a:spLocks noGrp="1"/>
          </p:cNvSpPr>
          <p:nvPr>
            <p:ph type="body"/>
          </p:nvPr>
        </p:nvSpPr>
        <p:spPr>
          <a:xfrm>
            <a:off x="609120" y="1604520"/>
            <a:ext cx="5352480" cy="3976920"/>
          </a:xfrm>
          <a:prstGeom prst="rect">
            <a:avLst/>
          </a:prstGeom>
          <a:noFill/>
          <a:ln w="0">
            <a:noFill/>
          </a:ln>
        </p:spPr>
        <p:txBody>
          <a:bodyPr lIns="0" rIns="0" tIns="0" bIns="0" anchor="t">
            <a:normAutofit fontScale="96000"/>
          </a:bodyPr>
          <a:p>
            <a:pPr marL="414720" indent="-31104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29440" indent="-311040">
              <a:lnSpc>
                <a:spcPct val="90000"/>
              </a:lnSpc>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44160" indent="-276480">
              <a:lnSpc>
                <a:spcPct val="90000"/>
              </a:lnSpc>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658880" indent="-207360">
              <a:lnSpc>
                <a:spcPct val="90000"/>
              </a:lnSpc>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07360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48832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290304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256" name="PlaceHolder 3"/>
          <p:cNvSpPr>
            <a:spLocks noGrp="1"/>
          </p:cNvSpPr>
          <p:nvPr>
            <p:ph type="body"/>
          </p:nvPr>
        </p:nvSpPr>
        <p:spPr>
          <a:xfrm>
            <a:off x="6230160" y="1604520"/>
            <a:ext cx="5352480" cy="3976920"/>
          </a:xfrm>
          <a:prstGeom prst="rect">
            <a:avLst/>
          </a:prstGeom>
          <a:noFill/>
          <a:ln w="0">
            <a:noFill/>
          </a:ln>
        </p:spPr>
        <p:txBody>
          <a:bodyPr lIns="0" rIns="0" tIns="0" bIns="0" anchor="t">
            <a:normAutofit fontScale="96000"/>
          </a:bodyPr>
          <a:p>
            <a:pPr marL="414720" indent="-31104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29440" indent="-311040">
              <a:lnSpc>
                <a:spcPct val="90000"/>
              </a:lnSpc>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44160" indent="-276480">
              <a:lnSpc>
                <a:spcPct val="90000"/>
              </a:lnSpc>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658880" indent="-207360">
              <a:lnSpc>
                <a:spcPct val="90000"/>
              </a:lnSpc>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07360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48832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2903040" indent="-207360">
              <a:lnSpc>
                <a:spcPct val="90000"/>
              </a:lnSpc>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3" name="Footer"/>
          <p:cNvSpPr/>
          <p:nvPr/>
        </p:nvSpPr>
        <p:spPr>
          <a:xfrm>
            <a:off x="723600" y="6432480"/>
            <a:ext cx="2045880" cy="151920"/>
          </a:xfrm>
          <a:prstGeom prst="rect">
            <a:avLst/>
          </a:prstGeom>
          <a:noFill/>
          <a:ln w="0">
            <a:noFill/>
          </a:ln>
        </p:spPr>
        <p:style>
          <a:lnRef idx="0"/>
          <a:fillRef idx="0"/>
          <a:effectRef idx="0"/>
          <a:fontRef idx="minor"/>
        </p:style>
        <p:txBody>
          <a:bodyPr lIns="0" rIns="0" tIns="0" bIns="0" anchor="t">
            <a:spAutoFit/>
          </a:bodyPr>
          <a:p>
            <a:pPr>
              <a:lnSpc>
                <a:spcPct val="100000"/>
              </a:lnSpc>
              <a:tabLst>
                <a:tab algn="l" pos="0"/>
              </a:tabLst>
            </a:pPr>
            <a:r>
              <a:rPr b="0" lang="en-US" sz="1000" spc="-1" strike="noStrike">
                <a:solidFill>
                  <a:srgbClr val="787878"/>
                </a:solidFill>
                <a:latin typeface="Arial"/>
                <a:ea typeface="Verdana"/>
              </a:rPr>
              <a:t>University of Central Florida</a:t>
            </a:r>
            <a:endParaRPr b="0" lang="en-US" sz="1000" spc="-1" strike="noStrike">
              <a:solidFill>
                <a:srgbClr val="000000"/>
              </a:solidFill>
              <a:latin typeface="Arial"/>
            </a:endParaRPr>
          </a:p>
        </p:txBody>
      </p:sp>
      <p:sp>
        <p:nvSpPr>
          <p:cNvPr id="294" name="Page Number"/>
          <p:cNvSpPr/>
          <p:nvPr/>
        </p:nvSpPr>
        <p:spPr>
          <a:xfrm>
            <a:off x="9412920" y="6432480"/>
            <a:ext cx="2045880" cy="151920"/>
          </a:xfrm>
          <a:prstGeom prst="rect">
            <a:avLst/>
          </a:prstGeom>
          <a:noFill/>
          <a:ln w="0">
            <a:noFill/>
          </a:ln>
        </p:spPr>
        <p:style>
          <a:lnRef idx="0"/>
          <a:fillRef idx="0"/>
          <a:effectRef idx="0"/>
          <a:fontRef idx="minor"/>
        </p:style>
        <p:txBody>
          <a:bodyPr lIns="0" rIns="0" tIns="0" bIns="0" anchor="t">
            <a:spAutoFit/>
          </a:bodyPr>
          <a:p>
            <a:pPr algn="r">
              <a:lnSpc>
                <a:spcPct val="100000"/>
              </a:lnSpc>
            </a:pPr>
            <a:r>
              <a:rPr b="0" lang="en-US" sz="1000" spc="-1" strike="noStrike">
                <a:solidFill>
                  <a:srgbClr val="787878"/>
                </a:solidFill>
                <a:latin typeface="Arial"/>
                <a:ea typeface="Verdana"/>
              </a:rPr>
              <a:t>Page </a:t>
            </a:r>
            <a:fld id="{45E242CF-D650-4200-8A7B-E975DAAE1D27}" type="slidenum">
              <a:rPr b="0" lang="en-US" sz="1000" spc="-1" strike="noStrike">
                <a:solidFill>
                  <a:srgbClr val="787878"/>
                </a:solidFill>
                <a:latin typeface="Arial"/>
                <a:ea typeface="Verdana"/>
              </a:rPr>
              <a:t>&lt;number&gt;</a:t>
            </a:fld>
            <a:endParaRPr b="0" lang="en-US" sz="1000" spc="-1" strike="noStrike">
              <a:solidFill>
                <a:srgbClr val="000000"/>
              </a:solidFill>
              <a:latin typeface="Arial"/>
            </a:endParaRPr>
          </a:p>
        </p:txBody>
      </p:sp>
      <p:cxnSp>
        <p:nvCxnSpPr>
          <p:cNvPr id="295" name="Straight Connector"/>
          <p:cNvCxnSpPr/>
          <p:nvPr/>
        </p:nvCxnSpPr>
        <p:spPr>
          <a:xfrm>
            <a:off x="723600" y="1943640"/>
            <a:ext cx="562680" cy="6120"/>
          </a:xfrm>
          <a:prstGeom prst="straightConnector1">
            <a:avLst/>
          </a:prstGeom>
          <a:ln w="50800">
            <a:solidFill>
              <a:srgbClr val="f9c423"/>
            </a:solidFill>
            <a:round/>
          </a:ln>
        </p:spPr>
      </p:cxnSp>
      <p:sp>
        <p:nvSpPr>
          <p:cNvPr id="296"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97" name="PlaceHolder 2"/>
          <p:cNvSpPr>
            <a:spLocks noGrp="1"/>
          </p:cNvSpPr>
          <p:nvPr>
            <p:ph type="body"/>
          </p:nvPr>
        </p:nvSpPr>
        <p:spPr>
          <a:xfrm>
            <a:off x="609120" y="1604520"/>
            <a:ext cx="1096956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4" name="Footer"/>
          <p:cNvSpPr/>
          <p:nvPr/>
        </p:nvSpPr>
        <p:spPr>
          <a:xfrm>
            <a:off x="723600" y="6432480"/>
            <a:ext cx="2045880" cy="151920"/>
          </a:xfrm>
          <a:prstGeom prst="rect">
            <a:avLst/>
          </a:prstGeom>
          <a:noFill/>
          <a:ln w="0">
            <a:noFill/>
          </a:ln>
        </p:spPr>
        <p:style>
          <a:lnRef idx="0"/>
          <a:fillRef idx="0"/>
          <a:effectRef idx="0"/>
          <a:fontRef idx="minor"/>
        </p:style>
        <p:txBody>
          <a:bodyPr lIns="0" rIns="0" tIns="0" bIns="0" anchor="t">
            <a:spAutoFit/>
          </a:bodyPr>
          <a:p>
            <a:pPr>
              <a:lnSpc>
                <a:spcPct val="100000"/>
              </a:lnSpc>
              <a:tabLst>
                <a:tab algn="l" pos="0"/>
              </a:tabLst>
            </a:pPr>
            <a:r>
              <a:rPr b="0" lang="en-US" sz="1000" spc="-1" strike="noStrike">
                <a:solidFill>
                  <a:srgbClr val="787878"/>
                </a:solidFill>
                <a:latin typeface="Arial"/>
                <a:ea typeface="Verdana"/>
              </a:rPr>
              <a:t>University of Central Florida</a:t>
            </a:r>
            <a:endParaRPr b="0" lang="en-US" sz="1000" spc="-1" strike="noStrike">
              <a:solidFill>
                <a:srgbClr val="000000"/>
              </a:solidFill>
              <a:latin typeface="Arial"/>
            </a:endParaRPr>
          </a:p>
        </p:txBody>
      </p:sp>
      <p:sp>
        <p:nvSpPr>
          <p:cNvPr id="335" name="Page Number"/>
          <p:cNvSpPr/>
          <p:nvPr/>
        </p:nvSpPr>
        <p:spPr>
          <a:xfrm>
            <a:off x="9412920" y="6432480"/>
            <a:ext cx="2045880" cy="151920"/>
          </a:xfrm>
          <a:prstGeom prst="rect">
            <a:avLst/>
          </a:prstGeom>
          <a:noFill/>
          <a:ln w="0">
            <a:noFill/>
          </a:ln>
        </p:spPr>
        <p:style>
          <a:lnRef idx="0"/>
          <a:fillRef idx="0"/>
          <a:effectRef idx="0"/>
          <a:fontRef idx="minor"/>
        </p:style>
        <p:txBody>
          <a:bodyPr lIns="0" rIns="0" tIns="0" bIns="0" anchor="t">
            <a:spAutoFit/>
          </a:bodyPr>
          <a:p>
            <a:pPr algn="r">
              <a:lnSpc>
                <a:spcPct val="100000"/>
              </a:lnSpc>
            </a:pPr>
            <a:r>
              <a:rPr b="0" lang="en-US" sz="1000" spc="-1" strike="noStrike">
                <a:solidFill>
                  <a:srgbClr val="787878"/>
                </a:solidFill>
                <a:latin typeface="Arial"/>
                <a:ea typeface="Verdana"/>
              </a:rPr>
              <a:t>Page </a:t>
            </a:r>
            <a:fld id="{9489AAF7-379A-4038-869C-C9E5F2D11E17}" type="slidenum">
              <a:rPr b="0" lang="en-US" sz="1000" spc="-1" strike="noStrike">
                <a:solidFill>
                  <a:srgbClr val="787878"/>
                </a:solidFill>
                <a:latin typeface="Arial"/>
                <a:ea typeface="Verdana"/>
              </a:rPr>
              <a:t>&lt;number&gt;</a:t>
            </a:fld>
            <a:endParaRPr b="0" lang="en-US" sz="1000" spc="-1" strike="noStrike">
              <a:solidFill>
                <a:srgbClr val="000000"/>
              </a:solidFill>
              <a:latin typeface="Arial"/>
            </a:endParaRPr>
          </a:p>
        </p:txBody>
      </p:sp>
      <p:cxnSp>
        <p:nvCxnSpPr>
          <p:cNvPr id="336" name="Straight Connector"/>
          <p:cNvCxnSpPr/>
          <p:nvPr/>
        </p:nvCxnSpPr>
        <p:spPr>
          <a:xfrm>
            <a:off x="723600" y="1943640"/>
            <a:ext cx="562680" cy="6120"/>
          </a:xfrm>
          <a:prstGeom prst="straightConnector1">
            <a:avLst/>
          </a:prstGeom>
          <a:ln w="50800">
            <a:solidFill>
              <a:srgbClr val="f9c423"/>
            </a:solidFill>
            <a:round/>
          </a:ln>
        </p:spPr>
      </p:cxnSp>
      <p:sp>
        <p:nvSpPr>
          <p:cNvPr id="337" name="PlaceHolder 1"/>
          <p:cNvSpPr>
            <a:spLocks noGrp="1"/>
          </p:cNvSpPr>
          <p:nvPr>
            <p:ph type="title"/>
          </p:nvPr>
        </p:nvSpPr>
        <p:spPr>
          <a:xfrm>
            <a:off x="609120" y="273600"/>
            <a:ext cx="1096956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38" name="PlaceHolder 2"/>
          <p:cNvSpPr>
            <a:spLocks noGrp="1"/>
          </p:cNvSpPr>
          <p:nvPr>
            <p:ph type="body"/>
          </p:nvPr>
        </p:nvSpPr>
        <p:spPr>
          <a:xfrm>
            <a:off x="609120" y="1604520"/>
            <a:ext cx="1096956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a:t>
            </a:r>
            <a:r>
              <a:rPr b="0" lang="en-US" sz="2800" spc="-1" strike="noStrike">
                <a:solidFill>
                  <a:srgbClr val="000000"/>
                </a:solidFill>
                <a:latin typeface="Arial"/>
              </a:rPr>
              <a:t>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1104480" y="1122480"/>
            <a:ext cx="9973440" cy="2381400"/>
          </a:xfrm>
          <a:prstGeom prst="rect">
            <a:avLst/>
          </a:prstGeom>
          <a:noFill/>
          <a:ln w="0">
            <a:noFill/>
          </a:ln>
        </p:spPr>
        <p:txBody>
          <a:bodyPr lIns="0" rIns="0" tIns="0" bIns="0" anchor="b">
            <a:normAutofit/>
          </a:bodyPr>
          <a:p>
            <a:pPr indent="0" algn="ctr">
              <a:lnSpc>
                <a:spcPct val="100000"/>
              </a:lnSpc>
              <a:buNone/>
              <a:tabLst>
                <a:tab algn="l" pos="0"/>
              </a:tabLst>
            </a:pPr>
            <a:r>
              <a:rPr b="1" lang="en-US" sz="4400" spc="-1" strike="noStrike">
                <a:solidFill>
                  <a:srgbClr val="000000"/>
                </a:solidFill>
                <a:latin typeface="Arial Black"/>
                <a:ea typeface="DejaVu Sans"/>
              </a:rPr>
              <a:t>Rabin-Karp String Matching</a:t>
            </a:r>
            <a:endParaRPr b="0" lang="en-US" sz="4400" spc="-1" strike="noStrike">
              <a:solidFill>
                <a:srgbClr val="000000"/>
              </a:solidFill>
              <a:latin typeface="Arial"/>
            </a:endParaRPr>
          </a:p>
        </p:txBody>
      </p:sp>
      <p:sp>
        <p:nvSpPr>
          <p:cNvPr id="417" name="PlaceHolder 2"/>
          <p:cNvSpPr>
            <a:spLocks noGrp="1"/>
          </p:cNvSpPr>
          <p:nvPr>
            <p:ph type="subTitle"/>
          </p:nvPr>
        </p:nvSpPr>
        <p:spPr>
          <a:xfrm>
            <a:off x="1104480" y="4020840"/>
            <a:ext cx="9973440" cy="1726200"/>
          </a:xfrm>
          <a:prstGeom prst="rect">
            <a:avLst/>
          </a:prstGeom>
          <a:noFill/>
          <a:ln w="0">
            <a:noFill/>
          </a:ln>
        </p:spPr>
        <p:txBody>
          <a:bodyPr lIns="0" rIns="0" tIns="0" bIns="0" anchor="t">
            <a:normAutofit fontScale="80000"/>
          </a:bodyPr>
          <a:p>
            <a:pPr marL="250560" indent="0" algn="ctr">
              <a:lnSpc>
                <a:spcPct val="150000"/>
              </a:lnSpc>
              <a:spcBef>
                <a:spcPts val="1001"/>
              </a:spcBef>
              <a:spcAft>
                <a:spcPts val="1001"/>
              </a:spcAft>
              <a:buNone/>
              <a:tabLst>
                <a:tab algn="l" pos="0"/>
              </a:tabLst>
            </a:pPr>
            <a:r>
              <a:rPr b="0" lang="en-US" sz="1800" spc="-1" strike="noStrike">
                <a:solidFill>
                  <a:srgbClr val="000000"/>
                </a:solidFill>
                <a:latin typeface="Arial"/>
                <a:ea typeface="DejaVu Sans"/>
              </a:rPr>
              <a:t>Presented by Leo Zhang</a:t>
            </a:r>
            <a:endParaRPr b="0" lang="en-US" sz="1800" spc="-1" strike="noStrike">
              <a:solidFill>
                <a:srgbClr val="000000"/>
              </a:solidFill>
              <a:latin typeface="Arial"/>
            </a:endParaRPr>
          </a:p>
          <a:p>
            <a:pPr marL="250560" indent="0" algn="ctr">
              <a:lnSpc>
                <a:spcPct val="150000"/>
              </a:lnSpc>
              <a:spcBef>
                <a:spcPts val="1001"/>
              </a:spcBef>
              <a:spcAft>
                <a:spcPts val="1001"/>
              </a:spcAft>
              <a:buNone/>
              <a:tabLst>
                <a:tab algn="l" pos="0"/>
              </a:tabLst>
            </a:pPr>
            <a:r>
              <a:rPr b="0" lang="en-US" sz="1800" spc="-1" strike="noStrike">
                <a:solidFill>
                  <a:srgbClr val="000000"/>
                </a:solidFill>
                <a:latin typeface="Arial"/>
                <a:ea typeface="DejaVu Sans"/>
              </a:rPr>
              <a:t>Citation: </a:t>
            </a:r>
            <a:endParaRPr b="0" lang="en-US" sz="1800" spc="-1" strike="noStrike">
              <a:solidFill>
                <a:srgbClr val="000000"/>
              </a:solidFill>
              <a:latin typeface="Arial"/>
            </a:endParaRPr>
          </a:p>
          <a:p>
            <a:pPr marL="250560" indent="0" algn="ctr">
              <a:lnSpc>
                <a:spcPct val="150000"/>
              </a:lnSpc>
              <a:spcBef>
                <a:spcPts val="1001"/>
              </a:spcBef>
              <a:spcAft>
                <a:spcPts val="1001"/>
              </a:spcAft>
              <a:buNone/>
              <a:tabLst>
                <a:tab algn="l" pos="0"/>
              </a:tabLst>
            </a:pPr>
            <a:r>
              <a:rPr b="0" lang="en-US" sz="1800" spc="-1" strike="noStrike">
                <a:solidFill>
                  <a:srgbClr val="000000"/>
                </a:solidFill>
                <a:latin typeface="Arial"/>
                <a:ea typeface="DejaVu Sans"/>
              </a:rPr>
              <a:t>R. M. Karp and M. O. Rabin, "Efficient randomized pattern-matching algorithms," in IBM Journal of Research and Development, vol. 31, no. 2, pp. 249-260, March 1987, doi: 10.1147/rd.312.0249.</a:t>
            </a:r>
            <a:endParaRPr b="0" lang="en-US" sz="1800" spc="-1" strike="noStrike">
              <a:solidFill>
                <a:srgbClr val="000000"/>
              </a:solidFill>
              <a:latin typeface="Arial"/>
            </a:endParaRPr>
          </a:p>
          <a:p>
            <a:pPr marL="250560" indent="0" algn="ctr">
              <a:lnSpc>
                <a:spcPct val="150000"/>
              </a:lnSpc>
              <a:spcBef>
                <a:spcPts val="1001"/>
              </a:spcBef>
              <a:spcAft>
                <a:spcPts val="1001"/>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44" name="PlaceHolder 1"/>
          <p:cNvSpPr>
            <a:spLocks noGrp="1"/>
          </p:cNvSpPr>
          <p:nvPr>
            <p:ph type="title"/>
          </p:nvPr>
        </p:nvSpPr>
        <p:spPr>
          <a:xfrm>
            <a:off x="609120" y="273600"/>
            <a:ext cx="10967400" cy="1142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ffffff"/>
                </a:solidFill>
                <a:latin typeface="Arial"/>
                <a:ea typeface="DejaVu Sans"/>
              </a:rPr>
              <a:t>Analysis and Complexities (based on input)</a:t>
            </a:r>
            <a:endParaRPr b="0" lang="en-US" sz="4400" spc="-1" strike="noStrike">
              <a:solidFill>
                <a:srgbClr val="000000"/>
              </a:solidFill>
              <a:latin typeface="Arial"/>
            </a:endParaRPr>
          </a:p>
        </p:txBody>
      </p:sp>
      <p:sp>
        <p:nvSpPr>
          <p:cNvPr id="445" name="Rectangle 444"/>
          <p:cNvSpPr/>
          <p:nvPr/>
        </p:nvSpPr>
        <p:spPr>
          <a:xfrm>
            <a:off x="590760" y="1600200"/>
            <a:ext cx="5350680" cy="3975120"/>
          </a:xfrm>
          <a:prstGeom prst="rect">
            <a:avLst/>
          </a:prstGeom>
          <a:noFill/>
          <a:ln w="0">
            <a:noFill/>
          </a:ln>
        </p:spPr>
        <p:style>
          <a:lnRef idx="0"/>
          <a:fillRef idx="0"/>
          <a:effectRef idx="0"/>
          <a:fontRef idx="minor"/>
        </p:style>
        <p:txBody>
          <a:bodyPr lIns="0" rIns="0" tIns="0" bIns="0" anchor="t">
            <a:normAutofit/>
          </a:bodyPr>
          <a:p>
            <a:pPr>
              <a:lnSpc>
                <a:spcPct val="90000"/>
              </a:lnSpc>
              <a:spcBef>
                <a:spcPts val="1417"/>
              </a:spcBef>
            </a:pPr>
            <a:endParaRPr b="0" lang="en-US" sz="2800" spc="-1" strike="noStrike">
              <a:solidFill>
                <a:srgbClr val="ffffff"/>
              </a:solidFill>
              <a:latin typeface="Arial"/>
            </a:endParaRPr>
          </a:p>
          <a:p>
            <a:pPr marL="228600" indent="-324000">
              <a:lnSpc>
                <a:spcPct val="100000"/>
              </a:lnSpc>
              <a:spcBef>
                <a:spcPts val="1001"/>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Time</a:t>
            </a:r>
            <a:endParaRPr b="0" lang="en-US" sz="3200" spc="-1" strike="noStrike">
              <a:solidFill>
                <a:srgbClr val="ffffff"/>
              </a:solidFill>
              <a:latin typeface="Arial"/>
            </a:endParaRPr>
          </a:p>
          <a:p>
            <a:pPr marL="228600" indent="-324000">
              <a:lnSpc>
                <a:spcPct val="100000"/>
              </a:lnSpc>
              <a:spcBef>
                <a:spcPts val="1001"/>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Average case: O(n-m+1)</a:t>
            </a:r>
            <a:endParaRPr b="0" lang="en-US" sz="3200" spc="-1" strike="noStrike">
              <a:solidFill>
                <a:srgbClr val="ffffff"/>
              </a:solidFill>
              <a:latin typeface="Arial"/>
            </a:endParaRPr>
          </a:p>
          <a:p>
            <a:pPr marL="228600" indent="-324000">
              <a:lnSpc>
                <a:spcPct val="100000"/>
              </a:lnSpc>
              <a:spcBef>
                <a:spcPts val="1001"/>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Worst case: O(mn)</a:t>
            </a:r>
            <a:endParaRPr b="0" lang="en-US" sz="3200" spc="-1" strike="noStrike">
              <a:solidFill>
                <a:srgbClr val="ffffff"/>
              </a:solidFill>
              <a:latin typeface="Arial"/>
            </a:endParaRPr>
          </a:p>
        </p:txBody>
      </p:sp>
      <p:sp>
        <p:nvSpPr>
          <p:cNvPr id="446" name="Rectangle 445"/>
          <p:cNvSpPr/>
          <p:nvPr/>
        </p:nvSpPr>
        <p:spPr>
          <a:xfrm>
            <a:off x="6305760" y="1600200"/>
            <a:ext cx="5350680" cy="3975120"/>
          </a:xfrm>
          <a:prstGeom prst="rect">
            <a:avLst/>
          </a:prstGeom>
          <a:noFill/>
          <a:ln w="0">
            <a:noFill/>
          </a:ln>
        </p:spPr>
        <p:style>
          <a:lnRef idx="0"/>
          <a:fillRef idx="0"/>
          <a:effectRef idx="0"/>
          <a:fontRef idx="minor"/>
        </p:style>
        <p:txBody>
          <a:bodyPr lIns="0" rIns="0" tIns="0" bIns="0" anchor="t">
            <a:normAutofit/>
          </a:bodyPr>
          <a:p>
            <a:pPr>
              <a:lnSpc>
                <a:spcPct val="90000"/>
              </a:lnSpc>
              <a:spcBef>
                <a:spcPts val="1417"/>
              </a:spcBef>
            </a:pPr>
            <a:endParaRPr b="0" lang="en-US" sz="2800" spc="-1" strike="noStrike">
              <a:solidFill>
                <a:srgbClr val="ffffff"/>
              </a:solidFill>
              <a:latin typeface="Arial"/>
            </a:endParaRPr>
          </a:p>
          <a:p>
            <a:pPr marL="228600" indent="-324000">
              <a:lnSpc>
                <a:spcPct val="100000"/>
              </a:lnSpc>
              <a:spcBef>
                <a:spcPts val="1001"/>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Space</a:t>
            </a:r>
            <a:endParaRPr b="0" lang="en-US" sz="3200" spc="-1" strike="noStrike">
              <a:solidFill>
                <a:srgbClr val="ffffff"/>
              </a:solidFill>
              <a:latin typeface="Arial"/>
            </a:endParaRPr>
          </a:p>
          <a:p>
            <a:pPr marL="228600" indent="-324000">
              <a:lnSpc>
                <a:spcPct val="100000"/>
              </a:lnSpc>
              <a:spcBef>
                <a:spcPts val="1001"/>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Average case: O(1)</a:t>
            </a:r>
            <a:endParaRPr b="0" lang="en-US" sz="3200" spc="-1" strike="noStrike">
              <a:solidFill>
                <a:srgbClr val="ffffff"/>
              </a:solidFill>
              <a:latin typeface="Arial"/>
            </a:endParaRPr>
          </a:p>
          <a:p>
            <a:pPr marL="228600" indent="-324000">
              <a:lnSpc>
                <a:spcPct val="100000"/>
              </a:lnSpc>
              <a:spcBef>
                <a:spcPts val="1001"/>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Worst case: O(1)</a:t>
            </a:r>
            <a:endParaRPr b="0" lang="en-US"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47" name="PlaceHolder 1"/>
          <p:cNvSpPr>
            <a:spLocks noGrp="1"/>
          </p:cNvSpPr>
          <p:nvPr>
            <p:ph type="title"/>
          </p:nvPr>
        </p:nvSpPr>
        <p:spPr>
          <a:xfrm>
            <a:off x="609120" y="273600"/>
            <a:ext cx="10964160" cy="11394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ffffff"/>
                </a:solidFill>
                <a:latin typeface="Arial"/>
                <a:ea typeface="DejaVu Sans"/>
              </a:rPr>
              <a:t>Rabin-Karp Algorithm</a:t>
            </a:r>
            <a:endParaRPr b="0" lang="en-US" sz="4400" spc="-1" strike="noStrike">
              <a:solidFill>
                <a:srgbClr val="000000"/>
              </a:solidFill>
              <a:latin typeface="Arial"/>
            </a:endParaRPr>
          </a:p>
        </p:txBody>
      </p:sp>
      <p:sp>
        <p:nvSpPr>
          <p:cNvPr id="448" name="PlaceHolder 2"/>
          <p:cNvSpPr>
            <a:spLocks noGrp="1"/>
          </p:cNvSpPr>
          <p:nvPr>
            <p:ph/>
          </p:nvPr>
        </p:nvSpPr>
        <p:spPr>
          <a:xfrm>
            <a:off x="609120" y="1604520"/>
            <a:ext cx="5347440" cy="3971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endParaRPr b="0" lang="en-US" sz="3200" spc="-1" strike="noStrike">
              <a:solidFill>
                <a:srgbClr val="000000"/>
              </a:solidFill>
              <a:latin typeface="Arial"/>
            </a:endParaRPr>
          </a:p>
          <a:p>
            <a:pPr marL="432000" indent="-32400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Pros</a:t>
            </a:r>
            <a:endParaRPr b="0" lang="en-US" sz="3200" spc="-1" strike="noStrike">
              <a:solidFill>
                <a:srgbClr val="000000"/>
              </a:solidFill>
              <a:latin typeface="Arial"/>
            </a:endParaRPr>
          </a:p>
          <a:p>
            <a:pPr lvl="1" marL="864000" indent="-324000">
              <a:lnSpc>
                <a:spcPct val="100000"/>
              </a:lnSpc>
              <a:spcBef>
                <a:spcPts val="1134"/>
              </a:spcBef>
              <a:buClr>
                <a:srgbClr val="ffffff"/>
              </a:buClr>
              <a:buSzPct val="75000"/>
              <a:buFont typeface="Symbol"/>
              <a:buChar char=""/>
              <a:tabLst>
                <a:tab algn="l" pos="0"/>
              </a:tabLst>
            </a:pPr>
            <a:r>
              <a:rPr b="0" lang="en-US" sz="3200" spc="-1" strike="noStrike">
                <a:solidFill>
                  <a:srgbClr val="ffffff"/>
                </a:solidFill>
                <a:latin typeface="Arial"/>
                <a:ea typeface="DejaVu Sans"/>
              </a:rPr>
              <a:t>More space efficient than KMP and Boyer-Moore string matching algorithms</a:t>
            </a:r>
            <a:endParaRPr b="0" lang="en-US" sz="3200" spc="-1" strike="noStrike">
              <a:solidFill>
                <a:srgbClr val="000000"/>
              </a:solidFill>
              <a:latin typeface="Arial"/>
            </a:endParaRPr>
          </a:p>
        </p:txBody>
      </p:sp>
      <p:sp>
        <p:nvSpPr>
          <p:cNvPr id="449" name="PlaceHolder 3"/>
          <p:cNvSpPr>
            <a:spLocks noGrp="1"/>
          </p:cNvSpPr>
          <p:nvPr>
            <p:ph/>
          </p:nvPr>
        </p:nvSpPr>
        <p:spPr>
          <a:xfrm>
            <a:off x="6230160" y="1604520"/>
            <a:ext cx="5347440" cy="3971880"/>
          </a:xfrm>
          <a:prstGeom prst="rect">
            <a:avLst/>
          </a:prstGeom>
          <a:noFill/>
          <a:ln w="0">
            <a:noFill/>
          </a:ln>
        </p:spPr>
        <p:txBody>
          <a:bodyPr lIns="0" rIns="0" tIns="0" bIns="0" anchor="t">
            <a:normAutofit/>
          </a:bodyPr>
          <a:p>
            <a:pPr marL="457920" indent="0">
              <a:lnSpc>
                <a:spcPct val="100000"/>
              </a:lnSpc>
              <a:spcBef>
                <a:spcPts val="1417"/>
              </a:spcBef>
              <a:buNone/>
              <a:tabLst>
                <a:tab algn="l" pos="0"/>
              </a:tabLst>
            </a:pPr>
            <a:endParaRPr b="0" lang="en-US" sz="3200" spc="-1" strike="noStrike">
              <a:solidFill>
                <a:srgbClr val="000000"/>
              </a:solidFill>
              <a:latin typeface="Arial"/>
            </a:endParaRPr>
          </a:p>
          <a:p>
            <a:pPr marL="457920" indent="-34308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Cons</a:t>
            </a:r>
            <a:endParaRPr b="0" lang="en-US" sz="3200" spc="-1" strike="noStrike">
              <a:solidFill>
                <a:srgbClr val="000000"/>
              </a:solidFill>
              <a:latin typeface="Arial"/>
            </a:endParaRPr>
          </a:p>
          <a:p>
            <a:pPr lvl="1" marL="917640" indent="-343080">
              <a:lnSpc>
                <a:spcPct val="100000"/>
              </a:lnSpc>
              <a:spcBef>
                <a:spcPts val="1134"/>
              </a:spcBef>
              <a:buClr>
                <a:srgbClr val="ffffff"/>
              </a:buClr>
              <a:buSzPct val="75000"/>
              <a:buFont typeface="Symbol"/>
              <a:buChar char=""/>
              <a:tabLst>
                <a:tab algn="l" pos="0"/>
              </a:tabLst>
            </a:pPr>
            <a:r>
              <a:rPr b="0" lang="en-US" sz="3200" spc="-1" strike="noStrike">
                <a:solidFill>
                  <a:srgbClr val="ffffff"/>
                </a:solidFill>
                <a:latin typeface="Arial"/>
                <a:ea typeface="DejaVu Sans"/>
              </a:rPr>
              <a:t>There could be more spurious hits than necessary since the number of integers in the range [0,p]</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50" name="PlaceHolder 1"/>
          <p:cNvSpPr>
            <a:spLocks noGrp="1"/>
          </p:cNvSpPr>
          <p:nvPr>
            <p:ph type="title"/>
          </p:nvPr>
        </p:nvSpPr>
        <p:spPr>
          <a:xfrm>
            <a:off x="609120" y="273600"/>
            <a:ext cx="10965600" cy="11408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ffffff"/>
                </a:solidFill>
                <a:latin typeface="Arial"/>
                <a:ea typeface="DejaVu Sans"/>
              </a:rPr>
              <a:t>Fingerprint Function False Match</a:t>
            </a:r>
            <a:endParaRPr b="0" lang="en-US" sz="4400" spc="-1" strike="noStrike">
              <a:solidFill>
                <a:srgbClr val="000000"/>
              </a:solidFill>
              <a:latin typeface="Arial"/>
            </a:endParaRPr>
          </a:p>
        </p:txBody>
      </p:sp>
      <p:sp>
        <p:nvSpPr>
          <p:cNvPr id="451" name="PlaceHolder 2"/>
          <p:cNvSpPr>
            <a:spLocks noGrp="1"/>
          </p:cNvSpPr>
          <p:nvPr>
            <p:ph/>
          </p:nvPr>
        </p:nvSpPr>
        <p:spPr>
          <a:xfrm>
            <a:off x="609120" y="1604520"/>
            <a:ext cx="10965600" cy="3973320"/>
          </a:xfrm>
          <a:prstGeom prst="rect">
            <a:avLst/>
          </a:prstGeom>
          <a:noFill/>
          <a:ln w="0">
            <a:noFill/>
          </a:ln>
        </p:spPr>
        <p:txBody>
          <a:bodyPr lIns="0" rIns="0" tIns="0" bIns="0" anchor="t">
            <a:normAutofit fontScale="93000"/>
          </a:bodyPr>
          <a:p>
            <a:pPr marL="434160" indent="0">
              <a:lnSpc>
                <a:spcPct val="100000"/>
              </a:lnSpc>
              <a:spcBef>
                <a:spcPts val="1417"/>
              </a:spcBef>
              <a:buNone/>
              <a:tabLst>
                <a:tab algn="l" pos="0"/>
              </a:tabLst>
            </a:pPr>
            <a:endParaRPr b="0" lang="en-US" sz="3200" spc="-1" strike="noStrike">
              <a:solidFill>
                <a:srgbClr val="000000"/>
              </a:solidFill>
              <a:latin typeface="Arial"/>
            </a:endParaRPr>
          </a:p>
          <a:p>
            <a:pPr indent="0">
              <a:lnSpc>
                <a:spcPct val="100000"/>
              </a:lnSpc>
              <a:spcBef>
                <a:spcPts val="1417"/>
              </a:spcBef>
              <a:buNone/>
              <a:tabLst>
                <a:tab algn="l" pos="0"/>
              </a:tabLst>
            </a:pPr>
            <a:r>
              <a:rPr b="0" lang="en-US" sz="3200" spc="-1" strike="noStrike">
                <a:solidFill>
                  <a:srgbClr val="ffffff"/>
                </a:solidFill>
                <a:latin typeface="Arial"/>
                <a:ea typeface="DejaVu Sans"/>
              </a:rPr>
              <a:t>A false match is said to occur if for some r such that X(r) </a:t>
            </a:r>
            <a:r>
              <a:rPr b="0" lang="en-US" sz="3200" spc="-1" strike="noStrike">
                <a:solidFill>
                  <a:srgbClr val="ffffff"/>
                </a:solidFill>
                <a:latin typeface="DejaVu Sans"/>
                <a:ea typeface="DejaVu Sans"/>
              </a:rPr>
              <a:t>≠ Y(r), the algorithm determines that a</a:t>
            </a:r>
            <a:r>
              <a:rPr b="0" lang="en-US" sz="3200" spc="-1" strike="noStrike" baseline="-8000">
                <a:solidFill>
                  <a:srgbClr val="ffffff"/>
                </a:solidFill>
                <a:latin typeface="DejaVu Sans"/>
                <a:ea typeface="DejaVu Sans"/>
              </a:rPr>
              <a:t>pi</a:t>
            </a:r>
            <a:r>
              <a:rPr b="0" lang="en-US" sz="3200" spc="-1" strike="noStrike">
                <a:solidFill>
                  <a:srgbClr val="ffffff"/>
                </a:solidFill>
                <a:latin typeface="DejaVu Sans"/>
                <a:ea typeface="DejaVu Sans"/>
              </a:rPr>
              <a:t>(r) = b</a:t>
            </a:r>
            <a:r>
              <a:rPr b="0" lang="en-US" sz="3200" spc="-1" strike="noStrike" baseline="-8000">
                <a:solidFill>
                  <a:srgbClr val="ffffff"/>
                </a:solidFill>
                <a:latin typeface="DejaVu Sans"/>
                <a:ea typeface="DejaVu Sans"/>
              </a:rPr>
              <a:t>pi</a:t>
            </a:r>
            <a:r>
              <a:rPr b="0" lang="en-US" sz="3200" spc="-1" strike="noStrike">
                <a:solidFill>
                  <a:srgbClr val="ffffff"/>
                </a:solidFill>
                <a:latin typeface="DejaVu Sans"/>
                <a:ea typeface="DejaVu Sans"/>
              </a:rPr>
              <a:t>(r)</a:t>
            </a:r>
            <a:r>
              <a:rPr b="0" lang="en-US" sz="3200" spc="-1" strike="noStrike">
                <a:solidFill>
                  <a:srgbClr val="ffffff"/>
                </a:solidFill>
                <a:latin typeface="Arial"/>
                <a:ea typeface="DejaVu Sans"/>
              </a:rPr>
              <a:t> for all i = 1,2,…,k</a:t>
            </a:r>
            <a:endParaRPr b="0" lang="en-US" sz="3200" spc="-1" strike="noStrike">
              <a:solidFill>
                <a:srgbClr val="000000"/>
              </a:solidFill>
              <a:latin typeface="Arial"/>
            </a:endParaRPr>
          </a:p>
          <a:p>
            <a:pPr marL="434160" indent="-32508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A</a:t>
            </a:r>
            <a:r>
              <a:rPr b="0" lang="pt-BR" sz="3200" spc="-1" strike="noStrike">
                <a:solidFill>
                  <a:srgbClr val="ffffff"/>
                </a:solidFill>
                <a:latin typeface="Arial"/>
                <a:ea typeface="DejaVu Sans"/>
              </a:rPr>
              <a:t>ccording to the paper,</a:t>
            </a:r>
            <a:r>
              <a:rPr b="0" lang="en-US" sz="3200" spc="-1" strike="noStrike">
                <a:solidFill>
                  <a:srgbClr val="ffffff"/>
                </a:solidFill>
                <a:latin typeface="Arial"/>
                <a:ea typeface="DejaVu Sans"/>
              </a:rPr>
              <a:t> the probability of a false match is extremely low </a:t>
            </a:r>
            <a:r>
              <a:rPr b="0" lang="pt-BR" sz="3200" spc="-1" strike="noStrike">
                <a:solidFill>
                  <a:srgbClr val="ffffff"/>
                </a:solidFill>
                <a:latin typeface="Arial"/>
                <a:ea typeface="DejaVu Sans"/>
              </a:rPr>
              <a:t>2.511 / (m - n + 1), and the maximum number of false matches is m-n+1, so the time spent detecting false matches bounded above by the size (n) of the input text</a:t>
            </a:r>
            <a:endParaRPr b="0" lang="en-US" sz="3200" spc="-1" strike="noStrike">
              <a:solidFill>
                <a:srgbClr val="000000"/>
              </a:solidFill>
              <a:latin typeface="Arial"/>
            </a:endParaRPr>
          </a:p>
        </p:txBody>
      </p:sp>
      <p:sp>
        <p:nvSpPr>
          <p:cNvPr id="452" name="Rectangle 403"/>
          <p:cNvSpPr/>
          <p:nvPr/>
        </p:nvSpPr>
        <p:spPr>
          <a:xfrm>
            <a:off x="7543800" y="3311280"/>
            <a:ext cx="453960" cy="343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endParaRPr b="0" lang="en-US" sz="1800" spc="-1" strike="noStrike">
              <a:solidFill>
                <a:srgbClr val="ffffff"/>
              </a:solidFill>
              <a:latin typeface="Arial"/>
              <a:ea typeface="DejaVu Sans"/>
            </a:endParaRPr>
          </a:p>
        </p:txBody>
      </p:sp>
      <p:sp>
        <p:nvSpPr>
          <p:cNvPr id="453" name="Rectangle 404"/>
          <p:cNvSpPr/>
          <p:nvPr/>
        </p:nvSpPr>
        <p:spPr>
          <a:xfrm>
            <a:off x="8001000" y="3657600"/>
            <a:ext cx="68256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200" spc="-1" strike="noStrike">
              <a:solidFill>
                <a:srgbClr val="ffffff"/>
              </a:solidFill>
              <a:latin typeface="Arial"/>
              <a:ea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54" name="PlaceHolder 1"/>
          <p:cNvSpPr>
            <a:spLocks noGrp="1"/>
          </p:cNvSpPr>
          <p:nvPr>
            <p:ph type="title"/>
          </p:nvPr>
        </p:nvSpPr>
        <p:spPr>
          <a:xfrm>
            <a:off x="609120" y="273600"/>
            <a:ext cx="10966320" cy="11415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ffffff"/>
                </a:solidFill>
                <a:latin typeface="Arial"/>
                <a:ea typeface="DejaVu Sans"/>
              </a:rPr>
              <a:t>Why this algorithm is at least a level 3</a:t>
            </a:r>
            <a:endParaRPr b="0" lang="en-US" sz="4400" spc="-1" strike="noStrike">
              <a:solidFill>
                <a:srgbClr val="000000"/>
              </a:solidFill>
              <a:latin typeface="Arial"/>
            </a:endParaRPr>
          </a:p>
        </p:txBody>
      </p:sp>
      <p:sp>
        <p:nvSpPr>
          <p:cNvPr id="455" name="PlaceHolder 2"/>
          <p:cNvSpPr>
            <a:spLocks noGrp="1"/>
          </p:cNvSpPr>
          <p:nvPr>
            <p:ph/>
          </p:nvPr>
        </p:nvSpPr>
        <p:spPr>
          <a:xfrm>
            <a:off x="609120" y="1604520"/>
            <a:ext cx="10966320" cy="3974040"/>
          </a:xfrm>
          <a:prstGeom prst="rect">
            <a:avLst/>
          </a:prstGeom>
          <a:noFill/>
          <a:ln w="0">
            <a:noFill/>
          </a:ln>
        </p:spPr>
        <p:txBody>
          <a:bodyPr lIns="0" rIns="0" tIns="0" bIns="0" anchor="t">
            <a:normAutofit/>
          </a:bodyPr>
          <a:p>
            <a:pPr marL="459360" indent="0">
              <a:lnSpc>
                <a:spcPct val="100000"/>
              </a:lnSpc>
              <a:spcBef>
                <a:spcPts val="1417"/>
              </a:spcBef>
              <a:buNone/>
              <a:tabLst>
                <a:tab algn="l" pos="0"/>
              </a:tabLst>
            </a:pPr>
            <a:endParaRPr b="0" lang="en-US" sz="3200" spc="-1" strike="noStrike">
              <a:solidFill>
                <a:srgbClr val="000000"/>
              </a:solidFill>
              <a:latin typeface="Arial"/>
            </a:endParaRPr>
          </a:p>
          <a:p>
            <a:pPr marL="459360" indent="-34452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The algorithm uses a fingerprint function that does not takes up space with respect to the input parameters while also having a linear runtime, on average, which makes it the most space efficient one between KMP and Boyer-Moore.</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56" name="PlaceHolder 1"/>
          <p:cNvSpPr>
            <a:spLocks noGrp="1"/>
          </p:cNvSpPr>
          <p:nvPr>
            <p:ph type="title"/>
          </p:nvPr>
        </p:nvSpPr>
        <p:spPr>
          <a:xfrm>
            <a:off x="723600" y="723960"/>
            <a:ext cx="10735200" cy="1098360"/>
          </a:xfrm>
          <a:prstGeom prst="rect">
            <a:avLst/>
          </a:prstGeom>
          <a:noFill/>
          <a:ln w="0">
            <a:noFill/>
          </a:ln>
        </p:spPr>
        <p:txBody>
          <a:bodyPr lIns="0" rIns="0" tIns="0" bIns="0" anchor="b">
            <a:noAutofit/>
          </a:bodyPr>
          <a:p>
            <a:pPr indent="0" algn="ctr">
              <a:lnSpc>
                <a:spcPct val="100000"/>
              </a:lnSpc>
              <a:buNone/>
              <a:tabLst>
                <a:tab algn="l" pos="0"/>
              </a:tabLst>
            </a:pPr>
            <a:r>
              <a:rPr b="1" lang="en-US" sz="2400" spc="-1" strike="noStrike">
                <a:solidFill>
                  <a:srgbClr val="ffffff"/>
                </a:solidFill>
                <a:latin typeface="Arial Black"/>
                <a:ea typeface="DejaVu Sans"/>
              </a:rPr>
              <a:t>References</a:t>
            </a:r>
            <a:endParaRPr b="0" lang="en-US" sz="2400" spc="-1" strike="noStrike">
              <a:solidFill>
                <a:srgbClr val="000000"/>
              </a:solidFill>
              <a:latin typeface="Arial"/>
            </a:endParaRPr>
          </a:p>
        </p:txBody>
      </p:sp>
      <p:sp>
        <p:nvSpPr>
          <p:cNvPr id="457" name="PlaceHolder 2"/>
          <p:cNvSpPr>
            <a:spLocks noGrp="1"/>
          </p:cNvSpPr>
          <p:nvPr>
            <p:ph/>
          </p:nvPr>
        </p:nvSpPr>
        <p:spPr>
          <a:xfrm>
            <a:off x="723600" y="2342520"/>
            <a:ext cx="10735200" cy="3747600"/>
          </a:xfrm>
          <a:prstGeom prst="rect">
            <a:avLst/>
          </a:prstGeom>
          <a:noFill/>
          <a:ln w="0">
            <a:noFill/>
          </a:ln>
        </p:spPr>
        <p:txBody>
          <a:bodyPr lIns="0" rIns="0" tIns="0" bIns="0" anchor="t">
            <a:noAutofit/>
          </a:bodyPr>
          <a:p>
            <a:pPr marL="514440" indent="-285840">
              <a:lnSpc>
                <a:spcPct val="150000"/>
              </a:lnSpc>
              <a:spcBef>
                <a:spcPts val="1001"/>
              </a:spcBef>
              <a:spcAft>
                <a:spcPts val="1001"/>
              </a:spcAft>
              <a:buClr>
                <a:srgbClr val="ffffff"/>
              </a:buClr>
              <a:buFont typeface="StarSymbol"/>
              <a:buChar char="-"/>
              <a:tabLst>
                <a:tab algn="l" pos="0"/>
              </a:tabLst>
            </a:pPr>
            <a:r>
              <a:rPr b="0" lang="en-US" sz="1800" spc="-1" strike="noStrike">
                <a:solidFill>
                  <a:srgbClr val="ffffff"/>
                </a:solidFill>
                <a:latin typeface="Arial"/>
                <a:ea typeface="DejaVu Sans"/>
              </a:rPr>
              <a:t>R. M. Karp and M. O. Rabin, "Efficient randomized pattern-matching algorithms," in IBM Journal of Research and Development, vol. 31, no. 2, pp. 249-260, March 1987, doi: 10.1147/rd.312.0249.</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title"/>
          </p:nvPr>
        </p:nvSpPr>
        <p:spPr>
          <a:xfrm>
            <a:off x="1104480" y="1122480"/>
            <a:ext cx="9973440" cy="2381400"/>
          </a:xfrm>
          <a:prstGeom prst="rect">
            <a:avLst/>
          </a:prstGeom>
          <a:noFill/>
          <a:ln w="0">
            <a:noFill/>
          </a:ln>
        </p:spPr>
        <p:txBody>
          <a:bodyPr lIns="0" rIns="0" tIns="0" bIns="0" anchor="b">
            <a:normAutofit/>
          </a:bodyPr>
          <a:p>
            <a:pPr indent="0" algn="ctr">
              <a:lnSpc>
                <a:spcPct val="100000"/>
              </a:lnSpc>
              <a:buNone/>
              <a:tabLst>
                <a:tab algn="l" pos="0"/>
              </a:tabLst>
            </a:pPr>
            <a:r>
              <a:rPr b="1" lang="en-US" sz="3200" spc="-1" strike="noStrike">
                <a:solidFill>
                  <a:srgbClr val="000000"/>
                </a:solidFill>
                <a:latin typeface="Arial Black"/>
                <a:ea typeface="DejaVu Sans"/>
              </a:rPr>
              <a:t>Thank you for reading</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18" name="PlaceHolder 1"/>
          <p:cNvSpPr>
            <a:spLocks noGrp="1"/>
          </p:cNvSpPr>
          <p:nvPr>
            <p:ph type="title"/>
          </p:nvPr>
        </p:nvSpPr>
        <p:spPr>
          <a:xfrm>
            <a:off x="609120" y="273600"/>
            <a:ext cx="10964160" cy="11394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ffffff"/>
                </a:solidFill>
                <a:latin typeface="Arial"/>
                <a:ea typeface="DejaVu Sans"/>
              </a:rPr>
              <a:t>Input/Output</a:t>
            </a:r>
            <a:endParaRPr b="0" lang="en-US" sz="4400" spc="-1" strike="noStrike">
              <a:solidFill>
                <a:srgbClr val="000000"/>
              </a:solidFill>
              <a:latin typeface="Arial"/>
            </a:endParaRPr>
          </a:p>
        </p:txBody>
      </p:sp>
      <p:sp>
        <p:nvSpPr>
          <p:cNvPr id="419" name="PlaceHolder 2"/>
          <p:cNvSpPr>
            <a:spLocks noGrp="1"/>
          </p:cNvSpPr>
          <p:nvPr>
            <p:ph/>
          </p:nvPr>
        </p:nvSpPr>
        <p:spPr>
          <a:xfrm>
            <a:off x="609120" y="1604520"/>
            <a:ext cx="5347440" cy="3971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endParaRPr b="0" lang="en-US" sz="3200" spc="-1" strike="noStrike">
              <a:solidFill>
                <a:srgbClr val="000000"/>
              </a:solidFill>
              <a:latin typeface="Arial"/>
            </a:endParaRPr>
          </a:p>
          <a:p>
            <a:pPr marL="432000" indent="-32400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Input</a:t>
            </a:r>
            <a:endParaRPr b="0" lang="en-US" sz="3200" spc="-1" strike="noStrike">
              <a:solidFill>
                <a:srgbClr val="000000"/>
              </a:solidFill>
              <a:latin typeface="Arial"/>
            </a:endParaRPr>
          </a:p>
          <a:p>
            <a:pPr lvl="1" marL="864000" indent="-324000">
              <a:lnSpc>
                <a:spcPct val="100000"/>
              </a:lnSpc>
              <a:spcBef>
                <a:spcPts val="1134"/>
              </a:spcBef>
              <a:buClr>
                <a:srgbClr val="ffffff"/>
              </a:buClr>
              <a:buSzPct val="75000"/>
              <a:buFont typeface="Symbol"/>
              <a:buChar char=""/>
              <a:tabLst>
                <a:tab algn="l" pos="0"/>
              </a:tabLst>
            </a:pPr>
            <a:r>
              <a:rPr b="0" lang="en-US" sz="3200" spc="-1" strike="noStrike">
                <a:solidFill>
                  <a:srgbClr val="ffffff"/>
                </a:solidFill>
                <a:latin typeface="Arial"/>
                <a:ea typeface="DejaVu Sans"/>
              </a:rPr>
              <a:t>String text</a:t>
            </a:r>
            <a:endParaRPr b="0" lang="en-US" sz="3200" spc="-1" strike="noStrike">
              <a:solidFill>
                <a:srgbClr val="000000"/>
              </a:solidFill>
              <a:latin typeface="Arial"/>
            </a:endParaRPr>
          </a:p>
          <a:p>
            <a:pPr lvl="1" marL="864000" indent="-324000">
              <a:lnSpc>
                <a:spcPct val="100000"/>
              </a:lnSpc>
              <a:spcBef>
                <a:spcPts val="1134"/>
              </a:spcBef>
              <a:buClr>
                <a:srgbClr val="ffffff"/>
              </a:buClr>
              <a:buSzPct val="75000"/>
              <a:buFont typeface="Symbol"/>
              <a:buChar char=""/>
              <a:tabLst>
                <a:tab algn="l" pos="0"/>
              </a:tabLst>
            </a:pPr>
            <a:r>
              <a:rPr b="0" lang="en-US" sz="3200" spc="-1" strike="noStrike">
                <a:solidFill>
                  <a:srgbClr val="ffffff"/>
                </a:solidFill>
                <a:latin typeface="Arial"/>
                <a:ea typeface="DejaVu Sans"/>
              </a:rPr>
              <a:t>String pattern</a:t>
            </a:r>
            <a:endParaRPr b="0" lang="en-US" sz="3200" spc="-1" strike="noStrike">
              <a:solidFill>
                <a:srgbClr val="000000"/>
              </a:solidFill>
              <a:latin typeface="Arial"/>
            </a:endParaRPr>
          </a:p>
        </p:txBody>
      </p:sp>
      <p:sp>
        <p:nvSpPr>
          <p:cNvPr id="420" name="PlaceHolder 3"/>
          <p:cNvSpPr>
            <a:spLocks noGrp="1"/>
          </p:cNvSpPr>
          <p:nvPr>
            <p:ph/>
          </p:nvPr>
        </p:nvSpPr>
        <p:spPr>
          <a:xfrm>
            <a:off x="6230160" y="1604520"/>
            <a:ext cx="5347440" cy="397188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endParaRPr b="0" lang="en-US" sz="3200" spc="-1" strike="noStrike">
              <a:solidFill>
                <a:srgbClr val="000000"/>
              </a:solidFill>
              <a:latin typeface="Arial"/>
            </a:endParaRPr>
          </a:p>
          <a:p>
            <a:pPr marL="432000" indent="-32400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Output</a:t>
            </a:r>
            <a:endParaRPr b="0" lang="en-US" sz="3200" spc="-1" strike="noStrike">
              <a:solidFill>
                <a:srgbClr val="000000"/>
              </a:solidFill>
              <a:latin typeface="Arial"/>
            </a:endParaRPr>
          </a:p>
          <a:p>
            <a:pPr lvl="1" marL="864000" indent="-324000">
              <a:lnSpc>
                <a:spcPct val="100000"/>
              </a:lnSpc>
              <a:spcBef>
                <a:spcPts val="1134"/>
              </a:spcBef>
              <a:buClr>
                <a:srgbClr val="ffffff"/>
              </a:buClr>
              <a:buSzPct val="75000"/>
              <a:buFont typeface="Symbol"/>
              <a:buChar char=""/>
              <a:tabLst>
                <a:tab algn="l" pos="0"/>
              </a:tabLst>
            </a:pPr>
            <a:r>
              <a:rPr b="0" lang="en-US" sz="3200" spc="-1" strike="noStrike">
                <a:solidFill>
                  <a:srgbClr val="ffffff"/>
                </a:solidFill>
                <a:latin typeface="Arial"/>
                <a:ea typeface="DejaVu Sans"/>
              </a:rPr>
              <a:t>The index of the first occurrence of the pattern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21" name="PlaceHolder 1"/>
          <p:cNvSpPr>
            <a:spLocks noGrp="1"/>
          </p:cNvSpPr>
          <p:nvPr>
            <p:ph type="title"/>
          </p:nvPr>
        </p:nvSpPr>
        <p:spPr>
          <a:xfrm>
            <a:off x="609120" y="273600"/>
            <a:ext cx="10964160" cy="11394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ffffff"/>
                </a:solidFill>
                <a:latin typeface="Arial"/>
                <a:ea typeface="DejaVu Sans"/>
              </a:rPr>
              <a:t>What makes this algorithm special</a:t>
            </a:r>
            <a:endParaRPr b="0" lang="en-US" sz="4400" spc="-1" strike="noStrike">
              <a:solidFill>
                <a:srgbClr val="000000"/>
              </a:solidFill>
              <a:latin typeface="Arial"/>
            </a:endParaRPr>
          </a:p>
        </p:txBody>
      </p:sp>
      <p:sp>
        <p:nvSpPr>
          <p:cNvPr id="422" name="PlaceHolder 2"/>
          <p:cNvSpPr>
            <a:spLocks noGrp="1"/>
          </p:cNvSpPr>
          <p:nvPr>
            <p:ph/>
          </p:nvPr>
        </p:nvSpPr>
        <p:spPr>
          <a:xfrm>
            <a:off x="609120" y="1604520"/>
            <a:ext cx="10964160" cy="3971880"/>
          </a:xfrm>
          <a:prstGeom prst="rect">
            <a:avLst/>
          </a:prstGeom>
          <a:noFill/>
          <a:ln w="0">
            <a:noFill/>
          </a:ln>
        </p:spPr>
        <p:txBody>
          <a:bodyPr lIns="0" rIns="0" tIns="0" bIns="0" anchor="t">
            <a:normAutofit fontScale="86000"/>
          </a:bodyPr>
          <a:p>
            <a:pPr marL="480240" indent="0">
              <a:lnSpc>
                <a:spcPct val="100000"/>
              </a:lnSpc>
              <a:spcBef>
                <a:spcPts val="1417"/>
              </a:spcBef>
              <a:buNone/>
              <a:tabLst>
                <a:tab algn="l" pos="0"/>
              </a:tabLst>
            </a:pPr>
            <a:endParaRPr b="0" lang="en-US" sz="3200" spc="-1" strike="noStrike">
              <a:solidFill>
                <a:srgbClr val="000000"/>
              </a:solidFill>
              <a:latin typeface="Arial"/>
            </a:endParaRPr>
          </a:p>
          <a:p>
            <a:pPr marL="480240" indent="-35964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Most memory-efficient between KMP and Boyer-Moore string matching algorithms</a:t>
            </a:r>
            <a:endParaRPr b="0" lang="en-US" sz="3200" spc="-1" strike="noStrike">
              <a:solidFill>
                <a:srgbClr val="000000"/>
              </a:solidFill>
              <a:latin typeface="Arial"/>
            </a:endParaRPr>
          </a:p>
          <a:p>
            <a:pPr marL="480240" indent="-35964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Depends on a fingerprint (hash) function for comparisons</a:t>
            </a:r>
            <a:endParaRPr b="0" lang="en-US" sz="3200" spc="-1" strike="noStrike">
              <a:solidFill>
                <a:srgbClr val="000000"/>
              </a:solidFill>
              <a:latin typeface="Arial"/>
            </a:endParaRPr>
          </a:p>
          <a:p>
            <a:pPr marL="480240" indent="-35964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The amount of space the fingerprint function consumes is independent of the input text and pattern but is dependent on how many bits, b, can fit into an integer for the given hardware used. Therefore, the space the hash function takes up is dependent on b.</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23" name="PlaceHolder 1"/>
          <p:cNvSpPr>
            <a:spLocks noGrp="1"/>
          </p:cNvSpPr>
          <p:nvPr>
            <p:ph type="title"/>
          </p:nvPr>
        </p:nvSpPr>
        <p:spPr>
          <a:xfrm>
            <a:off x="723600" y="723960"/>
            <a:ext cx="10735200" cy="1098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ffffff"/>
                </a:solidFill>
                <a:latin typeface="Arial"/>
                <a:ea typeface="DejaVu Sans"/>
              </a:rPr>
              <a:t>Algorithm</a:t>
            </a:r>
            <a:endParaRPr b="0" lang="en-US" sz="4400" spc="-1" strike="noStrike">
              <a:solidFill>
                <a:srgbClr val="000000"/>
              </a:solidFill>
              <a:latin typeface="Arial"/>
            </a:endParaRPr>
          </a:p>
        </p:txBody>
      </p:sp>
      <p:sp>
        <p:nvSpPr>
          <p:cNvPr id="424" name="PlaceHolder 2"/>
          <p:cNvSpPr>
            <a:spLocks noGrp="1"/>
          </p:cNvSpPr>
          <p:nvPr>
            <p:ph/>
          </p:nvPr>
        </p:nvSpPr>
        <p:spPr>
          <a:xfrm>
            <a:off x="609120" y="1604520"/>
            <a:ext cx="5347800" cy="397224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endParaRPr b="0" lang="en-US" sz="3200" spc="-1" strike="noStrike">
              <a:solidFill>
                <a:srgbClr val="000000"/>
              </a:solidFill>
              <a:latin typeface="Arial"/>
            </a:endParaRPr>
          </a:p>
          <a:p>
            <a:pPr marL="432000" indent="-32400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Example:</a:t>
            </a:r>
            <a:endParaRPr b="0" lang="en-US" sz="3200" spc="-1" strike="noStrike">
              <a:solidFill>
                <a:srgbClr val="000000"/>
              </a:solidFill>
              <a:latin typeface="Arial"/>
            </a:endParaRPr>
          </a:p>
          <a:p>
            <a:pPr lvl="1" marL="864000" indent="-324000">
              <a:lnSpc>
                <a:spcPct val="100000"/>
              </a:lnSpc>
              <a:spcBef>
                <a:spcPts val="1134"/>
              </a:spcBef>
              <a:buClr>
                <a:srgbClr val="ffffff"/>
              </a:buClr>
              <a:buSzPct val="75000"/>
              <a:buFont typeface="Symbol"/>
              <a:buChar char=""/>
              <a:tabLst>
                <a:tab algn="l" pos="0"/>
              </a:tabLst>
            </a:pPr>
            <a:r>
              <a:rPr b="0" lang="en-US" sz="2800" spc="-1" strike="noStrike">
                <a:solidFill>
                  <a:srgbClr val="ffffff"/>
                </a:solidFill>
                <a:latin typeface="Arial"/>
                <a:ea typeface="DejaVu Sans"/>
              </a:rPr>
              <a:t>Text t: abcda</a:t>
            </a:r>
            <a:endParaRPr b="0" lang="en-US" sz="2800" spc="-1" strike="noStrike">
              <a:solidFill>
                <a:srgbClr val="000000"/>
              </a:solidFill>
              <a:latin typeface="Arial"/>
            </a:endParaRPr>
          </a:p>
          <a:p>
            <a:pPr lvl="1" marL="864000" indent="-324000">
              <a:lnSpc>
                <a:spcPct val="100000"/>
              </a:lnSpc>
              <a:spcBef>
                <a:spcPts val="1134"/>
              </a:spcBef>
              <a:buClr>
                <a:srgbClr val="ffffff"/>
              </a:buClr>
              <a:buSzPct val="75000"/>
              <a:buFont typeface="Symbol"/>
              <a:buChar char=""/>
              <a:tabLst>
                <a:tab algn="l" pos="0"/>
              </a:tabLst>
            </a:pPr>
            <a:r>
              <a:rPr b="0" lang="en-US" sz="2800" spc="-1" strike="noStrike">
                <a:solidFill>
                  <a:srgbClr val="ffffff"/>
                </a:solidFill>
                <a:latin typeface="Arial"/>
                <a:ea typeface="DejaVu Sans"/>
              </a:rPr>
              <a:t>Pattern p: cda</a:t>
            </a:r>
            <a:endParaRPr b="0" lang="en-US" sz="2800" spc="-1" strike="noStrike">
              <a:solidFill>
                <a:srgbClr val="000000"/>
              </a:solidFill>
              <a:latin typeface="Arial"/>
            </a:endParaRPr>
          </a:p>
          <a:p>
            <a:pPr lvl="1" marL="864000" indent="-324000">
              <a:lnSpc>
                <a:spcPct val="100000"/>
              </a:lnSpc>
              <a:spcBef>
                <a:spcPts val="1134"/>
              </a:spcBef>
              <a:buClr>
                <a:srgbClr val="ffffff"/>
              </a:buClr>
              <a:buSzPct val="75000"/>
              <a:buFont typeface="Symbol"/>
              <a:buChar char=""/>
              <a:tabLst>
                <a:tab algn="l" pos="0"/>
              </a:tabLst>
            </a:pPr>
            <a:r>
              <a:rPr b="0" lang="en-US" sz="2800" spc="-1" strike="noStrike">
                <a:solidFill>
                  <a:srgbClr val="ffffff"/>
                </a:solidFill>
                <a:latin typeface="Arial"/>
                <a:ea typeface="DejaVu Sans"/>
              </a:rPr>
              <a:t>Let n be the length of t</a:t>
            </a:r>
            <a:endParaRPr b="0" lang="en-US" sz="2800" spc="-1" strike="noStrike">
              <a:solidFill>
                <a:srgbClr val="000000"/>
              </a:solidFill>
              <a:latin typeface="Arial"/>
            </a:endParaRPr>
          </a:p>
          <a:p>
            <a:pPr lvl="1" marL="864000" indent="-324000">
              <a:lnSpc>
                <a:spcPct val="100000"/>
              </a:lnSpc>
              <a:spcBef>
                <a:spcPts val="1134"/>
              </a:spcBef>
              <a:buClr>
                <a:srgbClr val="ffffff"/>
              </a:buClr>
              <a:buSzPct val="75000"/>
              <a:buFont typeface="Symbol"/>
              <a:buChar char=""/>
              <a:tabLst>
                <a:tab algn="l" pos="0"/>
              </a:tabLst>
            </a:pPr>
            <a:r>
              <a:rPr b="0" lang="en-US" sz="2800" spc="-1" strike="noStrike">
                <a:solidFill>
                  <a:srgbClr val="ffffff"/>
                </a:solidFill>
                <a:latin typeface="Arial"/>
                <a:ea typeface="DejaVu Sans"/>
              </a:rPr>
              <a:t>Let m be the length of p</a:t>
            </a:r>
            <a:endParaRPr b="0" lang="en-US" sz="2800" spc="-1" strike="noStrike">
              <a:solidFill>
                <a:srgbClr val="000000"/>
              </a:solidFill>
              <a:latin typeface="Arial"/>
            </a:endParaRPr>
          </a:p>
        </p:txBody>
      </p:sp>
      <p:sp>
        <p:nvSpPr>
          <p:cNvPr id="425" name="PlaceHolder 3"/>
          <p:cNvSpPr>
            <a:spLocks noGrp="1"/>
          </p:cNvSpPr>
          <p:nvPr>
            <p:ph/>
          </p:nvPr>
        </p:nvSpPr>
        <p:spPr>
          <a:xfrm>
            <a:off x="6230160" y="1604520"/>
            <a:ext cx="5347800" cy="3972240"/>
          </a:xfrm>
          <a:prstGeom prst="rect">
            <a:avLst/>
          </a:prstGeom>
          <a:noFill/>
          <a:ln w="0">
            <a:noFill/>
          </a:ln>
        </p:spPr>
        <p:txBody>
          <a:bodyPr lIns="0" rIns="0" tIns="0" bIns="0" anchor="t">
            <a:normAutofit fontScale="76000"/>
          </a:bodyPr>
          <a:p>
            <a:pPr marL="430920" indent="0">
              <a:lnSpc>
                <a:spcPct val="100000"/>
              </a:lnSpc>
              <a:spcBef>
                <a:spcPts val="1417"/>
              </a:spcBef>
              <a:buNone/>
              <a:tabLst>
                <a:tab algn="l" pos="0"/>
              </a:tabLst>
            </a:pPr>
            <a:endParaRPr b="0" lang="en-US" sz="3200" spc="-1" strike="noStrike">
              <a:solidFill>
                <a:srgbClr val="000000"/>
              </a:solidFill>
              <a:latin typeface="Arial"/>
            </a:endParaRPr>
          </a:p>
          <a:p>
            <a:pPr marL="430920" indent="-32184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Steps:</a:t>
            </a:r>
            <a:endParaRPr b="0" lang="en-US" sz="3200" spc="-1" strike="noStrike">
              <a:solidFill>
                <a:srgbClr val="000000"/>
              </a:solidFill>
              <a:latin typeface="Arial"/>
            </a:endParaRPr>
          </a:p>
          <a:p>
            <a:pPr lvl="1" marL="861840" indent="-321840">
              <a:lnSpc>
                <a:spcPct val="100000"/>
              </a:lnSpc>
              <a:spcBef>
                <a:spcPts val="1134"/>
              </a:spcBef>
              <a:buClr>
                <a:srgbClr val="ffffff"/>
              </a:buClr>
              <a:buSzPct val="75000"/>
              <a:buFont typeface="Symbol"/>
              <a:buChar char=""/>
              <a:tabLst>
                <a:tab algn="l" pos="0"/>
              </a:tabLst>
            </a:pPr>
            <a:r>
              <a:rPr b="0" lang="en-US" sz="2800" spc="-1" strike="noStrike">
                <a:solidFill>
                  <a:srgbClr val="ffffff"/>
                </a:solidFill>
                <a:latin typeface="Arial"/>
                <a:ea typeface="DejaVu Sans"/>
              </a:rPr>
              <a:t>Let h(p) be the hash of the pattern</a:t>
            </a:r>
            <a:endParaRPr b="0" lang="en-US" sz="2800" spc="-1" strike="noStrike">
              <a:solidFill>
                <a:srgbClr val="000000"/>
              </a:solidFill>
              <a:latin typeface="Arial"/>
            </a:endParaRPr>
          </a:p>
          <a:p>
            <a:pPr lvl="1" marL="861840" indent="-321840">
              <a:lnSpc>
                <a:spcPct val="100000"/>
              </a:lnSpc>
              <a:spcBef>
                <a:spcPts val="1134"/>
              </a:spcBef>
              <a:buClr>
                <a:srgbClr val="ffffff"/>
              </a:buClr>
              <a:buSzPct val="75000"/>
              <a:buFont typeface="Symbol"/>
              <a:buChar char=""/>
              <a:tabLst>
                <a:tab algn="l" pos="0"/>
              </a:tabLst>
            </a:pPr>
            <a:r>
              <a:rPr b="0" lang="en-US" sz="2800" spc="-1" strike="noStrike">
                <a:solidFill>
                  <a:srgbClr val="ffffff"/>
                </a:solidFill>
                <a:latin typeface="Arial"/>
                <a:ea typeface="DejaVu Sans"/>
              </a:rPr>
              <a:t>Let h(i) be the rolling hash of each substring of t, which is t[i..i+m]</a:t>
            </a:r>
            <a:endParaRPr b="0" lang="en-US" sz="2800" spc="-1" strike="noStrike">
              <a:solidFill>
                <a:srgbClr val="000000"/>
              </a:solidFill>
              <a:latin typeface="Arial"/>
            </a:endParaRPr>
          </a:p>
          <a:p>
            <a:pPr lvl="1" marL="861840" indent="-321840">
              <a:lnSpc>
                <a:spcPct val="100000"/>
              </a:lnSpc>
              <a:spcBef>
                <a:spcPts val="1134"/>
              </a:spcBef>
              <a:buClr>
                <a:srgbClr val="ffffff"/>
              </a:buClr>
              <a:buSzPct val="75000"/>
              <a:buFont typeface="Symbol"/>
              <a:buChar char=""/>
              <a:tabLst>
                <a:tab algn="l" pos="0"/>
              </a:tabLst>
            </a:pPr>
            <a:r>
              <a:rPr b="0" lang="en-US" sz="2800" spc="-1" strike="noStrike">
                <a:solidFill>
                  <a:srgbClr val="ffffff"/>
                </a:solidFill>
                <a:latin typeface="Arial"/>
                <a:ea typeface="DejaVu Sans"/>
              </a:rPr>
              <a:t>If h(p) == h(i), then compare the pattern p with t[i..i+m]. If they are the same, then return i</a:t>
            </a:r>
            <a:endParaRPr b="0" lang="en-US" sz="2800" spc="-1" strike="noStrike">
              <a:solidFill>
                <a:srgbClr val="000000"/>
              </a:solidFill>
              <a:latin typeface="Arial"/>
            </a:endParaRPr>
          </a:p>
          <a:p>
            <a:pPr lvl="1" marL="861840" indent="-321840">
              <a:lnSpc>
                <a:spcPct val="100000"/>
              </a:lnSpc>
              <a:spcBef>
                <a:spcPts val="1134"/>
              </a:spcBef>
              <a:buClr>
                <a:srgbClr val="ffffff"/>
              </a:buClr>
              <a:buSzPct val="75000"/>
              <a:buFont typeface="Symbol"/>
              <a:buChar char=""/>
              <a:tabLst>
                <a:tab algn="l" pos="0"/>
              </a:tabLst>
            </a:pPr>
            <a:r>
              <a:rPr b="0" lang="en-US" sz="2800" spc="-1" strike="noStrike">
                <a:solidFill>
                  <a:srgbClr val="ffffff"/>
                </a:solidFill>
                <a:latin typeface="Arial"/>
                <a:ea typeface="DejaVu Sans"/>
              </a:rPr>
              <a:t>Otherwise recalculate the hash and start the next phase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26" name="PlaceHolder 1"/>
          <p:cNvSpPr>
            <a:spLocks noGrp="1"/>
          </p:cNvSpPr>
          <p:nvPr>
            <p:ph type="title"/>
          </p:nvPr>
        </p:nvSpPr>
        <p:spPr>
          <a:xfrm>
            <a:off x="609120" y="273600"/>
            <a:ext cx="10968480" cy="11437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ffffff"/>
                </a:solidFill>
                <a:latin typeface="Arial"/>
                <a:ea typeface="DejaVu Sans"/>
              </a:rPr>
              <a:t>Fingerprint Function</a:t>
            </a:r>
            <a:endParaRPr b="0" lang="en-US" sz="4400" spc="-1" strike="noStrike">
              <a:solidFill>
                <a:srgbClr val="000000"/>
              </a:solidFill>
              <a:latin typeface="Arial"/>
            </a:endParaRPr>
          </a:p>
        </p:txBody>
      </p:sp>
      <p:sp>
        <p:nvSpPr>
          <p:cNvPr id="427" name="PlaceHolder 2"/>
          <p:cNvSpPr>
            <a:spLocks noGrp="1"/>
          </p:cNvSpPr>
          <p:nvPr>
            <p:ph/>
          </p:nvPr>
        </p:nvSpPr>
        <p:spPr>
          <a:xfrm>
            <a:off x="609120" y="1604520"/>
            <a:ext cx="5351760" cy="3976200"/>
          </a:xfrm>
          <a:prstGeom prst="rect">
            <a:avLst/>
          </a:prstGeom>
          <a:noFill/>
          <a:ln w="0">
            <a:noFill/>
          </a:ln>
        </p:spPr>
        <p:txBody>
          <a:bodyPr lIns="0" rIns="0" tIns="0" bIns="0" anchor="t">
            <a:normAutofit fontScale="72000"/>
          </a:bodyPr>
          <a:p>
            <a:pPr marL="281160" indent="0">
              <a:lnSpc>
                <a:spcPct val="100000"/>
              </a:lnSpc>
              <a:spcBef>
                <a:spcPts val="1417"/>
              </a:spcBef>
              <a:buNone/>
              <a:tabLst>
                <a:tab algn="l" pos="0"/>
              </a:tabLst>
            </a:pPr>
            <a:endParaRPr b="0" lang="en-US" sz="3200" spc="-1" strike="noStrike">
              <a:solidFill>
                <a:srgbClr val="000000"/>
              </a:solidFill>
              <a:latin typeface="Arial"/>
            </a:endParaRPr>
          </a:p>
          <a:p>
            <a:pPr marL="281160" indent="-21096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X</a:t>
            </a:r>
            <a:r>
              <a:rPr b="0" lang="en-US" sz="3200" spc="-1" strike="noStrike" baseline="-8000">
                <a:solidFill>
                  <a:srgbClr val="ffffff"/>
                </a:solidFill>
                <a:latin typeface="Arial"/>
                <a:ea typeface="DejaVu Sans"/>
              </a:rPr>
              <a:t>i</a:t>
            </a:r>
            <a:r>
              <a:rPr b="0" lang="en-US" sz="3200" spc="-1" strike="noStrike">
                <a:solidFill>
                  <a:srgbClr val="ffffff"/>
                </a:solidFill>
                <a:latin typeface="Arial"/>
                <a:ea typeface="DejaVu Sans"/>
              </a:rPr>
              <a:t> is the ascii representation of current character</a:t>
            </a:r>
            <a:endParaRPr b="0" lang="en-US" sz="3200" spc="-1" strike="noStrike">
              <a:solidFill>
                <a:srgbClr val="000000"/>
              </a:solidFill>
              <a:latin typeface="Arial"/>
            </a:endParaRPr>
          </a:p>
          <a:p>
            <a:pPr marL="281160" indent="-21096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2 is the chosen prime number (but can be any other prime number between 1 and M, according to the paper)</a:t>
            </a:r>
            <a:endParaRPr b="0" lang="en-US" sz="3200" spc="-1" strike="noStrike">
              <a:solidFill>
                <a:srgbClr val="000000"/>
              </a:solidFill>
              <a:latin typeface="Arial"/>
            </a:endParaRPr>
          </a:p>
          <a:p>
            <a:pPr marL="281160" indent="-21096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n is the length of the current string to be processed</a:t>
            </a:r>
            <a:endParaRPr b="0" lang="en-US" sz="3200" spc="-1" strike="noStrike">
              <a:solidFill>
                <a:srgbClr val="000000"/>
              </a:solidFill>
              <a:latin typeface="Arial"/>
            </a:endParaRPr>
          </a:p>
          <a:p>
            <a:pPr marL="281160" indent="-21096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ea typeface="DejaVu Sans"/>
              </a:rPr>
              <a:t>i is the current position</a:t>
            </a:r>
            <a:endParaRPr b="0" lang="en-US" sz="3200" spc="-1" strike="noStrike">
              <a:solidFill>
                <a:srgbClr val="000000"/>
              </a:solidFill>
              <a:latin typeface="Arial"/>
            </a:endParaRPr>
          </a:p>
        </p:txBody>
      </p:sp>
      <p:pic>
        <p:nvPicPr>
          <p:cNvPr id="428" name="Picture 427" descr=""/>
          <p:cNvPicPr/>
          <p:nvPr/>
        </p:nvPicPr>
        <p:blipFill>
          <a:blip r:embed="rId1"/>
          <a:stretch/>
        </p:blipFill>
        <p:spPr>
          <a:xfrm>
            <a:off x="7543800" y="2031480"/>
            <a:ext cx="2611080" cy="1168200"/>
          </a:xfrm>
          <a:prstGeom prst="rect">
            <a:avLst/>
          </a:prstGeom>
          <a:ln w="0">
            <a:noFill/>
          </a:ln>
        </p:spPr>
      </p:pic>
      <p:pic>
        <p:nvPicPr>
          <p:cNvPr id="429" name="Picture 428" descr=""/>
          <p:cNvPicPr/>
          <p:nvPr/>
        </p:nvPicPr>
        <p:blipFill>
          <a:blip r:embed="rId2"/>
          <a:stretch/>
        </p:blipFill>
        <p:spPr>
          <a:xfrm>
            <a:off x="6858000" y="3296160"/>
            <a:ext cx="4741920" cy="10468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30" name="PlaceHolder 1"/>
          <p:cNvSpPr>
            <a:spLocks noGrp="1"/>
          </p:cNvSpPr>
          <p:nvPr>
            <p:ph type="title"/>
          </p:nvPr>
        </p:nvSpPr>
        <p:spPr>
          <a:xfrm>
            <a:off x="723600" y="497160"/>
            <a:ext cx="10735200" cy="1098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ffffff"/>
                </a:solidFill>
                <a:latin typeface="Arial"/>
                <a:ea typeface="DejaVu Sans"/>
              </a:rPr>
              <a:t>Example walkthrough</a:t>
            </a:r>
            <a:endParaRPr b="0" lang="en-US" sz="4400" spc="-1" strike="noStrike">
              <a:solidFill>
                <a:srgbClr val="000000"/>
              </a:solidFill>
              <a:latin typeface="Arial"/>
            </a:endParaRPr>
          </a:p>
        </p:txBody>
      </p:sp>
      <p:sp>
        <p:nvSpPr>
          <p:cNvPr id="431" name="PlaceHolder 2"/>
          <p:cNvSpPr>
            <a:spLocks noGrp="1"/>
          </p:cNvSpPr>
          <p:nvPr>
            <p:ph/>
          </p:nvPr>
        </p:nvSpPr>
        <p:spPr>
          <a:xfrm>
            <a:off x="685800" y="1833120"/>
            <a:ext cx="10816200" cy="4563000"/>
          </a:xfrm>
          <a:prstGeom prst="rect">
            <a:avLst/>
          </a:prstGeom>
          <a:noFill/>
          <a:ln w="0">
            <a:noFill/>
          </a:ln>
        </p:spPr>
        <p:txBody>
          <a:bodyPr lIns="0" rIns="0" tIns="0" bIns="0" anchor="t">
            <a:normAutofit fontScale="95000"/>
          </a:bodyPr>
          <a:p>
            <a:pPr marL="430920" indent="0">
              <a:lnSpc>
                <a:spcPct val="100000"/>
              </a:lnSpc>
              <a:spcBef>
                <a:spcPts val="1417"/>
              </a:spcBef>
              <a:buNone/>
              <a:tabLst>
                <a:tab algn="l" pos="0"/>
              </a:tabLst>
            </a:pPr>
            <a:endParaRPr b="0" lang="en-US" sz="3200" spc="-1" strike="noStrike">
              <a:solidFill>
                <a:srgbClr val="000000"/>
              </a:solidFill>
              <a:latin typeface="Arial"/>
            </a:endParaRPr>
          </a:p>
          <a:p>
            <a:pPr marL="430920" indent="0">
              <a:lnSpc>
                <a:spcPct val="100000"/>
              </a:lnSpc>
              <a:spcBef>
                <a:spcPts val="1417"/>
              </a:spcBef>
              <a:buNone/>
              <a:tabLst>
                <a:tab algn="l" pos="0"/>
              </a:tabLst>
            </a:pPr>
            <a:r>
              <a:rPr b="0" lang="en-US" sz="3200" spc="-1" strike="noStrike">
                <a:solidFill>
                  <a:srgbClr val="ffffff"/>
                </a:solidFill>
                <a:latin typeface="Arial"/>
                <a:ea typeface="DejaVu Sans"/>
              </a:rPr>
              <a:t>t = </a:t>
            </a:r>
            <a:r>
              <a:rPr b="0" lang="en-US" sz="3200" spc="-1" strike="noStrike">
                <a:solidFill>
                  <a:srgbClr val="ffffff"/>
                </a:solidFill>
                <a:highlight>
                  <a:srgbClr val="5eb91e"/>
                </a:highlight>
                <a:latin typeface="Arial"/>
                <a:ea typeface="DejaVu Sans"/>
              </a:rPr>
              <a:t>a b c</a:t>
            </a:r>
            <a:r>
              <a:rPr b="0" lang="en-US" sz="3200" spc="-1" strike="noStrike">
                <a:solidFill>
                  <a:srgbClr val="ffffff"/>
                </a:solidFill>
                <a:latin typeface="Arial"/>
                <a:ea typeface="DejaVu Sans"/>
              </a:rPr>
              <a:t> d a   |   p = cda</a:t>
            </a:r>
            <a:endParaRPr b="0" lang="en-US" sz="3200" spc="-1" strike="noStrike">
              <a:solidFill>
                <a:srgbClr val="000000"/>
              </a:solidFill>
              <a:latin typeface="Arial"/>
            </a:endParaRPr>
          </a:p>
          <a:p>
            <a:pPr marL="430920" indent="0">
              <a:lnSpc>
                <a:spcPct val="100000"/>
              </a:lnSpc>
              <a:spcBef>
                <a:spcPts val="1417"/>
              </a:spcBef>
              <a:buNone/>
              <a:tabLst>
                <a:tab algn="l" pos="0"/>
              </a:tabLst>
            </a:pPr>
            <a:r>
              <a:rPr b="0" lang="en-US" sz="3200" spc="-1" strike="noStrike">
                <a:solidFill>
                  <a:srgbClr val="ffffff"/>
                </a:solidFill>
                <a:latin typeface="Arial"/>
                <a:ea typeface="Source Han Sans CN"/>
              </a:rPr>
              <a:t>H(p) = </a:t>
            </a:r>
            <a:r>
              <a:rPr b="0" lang="en-US" sz="3200" spc="-1" strike="noStrike">
                <a:solidFill>
                  <a:srgbClr val="c9211e"/>
                </a:solidFill>
                <a:latin typeface="Arial"/>
                <a:ea typeface="Source Han Sans CN"/>
              </a:rPr>
              <a:t>3</a:t>
            </a:r>
            <a:r>
              <a:rPr b="0" lang="en-US" sz="3200" spc="-1" strike="noStrike">
                <a:solidFill>
                  <a:srgbClr val="ffffff"/>
                </a:solidFill>
                <a:latin typeface="Arial"/>
                <a:ea typeface="Source Han Sans CN"/>
              </a:rPr>
              <a:t> * 31</a:t>
            </a:r>
            <a:r>
              <a:rPr b="0" lang="en-US" sz="3200" spc="-1" strike="noStrike" baseline="33000">
                <a:solidFill>
                  <a:srgbClr val="ffffff"/>
                </a:solidFill>
                <a:latin typeface="Arial"/>
                <a:ea typeface="Source Han Sans CN"/>
              </a:rPr>
              <a:t>2</a:t>
            </a:r>
            <a:r>
              <a:rPr b="0" lang="en-US" sz="3200" spc="-1" strike="noStrike">
                <a:solidFill>
                  <a:srgbClr val="ffffff"/>
                </a:solidFill>
                <a:latin typeface="Arial"/>
                <a:ea typeface="Source Han Sans CN"/>
              </a:rPr>
              <a:t> + </a:t>
            </a:r>
            <a:r>
              <a:rPr b="0" lang="en-US" sz="3200" spc="-1" strike="noStrike">
                <a:solidFill>
                  <a:srgbClr val="c9211e"/>
                </a:solidFill>
                <a:latin typeface="Arial"/>
                <a:ea typeface="Source Han Sans CN"/>
              </a:rPr>
              <a:t>4</a:t>
            </a:r>
            <a:r>
              <a:rPr b="0" lang="en-US" sz="3200" spc="-1" strike="noStrike">
                <a:solidFill>
                  <a:srgbClr val="ffffff"/>
                </a:solidFill>
                <a:latin typeface="Arial"/>
                <a:ea typeface="Source Han Sans CN"/>
              </a:rPr>
              <a:t> * 31</a:t>
            </a:r>
            <a:r>
              <a:rPr b="0" lang="en-US" sz="3200" spc="-1" strike="noStrike" baseline="33000">
                <a:solidFill>
                  <a:srgbClr val="ffffff"/>
                </a:solidFill>
                <a:latin typeface="Arial"/>
                <a:ea typeface="Source Han Sans CN"/>
              </a:rPr>
              <a:t>1</a:t>
            </a:r>
            <a:r>
              <a:rPr b="0" lang="en-US" sz="3200" spc="-1" strike="noStrike">
                <a:solidFill>
                  <a:srgbClr val="ffffff"/>
                </a:solidFill>
                <a:latin typeface="Arial"/>
                <a:ea typeface="Source Han Sans CN"/>
              </a:rPr>
              <a:t> + </a:t>
            </a:r>
            <a:r>
              <a:rPr b="0" lang="en-US" sz="3200" spc="-1" strike="noStrike">
                <a:solidFill>
                  <a:srgbClr val="c9211e"/>
                </a:solidFill>
                <a:latin typeface="Arial"/>
                <a:ea typeface="Source Han Sans CN"/>
              </a:rPr>
              <a:t>1</a:t>
            </a:r>
            <a:r>
              <a:rPr b="0" lang="en-US" sz="3200" spc="-1" strike="noStrike">
                <a:solidFill>
                  <a:srgbClr val="ffffff"/>
                </a:solidFill>
                <a:latin typeface="Arial"/>
                <a:ea typeface="Source Han Sans CN"/>
              </a:rPr>
              <a:t> * 31</a:t>
            </a:r>
            <a:r>
              <a:rPr b="0" lang="en-US" sz="3200" spc="-1" strike="noStrike" baseline="33000">
                <a:solidFill>
                  <a:srgbClr val="ffffff"/>
                </a:solidFill>
                <a:latin typeface="Arial"/>
                <a:ea typeface="Source Han Sans CN"/>
              </a:rPr>
              <a:t>0</a:t>
            </a:r>
            <a:endParaRPr b="0" lang="en-US" sz="3200" spc="-1" strike="noStrike">
              <a:solidFill>
                <a:srgbClr val="000000"/>
              </a:solidFill>
              <a:latin typeface="Arial"/>
            </a:endParaRPr>
          </a:p>
          <a:p>
            <a:pPr marL="430920" indent="0">
              <a:lnSpc>
                <a:spcPct val="100000"/>
              </a:lnSpc>
              <a:spcBef>
                <a:spcPts val="1417"/>
              </a:spcBef>
              <a:buNone/>
              <a:tabLst>
                <a:tab algn="l" pos="0"/>
              </a:tabLst>
            </a:pPr>
            <a:r>
              <a:rPr b="0" lang="en-US" sz="3200" spc="-1" strike="noStrike">
                <a:solidFill>
                  <a:srgbClr val="ffffff"/>
                </a:solidFill>
                <a:latin typeface="Arial"/>
                <a:ea typeface="Source Han Sans CN"/>
              </a:rPr>
              <a:t>=  3008</a:t>
            </a:r>
            <a:endParaRPr b="0" lang="en-US" sz="3200" spc="-1" strike="noStrike">
              <a:solidFill>
                <a:srgbClr val="000000"/>
              </a:solidFill>
              <a:latin typeface="Arial"/>
            </a:endParaRPr>
          </a:p>
          <a:p>
            <a:pPr marL="430920" indent="0">
              <a:lnSpc>
                <a:spcPct val="100000"/>
              </a:lnSpc>
              <a:spcBef>
                <a:spcPts val="1417"/>
              </a:spcBef>
              <a:buNone/>
              <a:tabLst>
                <a:tab algn="l" pos="0"/>
              </a:tabLst>
            </a:pPr>
            <a:r>
              <a:rPr b="0" lang="en-US" sz="3200" spc="-1" strike="noStrike">
                <a:solidFill>
                  <a:srgbClr val="ffffff"/>
                </a:solidFill>
                <a:latin typeface="Arial"/>
                <a:ea typeface="Source Han Sans CN"/>
              </a:rPr>
              <a:t>H(t[0..2]) = (1 * 31</a:t>
            </a:r>
            <a:r>
              <a:rPr b="0" lang="en-US" sz="3200" spc="-1" strike="noStrike" baseline="33000">
                <a:solidFill>
                  <a:srgbClr val="ffffff"/>
                </a:solidFill>
                <a:latin typeface="Arial"/>
                <a:ea typeface="Source Han Sans CN"/>
              </a:rPr>
              <a:t>2</a:t>
            </a:r>
            <a:r>
              <a:rPr b="0" lang="en-US" sz="3200" spc="-1" strike="noStrike">
                <a:solidFill>
                  <a:srgbClr val="ffffff"/>
                </a:solidFill>
                <a:latin typeface="Arial"/>
                <a:ea typeface="Source Han Sans CN"/>
              </a:rPr>
              <a:t>) + (2 * 31</a:t>
            </a:r>
            <a:r>
              <a:rPr b="0" lang="en-US" sz="3200" spc="-1" strike="noStrike" baseline="33000">
                <a:solidFill>
                  <a:srgbClr val="ffffff"/>
                </a:solidFill>
                <a:latin typeface="Arial"/>
                <a:ea typeface="Source Han Sans CN"/>
              </a:rPr>
              <a:t>1</a:t>
            </a:r>
            <a:r>
              <a:rPr b="0" lang="en-US" sz="3200" spc="-1" strike="noStrike">
                <a:solidFill>
                  <a:srgbClr val="ffffff"/>
                </a:solidFill>
                <a:latin typeface="Arial"/>
                <a:ea typeface="Source Han Sans CN"/>
              </a:rPr>
              <a:t>) + (3 * 31</a:t>
            </a:r>
            <a:r>
              <a:rPr b="0" lang="en-US" sz="3200" spc="-1" strike="noStrike" baseline="33000">
                <a:solidFill>
                  <a:srgbClr val="ffffff"/>
                </a:solidFill>
                <a:latin typeface="Arial"/>
                <a:ea typeface="Source Han Sans CN"/>
              </a:rPr>
              <a:t>0</a:t>
            </a:r>
            <a:r>
              <a:rPr b="0" lang="en-US" sz="3200" spc="-1" strike="noStrike">
                <a:solidFill>
                  <a:srgbClr val="ffffff"/>
                </a:solidFill>
                <a:latin typeface="Arial"/>
                <a:ea typeface="Source Han Sans CN"/>
              </a:rPr>
              <a:t>) = 1026</a:t>
            </a:r>
            <a:endParaRPr b="0" lang="en-US" sz="3200" spc="-1" strike="noStrike">
              <a:solidFill>
                <a:srgbClr val="000000"/>
              </a:solidFill>
              <a:latin typeface="Arial"/>
            </a:endParaRPr>
          </a:p>
          <a:p>
            <a:pPr marL="430920" indent="0">
              <a:lnSpc>
                <a:spcPct val="100000"/>
              </a:lnSpc>
              <a:spcBef>
                <a:spcPts val="1417"/>
              </a:spcBef>
              <a:buNone/>
              <a:tabLst>
                <a:tab algn="l" pos="0"/>
              </a:tabLst>
            </a:pPr>
            <a:r>
              <a:rPr b="0" lang="en-US" sz="3200" spc="-1" strike="noStrike">
                <a:solidFill>
                  <a:srgbClr val="ffffff"/>
                </a:solidFill>
                <a:latin typeface="Arial"/>
                <a:ea typeface="Source Han Sans CN"/>
              </a:rPr>
              <a:t>3008 </a:t>
            </a:r>
            <a:r>
              <a:rPr b="0" lang="en-US" sz="3200" spc="-1" strike="noStrike">
                <a:solidFill>
                  <a:srgbClr val="ffffff"/>
                </a:solidFill>
                <a:latin typeface="DejaVu Sans"/>
                <a:ea typeface="DejaVu Sans"/>
              </a:rPr>
              <a:t>≠ 1026</a:t>
            </a:r>
            <a:endParaRPr b="0" lang="en-US" sz="3200" spc="-1" strike="noStrike">
              <a:solidFill>
                <a:srgbClr val="000000"/>
              </a:solidFill>
              <a:latin typeface="Arial"/>
            </a:endParaRPr>
          </a:p>
          <a:p>
            <a:pPr marL="430920" indent="0">
              <a:lnSpc>
                <a:spcPct val="100000"/>
              </a:lnSpc>
              <a:spcBef>
                <a:spcPts val="1417"/>
              </a:spcBef>
              <a:buNone/>
              <a:tabLst>
                <a:tab algn="l" pos="0"/>
              </a:tabLst>
            </a:pPr>
            <a:r>
              <a:rPr b="0" lang="en-US" sz="3200" spc="-1" strike="noStrike">
                <a:solidFill>
                  <a:srgbClr val="ffffff"/>
                </a:solidFill>
                <a:latin typeface="DejaVu Sans"/>
                <a:ea typeface="DejaVu Sans"/>
              </a:rPr>
              <a:t>Therefore we slide to the next window of characters.</a:t>
            </a:r>
            <a:endParaRPr b="0" lang="en-US" sz="3200" spc="-1" strike="noStrike">
              <a:solidFill>
                <a:srgbClr val="000000"/>
              </a:solidFill>
              <a:latin typeface="Arial"/>
            </a:endParaRPr>
          </a:p>
        </p:txBody>
      </p:sp>
      <p:pic>
        <p:nvPicPr>
          <p:cNvPr id="432" name="Picture 385" descr=""/>
          <p:cNvPicPr/>
          <p:nvPr/>
        </p:nvPicPr>
        <p:blipFill>
          <a:blip r:embed="rId1"/>
          <a:stretch/>
        </p:blipFill>
        <p:spPr>
          <a:xfrm>
            <a:off x="7772400" y="2743200"/>
            <a:ext cx="2252880" cy="786240"/>
          </a:xfrm>
          <a:prstGeom prst="rect">
            <a:avLst/>
          </a:prstGeom>
          <a:ln w="0">
            <a:noFill/>
          </a:ln>
        </p:spPr>
      </p:pic>
      <p:sp>
        <p:nvSpPr>
          <p:cNvPr id="433" name="Rectangle 386"/>
          <p:cNvSpPr/>
          <p:nvPr/>
        </p:nvSpPr>
        <p:spPr>
          <a:xfrm>
            <a:off x="7772400" y="2057400"/>
            <a:ext cx="2282400" cy="34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Arial"/>
                <a:ea typeface="DejaVu Sans"/>
              </a:rPr>
              <a:t>Fingerprint function</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34" name="PlaceHolder 1"/>
          <p:cNvSpPr>
            <a:spLocks noGrp="1"/>
          </p:cNvSpPr>
          <p:nvPr>
            <p:ph type="title"/>
          </p:nvPr>
        </p:nvSpPr>
        <p:spPr>
          <a:xfrm>
            <a:off x="723600" y="497160"/>
            <a:ext cx="10735200" cy="1098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ffffff"/>
                </a:solidFill>
                <a:latin typeface="Arial"/>
                <a:ea typeface="DejaVu Sans"/>
              </a:rPr>
              <a:t>Example walkthrough</a:t>
            </a:r>
            <a:endParaRPr b="0" lang="en-US" sz="4400" spc="-1" strike="noStrike">
              <a:solidFill>
                <a:srgbClr val="000000"/>
              </a:solidFill>
              <a:latin typeface="Arial"/>
            </a:endParaRPr>
          </a:p>
        </p:txBody>
      </p:sp>
      <p:sp>
        <p:nvSpPr>
          <p:cNvPr id="435" name="PlaceHolder 2"/>
          <p:cNvSpPr>
            <a:spLocks noGrp="1"/>
          </p:cNvSpPr>
          <p:nvPr>
            <p:ph/>
          </p:nvPr>
        </p:nvSpPr>
        <p:spPr>
          <a:xfrm>
            <a:off x="700920" y="1600200"/>
            <a:ext cx="10816200" cy="4563000"/>
          </a:xfrm>
          <a:prstGeom prst="rect">
            <a:avLst/>
          </a:prstGeom>
          <a:noFill/>
          <a:ln w="0">
            <a:noFill/>
          </a:ln>
        </p:spPr>
        <p:txBody>
          <a:bodyPr lIns="0" rIns="0" tIns="0" bIns="0" anchor="t">
            <a:normAutofit fontScale="88000"/>
          </a:bodyPr>
          <a:p>
            <a:pPr marL="429840" indent="0">
              <a:lnSpc>
                <a:spcPct val="100000"/>
              </a:lnSpc>
              <a:spcBef>
                <a:spcPts val="1417"/>
              </a:spcBef>
              <a:buNone/>
              <a:tabLst>
                <a:tab algn="l" pos="0"/>
              </a:tabLst>
            </a:pPr>
            <a:endParaRPr b="0" lang="en-US" sz="3200" spc="-1" strike="noStrike">
              <a:solidFill>
                <a:srgbClr val="000000"/>
              </a:solidFill>
              <a:latin typeface="Arial"/>
            </a:endParaRPr>
          </a:p>
          <a:p>
            <a:pPr marL="429840" indent="0">
              <a:lnSpc>
                <a:spcPct val="100000"/>
              </a:lnSpc>
              <a:spcBef>
                <a:spcPts val="1417"/>
              </a:spcBef>
              <a:buNone/>
              <a:tabLst>
                <a:tab algn="l" pos="0"/>
              </a:tabLst>
            </a:pPr>
            <a:r>
              <a:rPr b="0" lang="en-US" sz="3200" spc="-1" strike="noStrike">
                <a:solidFill>
                  <a:srgbClr val="ffffff"/>
                </a:solidFill>
                <a:latin typeface="Arial"/>
                <a:ea typeface="DejaVu Sans"/>
              </a:rPr>
              <a:t>t = a </a:t>
            </a:r>
            <a:r>
              <a:rPr b="0" lang="en-US" sz="3200" spc="-1" strike="noStrike">
                <a:solidFill>
                  <a:srgbClr val="ffffff"/>
                </a:solidFill>
                <a:highlight>
                  <a:srgbClr val="81d41a"/>
                </a:highlight>
                <a:latin typeface="Arial"/>
                <a:ea typeface="DejaVu Sans"/>
              </a:rPr>
              <a:t>b c d</a:t>
            </a:r>
            <a:r>
              <a:rPr b="0" lang="en-US" sz="3200" spc="-1" strike="noStrike">
                <a:solidFill>
                  <a:srgbClr val="ffffff"/>
                </a:solidFill>
                <a:latin typeface="Arial"/>
                <a:ea typeface="DejaVu Sans"/>
              </a:rPr>
              <a:t> a   |   p = cda</a:t>
            </a:r>
            <a:endParaRPr b="0" lang="en-US" sz="3200" spc="-1" strike="noStrike">
              <a:solidFill>
                <a:srgbClr val="000000"/>
              </a:solidFill>
              <a:latin typeface="Arial"/>
            </a:endParaRPr>
          </a:p>
          <a:p>
            <a:pPr marL="429840" indent="0">
              <a:lnSpc>
                <a:spcPct val="100000"/>
              </a:lnSpc>
              <a:spcBef>
                <a:spcPts val="1417"/>
              </a:spcBef>
              <a:buNone/>
              <a:tabLst>
                <a:tab algn="l" pos="0"/>
              </a:tabLst>
            </a:pPr>
            <a:r>
              <a:rPr b="0" lang="en-US" sz="3200" spc="-1" strike="noStrike">
                <a:solidFill>
                  <a:srgbClr val="ffffff"/>
                </a:solidFill>
                <a:latin typeface="Arial"/>
                <a:ea typeface="Source Han Sans CN"/>
              </a:rPr>
              <a:t>H(p) = 3 * 31</a:t>
            </a:r>
            <a:r>
              <a:rPr b="0" lang="en-US" sz="3200" spc="-1" strike="noStrike" baseline="33000">
                <a:solidFill>
                  <a:srgbClr val="ffffff"/>
                </a:solidFill>
                <a:latin typeface="Arial"/>
                <a:ea typeface="Source Han Sans CN"/>
              </a:rPr>
              <a:t>2</a:t>
            </a:r>
            <a:r>
              <a:rPr b="0" lang="en-US" sz="3200" spc="-1" strike="noStrike">
                <a:solidFill>
                  <a:srgbClr val="ffffff"/>
                </a:solidFill>
                <a:latin typeface="Arial"/>
                <a:ea typeface="Source Han Sans CN"/>
              </a:rPr>
              <a:t> + 4 * 31</a:t>
            </a:r>
            <a:r>
              <a:rPr b="0" lang="en-US" sz="3200" spc="-1" strike="noStrike" baseline="33000">
                <a:solidFill>
                  <a:srgbClr val="ffffff"/>
                </a:solidFill>
                <a:latin typeface="Arial"/>
                <a:ea typeface="Source Han Sans CN"/>
              </a:rPr>
              <a:t>1</a:t>
            </a:r>
            <a:r>
              <a:rPr b="0" lang="en-US" sz="3200" spc="-1" strike="noStrike">
                <a:solidFill>
                  <a:srgbClr val="ffffff"/>
                </a:solidFill>
                <a:latin typeface="Arial"/>
                <a:ea typeface="Source Han Sans CN"/>
              </a:rPr>
              <a:t> + 1 * 31</a:t>
            </a:r>
            <a:r>
              <a:rPr b="0" lang="en-US" sz="3200" spc="-1" strike="noStrike" baseline="33000">
                <a:solidFill>
                  <a:srgbClr val="ffffff"/>
                </a:solidFill>
                <a:latin typeface="Arial"/>
                <a:ea typeface="Source Han Sans CN"/>
              </a:rPr>
              <a:t>0</a:t>
            </a:r>
            <a:endParaRPr b="0" lang="en-US" sz="3200" spc="-1" strike="noStrike">
              <a:solidFill>
                <a:srgbClr val="000000"/>
              </a:solidFill>
              <a:latin typeface="Arial"/>
            </a:endParaRPr>
          </a:p>
          <a:p>
            <a:pPr marL="429840" indent="0">
              <a:lnSpc>
                <a:spcPct val="100000"/>
              </a:lnSpc>
              <a:spcBef>
                <a:spcPts val="1417"/>
              </a:spcBef>
              <a:buNone/>
              <a:tabLst>
                <a:tab algn="l" pos="0"/>
              </a:tabLst>
            </a:pPr>
            <a:r>
              <a:rPr b="0" lang="en-US" sz="3200" spc="-1" strike="noStrike">
                <a:solidFill>
                  <a:srgbClr val="ffffff"/>
                </a:solidFill>
                <a:latin typeface="Arial"/>
                <a:ea typeface="Source Han Sans CN"/>
              </a:rPr>
              <a:t>=  3008</a:t>
            </a:r>
            <a:endParaRPr b="0" lang="en-US" sz="3200" spc="-1" strike="noStrike">
              <a:solidFill>
                <a:srgbClr val="000000"/>
              </a:solidFill>
              <a:latin typeface="Arial"/>
            </a:endParaRPr>
          </a:p>
          <a:p>
            <a:pPr marL="429840" indent="0">
              <a:lnSpc>
                <a:spcPct val="100000"/>
              </a:lnSpc>
              <a:spcBef>
                <a:spcPts val="1417"/>
              </a:spcBef>
              <a:buNone/>
              <a:tabLst>
                <a:tab algn="l" pos="0"/>
              </a:tabLst>
            </a:pPr>
            <a:r>
              <a:rPr b="0" lang="en-US" sz="3200" spc="-1" strike="noStrike">
                <a:solidFill>
                  <a:srgbClr val="ffffff"/>
                </a:solidFill>
                <a:latin typeface="Arial"/>
                <a:ea typeface="Source Han Sans CN"/>
              </a:rPr>
              <a:t>H(t[0..2]) = </a:t>
            </a:r>
            <a:r>
              <a:rPr b="0" lang="en-US" sz="3200" spc="-1" strike="noStrike">
                <a:solidFill>
                  <a:srgbClr val="ffffff"/>
                </a:solidFill>
                <a:highlight>
                  <a:srgbClr val="ff0000"/>
                </a:highlight>
                <a:latin typeface="Arial"/>
                <a:ea typeface="Source Han Sans CN"/>
              </a:rPr>
              <a:t>(1 * 31</a:t>
            </a:r>
            <a:r>
              <a:rPr b="0" lang="en-US" sz="3200" spc="-1" strike="noStrike" baseline="33000">
                <a:solidFill>
                  <a:srgbClr val="ffffff"/>
                </a:solidFill>
                <a:highlight>
                  <a:srgbClr val="ff0000"/>
                </a:highlight>
                <a:latin typeface="Arial"/>
                <a:ea typeface="Source Han Sans CN"/>
              </a:rPr>
              <a:t>2</a:t>
            </a:r>
            <a:r>
              <a:rPr b="0" lang="en-US" sz="3200" spc="-1" strike="noStrike">
                <a:solidFill>
                  <a:srgbClr val="ffffff"/>
                </a:solidFill>
                <a:highlight>
                  <a:srgbClr val="ff0000"/>
                </a:highlight>
                <a:latin typeface="Arial"/>
                <a:ea typeface="Source Han Sans CN"/>
              </a:rPr>
              <a:t>)</a:t>
            </a:r>
            <a:r>
              <a:rPr b="0" lang="en-US" sz="3200" spc="-1" strike="noStrike">
                <a:solidFill>
                  <a:srgbClr val="ffffff"/>
                </a:solidFill>
                <a:latin typeface="Arial"/>
                <a:ea typeface="Source Han Sans CN"/>
              </a:rPr>
              <a:t> + (2 * 31</a:t>
            </a:r>
            <a:r>
              <a:rPr b="0" lang="en-US" sz="3200" spc="-1" strike="noStrike" baseline="33000">
                <a:solidFill>
                  <a:srgbClr val="ffffff"/>
                </a:solidFill>
                <a:latin typeface="Arial"/>
                <a:ea typeface="Source Han Sans CN"/>
              </a:rPr>
              <a:t>1</a:t>
            </a:r>
            <a:r>
              <a:rPr b="0" lang="en-US" sz="3200" spc="-1" strike="noStrike">
                <a:solidFill>
                  <a:srgbClr val="ffffff"/>
                </a:solidFill>
                <a:latin typeface="Arial"/>
                <a:ea typeface="Source Han Sans CN"/>
              </a:rPr>
              <a:t>) + (3 * 31</a:t>
            </a:r>
            <a:r>
              <a:rPr b="0" lang="en-US" sz="3200" spc="-1" strike="noStrike" baseline="33000">
                <a:solidFill>
                  <a:srgbClr val="ffffff"/>
                </a:solidFill>
                <a:latin typeface="Arial"/>
                <a:ea typeface="Source Han Sans CN"/>
              </a:rPr>
              <a:t>0</a:t>
            </a:r>
            <a:r>
              <a:rPr b="0" lang="en-US" sz="3200" spc="-1" strike="noStrike">
                <a:solidFill>
                  <a:srgbClr val="ffffff"/>
                </a:solidFill>
                <a:latin typeface="Arial"/>
                <a:ea typeface="Source Han Sans CN"/>
              </a:rPr>
              <a:t>) = 1026</a:t>
            </a:r>
            <a:endParaRPr b="0" lang="en-US" sz="3200" spc="-1" strike="noStrike">
              <a:solidFill>
                <a:srgbClr val="000000"/>
              </a:solidFill>
              <a:latin typeface="Arial"/>
            </a:endParaRPr>
          </a:p>
          <a:p>
            <a:pPr marL="429840" indent="0">
              <a:lnSpc>
                <a:spcPct val="100000"/>
              </a:lnSpc>
              <a:spcBef>
                <a:spcPts val="1417"/>
              </a:spcBef>
              <a:buNone/>
              <a:tabLst>
                <a:tab algn="l" pos="0"/>
              </a:tabLst>
            </a:pPr>
            <a:r>
              <a:rPr b="0" lang="en-US" sz="3200" spc="-1" strike="noStrike">
                <a:solidFill>
                  <a:srgbClr val="ffffff"/>
                </a:solidFill>
                <a:latin typeface="Arial"/>
                <a:ea typeface="Source Han Sans CN"/>
              </a:rPr>
              <a:t>H(t[1..3]) = 31 [(2 * 31</a:t>
            </a:r>
            <a:r>
              <a:rPr b="0" lang="en-US" sz="3200" spc="-1" strike="noStrike" baseline="33000">
                <a:solidFill>
                  <a:srgbClr val="ffffff"/>
                </a:solidFill>
                <a:latin typeface="Arial"/>
                <a:ea typeface="Source Han Sans CN"/>
              </a:rPr>
              <a:t>1</a:t>
            </a:r>
            <a:r>
              <a:rPr b="0" lang="en-US" sz="3200" spc="-1" strike="noStrike">
                <a:solidFill>
                  <a:srgbClr val="ffffff"/>
                </a:solidFill>
                <a:latin typeface="Arial"/>
                <a:ea typeface="Source Han Sans CN"/>
              </a:rPr>
              <a:t>) + (3 * 31</a:t>
            </a:r>
            <a:r>
              <a:rPr b="0" lang="en-US" sz="3200" spc="-1" strike="noStrike" baseline="33000">
                <a:solidFill>
                  <a:srgbClr val="ffffff"/>
                </a:solidFill>
                <a:latin typeface="Arial"/>
                <a:ea typeface="Source Han Sans CN"/>
              </a:rPr>
              <a:t>0</a:t>
            </a:r>
            <a:r>
              <a:rPr b="0" lang="en-US" sz="3200" spc="-1" strike="noStrike">
                <a:solidFill>
                  <a:srgbClr val="ffffff"/>
                </a:solidFill>
                <a:latin typeface="Arial"/>
                <a:ea typeface="Source Han Sans CN"/>
              </a:rPr>
              <a:t>)] + </a:t>
            </a:r>
            <a:r>
              <a:rPr b="0" lang="en-US" sz="3200" spc="-1" strike="noStrike">
                <a:solidFill>
                  <a:srgbClr val="ffffff"/>
                </a:solidFill>
                <a:highlight>
                  <a:srgbClr val="81d41a"/>
                </a:highlight>
                <a:latin typeface="Arial"/>
                <a:ea typeface="Source Han Sans CN"/>
              </a:rPr>
              <a:t>(4 * 31</a:t>
            </a:r>
            <a:r>
              <a:rPr b="0" lang="en-US" sz="3200" spc="-1" strike="noStrike" baseline="33000">
                <a:solidFill>
                  <a:srgbClr val="ffffff"/>
                </a:solidFill>
                <a:highlight>
                  <a:srgbClr val="81d41a"/>
                </a:highlight>
                <a:latin typeface="Arial"/>
                <a:ea typeface="Source Han Sans CN"/>
              </a:rPr>
              <a:t>0</a:t>
            </a:r>
            <a:r>
              <a:rPr b="0" lang="en-US" sz="3200" spc="-1" strike="noStrike">
                <a:solidFill>
                  <a:srgbClr val="ffffff"/>
                </a:solidFill>
                <a:highlight>
                  <a:srgbClr val="81d41a"/>
                </a:highlight>
                <a:latin typeface="Arial"/>
                <a:ea typeface="Source Han Sans CN"/>
              </a:rPr>
              <a:t>)</a:t>
            </a:r>
            <a:r>
              <a:rPr b="0" lang="en-US" sz="3200" spc="-1" strike="noStrike">
                <a:solidFill>
                  <a:srgbClr val="ffffff"/>
                </a:solidFill>
                <a:latin typeface="Arial"/>
                <a:ea typeface="Source Han Sans CN"/>
              </a:rPr>
              <a:t> = 2019</a:t>
            </a:r>
            <a:endParaRPr b="0" lang="en-US" sz="3200" spc="-1" strike="noStrike">
              <a:solidFill>
                <a:srgbClr val="000000"/>
              </a:solidFill>
              <a:latin typeface="Arial"/>
            </a:endParaRPr>
          </a:p>
          <a:p>
            <a:pPr marL="429840" indent="0">
              <a:lnSpc>
                <a:spcPct val="100000"/>
              </a:lnSpc>
              <a:spcBef>
                <a:spcPts val="1417"/>
              </a:spcBef>
              <a:buNone/>
              <a:tabLst>
                <a:tab algn="l" pos="0"/>
              </a:tabLst>
            </a:pPr>
            <a:r>
              <a:rPr b="0" lang="en-US" sz="3200" spc="-1" strike="noStrike">
                <a:solidFill>
                  <a:srgbClr val="ffffff"/>
                </a:solidFill>
                <a:latin typeface="Arial"/>
                <a:ea typeface="Source Han Sans CN"/>
              </a:rPr>
              <a:t>2019 </a:t>
            </a:r>
            <a:r>
              <a:rPr b="0" lang="en-US" sz="3200" spc="-1" strike="noStrike">
                <a:solidFill>
                  <a:srgbClr val="ffffff"/>
                </a:solidFill>
                <a:latin typeface="DejaVu Sans"/>
                <a:ea typeface="DejaVu Sans"/>
              </a:rPr>
              <a:t>≠ 3008</a:t>
            </a:r>
            <a:endParaRPr b="0" lang="en-US" sz="3200" spc="-1" strike="noStrike">
              <a:solidFill>
                <a:srgbClr val="000000"/>
              </a:solidFill>
              <a:latin typeface="Arial"/>
            </a:endParaRPr>
          </a:p>
          <a:p>
            <a:pPr marL="429840" indent="0">
              <a:lnSpc>
                <a:spcPct val="100000"/>
              </a:lnSpc>
              <a:spcBef>
                <a:spcPts val="1417"/>
              </a:spcBef>
              <a:buNone/>
              <a:tabLst>
                <a:tab algn="l" pos="0"/>
              </a:tabLst>
            </a:pPr>
            <a:r>
              <a:rPr b="0" lang="en-US" sz="3200" spc="-1" strike="noStrike">
                <a:solidFill>
                  <a:srgbClr val="ffffff"/>
                </a:solidFill>
                <a:latin typeface="DejaVu Sans"/>
                <a:ea typeface="DejaVu Sans"/>
              </a:rPr>
              <a:t>Therefore we slide to the next window of characters.</a:t>
            </a:r>
            <a:endParaRPr b="0" lang="en-US" sz="3200" spc="-1" strike="noStrike">
              <a:solidFill>
                <a:srgbClr val="000000"/>
              </a:solidFill>
              <a:latin typeface="Arial"/>
            </a:endParaRPr>
          </a:p>
        </p:txBody>
      </p:sp>
      <p:pic>
        <p:nvPicPr>
          <p:cNvPr id="436" name="Picture 389" descr=""/>
          <p:cNvPicPr/>
          <p:nvPr/>
        </p:nvPicPr>
        <p:blipFill>
          <a:blip r:embed="rId1"/>
          <a:stretch/>
        </p:blipFill>
        <p:spPr>
          <a:xfrm>
            <a:off x="7772400" y="2743200"/>
            <a:ext cx="2252880" cy="786240"/>
          </a:xfrm>
          <a:prstGeom prst="rect">
            <a:avLst/>
          </a:prstGeom>
          <a:ln w="0">
            <a:noFill/>
          </a:ln>
        </p:spPr>
      </p:pic>
      <p:sp>
        <p:nvSpPr>
          <p:cNvPr id="437" name="Rectangle 390"/>
          <p:cNvSpPr/>
          <p:nvPr/>
        </p:nvSpPr>
        <p:spPr>
          <a:xfrm>
            <a:off x="7772400" y="2057400"/>
            <a:ext cx="2282400" cy="34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Arial"/>
                <a:ea typeface="DejaVu Sans"/>
              </a:rPr>
              <a:t>Fingerprint function</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38" name="PlaceHolder 1"/>
          <p:cNvSpPr>
            <a:spLocks noGrp="1"/>
          </p:cNvSpPr>
          <p:nvPr>
            <p:ph type="title"/>
          </p:nvPr>
        </p:nvSpPr>
        <p:spPr>
          <a:xfrm>
            <a:off x="723600" y="497160"/>
            <a:ext cx="10735200" cy="10983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ffffff"/>
                </a:solidFill>
                <a:latin typeface="Arial"/>
                <a:ea typeface="DejaVu Sans"/>
              </a:rPr>
              <a:t>Example walkthrough</a:t>
            </a:r>
            <a:endParaRPr b="0" lang="en-US" sz="4400" spc="-1" strike="noStrike">
              <a:solidFill>
                <a:srgbClr val="000000"/>
              </a:solidFill>
              <a:latin typeface="Arial"/>
            </a:endParaRPr>
          </a:p>
        </p:txBody>
      </p:sp>
      <p:sp>
        <p:nvSpPr>
          <p:cNvPr id="439" name="PlaceHolder 2"/>
          <p:cNvSpPr>
            <a:spLocks noGrp="1"/>
          </p:cNvSpPr>
          <p:nvPr>
            <p:ph/>
          </p:nvPr>
        </p:nvSpPr>
        <p:spPr>
          <a:xfrm>
            <a:off x="700920" y="1600200"/>
            <a:ext cx="10816200" cy="4563000"/>
          </a:xfrm>
          <a:prstGeom prst="rect">
            <a:avLst/>
          </a:prstGeom>
          <a:noFill/>
          <a:ln w="0">
            <a:noFill/>
          </a:ln>
        </p:spPr>
        <p:txBody>
          <a:bodyPr lIns="0" rIns="0" tIns="0" bIns="0" anchor="t">
            <a:normAutofit fontScale="74000"/>
          </a:bodyPr>
          <a:p>
            <a:pPr marL="429840" indent="0">
              <a:lnSpc>
                <a:spcPct val="100000"/>
              </a:lnSpc>
              <a:spcBef>
                <a:spcPts val="1417"/>
              </a:spcBef>
              <a:buNone/>
              <a:tabLst>
                <a:tab algn="l" pos="0"/>
              </a:tabLst>
            </a:pPr>
            <a:endParaRPr b="0" lang="en-US" sz="3200" spc="-1" strike="noStrike">
              <a:solidFill>
                <a:srgbClr val="000000"/>
              </a:solidFill>
              <a:latin typeface="Arial"/>
            </a:endParaRPr>
          </a:p>
          <a:p>
            <a:pPr marL="429840" indent="0">
              <a:lnSpc>
                <a:spcPct val="100000"/>
              </a:lnSpc>
              <a:spcBef>
                <a:spcPts val="1417"/>
              </a:spcBef>
              <a:buNone/>
              <a:tabLst>
                <a:tab algn="l" pos="0"/>
              </a:tabLst>
            </a:pPr>
            <a:r>
              <a:rPr b="0" lang="en-US" sz="3200" spc="-1" strike="noStrike">
                <a:solidFill>
                  <a:srgbClr val="ffffff"/>
                </a:solidFill>
                <a:latin typeface="Arial"/>
                <a:ea typeface="DejaVu Sans"/>
              </a:rPr>
              <a:t>t = a b </a:t>
            </a:r>
            <a:r>
              <a:rPr b="0" lang="en-US" sz="3200" spc="-1" strike="noStrike">
                <a:solidFill>
                  <a:srgbClr val="ffffff"/>
                </a:solidFill>
                <a:highlight>
                  <a:srgbClr val="81d41a"/>
                </a:highlight>
                <a:latin typeface="Arial"/>
                <a:ea typeface="DejaVu Sans"/>
              </a:rPr>
              <a:t>c d a</a:t>
            </a:r>
            <a:r>
              <a:rPr b="0" lang="en-US" sz="3200" spc="-1" strike="noStrike">
                <a:solidFill>
                  <a:srgbClr val="ffffff"/>
                </a:solidFill>
                <a:latin typeface="Arial"/>
                <a:ea typeface="DejaVu Sans"/>
              </a:rPr>
              <a:t>   |   p = cda</a:t>
            </a:r>
            <a:endParaRPr b="0" lang="en-US" sz="3200" spc="-1" strike="noStrike">
              <a:solidFill>
                <a:srgbClr val="000000"/>
              </a:solidFill>
              <a:latin typeface="Arial"/>
            </a:endParaRPr>
          </a:p>
          <a:p>
            <a:pPr marL="429840" indent="0">
              <a:lnSpc>
                <a:spcPct val="100000"/>
              </a:lnSpc>
              <a:spcBef>
                <a:spcPts val="1417"/>
              </a:spcBef>
              <a:buNone/>
              <a:tabLst>
                <a:tab algn="l" pos="0"/>
              </a:tabLst>
            </a:pPr>
            <a:r>
              <a:rPr b="0" lang="en-US" sz="3200" spc="-1" strike="noStrike">
                <a:solidFill>
                  <a:srgbClr val="ffffff"/>
                </a:solidFill>
                <a:latin typeface="Arial"/>
                <a:ea typeface="Source Han Sans CN"/>
              </a:rPr>
              <a:t>H(p) = 3 * 31</a:t>
            </a:r>
            <a:r>
              <a:rPr b="0" lang="en-US" sz="3200" spc="-1" strike="noStrike" baseline="33000">
                <a:solidFill>
                  <a:srgbClr val="ffffff"/>
                </a:solidFill>
                <a:latin typeface="Arial"/>
                <a:ea typeface="Source Han Sans CN"/>
              </a:rPr>
              <a:t>2</a:t>
            </a:r>
            <a:r>
              <a:rPr b="0" lang="en-US" sz="3200" spc="-1" strike="noStrike">
                <a:solidFill>
                  <a:srgbClr val="ffffff"/>
                </a:solidFill>
                <a:latin typeface="Arial"/>
                <a:ea typeface="Source Han Sans CN"/>
              </a:rPr>
              <a:t> + 4 * 31</a:t>
            </a:r>
            <a:r>
              <a:rPr b="0" lang="en-US" sz="3200" spc="-1" strike="noStrike" baseline="33000">
                <a:solidFill>
                  <a:srgbClr val="ffffff"/>
                </a:solidFill>
                <a:latin typeface="Arial"/>
                <a:ea typeface="Source Han Sans CN"/>
              </a:rPr>
              <a:t>1</a:t>
            </a:r>
            <a:r>
              <a:rPr b="0" lang="en-US" sz="3200" spc="-1" strike="noStrike">
                <a:solidFill>
                  <a:srgbClr val="ffffff"/>
                </a:solidFill>
                <a:latin typeface="Arial"/>
                <a:ea typeface="Source Han Sans CN"/>
              </a:rPr>
              <a:t> + 1 * 31</a:t>
            </a:r>
            <a:r>
              <a:rPr b="0" lang="en-US" sz="3200" spc="-1" strike="noStrike" baseline="33000">
                <a:solidFill>
                  <a:srgbClr val="ffffff"/>
                </a:solidFill>
                <a:latin typeface="Arial"/>
                <a:ea typeface="Source Han Sans CN"/>
              </a:rPr>
              <a:t>0</a:t>
            </a:r>
            <a:endParaRPr b="0" lang="en-US" sz="3200" spc="-1" strike="noStrike">
              <a:solidFill>
                <a:srgbClr val="000000"/>
              </a:solidFill>
              <a:latin typeface="Arial"/>
            </a:endParaRPr>
          </a:p>
          <a:p>
            <a:pPr marL="429840" indent="0">
              <a:lnSpc>
                <a:spcPct val="100000"/>
              </a:lnSpc>
              <a:spcBef>
                <a:spcPts val="1417"/>
              </a:spcBef>
              <a:buNone/>
              <a:tabLst>
                <a:tab algn="l" pos="0"/>
              </a:tabLst>
            </a:pPr>
            <a:r>
              <a:rPr b="0" lang="en-US" sz="3200" spc="-1" strike="noStrike">
                <a:solidFill>
                  <a:srgbClr val="ffffff"/>
                </a:solidFill>
                <a:latin typeface="Arial"/>
                <a:ea typeface="Source Han Sans CN"/>
              </a:rPr>
              <a:t>=  3008</a:t>
            </a:r>
            <a:endParaRPr b="0" lang="en-US" sz="3200" spc="-1" strike="noStrike">
              <a:solidFill>
                <a:srgbClr val="000000"/>
              </a:solidFill>
              <a:latin typeface="Arial"/>
            </a:endParaRPr>
          </a:p>
          <a:p>
            <a:pPr marL="429840" indent="0">
              <a:lnSpc>
                <a:spcPct val="100000"/>
              </a:lnSpc>
              <a:spcBef>
                <a:spcPts val="1417"/>
              </a:spcBef>
              <a:buNone/>
              <a:tabLst>
                <a:tab algn="l" pos="0"/>
              </a:tabLst>
            </a:pPr>
            <a:r>
              <a:rPr b="0" lang="en-US" sz="3200" spc="-1" strike="noStrike">
                <a:solidFill>
                  <a:srgbClr val="ffffff"/>
                </a:solidFill>
                <a:latin typeface="Arial"/>
                <a:ea typeface="Source Han Sans CN"/>
              </a:rPr>
              <a:t>H(t[1..3]) = </a:t>
            </a:r>
            <a:r>
              <a:rPr b="0" lang="en-US" sz="3200" spc="-1" strike="noStrike">
                <a:solidFill>
                  <a:srgbClr val="ffffff"/>
                </a:solidFill>
                <a:highlight>
                  <a:srgbClr val="ff0000"/>
                </a:highlight>
                <a:latin typeface="Arial"/>
                <a:ea typeface="Source Han Sans CN"/>
              </a:rPr>
              <a:t>(2 * 31</a:t>
            </a:r>
            <a:r>
              <a:rPr b="0" lang="en-US" sz="3200" spc="-1" strike="noStrike" baseline="33000">
                <a:solidFill>
                  <a:srgbClr val="ffffff"/>
                </a:solidFill>
                <a:highlight>
                  <a:srgbClr val="ff0000"/>
                </a:highlight>
                <a:latin typeface="Arial"/>
                <a:ea typeface="Source Han Sans CN"/>
              </a:rPr>
              <a:t>2</a:t>
            </a:r>
            <a:r>
              <a:rPr b="0" lang="en-US" sz="3200" spc="-1" strike="noStrike">
                <a:solidFill>
                  <a:srgbClr val="ffffff"/>
                </a:solidFill>
                <a:highlight>
                  <a:srgbClr val="ff0000"/>
                </a:highlight>
                <a:latin typeface="Arial"/>
                <a:ea typeface="Source Han Sans CN"/>
              </a:rPr>
              <a:t>)</a:t>
            </a:r>
            <a:r>
              <a:rPr b="0" lang="en-US" sz="3200" spc="-1" strike="noStrike">
                <a:solidFill>
                  <a:srgbClr val="ffffff"/>
                </a:solidFill>
                <a:latin typeface="Arial"/>
                <a:ea typeface="Source Han Sans CN"/>
              </a:rPr>
              <a:t> + (3 * 31</a:t>
            </a:r>
            <a:r>
              <a:rPr b="0" lang="en-US" sz="3200" spc="-1" strike="noStrike" baseline="33000">
                <a:solidFill>
                  <a:srgbClr val="ffffff"/>
                </a:solidFill>
                <a:latin typeface="Arial"/>
                <a:ea typeface="Source Han Sans CN"/>
              </a:rPr>
              <a:t>1</a:t>
            </a:r>
            <a:r>
              <a:rPr b="0" lang="en-US" sz="3200" spc="-1" strike="noStrike">
                <a:solidFill>
                  <a:srgbClr val="ffffff"/>
                </a:solidFill>
                <a:latin typeface="Arial"/>
                <a:ea typeface="Source Han Sans CN"/>
              </a:rPr>
              <a:t>) + (4 * 31</a:t>
            </a:r>
            <a:r>
              <a:rPr b="0" lang="en-US" sz="3200" spc="-1" strike="noStrike" baseline="33000">
                <a:solidFill>
                  <a:srgbClr val="ffffff"/>
                </a:solidFill>
                <a:latin typeface="Arial"/>
                <a:ea typeface="Source Han Sans CN"/>
              </a:rPr>
              <a:t>0</a:t>
            </a:r>
            <a:r>
              <a:rPr b="0" lang="en-US" sz="3200" spc="-1" strike="noStrike">
                <a:solidFill>
                  <a:srgbClr val="ffffff"/>
                </a:solidFill>
                <a:latin typeface="Arial"/>
                <a:ea typeface="Source Han Sans CN"/>
              </a:rPr>
              <a:t>) = 2019</a:t>
            </a:r>
            <a:endParaRPr b="0" lang="en-US" sz="3200" spc="-1" strike="noStrike">
              <a:solidFill>
                <a:srgbClr val="000000"/>
              </a:solidFill>
              <a:latin typeface="Arial"/>
            </a:endParaRPr>
          </a:p>
          <a:p>
            <a:pPr marL="429840" indent="0">
              <a:lnSpc>
                <a:spcPct val="100000"/>
              </a:lnSpc>
              <a:spcBef>
                <a:spcPts val="1417"/>
              </a:spcBef>
              <a:buNone/>
              <a:tabLst>
                <a:tab algn="l" pos="0"/>
              </a:tabLst>
            </a:pPr>
            <a:r>
              <a:rPr b="0" lang="en-US" sz="3200" spc="-1" strike="noStrike">
                <a:solidFill>
                  <a:srgbClr val="ffffff"/>
                </a:solidFill>
                <a:latin typeface="Arial"/>
                <a:ea typeface="Source Han Sans CN"/>
              </a:rPr>
              <a:t>H(t[2..4]) = 31 [(3 * 31</a:t>
            </a:r>
            <a:r>
              <a:rPr b="0" lang="en-US" sz="3200" spc="-1" strike="noStrike" baseline="33000">
                <a:solidFill>
                  <a:srgbClr val="ffffff"/>
                </a:solidFill>
                <a:latin typeface="Arial"/>
                <a:ea typeface="Source Han Sans CN"/>
              </a:rPr>
              <a:t>1</a:t>
            </a:r>
            <a:r>
              <a:rPr b="0" lang="en-US" sz="3200" spc="-1" strike="noStrike">
                <a:solidFill>
                  <a:srgbClr val="ffffff"/>
                </a:solidFill>
                <a:latin typeface="Arial"/>
                <a:ea typeface="Source Han Sans CN"/>
              </a:rPr>
              <a:t>) + (4 * 31</a:t>
            </a:r>
            <a:r>
              <a:rPr b="0" lang="en-US" sz="3200" spc="-1" strike="noStrike" baseline="33000">
                <a:solidFill>
                  <a:srgbClr val="ffffff"/>
                </a:solidFill>
                <a:latin typeface="Arial"/>
                <a:ea typeface="Source Han Sans CN"/>
              </a:rPr>
              <a:t>0</a:t>
            </a:r>
            <a:r>
              <a:rPr b="0" lang="en-US" sz="3200" spc="-1" strike="noStrike">
                <a:solidFill>
                  <a:srgbClr val="ffffff"/>
                </a:solidFill>
                <a:latin typeface="Arial"/>
                <a:ea typeface="Source Han Sans CN"/>
              </a:rPr>
              <a:t>)] + </a:t>
            </a:r>
            <a:r>
              <a:rPr b="0" lang="en-US" sz="3200" spc="-1" strike="noStrike">
                <a:solidFill>
                  <a:srgbClr val="ffffff"/>
                </a:solidFill>
                <a:highlight>
                  <a:srgbClr val="81d41a"/>
                </a:highlight>
                <a:latin typeface="Arial"/>
                <a:ea typeface="Source Han Sans CN"/>
              </a:rPr>
              <a:t>(1 * 31</a:t>
            </a:r>
            <a:r>
              <a:rPr b="0" lang="en-US" sz="3200" spc="-1" strike="noStrike" baseline="33000">
                <a:solidFill>
                  <a:srgbClr val="ffffff"/>
                </a:solidFill>
                <a:highlight>
                  <a:srgbClr val="81d41a"/>
                </a:highlight>
                <a:latin typeface="Arial"/>
                <a:ea typeface="Source Han Sans CN"/>
              </a:rPr>
              <a:t>0</a:t>
            </a:r>
            <a:r>
              <a:rPr b="0" lang="en-US" sz="3200" spc="-1" strike="noStrike">
                <a:solidFill>
                  <a:srgbClr val="ffffff"/>
                </a:solidFill>
                <a:highlight>
                  <a:srgbClr val="81d41a"/>
                </a:highlight>
                <a:latin typeface="Arial"/>
                <a:ea typeface="Source Han Sans CN"/>
              </a:rPr>
              <a:t>)</a:t>
            </a:r>
            <a:r>
              <a:rPr b="0" lang="en-US" sz="3200" spc="-1" strike="noStrike">
                <a:solidFill>
                  <a:srgbClr val="ffffff"/>
                </a:solidFill>
                <a:latin typeface="Arial"/>
                <a:ea typeface="Source Han Sans CN"/>
              </a:rPr>
              <a:t> = 3008</a:t>
            </a:r>
            <a:endParaRPr b="0" lang="en-US" sz="3200" spc="-1" strike="noStrike">
              <a:solidFill>
                <a:srgbClr val="000000"/>
              </a:solidFill>
              <a:latin typeface="Arial"/>
            </a:endParaRPr>
          </a:p>
          <a:p>
            <a:pPr marL="429840" indent="0">
              <a:lnSpc>
                <a:spcPct val="100000"/>
              </a:lnSpc>
              <a:spcBef>
                <a:spcPts val="1417"/>
              </a:spcBef>
              <a:buNone/>
              <a:tabLst>
                <a:tab algn="l" pos="0"/>
              </a:tabLst>
            </a:pPr>
            <a:r>
              <a:rPr b="0" lang="en-US" sz="3200" spc="-1" strike="noStrike">
                <a:solidFill>
                  <a:srgbClr val="ffffff"/>
                </a:solidFill>
                <a:latin typeface="Arial"/>
                <a:ea typeface="Source Han Sans CN"/>
              </a:rPr>
              <a:t>3008 =</a:t>
            </a:r>
            <a:r>
              <a:rPr b="0" lang="en-US" sz="3200" spc="-1" strike="noStrike">
                <a:solidFill>
                  <a:srgbClr val="ffffff"/>
                </a:solidFill>
                <a:latin typeface="DejaVu Sans"/>
                <a:ea typeface="DejaVu Sans"/>
              </a:rPr>
              <a:t> 3008 ✓</a:t>
            </a:r>
            <a:endParaRPr b="0" lang="en-US" sz="3200" spc="-1" strike="noStrike">
              <a:solidFill>
                <a:srgbClr val="000000"/>
              </a:solidFill>
              <a:latin typeface="Arial"/>
            </a:endParaRPr>
          </a:p>
          <a:p>
            <a:pPr marL="429840" indent="0">
              <a:lnSpc>
                <a:spcPct val="100000"/>
              </a:lnSpc>
              <a:spcBef>
                <a:spcPts val="1417"/>
              </a:spcBef>
              <a:buNone/>
              <a:tabLst>
                <a:tab algn="l" pos="0"/>
              </a:tabLst>
            </a:pPr>
            <a:r>
              <a:rPr b="0" lang="en-US" sz="3200" spc="-1" strike="noStrike">
                <a:solidFill>
                  <a:srgbClr val="ffffff"/>
                </a:solidFill>
                <a:latin typeface="DejaVu Sans"/>
                <a:ea typeface="DejaVu Sans"/>
              </a:rPr>
              <a:t>Hash values match! We then compare them characater by character and see that they are the same, so return the index of the occurrence, which is 2 in this case.</a:t>
            </a:r>
            <a:endParaRPr b="0" lang="en-US" sz="3200" spc="-1" strike="noStrike">
              <a:solidFill>
                <a:srgbClr val="000000"/>
              </a:solidFill>
              <a:latin typeface="Arial"/>
            </a:endParaRPr>
          </a:p>
        </p:txBody>
      </p:sp>
      <p:pic>
        <p:nvPicPr>
          <p:cNvPr id="440" name="Picture 393" descr=""/>
          <p:cNvPicPr/>
          <p:nvPr/>
        </p:nvPicPr>
        <p:blipFill>
          <a:blip r:embed="rId1"/>
          <a:stretch/>
        </p:blipFill>
        <p:spPr>
          <a:xfrm>
            <a:off x="7772400" y="2743200"/>
            <a:ext cx="2252880" cy="786240"/>
          </a:xfrm>
          <a:prstGeom prst="rect">
            <a:avLst/>
          </a:prstGeom>
          <a:ln w="0">
            <a:noFill/>
          </a:ln>
        </p:spPr>
      </p:pic>
      <p:sp>
        <p:nvSpPr>
          <p:cNvPr id="441" name="Rectangle 394"/>
          <p:cNvSpPr/>
          <p:nvPr/>
        </p:nvSpPr>
        <p:spPr>
          <a:xfrm>
            <a:off x="7772400" y="2057400"/>
            <a:ext cx="2282400" cy="34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Arial"/>
                <a:ea typeface="DejaVu Sans"/>
              </a:rPr>
              <a:t>Fingerprint function</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42" name="PlaceHolder 1"/>
          <p:cNvSpPr>
            <a:spLocks noGrp="1"/>
          </p:cNvSpPr>
          <p:nvPr>
            <p:ph type="title"/>
          </p:nvPr>
        </p:nvSpPr>
        <p:spPr>
          <a:xfrm>
            <a:off x="609120" y="273600"/>
            <a:ext cx="10965960" cy="11412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ffffff"/>
                </a:solidFill>
                <a:latin typeface="Arial"/>
                <a:ea typeface="DejaVu Sans"/>
              </a:rPr>
              <a:t>Rabin-Karp Pseudocode</a:t>
            </a:r>
            <a:endParaRPr b="0" lang="en-US" sz="4400" spc="-1" strike="noStrike">
              <a:solidFill>
                <a:srgbClr val="000000"/>
              </a:solidFill>
              <a:latin typeface="Arial"/>
            </a:endParaRPr>
          </a:p>
        </p:txBody>
      </p:sp>
      <p:pic>
        <p:nvPicPr>
          <p:cNvPr id="443" name="Picture 442" descr=""/>
          <p:cNvPicPr/>
          <p:nvPr/>
        </p:nvPicPr>
        <p:blipFill>
          <a:blip r:embed="rId1"/>
          <a:stretch/>
        </p:blipFill>
        <p:spPr>
          <a:xfrm>
            <a:off x="2743200" y="1333800"/>
            <a:ext cx="7141680" cy="50648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UCF - Title, Divider, Mission Statement and Quotation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10126</TotalTime>
  <Application>LibreOffice/7.4.3.2$Linux_X86_64 LibreOffice_project/40$Build-2</Application>
  <AppVersion>15.0000</AppVersion>
  <Words>889</Words>
  <Paragraphs>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2022-11-05T12:50:36Z</dcterms:created>
  <dc:creator/>
  <dc:description/>
  <dc:language>en-US</dc:language>
  <cp:lastModifiedBy/>
  <dcterms:modified xsi:type="dcterms:W3CDTF">2022-11-29T14:57:06Z</dcterms:modified>
  <cp:revision>385</cp:revision>
  <dc:subject/>
  <dc:title>YOUR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15</vt:i4>
  </property>
</Properties>
</file>