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3902B78-98D5-4B45-B77D-6E57BAD4734B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5640" cy="685476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7640" cy="537948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9160" cy="324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30280" cy="71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E58581C-EA02-4F2B-B9EA-8931393FF27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2E408A86-E50B-4046-B40D-A840003C7EAF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8322F771-3BA6-4523-BB1B-708E2C94B42A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68E3DAF4-1BAD-44B2-8795-BE2CDA760CAC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8E27289-F1B4-4C81-8F83-A97DAA1CA187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D25411C-D1B3-42D2-A3F3-70B6CCDC0D39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514ABABC-7112-40F9-878D-139ECE2B6BD2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oter"/>
          <p:cNvSpPr/>
          <p:nvPr/>
        </p:nvSpPr>
        <p:spPr>
          <a:xfrm>
            <a:off x="72360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age Number"/>
          <p:cNvSpPr/>
          <p:nvPr/>
        </p:nvSpPr>
        <p:spPr>
          <a:xfrm>
            <a:off x="9412920" y="6432480"/>
            <a:ext cx="2048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684E6576-B488-4C90-A913-E95A38CF0624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Straight Connector"/>
          <p:cNvCxnSpPr/>
          <p:nvPr/>
        </p:nvCxnSpPr>
        <p:spPr>
          <a:xfrm>
            <a:off x="723600" y="1943640"/>
            <a:ext cx="559800" cy="324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6320" cy="23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632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d a b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4 + 1 + 2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7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Yet we can see the patterns are not the same. The algorithm would the proceed to comparing each character one by one to see if the strings is a match. These false positives, or spurious hits, are what induces the worst case runtime of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a b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a b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1 + 2 + 4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b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b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2 + 4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H(t[3..5]) = 4 + 1 + 2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b d a b a e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b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H(t[8..10])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Finally an actual match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Hash Function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2743200" y="1418400"/>
            <a:ext cx="6613560" cy="480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2446560" y="1188720"/>
            <a:ext cx="7061760" cy="543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algorithm is uses constant space while also having a linear runtime, on average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algorithm is the most space efficient among KMP and Boyer-Moore string matching algorithms as it does not need a helper array.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8080" cy="375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6320" cy="23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04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index of the first occurrence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6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Text t: 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6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h(p) be the hash of the 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h(i) be the rolling hash of each substring of t, which is 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If h(p) == h(i), then compare the pattern p with t[i..i+m]. If they are the same then add i to the array of indices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Otherwise recalculate the hash and start the next 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d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760" cy="789120"/>
          </a:xfrm>
          <a:prstGeom prst="rect">
            <a:avLst/>
          </a:prstGeom>
          <a:ln w="0">
            <a:noFill/>
          </a:ln>
        </p:spPr>
      </p:pic>
      <p:sp>
        <p:nvSpPr>
          <p:cNvPr id="385" name=""/>
          <p:cNvSpPr/>
          <p:nvPr/>
        </p:nvSpPr>
        <p:spPr>
          <a:xfrm>
            <a:off x="7772400" y="2057400"/>
            <a:ext cx="2285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760" cy="789120"/>
          </a:xfrm>
          <a:prstGeom prst="rect">
            <a:avLst/>
          </a:prstGeom>
          <a:ln w="0">
            <a:noFill/>
          </a:ln>
        </p:spPr>
      </p:pic>
      <p:sp>
        <p:nvSpPr>
          <p:cNvPr id="389" name=""/>
          <p:cNvSpPr/>
          <p:nvPr/>
        </p:nvSpPr>
        <p:spPr>
          <a:xfrm>
            <a:off x="7772400" y="2057400"/>
            <a:ext cx="2285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8080" cy="11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908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2977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Match! Therefore return the index of the occurrence, which is 2 in this case.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760" cy="789120"/>
          </a:xfrm>
          <a:prstGeom prst="rect">
            <a:avLst/>
          </a:prstGeom>
          <a:ln w="0">
            <a:noFill/>
          </a:ln>
        </p:spPr>
      </p:pic>
      <p:sp>
        <p:nvSpPr>
          <p:cNvPr id="393" name=""/>
          <p:cNvSpPr/>
          <p:nvPr/>
        </p:nvSpPr>
        <p:spPr>
          <a:xfrm>
            <a:off x="7772400" y="2057400"/>
            <a:ext cx="2285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04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More space efficient than KMP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your hash function is not properly created for the problem to be solved, then there would be more spurious hits than necessary.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04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704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Average case: O(n-m+1)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Worst case: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Worst Case Example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48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c c a c c a a e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Let our fingerprint function be H(x) =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∑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543800" y="4114800"/>
            <a:ext cx="6854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 = 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7543800" y="3311280"/>
            <a:ext cx="456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8001000" y="3657600"/>
            <a:ext cx="6854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2200" spc="-1" strike="noStrike" baseline="-8000">
                <a:solidFill>
                  <a:srgbClr val="ffffff"/>
                </a:solidFill>
                <a:latin typeface="Arial"/>
              </a:rPr>
              <a:t>i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Application>LibreOffice/7.4.2.3$Linux_X86_64 LibreOffice_project/40$Build-3</Application>
  <AppVersion>15.0000</AppVersion>
  <Words>731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2022-11-16T14:29:42Z</dcterms:modified>
  <cp:revision>271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