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723600" y="723960"/>
            <a:ext cx="1074060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C129F629-2AD3-41D2-A5F1-24829EBAD877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8160" cy="685728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30160" cy="5382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6640" cy="72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32800" cy="717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FF67BE4-E4FE-4243-8560-97B69F617641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/>
          <p:cNvPicPr/>
          <p:nvPr/>
        </p:nvPicPr>
        <p:blipFill>
          <a:blip r:embed="rId2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98F38699-E73C-4A64-962A-6A14C68AF01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Background"/>
          <p:cNvSpPr/>
          <p:nvPr/>
        </p:nvSpPr>
        <p:spPr>
          <a:xfrm>
            <a:off x="360" y="0"/>
            <a:ext cx="12188160" cy="68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8" name="Rectangle"/>
          <p:cNvSpPr/>
          <p:nvPr/>
        </p:nvSpPr>
        <p:spPr>
          <a:xfrm>
            <a:off x="728640" y="729000"/>
            <a:ext cx="10730160" cy="5382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89" name="Straight Connector"/>
          <p:cNvCxnSpPr/>
          <p:nvPr/>
        </p:nvCxnSpPr>
        <p:spPr>
          <a:xfrm>
            <a:off x="1104840" y="2344680"/>
            <a:ext cx="55692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8A88818-CC5B-40F0-91B5-1F77C777673A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5728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Page </a:t>
            </a:r>
            <a:fld id="{497B650B-790D-4FAE-9DC0-D437431B7FD5}" type="slidenum"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 flipV="1">
            <a:off x="6095880" y="723600"/>
            <a:ext cx="720" cy="5411160"/>
          </a:xfrm>
          <a:prstGeom prst="straightConnector1">
            <a:avLst/>
          </a:prstGeom>
          <a:ln w="50800">
            <a:solidFill>
              <a:srgbClr val="d9d9d9"/>
            </a:solidFill>
            <a:round/>
          </a:ln>
        </p:spPr>
      </p:cxnSp>
      <p:cxnSp>
        <p:nvCxnSpPr>
          <p:cNvPr id="172" name="Straight Connector"/>
          <p:cNvCxnSpPr/>
          <p:nvPr/>
        </p:nvCxnSpPr>
        <p:spPr>
          <a:xfrm>
            <a:off x="6553080" y="1943640"/>
            <a:ext cx="55692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Page </a:t>
            </a:r>
            <a:fld id="{366FCDA8-6B3A-4F03-84D8-537D2A6602DB}" type="slidenum"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Straight Connector"/>
          <p:cNvCxnSpPr/>
          <p:nvPr/>
        </p:nvCxnSpPr>
        <p:spPr>
          <a:xfrm flipV="1">
            <a:off x="4370040" y="723600"/>
            <a:ext cx="720" cy="5411160"/>
          </a:xfrm>
          <a:prstGeom prst="straightConnector1">
            <a:avLst/>
          </a:prstGeom>
          <a:ln w="50800">
            <a:solidFill>
              <a:srgbClr val="d9d9d9"/>
            </a:solidFill>
            <a:round/>
          </a:ln>
        </p:spPr>
      </p:cxnSp>
      <p:cxnSp>
        <p:nvCxnSpPr>
          <p:cNvPr id="214" name="Straight Connector"/>
          <p:cNvCxnSpPr/>
          <p:nvPr/>
        </p:nvCxnSpPr>
        <p:spPr>
          <a:xfrm>
            <a:off x="723600" y="1943640"/>
            <a:ext cx="55728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cxnSp>
        <p:nvCxnSpPr>
          <p:cNvPr id="215" name="Straight Connector"/>
          <p:cNvCxnSpPr/>
          <p:nvPr/>
        </p:nvCxnSpPr>
        <p:spPr>
          <a:xfrm flipV="1">
            <a:off x="4370040" y="723600"/>
            <a:ext cx="720" cy="5411160"/>
          </a:xfrm>
          <a:prstGeom prst="straightConnector1">
            <a:avLst/>
          </a:prstGeom>
          <a:ln w="50800">
            <a:solidFill>
              <a:srgbClr val="d9d9d9"/>
            </a:solidFill>
            <a:round/>
          </a:ln>
        </p:spPr>
      </p:cxnSp>
      <p:cxnSp>
        <p:nvCxnSpPr>
          <p:cNvPr id="216" name="Straight Connector"/>
          <p:cNvCxnSpPr/>
          <p:nvPr/>
        </p:nvCxnSpPr>
        <p:spPr>
          <a:xfrm>
            <a:off x="723600" y="1943640"/>
            <a:ext cx="55728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Page </a:t>
            </a:r>
            <a:fld id="{6002D3D4-14DF-4840-BBC1-91252AC11EE1}" type="slidenum">
              <a:rPr b="0" lang="en-US" sz="1000" spc="-1" strike="noStrike">
                <a:solidFill>
                  <a:srgbClr val="767171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7" name="Straight Connector"/>
          <p:cNvCxnSpPr/>
          <p:nvPr/>
        </p:nvCxnSpPr>
        <p:spPr>
          <a:xfrm flipV="1">
            <a:off x="7818480" y="723600"/>
            <a:ext cx="720" cy="5411160"/>
          </a:xfrm>
          <a:prstGeom prst="straightConnector1">
            <a:avLst/>
          </a:prstGeom>
          <a:ln w="50800">
            <a:solidFill>
              <a:srgbClr val="d9d9d9"/>
            </a:solidFill>
            <a:round/>
          </a:ln>
        </p:spPr>
      </p:cxnSp>
      <p:cxnSp>
        <p:nvCxnSpPr>
          <p:cNvPr id="258" name="Straight Connector"/>
          <p:cNvCxnSpPr/>
          <p:nvPr/>
        </p:nvCxnSpPr>
        <p:spPr>
          <a:xfrm>
            <a:off x="723600" y="1943640"/>
            <a:ext cx="55728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cxnSp>
        <p:nvCxnSpPr>
          <p:cNvPr id="259" name="Straight Connector"/>
          <p:cNvCxnSpPr/>
          <p:nvPr/>
        </p:nvCxnSpPr>
        <p:spPr>
          <a:xfrm flipV="1">
            <a:off x="7818480" y="723600"/>
            <a:ext cx="720" cy="5411160"/>
          </a:xfrm>
          <a:prstGeom prst="straightConnector1">
            <a:avLst/>
          </a:prstGeom>
          <a:ln w="50800">
            <a:solidFill>
              <a:srgbClr val="d9d9d9"/>
            </a:solidFill>
            <a:round/>
          </a:ln>
        </p:spPr>
      </p:cxnSp>
      <p:cxnSp>
        <p:nvCxnSpPr>
          <p:cNvPr id="260" name="Straight Connector"/>
          <p:cNvCxnSpPr/>
          <p:nvPr/>
        </p:nvCxnSpPr>
        <p:spPr>
          <a:xfrm>
            <a:off x="723600" y="1943640"/>
            <a:ext cx="55728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D537D54-7C22-447F-9113-0ADE4FBBB20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Background"/>
          <p:cNvSpPr/>
          <p:nvPr/>
        </p:nvSpPr>
        <p:spPr>
          <a:xfrm>
            <a:off x="360" y="0"/>
            <a:ext cx="12188160" cy="68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302" name="Straight Connector"/>
          <p:cNvCxnSpPr/>
          <p:nvPr/>
        </p:nvCxnSpPr>
        <p:spPr>
          <a:xfrm>
            <a:off x="4533840" y="1870920"/>
            <a:ext cx="308664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cxnSp>
        <p:nvCxnSpPr>
          <p:cNvPr id="303" name="Straight Connector"/>
          <p:cNvCxnSpPr/>
          <p:nvPr/>
        </p:nvCxnSpPr>
        <p:spPr>
          <a:xfrm>
            <a:off x="4533840" y="4753800"/>
            <a:ext cx="3086640" cy="72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pic>
        <p:nvPicPr>
          <p:cNvPr id="304" name="Large Quotation Mark" descr=""/>
          <p:cNvPicPr/>
          <p:nvPr/>
        </p:nvPicPr>
        <p:blipFill>
          <a:blip r:embed="rId2"/>
          <a:srcRect l="33581" t="22981" r="31537" b="52421"/>
          <a:stretch/>
        </p:blipFill>
        <p:spPr>
          <a:xfrm>
            <a:off x="5319360" y="1053000"/>
            <a:ext cx="1549440" cy="1311120"/>
          </a:xfrm>
          <a:prstGeom prst="rect">
            <a:avLst/>
          </a:prstGeom>
          <a:ln w="0">
            <a:noFill/>
          </a:ln>
        </p:spPr>
      </p:pic>
      <p:sp>
        <p:nvSpPr>
          <p:cNvPr id="305" name="Rectangle "/>
          <p:cNvSpPr/>
          <p:nvPr/>
        </p:nvSpPr>
        <p:spPr>
          <a:xfrm>
            <a:off x="728640" y="729000"/>
            <a:ext cx="10730160" cy="5382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ooter"/>
          <p:cNvSpPr/>
          <p:nvPr/>
        </p:nvSpPr>
        <p:spPr>
          <a:xfrm>
            <a:off x="72360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age Number"/>
          <p:cNvSpPr/>
          <p:nvPr/>
        </p:nvSpPr>
        <p:spPr>
          <a:xfrm>
            <a:off x="9412920" y="6432480"/>
            <a:ext cx="20512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2067387-0B57-408E-96C2-AAEE15F52001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Background"/>
          <p:cNvSpPr/>
          <p:nvPr/>
        </p:nvSpPr>
        <p:spPr>
          <a:xfrm>
            <a:off x="360" y="0"/>
            <a:ext cx="12188160" cy="685728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i="1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347" name="Straight Connector"/>
          <p:cNvCxnSpPr/>
          <p:nvPr/>
        </p:nvCxnSpPr>
        <p:spPr>
          <a:xfrm>
            <a:off x="1104840" y="4753800"/>
            <a:ext cx="3086640" cy="72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348" name="Large Quotation Mark" descr=""/>
          <p:cNvPicPr/>
          <p:nvPr/>
        </p:nvPicPr>
        <p:blipFill>
          <a:blip r:embed="rId2"/>
          <a:srcRect l="29775" t="19472" r="29638" b="47417"/>
          <a:stretch/>
        </p:blipFill>
        <p:spPr>
          <a:xfrm>
            <a:off x="790560" y="855000"/>
            <a:ext cx="1854000" cy="1815120"/>
          </a:xfrm>
          <a:prstGeom prst="rect">
            <a:avLst/>
          </a:prstGeom>
          <a:ln w="0">
            <a:noFill/>
          </a:ln>
        </p:spPr>
      </p:pic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8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8840" cy="17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Rolling hash function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TODO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Show some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animations for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rolling hash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sliding window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Show pseudo-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4060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40600" cy="375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R. M. Karp and M. O. Rabin, "Efficient randomized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pattern-matching algorithms," in IBM Journal of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Research and Development, vol. 31, no. 2, pp. 249-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88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Two Column 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Three+ Column 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Three+ Column 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8612</TotalTime>
  <Application>LibreOffice/7.4.2.3$Linux_X86_64 LibreOffice_project/40$Build-3</Application>
  <AppVersion>15.0000</AppVersion>
  <Words>731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2022-11-05T13:21:00Z</dcterms:modified>
  <cp:revision>122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