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3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2DBA30C-EAF4-4F85-82C5-B716039B51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47A4C-3D66-491A-838E-81C57EADBB4F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5B8FB-71A4-465C-B1B9-BAA14D7AC9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141FD-84B7-4EF8-B63D-CD53577EF4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3C10F6-4AAC-4880-BE42-26BF07082C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EF003-C588-464B-9679-C0624B6A66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28F20-0862-4908-96A0-3AD39AF5E4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FF0217-C556-42CE-9479-CD2D3F7CB8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89C108-D89C-4A32-B2DA-E3905D2B56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09367-56C9-4EB2-A6B9-9FEA2995D0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68DB5-BF7B-48BE-8197-20A07321FC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1ADEBB-1E7C-4AD4-8C5A-8276D07C77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EB117B-22C1-4F32-B124-7CCA9E43A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C9EDE-5B5B-4E67-85AE-A7B7B8B353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BD3DA2-3B5C-4C27-803B-E94496AE1E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5539BC-BDE6-4FD4-AA51-E37D976F0E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0A302F-BB68-4B01-B9CD-9C29F3D7F5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123F0D-E2A5-43D7-BE2A-D6D1B14248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C6655C-D571-4A5A-8A07-126E9D5257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D1B35B-01CE-4227-9BD7-CB4F9E8C43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12D5DB-3880-4697-80E4-B0C209B86F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8A8E9A-BEE6-4B1F-8DD9-37869C1DA2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637B3C-C71E-4EDF-A84A-7755EE0726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D77852-10C9-4938-99E1-C20075F28C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46C18-95E9-4085-B8E2-D1CBB5430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8FC3D9-F994-47AD-8F33-F9481229A4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Oval 3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>
                  <a:alpha val="95294"/>
                </a:srgbClr>
              </a:gs>
              <a:gs pos="100000">
                <a:srgbClr val="00aad4">
                  <a:alpha val="85098"/>
                </a:srgbClr>
              </a:gs>
            </a:gsLst>
            <a:path path="circle">
              <a:fillToRect l="25000" t="12000" r="75000" b="88000"/>
            </a:path>
          </a:gradFill>
          <a:ln cap="rnd" w="2000">
            <a:solidFill>
              <a:srgbClr val="3891a7">
                <a:shade val="90000"/>
                <a:satMod val="110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Oval 4"/>
          <p:cNvSpPr/>
          <p:nvPr/>
        </p:nvSpPr>
        <p:spPr>
          <a:xfrm>
            <a:off x="1157400" y="1344600"/>
            <a:ext cx="63000" cy="64800"/>
          </a:xfrm>
          <a:prstGeom prst="ellipse">
            <a:avLst/>
          </a:prstGeom>
          <a:noFill/>
          <a:ln cap="rnd" w="12700">
            <a:solidFill>
              <a:srgbClr val="3891a7">
                <a:shade val="75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5a989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D6F1571-060E-417A-9410-527380150D25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6920" indent="-17316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708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5a989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6527BF7-56ED-445C-A8FC-88AF948A1A55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inst.eecs.berkeley.edu/~cs161/fa08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32080" y="504360"/>
            <a:ext cx="740700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Traffic Analysis– Wireshark Simple Example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447920" y="2514600"/>
            <a:ext cx="740700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tIns="0" anchor="t">
            <a:normAutofit fontScale="98000"/>
          </a:bodyPr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CIS 6395, Incident Response Technologies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Fall 2022, Dr. Cliff Zou 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61309"/>
                </a:solidFill>
                <a:latin typeface="Gill Sans MT"/>
              </a:rPr>
              <a:t>czou@cs.ucf.edu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2" name="Picture 8" descr=""/>
          <p:cNvPicPr/>
          <p:nvPr/>
        </p:nvPicPr>
        <p:blipFill>
          <a:blip r:embed="rId1"/>
          <a:stretch/>
        </p:blipFill>
        <p:spPr>
          <a:xfrm>
            <a:off x="5943600" y="4876920"/>
            <a:ext cx="2437920" cy="9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Question 2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43000" y="129528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Answer: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a single packet, # 41321, successfully obtained the pdf file.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How can we obtain this PDF file from the trace?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Since it belongs to http traffic, use Menu “File”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”Export Objects…”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“HTTP….” to check all objects in http traffic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Many cheddar.pdf objects, but all except one are not success file.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6920" indent="-17316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Check the packet Number, find Packet #41321, save the object and we have the PDF now!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Acknowledgement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The second wireshark example comes from programming project 2 in Dr. Dawn Song’s course “CS161: computer security” in Fall 2008: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http://inst.eecs.berkeley.edu/~cs161/fa08/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0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AFF0E30-6C4F-4030-881F-96A2DAF7DC7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Example #1: What traffic does Nmap generate?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434960" y="1676520"/>
            <a:ext cx="7499160" cy="4571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Nmap (Network Mapper) is a security scanner used to discover hosts and services on a computer network”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Definition comes from Wikipedia.com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Question: What traffic does it generate? How can we detect if someone is using Nmap?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Nmap Basic Usage Examples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43000" y="1219320"/>
            <a:ext cx="771480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Scan a single IP: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nmap 192.168.1.1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Scan a range of IPs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57160" indent="-4572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nmap 192.168.1.1-20      nmap 192.168.1.0/24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Scan a range of ports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57160" indent="-4572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nmap -p 1-100 192.168.1.1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Scan 100 most common ports (Fast)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57160" indent="-4572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</a:rPr>
              <a:t>nmap -F 192.168.1.1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Scan all 65535 ports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57160" indent="-4572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nmap -p- 192.168.1.1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Arial"/>
              </a:rPr>
              <a:t>Nmap --script banner 192.168.0.101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57160" indent="-45720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Setup TCP connection, get the first response text from the target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Testing on Kali Linux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	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66680" y="1295280"/>
            <a:ext cx="771480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Your Kali Linux VM contains both nmap and Wireshark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Use the wireshark to see what traffic does an nmap command sends out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On Kali VM, run wireshark first, start the traffic capturing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Run nmap to scan another VM on the same VLAN (such as Win7 VM)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Don’t try to scan an Internet target!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Stop capturing, and then check the captured traffic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9000"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Example #2:  Wireshark trial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43000" y="1447920"/>
            <a:ext cx="779112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8244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Q1: you sent a private message to your best friend on Facebook. But your message got also posted publicly on your friend’s wall, which means someone posted it impersonated as your friend.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Examine the HTTP web traffic in q1.pcap (in webCourse) to find evidence of the attack used for the wall post.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Find the secret wall post, the timestamp when it occurred and the cookie value (c_user) of the attacker.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403200">
              <a:lnSpc>
                <a:spcPct val="100000"/>
              </a:lnSpc>
              <a:spcBef>
                <a:spcPts val="55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</a:rPr>
              <a:t>Hints: Check POST requests, cookie values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Question 1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Answer: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Based on the hint, use display filter: “http 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contains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POST and http 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contains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c_user”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There is one attacking IP: 10.0.0.4 using the same user cookie value that have appeared in many other normal posts by 192.168.121.185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secret wall post was :  “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Be sure not to tell anyone this! But M.C. is actually lactose- intolerant”. with a time </a:t>
            </a:r>
            <a:r>
              <a:rPr b="0" lang="da-DK" sz="2000" spc="-1" strike="noStrike">
                <a:solidFill>
                  <a:srgbClr val="000000"/>
                </a:solidFill>
                <a:latin typeface="Gill Sans MT"/>
              </a:rPr>
              <a:t>Sun, 17 Apr 2011 06:30:02 GMT  (based on server’s response message)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Question 2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There was a leakage of an exam file, so you pull out the data collected to analyze.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Analyze the HTTP web accesses in the q2.pcap (in webCourse). Determine the type of attack used to access the file.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What was the file name? How do you know it was successfully accessed?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Question 2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43000" y="129528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Answer: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Check ‘http’ traffic, and find ‘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</a:rPr>
              <a:t>/../../../../..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” type of abnormal requests, which is a typical directory traverse attack.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Use display filter “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</a:rPr>
              <a:t>http contains "../"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”, find out that directory traverse attack happened on getting password file, the other file is cheddar.pdf requested in several attempts.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Is the cheddar.pdf access successful?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3327</TotalTime>
  <Application>LibreOffice/7.3.6.2$Linux_X86_64 LibreOffice_project/30$Build-2</Application>
  <AppVersion>15.0000</AppVersion>
  <Words>672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2013-11-10T00:52:34Z</dcterms:created>
  <dc:creator>User</dc:creator>
  <dc:description/>
  <dc:language>en-US</dc:language>
  <cp:lastModifiedBy/>
  <dcterms:modified xsi:type="dcterms:W3CDTF">2022-09-24T00:02:22Z</dcterms:modified>
  <cp:revision>141</cp:revision>
  <dc:subject/>
  <dc:title>Windows Event Logs (.evt and .evtx File Formats)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10</vt:i4>
  </property>
</Properties>
</file>