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92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53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307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17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190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388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701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710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257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193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31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4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53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30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195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41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223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63F5-550C-405B-B48C-F27F9C0DD327}" type="datetimeFigureOut">
              <a:rPr lang="ro-RO" smtClean="0"/>
              <a:t>06.05.2022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C880-12A3-4D55-8072-8519E7ABE7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5752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qCJcdFl55I&amp;t=197s" TargetMode="External"/><Relationship Id="rId2" Type="http://schemas.openxmlformats.org/officeDocument/2006/relationships/hyperlink" Target="https://www.youtube.com/watch?v=Yv62q3c3UxI&amp;list=PL5PR3UyfTWvfhKNQkT3Wgq6QIIWRJyxM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uqQUP0pnZY" TargetMode="External"/><Relationship Id="rId5" Type="http://schemas.openxmlformats.org/officeDocument/2006/relationships/hyperlink" Target="https://www.youtube.com/watch?v=TAF6cPZxmmI" TargetMode="External"/><Relationship Id="rId4" Type="http://schemas.openxmlformats.org/officeDocument/2006/relationships/hyperlink" Target="https://www.youtube.com/watch?v=bScmWLHHvW0&amp;t=18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F091-B23C-420D-25AA-8147E4949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IOS Project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A6C29-351B-094F-D927-C25DB1103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017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Instagram Clone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Cenuse Dan Valentin Cristian</a:t>
            </a:r>
          </a:p>
          <a:p>
            <a:pPr algn="l"/>
            <a:r>
              <a:rPr lang="en-US" dirty="0" err="1"/>
              <a:t>Grupa</a:t>
            </a:r>
            <a:r>
              <a:rPr lang="en-US" dirty="0"/>
              <a:t> 354 CTI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9573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6D55-50DC-F726-8356-5DE50EE2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Home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05DB-1E0D-483C-8073-09C810AC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204200" cy="4024125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un view controller in care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</a:t>
            </a:r>
            <a:r>
              <a:rPr lang="en-US" dirty="0" err="1"/>
              <a:t>postarile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.</a:t>
            </a:r>
          </a:p>
          <a:p>
            <a:r>
              <a:rPr lang="en-US" dirty="0" err="1"/>
              <a:t>Postarea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v-a </a:t>
            </a:r>
            <a:r>
              <a:rPr lang="en-US" dirty="0" err="1"/>
              <a:t>prezenta</a:t>
            </a:r>
            <a:r>
              <a:rPr lang="en-US" dirty="0"/>
              <a:t> in header </a:t>
            </a:r>
            <a:r>
              <a:rPr lang="en-US" dirty="0" err="1"/>
              <a:t>poza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alaturi</a:t>
            </a:r>
            <a:r>
              <a:rPr lang="en-US" dirty="0"/>
              <a:t> de username-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poza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o imagine, </a:t>
            </a:r>
            <a:r>
              <a:rPr lang="en-US" dirty="0" err="1"/>
              <a:t>butoane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like,comment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share (</a:t>
            </a:r>
            <a:r>
              <a:rPr lang="en-US" dirty="0" err="1"/>
              <a:t>neimplementate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o zona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comentarii</a:t>
            </a:r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97DE4-8FF2-6BA5-AABF-B22978B82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219" y="1253693"/>
            <a:ext cx="1397272" cy="2797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176D0-E7D8-9ED4-7262-B0EB7C779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45" y="1253693"/>
            <a:ext cx="1373545" cy="27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10C6-4434-B85B-6835-38B5B4B4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Video</a:t>
            </a:r>
            <a:endParaRPr lang="ro-RO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165C67-868C-4626-FD37-7B23D1F13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829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8556E-AFAB-EFFB-49AD-1BFDB63F2E03}"/>
              </a:ext>
            </a:extLst>
          </p:cNvPr>
          <p:cNvSpPr txBox="1"/>
          <p:nvPr/>
        </p:nvSpPr>
        <p:spPr>
          <a:xfrm>
            <a:off x="159390" y="2994450"/>
            <a:ext cx="6769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dedicata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expunerea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videoclip.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face </a:t>
            </a:r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m-am </a:t>
            </a:r>
            <a:r>
              <a:rPr lang="en-US" dirty="0" err="1"/>
              <a:t>folosit</a:t>
            </a:r>
            <a:r>
              <a:rPr lang="en-US" dirty="0"/>
              <a:t> de framework-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AVFoundation</a:t>
            </a:r>
            <a:r>
              <a:rPr lang="en-US" dirty="0"/>
              <a:t> care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dispozitia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o </a:t>
            </a:r>
            <a:r>
              <a:rPr lang="en-US" dirty="0" err="1"/>
              <a:t>multitudine</a:t>
            </a:r>
            <a:r>
              <a:rPr lang="en-US" dirty="0"/>
              <a:t> de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formata</a:t>
            </a:r>
            <a:r>
              <a:rPr lang="en-US" dirty="0"/>
              <a:t> </a:t>
            </a:r>
            <a:r>
              <a:rPr lang="en-US" dirty="0" err="1"/>
              <a:t>videoclipuri</a:t>
            </a:r>
            <a:endParaRPr lang="ro-RO" dirty="0"/>
          </a:p>
          <a:p>
            <a:endParaRPr lang="ro-RO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38D9D12-6E43-989E-D706-3CBF18C10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76926" y="43252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409A51-80F1-6C8A-AB73-31E36074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85" y="2097947"/>
            <a:ext cx="2101477" cy="44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5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3492-E5AD-ACF8-B98A-5292DF42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55984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Upload Post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9264-249B-5ED3-AFFA-923001EC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787081" cy="402412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am </a:t>
            </a:r>
            <a:r>
              <a:rPr lang="en-US" dirty="0" err="1"/>
              <a:t>simulat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de a </a:t>
            </a:r>
            <a:r>
              <a:rPr lang="en-US" dirty="0" err="1"/>
              <a:t>incarca</a:t>
            </a:r>
            <a:r>
              <a:rPr lang="en-US" dirty="0"/>
              <a:t>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poza</a:t>
            </a:r>
            <a:r>
              <a:rPr lang="en-US" dirty="0"/>
              <a:t> din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teleofonului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m-am </a:t>
            </a:r>
            <a:r>
              <a:rPr lang="en-US" dirty="0" err="1"/>
              <a:t>folosit</a:t>
            </a:r>
            <a:r>
              <a:rPr lang="en-US" dirty="0"/>
              <a:t> de firebase Storage </a:t>
            </a:r>
            <a:r>
              <a:rPr lang="en-US" dirty="0" err="1"/>
              <a:t>unde</a:t>
            </a:r>
            <a:r>
              <a:rPr lang="en-US" dirty="0"/>
              <a:t> 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pozele</a:t>
            </a:r>
            <a:r>
              <a:rPr lang="en-US" dirty="0"/>
              <a:t>, ulterior </a:t>
            </a:r>
            <a:r>
              <a:rPr lang="en-US" dirty="0" err="1"/>
              <a:t>obtinand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descarcare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, pe care le </a:t>
            </a:r>
            <a:r>
              <a:rPr lang="en-US" dirty="0" err="1"/>
              <a:t>voi</a:t>
            </a:r>
            <a:r>
              <a:rPr lang="en-US" dirty="0"/>
              <a:t> introduce in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mea</a:t>
            </a:r>
            <a:r>
              <a:rPr lang="en-US" dirty="0"/>
              <a:t> de date.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460E8D6-D3FF-DE2B-6490-F888637F9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29C4E50-BC73-6C44-6AF2-D1240160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36" y="1582163"/>
            <a:ext cx="2588468" cy="496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1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E844-D114-D00C-10BC-0AF2C26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notificari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B055-D8B8-77C5-526B-DEBB8C05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661246" cy="4024125"/>
          </a:xfrm>
        </p:spPr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demonsta</a:t>
            </a:r>
            <a:r>
              <a:rPr lang="en-US" dirty="0"/>
              <a:t> cum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notificarile</a:t>
            </a:r>
            <a:r>
              <a:rPr lang="en-US" dirty="0"/>
              <a:t> .</a:t>
            </a:r>
          </a:p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framework-</a:t>
            </a:r>
            <a:r>
              <a:rPr lang="en-US" dirty="0" err="1"/>
              <a:t>ul</a:t>
            </a:r>
            <a:r>
              <a:rPr lang="en-US" dirty="0"/>
              <a:t> user notifications, </a:t>
            </a:r>
            <a:r>
              <a:rPr lang="en-US" dirty="0" err="1"/>
              <a:t>creand</a:t>
            </a:r>
            <a:r>
              <a:rPr lang="en-US" dirty="0"/>
              <a:t> o </a:t>
            </a:r>
            <a:r>
              <a:rPr lang="en-US" dirty="0" err="1"/>
              <a:t>notificare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afisata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5 </a:t>
            </a:r>
            <a:r>
              <a:rPr lang="en-US" dirty="0" err="1"/>
              <a:t>secunde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data la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viewController-ului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70DCF24-AF0E-C06C-A525-00C48459F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207831A-9373-631D-BC63-ECECB1B3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46" y="2058944"/>
            <a:ext cx="1886098" cy="381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1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A816-8B83-B5A5-9A18-52BFD046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55984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profil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957E-299C-C41A-206F-1BD454BA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55" y="2077891"/>
            <a:ext cx="5518447" cy="4024125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Aici</a:t>
            </a:r>
            <a:r>
              <a:rPr lang="en-US" sz="1800" dirty="0"/>
              <a:t> </a:t>
            </a:r>
            <a:r>
              <a:rPr lang="en-US" sz="1800" dirty="0" err="1"/>
              <a:t>voi</a:t>
            </a:r>
            <a:r>
              <a:rPr lang="en-US" sz="1800" dirty="0"/>
              <a:t> </a:t>
            </a:r>
            <a:r>
              <a:rPr lang="en-US" sz="1800" dirty="0" err="1"/>
              <a:t>prezenta</a:t>
            </a:r>
            <a:r>
              <a:rPr lang="en-US" sz="1800" dirty="0"/>
              <a:t> </a:t>
            </a:r>
            <a:r>
              <a:rPr lang="en-US" sz="1800" dirty="0" err="1"/>
              <a:t>profilul</a:t>
            </a:r>
            <a:r>
              <a:rPr lang="en-US" sz="1800" dirty="0"/>
              <a:t> </a:t>
            </a:r>
            <a:r>
              <a:rPr lang="en-US" sz="1800" dirty="0" err="1"/>
              <a:t>utilizatorului</a:t>
            </a:r>
            <a:r>
              <a:rPr lang="en-US" sz="1800" dirty="0"/>
              <a:t> </a:t>
            </a:r>
            <a:r>
              <a:rPr lang="en-US" sz="1800" dirty="0" err="1"/>
              <a:t>logat</a:t>
            </a:r>
            <a:r>
              <a:rPr lang="en-US" sz="1800" dirty="0"/>
              <a:t>.</a:t>
            </a:r>
          </a:p>
          <a:p>
            <a:r>
              <a:rPr lang="en-US" sz="1800" dirty="0"/>
              <a:t>In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</a:t>
            </a:r>
            <a:r>
              <a:rPr lang="en-US" sz="1800" dirty="0" err="1"/>
              <a:t>voi</a:t>
            </a:r>
            <a:r>
              <a:rPr lang="en-US" sz="1800" dirty="0"/>
              <a:t> </a:t>
            </a:r>
            <a:r>
              <a:rPr lang="en-US" sz="1800" dirty="0" err="1"/>
              <a:t>interactiona</a:t>
            </a:r>
            <a:r>
              <a:rPr lang="en-US" sz="1800" dirty="0"/>
              <a:t> </a:t>
            </a:r>
            <a:r>
              <a:rPr lang="en-US" sz="1800" dirty="0" err="1"/>
              <a:t>cel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</a:t>
            </a:r>
            <a:r>
              <a:rPr lang="en-US" sz="1800" dirty="0"/>
              <a:t> cu </a:t>
            </a:r>
            <a:r>
              <a:rPr lang="en-US" sz="1800" dirty="0" err="1"/>
              <a:t>baza</a:t>
            </a:r>
            <a:r>
              <a:rPr lang="en-US" sz="1800" dirty="0"/>
              <a:t> de date.</a:t>
            </a:r>
          </a:p>
          <a:p>
            <a:r>
              <a:rPr lang="en-US" sz="1800" dirty="0" err="1"/>
              <a:t>Aici</a:t>
            </a:r>
            <a:r>
              <a:rPr lang="en-US" sz="1800" dirty="0"/>
              <a:t> </a:t>
            </a:r>
            <a:r>
              <a:rPr lang="en-US" sz="1800" dirty="0" err="1"/>
              <a:t>vor</a:t>
            </a:r>
            <a:r>
              <a:rPr lang="en-US" sz="1800" dirty="0"/>
              <a:t> fi </a:t>
            </a:r>
            <a:r>
              <a:rPr lang="en-US" sz="1800" dirty="0" err="1"/>
              <a:t>prezente</a:t>
            </a:r>
            <a:r>
              <a:rPr lang="en-US" sz="1800" dirty="0"/>
              <a:t> </a:t>
            </a:r>
            <a:r>
              <a:rPr lang="en-US" sz="1800" dirty="0" err="1"/>
              <a:t>poza</a:t>
            </a:r>
            <a:r>
              <a:rPr lang="en-US" sz="1800" dirty="0"/>
              <a:t> de </a:t>
            </a:r>
            <a:r>
              <a:rPr lang="en-US" sz="1800" dirty="0" err="1"/>
              <a:t>profil</a:t>
            </a:r>
            <a:r>
              <a:rPr lang="en-US" sz="1800" dirty="0"/>
              <a:t> a </a:t>
            </a:r>
            <a:r>
              <a:rPr lang="en-US" sz="1800" dirty="0" err="1"/>
              <a:t>utilizatorului</a:t>
            </a:r>
            <a:r>
              <a:rPr lang="en-US" sz="1800" dirty="0"/>
              <a:t>, </a:t>
            </a:r>
            <a:r>
              <a:rPr lang="en-US" sz="1800" dirty="0" err="1"/>
              <a:t>numele</a:t>
            </a:r>
            <a:r>
              <a:rPr lang="en-US" sz="1800" dirty="0"/>
              <a:t> , </a:t>
            </a:r>
            <a:r>
              <a:rPr lang="en-US" sz="1800" dirty="0" err="1"/>
              <a:t>biografie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postarile</a:t>
            </a:r>
            <a:r>
              <a:rPr lang="en-US" sz="1800" dirty="0"/>
              <a:t> </a:t>
            </a:r>
            <a:r>
              <a:rPr lang="en-US" sz="1800" dirty="0" err="1"/>
              <a:t>incarcate</a:t>
            </a:r>
            <a:r>
              <a:rPr lang="en-US" sz="1800" dirty="0"/>
              <a:t> de </a:t>
            </a:r>
            <a:r>
              <a:rPr lang="en-US" sz="1800" dirty="0" err="1"/>
              <a:t>acesta</a:t>
            </a:r>
            <a:r>
              <a:rPr lang="en-US" sz="1800" dirty="0"/>
              <a:t>, </a:t>
            </a:r>
            <a:r>
              <a:rPr lang="en-US" sz="1800" dirty="0" err="1"/>
              <a:t>preluate</a:t>
            </a:r>
            <a:r>
              <a:rPr lang="en-US" sz="1800" dirty="0"/>
              <a:t> din </a:t>
            </a:r>
            <a:r>
              <a:rPr lang="en-US" sz="1800" dirty="0" err="1"/>
              <a:t>baza</a:t>
            </a:r>
            <a:r>
              <a:rPr lang="en-US" sz="1800" dirty="0"/>
              <a:t> de date.</a:t>
            </a:r>
          </a:p>
          <a:p>
            <a:r>
              <a:rPr lang="en-US" sz="1800" dirty="0"/>
              <a:t>Tot in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</a:t>
            </a:r>
            <a:r>
              <a:rPr lang="en-US" sz="1800" dirty="0" err="1"/>
              <a:t>utilizatorul</a:t>
            </a:r>
            <a:r>
              <a:rPr lang="en-US" sz="1800" dirty="0"/>
              <a:t> are </a:t>
            </a:r>
            <a:r>
              <a:rPr lang="en-US" sz="1800" dirty="0" err="1"/>
              <a:t>oprtunitatea</a:t>
            </a:r>
            <a:r>
              <a:rPr lang="en-US" sz="1800" dirty="0"/>
              <a:t> de a </a:t>
            </a:r>
            <a:r>
              <a:rPr lang="en-US" sz="1800" dirty="0" err="1"/>
              <a:t>modifica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legate de </a:t>
            </a:r>
            <a:r>
              <a:rPr lang="en-US" sz="1800" dirty="0" err="1"/>
              <a:t>contul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r>
              <a:rPr lang="en-US" sz="1800" dirty="0"/>
              <a:t>, care </a:t>
            </a:r>
            <a:r>
              <a:rPr lang="en-US" sz="1800" dirty="0" err="1"/>
              <a:t>vor</a:t>
            </a:r>
            <a:r>
              <a:rPr lang="en-US" sz="1800" dirty="0"/>
              <a:t> fi </a:t>
            </a:r>
            <a:r>
              <a:rPr lang="en-US" sz="1800" dirty="0" err="1"/>
              <a:t>salvate</a:t>
            </a:r>
            <a:r>
              <a:rPr lang="en-US" sz="1800" dirty="0"/>
              <a:t> in </a:t>
            </a:r>
            <a:r>
              <a:rPr lang="en-US" sz="1800" dirty="0" err="1"/>
              <a:t>baza</a:t>
            </a:r>
            <a:r>
              <a:rPr lang="en-US" sz="1800" dirty="0"/>
              <a:t> de date.</a:t>
            </a:r>
          </a:p>
          <a:p>
            <a:r>
              <a:rPr lang="en-US" sz="1800" dirty="0"/>
              <a:t>In Edit profile am </a:t>
            </a:r>
            <a:r>
              <a:rPr lang="en-US" sz="1800" dirty="0" err="1"/>
              <a:t>abilitatea</a:t>
            </a:r>
            <a:r>
              <a:rPr lang="en-US" sz="1800" dirty="0"/>
              <a:t> de a </a:t>
            </a:r>
            <a:r>
              <a:rPr lang="en-US" sz="1800" dirty="0" err="1"/>
              <a:t>edita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utilizatorului</a:t>
            </a:r>
            <a:r>
              <a:rPr lang="en-US" sz="1800" dirty="0"/>
              <a:t> din </a:t>
            </a:r>
            <a:r>
              <a:rPr lang="en-US" sz="1800" dirty="0" err="1"/>
              <a:t>baza</a:t>
            </a:r>
            <a:r>
              <a:rPr lang="en-US" sz="1800" dirty="0"/>
              <a:t> de date : </a:t>
            </a:r>
            <a:r>
              <a:rPr lang="en-US" sz="1800" dirty="0" err="1"/>
              <a:t>nume</a:t>
            </a:r>
            <a:r>
              <a:rPr lang="en-US" sz="1800" dirty="0"/>
              <a:t>, username, </a:t>
            </a:r>
            <a:r>
              <a:rPr lang="en-US" sz="1800" dirty="0" err="1"/>
              <a:t>biografie</a:t>
            </a:r>
            <a:r>
              <a:rPr lang="en-US" sz="1800" dirty="0"/>
              <a:t>, email ,</a:t>
            </a:r>
            <a:r>
              <a:rPr lang="en-US" sz="1800" dirty="0" err="1"/>
              <a:t>poza</a:t>
            </a:r>
            <a:r>
              <a:rPr lang="en-US" sz="1800" dirty="0"/>
              <a:t> de </a:t>
            </a:r>
            <a:r>
              <a:rPr lang="en-US" sz="1800" dirty="0" err="1"/>
              <a:t>profil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gender.</a:t>
            </a:r>
            <a:endParaRPr lang="ro-RO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305FD-30A1-8E63-4F2E-17D4E907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57" y="2049011"/>
            <a:ext cx="1703465" cy="3462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D429B-89B2-4A2D-9C49-578A433F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78" y="2049012"/>
            <a:ext cx="1703466" cy="3462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BA70D-2805-DE60-36DE-6ECCD1BA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0" y="2049011"/>
            <a:ext cx="1733015" cy="34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DC0D-C1F9-2F73-D5E9-D9EAD68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Log in &amp; Register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B797-F338-9D33-FC52-852116DB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234" y="2295446"/>
            <a:ext cx="5347531" cy="4024125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log in &amp; register m-am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Authentification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5B258-8756-23D7-7EF0-8B9ACC50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4" y="2074918"/>
            <a:ext cx="2160086" cy="4465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92004-7787-3D73-A5A7-46FCBC76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756" y="2074918"/>
            <a:ext cx="2195087" cy="44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285C-8949-D5DC-C814-CBE1DEB4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3F52-A890-7C28-DA0D-EA558A1A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https://www.youtube.com/watch?v=Yv62q3c3UxI&amp;list=PL5PR3UyfTWvfhKNQkT3Wgq6QIIWRJyxM3</a:t>
            </a:r>
            <a:endParaRPr lang="en-US" dirty="0"/>
          </a:p>
          <a:p>
            <a:r>
              <a:rPr lang="en-US" dirty="0" err="1"/>
              <a:t>Implementare</a:t>
            </a:r>
            <a:r>
              <a:rPr lang="en-US" dirty="0"/>
              <a:t> video : </a:t>
            </a:r>
            <a:r>
              <a:rPr lang="en-US" dirty="0">
                <a:hlinkClick r:id="rId3"/>
              </a:rPr>
              <a:t>https://www.youtube.com/watch?v=yqCJcdFl55I&amp;t=197s</a:t>
            </a:r>
            <a:r>
              <a:rPr lang="en-US" dirty="0"/>
              <a:t> </a:t>
            </a:r>
            <a:r>
              <a:rPr lang="ro-RO" dirty="0">
                <a:hlinkClick r:id="rId4"/>
              </a:rPr>
              <a:t>https://www.youtube.com/watch?v=bScmWLHHvW0&amp;t=182s</a:t>
            </a:r>
            <a:endParaRPr lang="en-US" dirty="0"/>
          </a:p>
          <a:p>
            <a:r>
              <a:rPr lang="en-US" dirty="0" err="1"/>
              <a:t>Implementare</a:t>
            </a:r>
            <a:r>
              <a:rPr lang="en-US" dirty="0"/>
              <a:t> Upload Posts: </a:t>
            </a:r>
            <a:r>
              <a:rPr lang="en-US" dirty="0">
                <a:hlinkClick r:id="rId5"/>
              </a:rPr>
              <a:t>https://www.youtube.com/watch?v=TAF6cPZxmmI</a:t>
            </a:r>
            <a:endParaRPr lang="en-US" dirty="0"/>
          </a:p>
          <a:p>
            <a:r>
              <a:rPr lang="en-US" dirty="0" err="1"/>
              <a:t>Implemntare</a:t>
            </a:r>
            <a:r>
              <a:rPr lang="en-US" dirty="0"/>
              <a:t> </a:t>
            </a:r>
            <a:r>
              <a:rPr lang="en-US" dirty="0" err="1"/>
              <a:t>Notificari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6"/>
              </a:rPr>
              <a:t>https://www.youtube.com/watch?v=JuqQUP0pnZY</a:t>
            </a:r>
            <a:br>
              <a:rPr lang="en-US" dirty="0"/>
            </a:br>
            <a:r>
              <a:rPr lang="en-US" dirty="0"/>
              <a:t>https://programmingwithswift.com/how-to-send-local-notification-with-swift-5/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52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</TotalTime>
  <Words>418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IOS Project</vt:lpstr>
      <vt:lpstr>Pagina Home</vt:lpstr>
      <vt:lpstr>Pagina Video</vt:lpstr>
      <vt:lpstr>Pagina Upload Post</vt:lpstr>
      <vt:lpstr>Pagina De notificari</vt:lpstr>
      <vt:lpstr>Pagina de profil</vt:lpstr>
      <vt:lpstr>Pagina de Log in &amp; Register 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Project</dc:title>
  <dc:creator>DAN VALENTIN CRISTIAN CENUSE</dc:creator>
  <cp:lastModifiedBy>DAN VALENTIN CRISTIAN CENUSE</cp:lastModifiedBy>
  <cp:revision>2</cp:revision>
  <dcterms:created xsi:type="dcterms:W3CDTF">2022-05-06T17:45:43Z</dcterms:created>
  <dcterms:modified xsi:type="dcterms:W3CDTF">2022-05-06T19:05:24Z</dcterms:modified>
</cp:coreProperties>
</file>