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35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0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3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90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30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3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4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7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C052-A13E-4FF0-9D68-87466BD8F43C}" type="datetimeFigureOut">
              <a:rPr lang="en-CA" smtClean="0"/>
              <a:t>15/05/2018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672E-3F28-4B42-AB7F-F1500FB63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9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Beyond Duty to Accommodate: Your Ideas Making it Better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Access-Ability Room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Blueprint 2020 Innovation Fair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May 16, 2018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Innovation Fair 2017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Design Thinking session was held with a focus on Career Development and Culture Change for persons with disabilities</a:t>
            </a:r>
          </a:p>
          <a:p>
            <a:r>
              <a:rPr lang="en-CA" dirty="0" smtClean="0"/>
              <a:t>Duty to Accommodate was a key theme that came from that session as being one thing that would make significant change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1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 of the Problems Identified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DTA doesn’t follow </a:t>
            </a:r>
            <a:r>
              <a:rPr lang="en-CA" dirty="0" smtClean="0"/>
              <a:t>employees when they change positions </a:t>
            </a:r>
            <a:r>
              <a:rPr lang="en-CA" dirty="0" smtClean="0"/>
              <a:t>even within departments</a:t>
            </a:r>
          </a:p>
          <a:p>
            <a:r>
              <a:rPr lang="en-CA" dirty="0" smtClean="0"/>
              <a:t>DTA policies are inconsistently applied</a:t>
            </a:r>
          </a:p>
          <a:p>
            <a:r>
              <a:rPr lang="en-CA" dirty="0" smtClean="0"/>
              <a:t>Confidentiality of DTA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7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</a:t>
            </a:r>
            <a:r>
              <a:rPr lang="en-CA" dirty="0"/>
              <a:t>H</a:t>
            </a:r>
            <a:r>
              <a:rPr lang="en-CA" dirty="0" smtClean="0"/>
              <a:t>appened Since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TBS is in the process of revamping its policy on Duty to Accommodate</a:t>
            </a:r>
          </a:p>
          <a:p>
            <a:r>
              <a:rPr lang="en-CA" dirty="0" smtClean="0"/>
              <a:t>Federal Accessibility Legislation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What can we do until these are concluded and implemented?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01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D</a:t>
            </a:r>
            <a:r>
              <a:rPr lang="en-CA" dirty="0" smtClean="0"/>
              <a:t>oes </a:t>
            </a:r>
            <a:r>
              <a:rPr lang="en-CA" dirty="0"/>
              <a:t>G</a:t>
            </a:r>
            <a:r>
              <a:rPr lang="en-CA" dirty="0" smtClean="0"/>
              <a:t>reat </a:t>
            </a:r>
            <a:r>
              <a:rPr lang="en-CA" dirty="0"/>
              <a:t>L</a:t>
            </a:r>
            <a:r>
              <a:rPr lang="en-CA" dirty="0" smtClean="0"/>
              <a:t>ook Like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your ideas to make DTA better?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u="sng" dirty="0" smtClean="0"/>
              <a:t>Example</a:t>
            </a:r>
          </a:p>
          <a:p>
            <a:pPr marL="0" indent="0" algn="ctr">
              <a:buNone/>
            </a:pPr>
            <a:r>
              <a:rPr lang="en-CA" dirty="0" smtClean="0"/>
              <a:t>Have one place where all your DTA information is kept secure, private and follows you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36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148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Beyond Duty to Accommodate: Your Ideas Making it Better </vt:lpstr>
      <vt:lpstr>Innovation Fair 2017</vt:lpstr>
      <vt:lpstr>Some of the Problems Identified</vt:lpstr>
      <vt:lpstr>What’s Happened Since</vt:lpstr>
      <vt:lpstr>What Does Great Look Like</vt:lpstr>
    </vt:vector>
  </TitlesOfParts>
  <Company>GoC / GdC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Duty to Accommodate: Your Ideas Making it Better</dc:title>
  <dc:creator>Dussault, Elizabeth</dc:creator>
  <cp:lastModifiedBy>Dussault, Elizabeth</cp:lastModifiedBy>
  <cp:revision>6</cp:revision>
  <dcterms:created xsi:type="dcterms:W3CDTF">2018-05-15T15:55:07Z</dcterms:created>
  <dcterms:modified xsi:type="dcterms:W3CDTF">2018-05-15T19:56:16Z</dcterms:modified>
</cp:coreProperties>
</file>