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4AB3-FB95-40CA-8536-BEF57C8CA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DC85A7-72AD-449A-8FE6-277E8F53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6CA62-C545-48A3-88DB-119AC06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A2ED-3138-4D49-AECE-E4B53526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4EB0E-44F7-47DD-AF24-AD48090F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62D46-1AEE-4184-A265-4104C564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DE96E-4669-4255-9878-E6110416A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DB74A-0AEB-4F02-81B1-FC3C2DDF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40FE4-5811-46D2-8690-E583594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5D122-C8E3-41D2-BBAA-DF5EF809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BA0A4C-9E08-4ECD-A1B3-2595B7BA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B76EA0-47BE-43DA-A369-5F260D5C4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95F8B-DE8C-4590-AF70-2F5B1694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E7070-DE34-475C-A68B-094B6F93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3509D-DC25-4E8D-A39B-AA179D4E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6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5F0D3-64A1-411D-AA3F-2E867737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EDF0F-D474-40CF-9569-B60761E2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FE31A-8D58-4F45-B92F-796E98CD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6B7DC-B766-49B8-AFBC-319DB138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D63E2-1593-47C0-9B03-A0A7438C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7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AF38F-4430-449F-9D00-D2D0EFCB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5B0F4-ACDA-4134-A254-C612FD19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A1DF9-D7AD-4628-9B5B-FD1FC514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263E3-B565-49F3-BABA-80A15FDD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F6CBB-EA6C-43BA-8AD9-AF205D9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E456F-52F9-4B18-9A34-5EA6674C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4CE22-F77C-4C9C-8318-358100DE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A47F2-611B-42BA-B65A-32B63704D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480F7-DF18-464B-B495-F07296A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27C00-DAEE-4C24-958C-93FBE10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A9D34-D76A-4A1B-9E88-D53AD1A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6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A409-F972-45DC-A018-3F64FC22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FAF35-F78D-4BED-A277-D9C9FE719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DFAC1-BE22-43E8-BBFD-6FEF36ED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73BA0-2CFC-4421-A3F7-9F6D8A31B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48A8CB-4F0C-4BBF-A79A-16BB0726E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099F4-ED64-48B4-972E-8E8FCD75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423C4-81C9-4D9B-85B3-16002429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7BB22B-E7F5-47DC-93AD-68684E3C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4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E6D1B-A0F7-4352-8B87-5C547B81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06EF6-CEE1-433D-B7EB-4EFCC70A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D63002-726D-4F62-936F-172DD50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6073BD-33CB-476B-A743-C57F30C8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A84FF-6EAE-4A53-A275-8BE89762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3EBE40-BCB4-45F1-BA72-3B84CFE9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3683BB-13FE-444B-B865-2908CE08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3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CE93F-CBFA-4615-84E9-C2F2F262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C6A11-D7DA-48F7-AF5D-951410D9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856FF-AB8D-4063-80EE-B1CF467C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51D0A-772B-4B36-814B-B3ABF420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9E859-08A0-4307-9852-CE489E39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67C6D-1C0F-4CB2-B0B4-6C13974F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A578B-90F7-40F6-A73B-5A7FEC88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0DA5A3-FAAF-466B-897A-2F580B5C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D7F3C-19EA-44E5-AB9E-9CB4EE21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61C71-5DE2-4B1E-9BEE-F807877A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5D9CF-9BC4-491D-AB96-C841F222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38577-8DD0-4AE7-A473-340E9173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6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884E17-F955-4875-9D56-5E7051CF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4F325-ABA1-4266-A151-3183408F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93A85-7C72-44C6-A20B-33C145D77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4083-89C6-48BD-A447-81BBCE9E384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6A29E-5AC5-4072-AA07-22DBD2CC9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98BD0-E839-42C5-83B6-C02BF7FE8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B804-F3F2-4FA8-BA07-D698FF3B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3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50C9F6-D101-482B-B979-11FF45D0AE91}"/>
              </a:ext>
            </a:extLst>
          </p:cNvPr>
          <p:cNvSpPr txBox="1"/>
          <p:nvPr/>
        </p:nvSpPr>
        <p:spPr>
          <a:xfrm>
            <a:off x="506027" y="42612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主要数据库存储的数据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278FD-9852-4213-B6A5-020BE8931DC5}"/>
              </a:ext>
            </a:extLst>
          </p:cNvPr>
          <p:cNvSpPr txBox="1"/>
          <p:nvPr/>
        </p:nvSpPr>
        <p:spPr>
          <a:xfrm>
            <a:off x="1251751" y="1154096"/>
            <a:ext cx="944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user 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用户账号，用户密码，用户</a:t>
            </a:r>
            <a:r>
              <a:rPr lang="en-US" altLang="zh-CN" dirty="0"/>
              <a:t>id</a:t>
            </a:r>
            <a:r>
              <a:rPr lang="zh-CN" altLang="en-US" dirty="0"/>
              <a:t> （主键：</a:t>
            </a:r>
            <a:r>
              <a:rPr lang="en-US" altLang="zh-CN" dirty="0"/>
              <a:t>id</a:t>
            </a:r>
            <a:r>
              <a:rPr lang="zh-CN" altLang="en-US" dirty="0"/>
              <a:t>） ，用户手机号码，创建账号的时间戳，账号最近一次登录的时间戳，账号注销的时间戳，用户</a:t>
            </a:r>
            <a:r>
              <a:rPr lang="en-US" altLang="zh-CN" dirty="0"/>
              <a:t>token</a:t>
            </a:r>
            <a:r>
              <a:rPr lang="zh-CN" altLang="en-US" dirty="0"/>
              <a:t>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69F96-BE96-4EB5-A13E-85E25F25DA45}"/>
              </a:ext>
            </a:extLst>
          </p:cNvPr>
          <p:cNvSpPr txBox="1"/>
          <p:nvPr/>
        </p:nvSpPr>
        <p:spPr>
          <a:xfrm>
            <a:off x="1251751" y="2601158"/>
            <a:ext cx="98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 err="1"/>
              <a:t>diarybook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用户日记本名称，用户</a:t>
            </a:r>
            <a:r>
              <a:rPr lang="en-US" altLang="zh-CN" dirty="0"/>
              <a:t>id</a:t>
            </a:r>
            <a:r>
              <a:rPr lang="zh-CN" altLang="en-US" dirty="0"/>
              <a:t>（外键：</a:t>
            </a:r>
            <a:r>
              <a:rPr lang="en-US" altLang="zh-CN" dirty="0"/>
              <a:t>id</a:t>
            </a:r>
            <a:r>
              <a:rPr lang="zh-CN" altLang="en-US" dirty="0"/>
              <a:t>），用户日记本</a:t>
            </a:r>
            <a:r>
              <a:rPr lang="en-US" altLang="zh-CN" dirty="0"/>
              <a:t>id</a:t>
            </a:r>
            <a:r>
              <a:rPr lang="zh-CN" altLang="en-US" dirty="0"/>
              <a:t>（主键），创建日记本时间戳，最后一次操作日记本时间戳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35BF49-D9A1-448F-AEB4-586877EDB95C}"/>
              </a:ext>
            </a:extLst>
          </p:cNvPr>
          <p:cNvSpPr txBox="1"/>
          <p:nvPr/>
        </p:nvSpPr>
        <p:spPr>
          <a:xfrm>
            <a:off x="1251751" y="3725054"/>
            <a:ext cx="1025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user_label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用户便签，用户</a:t>
            </a:r>
            <a:r>
              <a:rPr lang="en-US" altLang="zh-CN" dirty="0"/>
              <a:t>id</a:t>
            </a:r>
            <a:r>
              <a:rPr lang="zh-CN" altLang="en-US" dirty="0"/>
              <a:t>（外键：</a:t>
            </a:r>
            <a:r>
              <a:rPr lang="en-US" altLang="zh-CN" dirty="0"/>
              <a:t>id</a:t>
            </a:r>
            <a:r>
              <a:rPr lang="zh-CN" altLang="en-US" dirty="0"/>
              <a:t>），创建便签的时间戳，最后一次操作便签的时间戳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8D5AAA-50E1-4435-A39E-01CB2E25F8E9}"/>
              </a:ext>
            </a:extLst>
          </p:cNvPr>
          <p:cNvSpPr txBox="1"/>
          <p:nvPr/>
        </p:nvSpPr>
        <p:spPr>
          <a:xfrm>
            <a:off x="1412341" y="4843604"/>
            <a:ext cx="104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 err="1"/>
              <a:t>user_diary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用户</a:t>
            </a:r>
            <a:r>
              <a:rPr lang="en-US" altLang="zh-CN" dirty="0"/>
              <a:t>id</a:t>
            </a:r>
            <a:r>
              <a:rPr lang="zh-CN" altLang="en-US" dirty="0"/>
              <a:t>，日记本</a:t>
            </a:r>
            <a:r>
              <a:rPr lang="en-US" altLang="zh-CN" dirty="0"/>
              <a:t>id</a:t>
            </a:r>
            <a:r>
              <a:rPr lang="zh-CN" altLang="en-US" dirty="0"/>
              <a:t>，日记内容，日记</a:t>
            </a:r>
            <a:r>
              <a:rPr lang="en-US" altLang="zh-CN" dirty="0"/>
              <a:t>id</a:t>
            </a:r>
            <a:r>
              <a:rPr lang="zh-CN" altLang="en-US" dirty="0"/>
              <a:t>，创建日记时间戳，最后一次操作日记时间戳</a:t>
            </a:r>
          </a:p>
        </p:txBody>
      </p:sp>
    </p:spTree>
    <p:extLst>
      <p:ext uri="{BB962C8B-B14F-4D97-AF65-F5344CB8AC3E}">
        <p14:creationId xmlns:p14="http://schemas.microsoft.com/office/powerpoint/2010/main" val="418042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158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hasee</cp:lastModifiedBy>
  <cp:revision>8</cp:revision>
  <dcterms:created xsi:type="dcterms:W3CDTF">2020-12-12T02:20:44Z</dcterms:created>
  <dcterms:modified xsi:type="dcterms:W3CDTF">2020-12-20T11:56:09Z</dcterms:modified>
</cp:coreProperties>
</file>