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78" r:id="rId2"/>
    <p:sldId id="280" r:id="rId3"/>
    <p:sldId id="279" r:id="rId4"/>
    <p:sldId id="283" r:id="rId5"/>
    <p:sldId id="284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22v1" id="{F666DBFC-FABD-4A79-A913-C09D25E02C72}">
          <p14:sldIdLst>
            <p14:sldId id="278"/>
          </p14:sldIdLst>
        </p14:section>
        <p14:section name="2022 v2" id="{45FCB99B-DBC5-494F-BF75-94B916978188}">
          <p14:sldIdLst>
            <p14:sldId id="280"/>
          </p14:sldIdLst>
        </p14:section>
        <p14:section name="2023 v1" id="{6F685CA3-05FF-45EC-BAA0-7BA627D286F5}">
          <p14:sldIdLst>
            <p14:sldId id="279"/>
          </p14:sldIdLst>
        </p14:section>
        <p14:section name="2023 vUK" id="{A7604521-A974-4EF0-AF97-1B53F86AF5D3}">
          <p14:sldIdLst>
            <p14:sldId id="283"/>
          </p14:sldIdLst>
        </p14:section>
        <p14:section name="2023vUS" id="{6CAF8C64-1E26-46C7-85E1-FD17666BA3A4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796" autoAdjust="0"/>
  </p:normalViewPr>
  <p:slideViewPr>
    <p:cSldViewPr snapToGrid="0">
      <p:cViewPr>
        <p:scale>
          <a:sx n="125" d="100"/>
          <a:sy n="125" d="100"/>
        </p:scale>
        <p:origin x="72" y="72"/>
      </p:cViewPr>
      <p:guideLst>
        <p:guide orient="horz" pos="3120"/>
        <p:guide pos="2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FC54F-062A-4014-97B4-3A8D6B6DC9DF}" type="datetimeFigureOut">
              <a:rPr lang="zh-HK" altLang="en-US" smtClean="0"/>
              <a:t>21/4/2023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BF34D-94A4-42D4-8AD1-D5523E68EA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576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2536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2018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682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8382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1831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F80C-4A69-4375-91DA-91AFBFB431F6}" type="datetime5">
              <a:rPr lang="en-US" altLang="zh-HK" smtClean="0"/>
              <a:t>21-Apr-23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46FD-8863-484D-A2B5-D34D857C81B2}" type="datetime5">
              <a:rPr lang="en-US" altLang="zh-HK" smtClean="0"/>
              <a:t>21-Apr-23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1EAF-D050-4040-A90C-E7F2E3A03A89}" type="datetime5">
              <a:rPr lang="en-US" altLang="zh-HK" smtClean="0"/>
              <a:t>21-Apr-23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2B70-90AD-4C9E-A7E1-C816F38E9E45}" type="datetime5">
              <a:rPr lang="en-US" altLang="zh-HK" smtClean="0"/>
              <a:t>21-Apr-23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7239-E137-48C9-8A4D-48F62EBB1EC3}" type="datetime5">
              <a:rPr lang="en-US" altLang="zh-HK" smtClean="0"/>
              <a:t>21-Apr-23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59D5-A704-4D2F-8D84-F08A13285CF3}" type="datetime5">
              <a:rPr lang="en-US" altLang="zh-HK" smtClean="0"/>
              <a:t>21-Apr-23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5592-B1FE-4069-A586-157E23885C4A}" type="datetime5">
              <a:rPr lang="en-US" altLang="zh-HK" smtClean="0"/>
              <a:t>21-Apr-23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4556-C9B6-4881-B2F9-DB78B32081F0}" type="datetime5">
              <a:rPr lang="en-US" altLang="zh-HK" smtClean="0"/>
              <a:t>21-Apr-23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617174"/>
            <a:ext cx="1543050" cy="183252"/>
          </a:xfrm>
        </p:spPr>
        <p:txBody>
          <a:bodyPr/>
          <a:lstStyle/>
          <a:p>
            <a:fld id="{623DA176-3F6D-4B58-BCED-726ADB002376}" type="datetime5">
              <a:rPr lang="en-US" altLang="zh-HK" smtClean="0"/>
              <a:t>21-Apr-23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zh-TW" altLang="en-US" sz="800" dirty="0"/>
              <a:t>履歷</a:t>
            </a:r>
            <a:r>
              <a:rPr lang="en-US" altLang="zh-TW" sz="800" dirty="0"/>
              <a:t>/</a:t>
            </a:r>
            <a:r>
              <a:rPr lang="en-US" altLang="zh-HK" dirty="0"/>
              <a:t> Curriculum Vitae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31242-72E2-4523-B28D-B47656659F59}"/>
              </a:ext>
            </a:extLst>
          </p:cNvPr>
          <p:cNvCxnSpPr>
            <a:cxnSpLocks/>
          </p:cNvCxnSpPr>
          <p:nvPr userDrawn="1"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4E92-66F5-49E4-9F86-752887F48DC3}" type="datetime5">
              <a:rPr lang="en-US" altLang="zh-HK" smtClean="0"/>
              <a:t>21-Apr-23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1984-56C7-43B3-B757-E804664EFE99}" type="datetime5">
              <a:rPr lang="en-US" altLang="zh-HK" smtClean="0"/>
              <a:t>21-Apr-23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3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D590C-1DAE-44C7-B590-9C66AD1B9DB1}" type="datetime5">
              <a:rPr lang="en-US" altLang="zh-HK" smtClean="0"/>
              <a:t>21-Apr-23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45895cdd-8404-4f86-bee6-d382dd2be126/public_url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2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6.svg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5.png"/><Relationship Id="rId24" Type="http://schemas.openxmlformats.org/officeDocument/2006/relationships/hyperlink" Target="https://www.credly.com/earner/earned/badge/3c96da23-4fee-4393-ab92-b9c213059710" TargetMode="External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4.svg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15.png"/><Relationship Id="rId30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hyperlink" Target="https://www.credly.com/badges/5f83a0b4-00a6-4103-aef2-b4a125592d75" TargetMode="External"/><Relationship Id="rId26" Type="http://schemas.openxmlformats.org/officeDocument/2006/relationships/hyperlink" Target="https://www.credly.com/earner/earned/badge/3c96da23-4fee-4393-ab92-b9c213059710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1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svg"/><Relationship Id="rId20" Type="http://schemas.openxmlformats.org/officeDocument/2006/relationships/hyperlink" Target="https://www.credly.com/badges/c52bde89-b991-4f1a-907d-58c5c7350acb" TargetMode="Externa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24" Type="http://schemas.openxmlformats.org/officeDocument/2006/relationships/hyperlink" Target="https://www.credly.com/badges/d8a2287b-0605-4be9-941e-58d8b395246e" TargetMode="External"/><Relationship Id="rId32" Type="http://schemas.microsoft.com/office/2007/relationships/hdphoto" Target="../media/hdphoto1.wdp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7.png"/><Relationship Id="rId23" Type="http://schemas.openxmlformats.org/officeDocument/2006/relationships/image" Target="../media/image12.png"/><Relationship Id="rId28" Type="http://schemas.openxmlformats.org/officeDocument/2006/relationships/hyperlink" Target="https://www.credly.com/badges/dbb15fa0-4312-4fa0-88fe-dfd456be6ee5/linked_in?t=rnaiho" TargetMode="External"/><Relationship Id="rId10" Type="http://schemas.openxmlformats.org/officeDocument/2006/relationships/image" Target="../media/image2.png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19.svg"/><Relationship Id="rId14" Type="http://schemas.openxmlformats.org/officeDocument/2006/relationships/image" Target="../media/image6.svg"/><Relationship Id="rId22" Type="http://schemas.openxmlformats.org/officeDocument/2006/relationships/hyperlink" Target="https://www.credly.com/badges/07f6454b-2f7d-4545-b388-af1bf4cd0dff" TargetMode="External"/><Relationship Id="rId27" Type="http://schemas.openxmlformats.org/officeDocument/2006/relationships/image" Target="../media/image14.png"/><Relationship Id="rId30" Type="http://schemas.openxmlformats.org/officeDocument/2006/relationships/hyperlink" Target="https://credentials.databricks.com/858e15ef-fe65-453a-bf43-85f85632b050" TargetMode="External"/><Relationship Id="rId8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5.png"/><Relationship Id="rId18" Type="http://schemas.openxmlformats.org/officeDocument/2006/relationships/hyperlink" Target="https://www.credly.com/badges/5f83a0b4-00a6-4103-aef2-b4a125592d75" TargetMode="External"/><Relationship Id="rId26" Type="http://schemas.openxmlformats.org/officeDocument/2006/relationships/hyperlink" Target="https://www.credly.com/earner/earned/badge/3c96da23-4fee-4393-ab92-b9c213059710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1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.svg"/><Relationship Id="rId20" Type="http://schemas.openxmlformats.org/officeDocument/2006/relationships/hyperlink" Target="https://www.credly.com/badges/c52bde89-b991-4f1a-907d-58c5c7350acb" TargetMode="Externa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24" Type="http://schemas.openxmlformats.org/officeDocument/2006/relationships/hyperlink" Target="https://www.credly.com/badges/d8a2287b-0605-4be9-941e-58d8b395246e" TargetMode="External"/><Relationship Id="rId32" Type="http://schemas.microsoft.com/office/2007/relationships/hdphoto" Target="../media/hdphoto1.wdp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7.png"/><Relationship Id="rId23" Type="http://schemas.openxmlformats.org/officeDocument/2006/relationships/image" Target="../media/image12.png"/><Relationship Id="rId28" Type="http://schemas.openxmlformats.org/officeDocument/2006/relationships/hyperlink" Target="https://www.credly.com/badges/dbb15fa0-4312-4fa0-88fe-dfd456be6ee5/linked_in?t=rnaiho" TargetMode="External"/><Relationship Id="rId10" Type="http://schemas.openxmlformats.org/officeDocument/2006/relationships/image" Target="../media/image2.png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19.svg"/><Relationship Id="rId14" Type="http://schemas.openxmlformats.org/officeDocument/2006/relationships/image" Target="../media/image6.svg"/><Relationship Id="rId22" Type="http://schemas.openxmlformats.org/officeDocument/2006/relationships/hyperlink" Target="https://www.credly.com/badges/07f6454b-2f7d-4545-b388-af1bf4cd0dff" TargetMode="External"/><Relationship Id="rId27" Type="http://schemas.openxmlformats.org/officeDocument/2006/relationships/image" Target="../media/image14.png"/><Relationship Id="rId30" Type="http://schemas.openxmlformats.org/officeDocument/2006/relationships/hyperlink" Target="https://credentials.databricks.com/858e15ef-fe65-453a-bf43-85f85632b050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enzwong.github.io/CV" TargetMode="External"/><Relationship Id="rId13" Type="http://schemas.openxmlformats.org/officeDocument/2006/relationships/image" Target="../media/image7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dbb15fa0-4312-4fa0-88fe-dfd456be6ee5/linked_in?t=rnaiho" TargetMode="External"/><Relationship Id="rId3" Type="http://schemas.openxmlformats.org/officeDocument/2006/relationships/hyperlink" Target="mailto:cenz@engineer.com" TargetMode="External"/><Relationship Id="rId21" Type="http://schemas.openxmlformats.org/officeDocument/2006/relationships/image" Target="../media/image12.png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enzwong.github.io/?who=pdf" TargetMode="External"/><Relationship Id="rId11" Type="http://schemas.openxmlformats.org/officeDocument/2006/relationships/image" Target="../media/image5.png"/><Relationship Id="rId24" Type="http://schemas.openxmlformats.org/officeDocument/2006/relationships/hyperlink" Target="https://www.credly.com/earner/earned/badge/3c96da23-4fee-4393-ab92-b9c213059710" TargetMode="External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4.svg"/><Relationship Id="rId19" Type="http://schemas.openxmlformats.org/officeDocument/2006/relationships/image" Target="../media/image11.png"/><Relationship Id="rId4" Type="http://schemas.openxmlformats.org/officeDocument/2006/relationships/hyperlink" Target="https://www.linkedin.com/in/cenzwong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enzwong.github.io/CV" TargetMode="External"/><Relationship Id="rId13" Type="http://schemas.openxmlformats.org/officeDocument/2006/relationships/image" Target="../media/image7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dbb15fa0-4312-4fa0-88fe-dfd456be6ee5/linked_in?t=rnaiho" TargetMode="External"/><Relationship Id="rId3" Type="http://schemas.openxmlformats.org/officeDocument/2006/relationships/hyperlink" Target="mailto:cenz@engineer.com" TargetMode="External"/><Relationship Id="rId21" Type="http://schemas.openxmlformats.org/officeDocument/2006/relationships/image" Target="../media/image12.png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enzwong.github.io/?who=pdf" TargetMode="External"/><Relationship Id="rId11" Type="http://schemas.openxmlformats.org/officeDocument/2006/relationships/image" Target="../media/image5.png"/><Relationship Id="rId24" Type="http://schemas.openxmlformats.org/officeDocument/2006/relationships/hyperlink" Target="https://www.credly.com/earner/earned/badge/3c96da23-4fee-4393-ab92-b9c213059710" TargetMode="External"/><Relationship Id="rId32" Type="http://schemas.openxmlformats.org/officeDocument/2006/relationships/image" Target="../media/image19.svg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4.svg"/><Relationship Id="rId19" Type="http://schemas.openxmlformats.org/officeDocument/2006/relationships/image" Target="../media/image11.png"/><Relationship Id="rId31" Type="http://schemas.openxmlformats.org/officeDocument/2006/relationships/image" Target="../media/image18.png"/><Relationship Id="rId4" Type="http://schemas.openxmlformats.org/officeDocument/2006/relationships/hyperlink" Target="https://www.linkedin.com/in/cenzwong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40483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367602" y="2425714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</a:t>
                      </a:r>
                      <a:r>
                        <a:rPr lang="en-US" altLang="zh-HK" sz="1100" dirty="0" err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21-Apr-23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A4B3A08-7E27-471B-BA84-75F7AA6EFD6C}"/>
              </a:ext>
            </a:extLst>
          </p:cNvPr>
          <p:cNvGrpSpPr/>
          <p:nvPr/>
        </p:nvGrpSpPr>
        <p:grpSpPr>
          <a:xfrm>
            <a:off x="2295043" y="158223"/>
            <a:ext cx="4414470" cy="2806012"/>
            <a:chOff x="2300927" y="123909"/>
            <a:chExt cx="4414470" cy="28060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D4F1B2-19D9-4290-B304-2016F98DA8F0}"/>
                </a:ext>
              </a:extLst>
            </p:cNvPr>
            <p:cNvGrpSpPr/>
            <p:nvPr/>
          </p:nvGrpSpPr>
          <p:grpSpPr>
            <a:xfrm>
              <a:off x="2300927" y="255406"/>
              <a:ext cx="4414470" cy="2674515"/>
              <a:chOff x="2288510" y="47322"/>
              <a:chExt cx="4882334" cy="267451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0E5DEA-CAAE-4FE2-AF5E-9D65B30C2992}"/>
                  </a:ext>
                </a:extLst>
              </p:cNvPr>
              <p:cNvSpPr txBox="1"/>
              <p:nvPr/>
            </p:nvSpPr>
            <p:spPr>
              <a:xfrm>
                <a:off x="2288510" y="47322"/>
                <a:ext cx="4882334" cy="2674515"/>
              </a:xfrm>
              <a:custGeom>
                <a:avLst/>
                <a:gdLst>
                  <a:gd name="connsiteX0" fmla="*/ 0 w 4882334"/>
                  <a:gd name="connsiteY0" fmla="*/ 0 h 2674515"/>
                  <a:gd name="connsiteX1" fmla="*/ 599830 w 4882334"/>
                  <a:gd name="connsiteY1" fmla="*/ 0 h 2674515"/>
                  <a:gd name="connsiteX2" fmla="*/ 1394953 w 4882334"/>
                  <a:gd name="connsiteY2" fmla="*/ 0 h 2674515"/>
                  <a:gd name="connsiteX3" fmla="*/ 2190076 w 4882334"/>
                  <a:gd name="connsiteY3" fmla="*/ 0 h 2674515"/>
                  <a:gd name="connsiteX4" fmla="*/ 2838728 w 4882334"/>
                  <a:gd name="connsiteY4" fmla="*/ 0 h 2674515"/>
                  <a:gd name="connsiteX5" fmla="*/ 3633851 w 4882334"/>
                  <a:gd name="connsiteY5" fmla="*/ 0 h 2674515"/>
                  <a:gd name="connsiteX6" fmla="*/ 4882334 w 4882334"/>
                  <a:gd name="connsiteY6" fmla="*/ 0 h 2674515"/>
                  <a:gd name="connsiteX7" fmla="*/ 4882334 w 4882334"/>
                  <a:gd name="connsiteY7" fmla="*/ 722119 h 2674515"/>
                  <a:gd name="connsiteX8" fmla="*/ 4882334 w 4882334"/>
                  <a:gd name="connsiteY8" fmla="*/ 1444238 h 2674515"/>
                  <a:gd name="connsiteX9" fmla="*/ 4882334 w 4882334"/>
                  <a:gd name="connsiteY9" fmla="*/ 2032631 h 2674515"/>
                  <a:gd name="connsiteX10" fmla="*/ 4882334 w 4882334"/>
                  <a:gd name="connsiteY10" fmla="*/ 2674515 h 2674515"/>
                  <a:gd name="connsiteX11" fmla="*/ 4331328 w 4882334"/>
                  <a:gd name="connsiteY11" fmla="*/ 2674515 h 2674515"/>
                  <a:gd name="connsiteX12" fmla="*/ 3536205 w 4882334"/>
                  <a:gd name="connsiteY12" fmla="*/ 2674515 h 2674515"/>
                  <a:gd name="connsiteX13" fmla="*/ 2887552 w 4882334"/>
                  <a:gd name="connsiteY13" fmla="*/ 2674515 h 2674515"/>
                  <a:gd name="connsiteX14" fmla="*/ 2336546 w 4882334"/>
                  <a:gd name="connsiteY14" fmla="*/ 2674515 h 2674515"/>
                  <a:gd name="connsiteX15" fmla="*/ 1541423 w 4882334"/>
                  <a:gd name="connsiteY15" fmla="*/ 2674515 h 2674515"/>
                  <a:gd name="connsiteX16" fmla="*/ 746300 w 4882334"/>
                  <a:gd name="connsiteY16" fmla="*/ 2674515 h 2674515"/>
                  <a:gd name="connsiteX17" fmla="*/ 0 w 4882334"/>
                  <a:gd name="connsiteY17" fmla="*/ 2674515 h 2674515"/>
                  <a:gd name="connsiteX18" fmla="*/ 0 w 4882334"/>
                  <a:gd name="connsiteY18" fmla="*/ 1979141 h 2674515"/>
                  <a:gd name="connsiteX19" fmla="*/ 0 w 4882334"/>
                  <a:gd name="connsiteY19" fmla="*/ 1283767 h 2674515"/>
                  <a:gd name="connsiteX20" fmla="*/ 0 w 4882334"/>
                  <a:gd name="connsiteY20" fmla="*/ 0 h 2674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882334" h="2674515" extrusionOk="0">
                    <a:moveTo>
                      <a:pt x="0" y="0"/>
                    </a:moveTo>
                    <a:cubicBezTo>
                      <a:pt x="296734" y="-17059"/>
                      <a:pt x="465372" y="-27331"/>
                      <a:pt x="599830" y="0"/>
                    </a:cubicBezTo>
                    <a:cubicBezTo>
                      <a:pt x="734288" y="27331"/>
                      <a:pt x="1124076" y="-19980"/>
                      <a:pt x="1394953" y="0"/>
                    </a:cubicBezTo>
                    <a:cubicBezTo>
                      <a:pt x="1665830" y="19980"/>
                      <a:pt x="1823039" y="-14598"/>
                      <a:pt x="2190076" y="0"/>
                    </a:cubicBezTo>
                    <a:cubicBezTo>
                      <a:pt x="2557113" y="14598"/>
                      <a:pt x="2689640" y="31586"/>
                      <a:pt x="2838728" y="0"/>
                    </a:cubicBezTo>
                    <a:cubicBezTo>
                      <a:pt x="2987816" y="-31586"/>
                      <a:pt x="3462987" y="-12106"/>
                      <a:pt x="3633851" y="0"/>
                    </a:cubicBezTo>
                    <a:cubicBezTo>
                      <a:pt x="3804715" y="12106"/>
                      <a:pt x="4488544" y="-29232"/>
                      <a:pt x="4882334" y="0"/>
                    </a:cubicBezTo>
                    <a:cubicBezTo>
                      <a:pt x="4886927" y="278684"/>
                      <a:pt x="4853225" y="562935"/>
                      <a:pt x="4882334" y="722119"/>
                    </a:cubicBezTo>
                    <a:cubicBezTo>
                      <a:pt x="4911443" y="881303"/>
                      <a:pt x="4910709" y="1256781"/>
                      <a:pt x="4882334" y="1444238"/>
                    </a:cubicBezTo>
                    <a:cubicBezTo>
                      <a:pt x="4853959" y="1631695"/>
                      <a:pt x="4854877" y="1852780"/>
                      <a:pt x="4882334" y="2032631"/>
                    </a:cubicBezTo>
                    <a:cubicBezTo>
                      <a:pt x="4909791" y="2212482"/>
                      <a:pt x="4900774" y="2500725"/>
                      <a:pt x="4882334" y="2674515"/>
                    </a:cubicBezTo>
                    <a:cubicBezTo>
                      <a:pt x="4691260" y="2676325"/>
                      <a:pt x="4555102" y="2655812"/>
                      <a:pt x="4331328" y="2674515"/>
                    </a:cubicBezTo>
                    <a:cubicBezTo>
                      <a:pt x="4107554" y="2693218"/>
                      <a:pt x="3914440" y="2661265"/>
                      <a:pt x="3536205" y="2674515"/>
                    </a:cubicBezTo>
                    <a:cubicBezTo>
                      <a:pt x="3157970" y="2687765"/>
                      <a:pt x="3203550" y="2678791"/>
                      <a:pt x="2887552" y="2674515"/>
                    </a:cubicBezTo>
                    <a:cubicBezTo>
                      <a:pt x="2571554" y="2670239"/>
                      <a:pt x="2588446" y="2664206"/>
                      <a:pt x="2336546" y="2674515"/>
                    </a:cubicBezTo>
                    <a:cubicBezTo>
                      <a:pt x="2084646" y="2684824"/>
                      <a:pt x="1802289" y="2651775"/>
                      <a:pt x="1541423" y="2674515"/>
                    </a:cubicBezTo>
                    <a:cubicBezTo>
                      <a:pt x="1280557" y="2697255"/>
                      <a:pt x="1068382" y="2660136"/>
                      <a:pt x="746300" y="2674515"/>
                    </a:cubicBezTo>
                    <a:cubicBezTo>
                      <a:pt x="424218" y="2688894"/>
                      <a:pt x="345037" y="2661443"/>
                      <a:pt x="0" y="2674515"/>
                    </a:cubicBezTo>
                    <a:cubicBezTo>
                      <a:pt x="34035" y="2339445"/>
                      <a:pt x="1547" y="2216375"/>
                      <a:pt x="0" y="1979141"/>
                    </a:cubicBezTo>
                    <a:cubicBezTo>
                      <a:pt x="-1547" y="1741907"/>
                      <a:pt x="18929" y="1490081"/>
                      <a:pt x="0" y="1283767"/>
                    </a:cubicBezTo>
                    <a:cubicBezTo>
                      <a:pt x="-18929" y="1077453"/>
                      <a:pt x="-57205" y="319967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29493527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1200" dirty="0"/>
                  <a:t>The Hong Kong University of Science and Technology   [2020 – 2022]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100" i="1" dirty="0"/>
                  <a:t>MSc in Big Data Technology, [GGPA </a:t>
                </a:r>
                <a:r>
                  <a:rPr lang="en-US" altLang="zh-TW" sz="1100" i="1" dirty="0"/>
                  <a:t>:</a:t>
                </a:r>
                <a:r>
                  <a:rPr lang="en-US" sz="1100" i="1" dirty="0"/>
                  <a:t> 3.27]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Distributed Computing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Time Series Analysis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Machine Learning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200" dirty="0"/>
                  <a:t>The Hong Kong Polytechnic University 		    [2015 – 2020]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100" i="1" dirty="0"/>
                  <a:t>BEng(Hons) in Electronic and Information Engineering, [WGPA </a:t>
                </a:r>
                <a:r>
                  <a:rPr lang="en-US" altLang="zh-TW" sz="1100" i="1" dirty="0"/>
                  <a:t>:</a:t>
                </a:r>
                <a:r>
                  <a:rPr lang="en-US" sz="1100" i="1" dirty="0"/>
                  <a:t> 3.42]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Circuit Analysis and </a:t>
                </a:r>
                <a:r>
                  <a:rPr lang="en-US" altLang="zh-HK" sz="1100" dirty="0"/>
                  <a:t>Logic Design</a:t>
                </a:r>
                <a:endParaRPr lang="en-US" sz="1100" dirty="0"/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Embedded System Programming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Machine Learning and IoT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4F21F1-D6B4-4C37-B691-7DB5B64CFC29}"/>
                  </a:ext>
                </a:extLst>
              </p:cNvPr>
              <p:cNvSpPr/>
              <p:nvPr/>
            </p:nvSpPr>
            <p:spPr>
              <a:xfrm>
                <a:off x="4674977" y="1890942"/>
                <a:ext cx="2357821" cy="573940"/>
              </a:xfrm>
              <a:custGeom>
                <a:avLst/>
                <a:gdLst>
                  <a:gd name="connsiteX0" fmla="*/ 0 w 2357821"/>
                  <a:gd name="connsiteY0" fmla="*/ 0 h 573940"/>
                  <a:gd name="connsiteX1" fmla="*/ 636612 w 2357821"/>
                  <a:gd name="connsiteY1" fmla="*/ 0 h 573940"/>
                  <a:gd name="connsiteX2" fmla="*/ 1155332 w 2357821"/>
                  <a:gd name="connsiteY2" fmla="*/ 0 h 573940"/>
                  <a:gd name="connsiteX3" fmla="*/ 1674053 w 2357821"/>
                  <a:gd name="connsiteY3" fmla="*/ 0 h 573940"/>
                  <a:gd name="connsiteX4" fmla="*/ 2357821 w 2357821"/>
                  <a:gd name="connsiteY4" fmla="*/ 0 h 573940"/>
                  <a:gd name="connsiteX5" fmla="*/ 2357821 w 2357821"/>
                  <a:gd name="connsiteY5" fmla="*/ 573940 h 573940"/>
                  <a:gd name="connsiteX6" fmla="*/ 1721209 w 2357821"/>
                  <a:gd name="connsiteY6" fmla="*/ 573940 h 573940"/>
                  <a:gd name="connsiteX7" fmla="*/ 1131754 w 2357821"/>
                  <a:gd name="connsiteY7" fmla="*/ 573940 h 573940"/>
                  <a:gd name="connsiteX8" fmla="*/ 542299 w 2357821"/>
                  <a:gd name="connsiteY8" fmla="*/ 573940 h 573940"/>
                  <a:gd name="connsiteX9" fmla="*/ 0 w 2357821"/>
                  <a:gd name="connsiteY9" fmla="*/ 573940 h 573940"/>
                  <a:gd name="connsiteX10" fmla="*/ 0 w 2357821"/>
                  <a:gd name="connsiteY10" fmla="*/ 0 h 57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7821" h="573940" fill="none" extrusionOk="0">
                    <a:moveTo>
                      <a:pt x="0" y="0"/>
                    </a:moveTo>
                    <a:cubicBezTo>
                      <a:pt x="216125" y="9233"/>
                      <a:pt x="422472" y="-30396"/>
                      <a:pt x="636612" y="0"/>
                    </a:cubicBezTo>
                    <a:cubicBezTo>
                      <a:pt x="850752" y="30396"/>
                      <a:pt x="936192" y="-17334"/>
                      <a:pt x="1155332" y="0"/>
                    </a:cubicBezTo>
                    <a:cubicBezTo>
                      <a:pt x="1374472" y="17334"/>
                      <a:pt x="1415347" y="-24323"/>
                      <a:pt x="1674053" y="0"/>
                    </a:cubicBezTo>
                    <a:cubicBezTo>
                      <a:pt x="1932759" y="24323"/>
                      <a:pt x="2162420" y="-7063"/>
                      <a:pt x="2357821" y="0"/>
                    </a:cubicBezTo>
                    <a:cubicBezTo>
                      <a:pt x="2338926" y="239364"/>
                      <a:pt x="2371294" y="368303"/>
                      <a:pt x="2357821" y="573940"/>
                    </a:cubicBezTo>
                    <a:cubicBezTo>
                      <a:pt x="2058898" y="595845"/>
                      <a:pt x="1892879" y="592049"/>
                      <a:pt x="1721209" y="573940"/>
                    </a:cubicBezTo>
                    <a:cubicBezTo>
                      <a:pt x="1549539" y="555831"/>
                      <a:pt x="1339504" y="589834"/>
                      <a:pt x="1131754" y="573940"/>
                    </a:cubicBezTo>
                    <a:cubicBezTo>
                      <a:pt x="924005" y="558046"/>
                      <a:pt x="814979" y="584423"/>
                      <a:pt x="542299" y="573940"/>
                    </a:cubicBezTo>
                    <a:cubicBezTo>
                      <a:pt x="269620" y="563457"/>
                      <a:pt x="146519" y="549510"/>
                      <a:pt x="0" y="573940"/>
                    </a:cubicBezTo>
                    <a:cubicBezTo>
                      <a:pt x="-10685" y="421541"/>
                      <a:pt x="-17274" y="214652"/>
                      <a:pt x="0" y="0"/>
                    </a:cubicBezTo>
                    <a:close/>
                  </a:path>
                  <a:path w="2357821" h="573940" stroke="0" extrusionOk="0">
                    <a:moveTo>
                      <a:pt x="0" y="0"/>
                    </a:moveTo>
                    <a:cubicBezTo>
                      <a:pt x="172713" y="23426"/>
                      <a:pt x="381412" y="-23858"/>
                      <a:pt x="518721" y="0"/>
                    </a:cubicBezTo>
                    <a:cubicBezTo>
                      <a:pt x="656030" y="23858"/>
                      <a:pt x="977755" y="25388"/>
                      <a:pt x="1155332" y="0"/>
                    </a:cubicBezTo>
                    <a:cubicBezTo>
                      <a:pt x="1332909" y="-25388"/>
                      <a:pt x="1459683" y="-22756"/>
                      <a:pt x="1697631" y="0"/>
                    </a:cubicBezTo>
                    <a:cubicBezTo>
                      <a:pt x="1935579" y="22756"/>
                      <a:pt x="2189641" y="32289"/>
                      <a:pt x="2357821" y="0"/>
                    </a:cubicBezTo>
                    <a:cubicBezTo>
                      <a:pt x="2358237" y="246215"/>
                      <a:pt x="2337306" y="322811"/>
                      <a:pt x="2357821" y="573940"/>
                    </a:cubicBezTo>
                    <a:cubicBezTo>
                      <a:pt x="2065842" y="561512"/>
                      <a:pt x="2020789" y="564029"/>
                      <a:pt x="1768366" y="573940"/>
                    </a:cubicBezTo>
                    <a:cubicBezTo>
                      <a:pt x="1515944" y="583851"/>
                      <a:pt x="1379165" y="597062"/>
                      <a:pt x="1178911" y="573940"/>
                    </a:cubicBezTo>
                    <a:cubicBezTo>
                      <a:pt x="978658" y="550818"/>
                      <a:pt x="746999" y="571067"/>
                      <a:pt x="636612" y="573940"/>
                    </a:cubicBezTo>
                    <a:cubicBezTo>
                      <a:pt x="526225" y="576813"/>
                      <a:pt x="132657" y="593639"/>
                      <a:pt x="0" y="573940"/>
                    </a:cubicBezTo>
                    <a:cubicBezTo>
                      <a:pt x="-21065" y="375961"/>
                      <a:pt x="21069" y="163745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220972698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Microcontroller System and Interface Design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4CB268C-6301-4D81-ADCC-A3F32CC56010}"/>
                  </a:ext>
                </a:extLst>
              </p:cNvPr>
              <p:cNvSpPr/>
              <p:nvPr/>
            </p:nvSpPr>
            <p:spPr>
              <a:xfrm>
                <a:off x="4700854" y="616234"/>
                <a:ext cx="2357821" cy="827855"/>
              </a:xfrm>
              <a:custGeom>
                <a:avLst/>
                <a:gdLst>
                  <a:gd name="connsiteX0" fmla="*/ 0 w 2357821"/>
                  <a:gd name="connsiteY0" fmla="*/ 0 h 827855"/>
                  <a:gd name="connsiteX1" fmla="*/ 613033 w 2357821"/>
                  <a:gd name="connsiteY1" fmla="*/ 0 h 827855"/>
                  <a:gd name="connsiteX2" fmla="*/ 1226067 w 2357821"/>
                  <a:gd name="connsiteY2" fmla="*/ 0 h 827855"/>
                  <a:gd name="connsiteX3" fmla="*/ 1815522 w 2357821"/>
                  <a:gd name="connsiteY3" fmla="*/ 0 h 827855"/>
                  <a:gd name="connsiteX4" fmla="*/ 2357821 w 2357821"/>
                  <a:gd name="connsiteY4" fmla="*/ 0 h 827855"/>
                  <a:gd name="connsiteX5" fmla="*/ 2357821 w 2357821"/>
                  <a:gd name="connsiteY5" fmla="*/ 413928 h 827855"/>
                  <a:gd name="connsiteX6" fmla="*/ 2357821 w 2357821"/>
                  <a:gd name="connsiteY6" fmla="*/ 827855 h 827855"/>
                  <a:gd name="connsiteX7" fmla="*/ 1815522 w 2357821"/>
                  <a:gd name="connsiteY7" fmla="*/ 827855 h 827855"/>
                  <a:gd name="connsiteX8" fmla="*/ 1178911 w 2357821"/>
                  <a:gd name="connsiteY8" fmla="*/ 827855 h 827855"/>
                  <a:gd name="connsiteX9" fmla="*/ 613033 w 2357821"/>
                  <a:gd name="connsiteY9" fmla="*/ 827855 h 827855"/>
                  <a:gd name="connsiteX10" fmla="*/ 0 w 2357821"/>
                  <a:gd name="connsiteY10" fmla="*/ 827855 h 827855"/>
                  <a:gd name="connsiteX11" fmla="*/ 0 w 2357821"/>
                  <a:gd name="connsiteY11" fmla="*/ 397370 h 827855"/>
                  <a:gd name="connsiteX12" fmla="*/ 0 w 2357821"/>
                  <a:gd name="connsiteY12" fmla="*/ 0 h 827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7821" h="827855" fill="none" extrusionOk="0">
                    <a:moveTo>
                      <a:pt x="0" y="0"/>
                    </a:moveTo>
                    <a:cubicBezTo>
                      <a:pt x="277480" y="12801"/>
                      <a:pt x="343678" y="-6899"/>
                      <a:pt x="613033" y="0"/>
                    </a:cubicBezTo>
                    <a:cubicBezTo>
                      <a:pt x="882388" y="6899"/>
                      <a:pt x="1038755" y="16723"/>
                      <a:pt x="1226067" y="0"/>
                    </a:cubicBezTo>
                    <a:cubicBezTo>
                      <a:pt x="1413379" y="-16723"/>
                      <a:pt x="1692083" y="-7507"/>
                      <a:pt x="1815522" y="0"/>
                    </a:cubicBezTo>
                    <a:cubicBezTo>
                      <a:pt x="1938962" y="7507"/>
                      <a:pt x="2182766" y="-14404"/>
                      <a:pt x="2357821" y="0"/>
                    </a:cubicBezTo>
                    <a:cubicBezTo>
                      <a:pt x="2363020" y="182091"/>
                      <a:pt x="2364802" y="216157"/>
                      <a:pt x="2357821" y="413928"/>
                    </a:cubicBezTo>
                    <a:cubicBezTo>
                      <a:pt x="2350840" y="611699"/>
                      <a:pt x="2357227" y="641906"/>
                      <a:pt x="2357821" y="827855"/>
                    </a:cubicBezTo>
                    <a:cubicBezTo>
                      <a:pt x="2087987" y="840229"/>
                      <a:pt x="2059624" y="839414"/>
                      <a:pt x="1815522" y="827855"/>
                    </a:cubicBezTo>
                    <a:cubicBezTo>
                      <a:pt x="1571420" y="816296"/>
                      <a:pt x="1425958" y="808871"/>
                      <a:pt x="1178911" y="827855"/>
                    </a:cubicBezTo>
                    <a:cubicBezTo>
                      <a:pt x="931864" y="846839"/>
                      <a:pt x="871632" y="816281"/>
                      <a:pt x="613033" y="827855"/>
                    </a:cubicBezTo>
                    <a:cubicBezTo>
                      <a:pt x="354434" y="839429"/>
                      <a:pt x="184914" y="849963"/>
                      <a:pt x="0" y="827855"/>
                    </a:cubicBezTo>
                    <a:cubicBezTo>
                      <a:pt x="-735" y="688863"/>
                      <a:pt x="20282" y="589248"/>
                      <a:pt x="0" y="397370"/>
                    </a:cubicBezTo>
                    <a:cubicBezTo>
                      <a:pt x="-20282" y="205492"/>
                      <a:pt x="14467" y="94542"/>
                      <a:pt x="0" y="0"/>
                    </a:cubicBezTo>
                    <a:close/>
                  </a:path>
                  <a:path w="2357821" h="827855" stroke="0" extrusionOk="0">
                    <a:moveTo>
                      <a:pt x="0" y="0"/>
                    </a:moveTo>
                    <a:cubicBezTo>
                      <a:pt x="240659" y="6445"/>
                      <a:pt x="386357" y="6965"/>
                      <a:pt x="565877" y="0"/>
                    </a:cubicBezTo>
                    <a:cubicBezTo>
                      <a:pt x="745397" y="-6965"/>
                      <a:pt x="1008436" y="23492"/>
                      <a:pt x="1178911" y="0"/>
                    </a:cubicBezTo>
                    <a:cubicBezTo>
                      <a:pt x="1349386" y="-23492"/>
                      <a:pt x="1568955" y="-22823"/>
                      <a:pt x="1721209" y="0"/>
                    </a:cubicBezTo>
                    <a:cubicBezTo>
                      <a:pt x="1873463" y="22823"/>
                      <a:pt x="2080782" y="-1573"/>
                      <a:pt x="2357821" y="0"/>
                    </a:cubicBezTo>
                    <a:cubicBezTo>
                      <a:pt x="2344327" y="113396"/>
                      <a:pt x="2365687" y="307965"/>
                      <a:pt x="2357821" y="430485"/>
                    </a:cubicBezTo>
                    <a:cubicBezTo>
                      <a:pt x="2349955" y="553006"/>
                      <a:pt x="2361934" y="676822"/>
                      <a:pt x="2357821" y="827855"/>
                    </a:cubicBezTo>
                    <a:cubicBezTo>
                      <a:pt x="2176511" y="807494"/>
                      <a:pt x="2088802" y="812650"/>
                      <a:pt x="1839100" y="827855"/>
                    </a:cubicBezTo>
                    <a:cubicBezTo>
                      <a:pt x="1589398" y="843060"/>
                      <a:pt x="1536349" y="810061"/>
                      <a:pt x="1296802" y="827855"/>
                    </a:cubicBezTo>
                    <a:cubicBezTo>
                      <a:pt x="1057255" y="845649"/>
                      <a:pt x="890287" y="839702"/>
                      <a:pt x="754503" y="827855"/>
                    </a:cubicBezTo>
                    <a:cubicBezTo>
                      <a:pt x="618719" y="816008"/>
                      <a:pt x="199254" y="794665"/>
                      <a:pt x="0" y="827855"/>
                    </a:cubicBezTo>
                    <a:cubicBezTo>
                      <a:pt x="-18808" y="672269"/>
                      <a:pt x="13568" y="513531"/>
                      <a:pt x="0" y="430485"/>
                    </a:cubicBezTo>
                    <a:cubicBezTo>
                      <a:pt x="-13568" y="347439"/>
                      <a:pt x="-13315" y="146511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316842430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Data Analytics Techniques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Parallel Computing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Graph Analytics 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7B3F5B-FDCE-46EB-B574-288AD4C330C0}"/>
                </a:ext>
              </a:extLst>
            </p:cNvPr>
            <p:cNvSpPr txBox="1"/>
            <p:nvPr/>
          </p:nvSpPr>
          <p:spPr>
            <a:xfrm>
              <a:off x="4154391" y="123909"/>
              <a:ext cx="88998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EDUCATION</a:t>
              </a:r>
              <a:endParaRPr lang="en-GB" sz="1100" b="1" i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08541D-453C-4277-B583-1FB7564C4C42}"/>
              </a:ext>
            </a:extLst>
          </p:cNvPr>
          <p:cNvGrpSpPr/>
          <p:nvPr/>
        </p:nvGrpSpPr>
        <p:grpSpPr>
          <a:xfrm>
            <a:off x="2300927" y="3044862"/>
            <a:ext cx="4414469" cy="1578826"/>
            <a:chOff x="2300927" y="2762521"/>
            <a:chExt cx="4414469" cy="15788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C65147-49CF-4A79-A488-557E49ADCB04}"/>
                </a:ext>
              </a:extLst>
            </p:cNvPr>
            <p:cNvSpPr/>
            <p:nvPr/>
          </p:nvSpPr>
          <p:spPr>
            <a:xfrm>
              <a:off x="2300927" y="2892617"/>
              <a:ext cx="4414469" cy="1448730"/>
            </a:xfrm>
            <a:custGeom>
              <a:avLst/>
              <a:gdLst>
                <a:gd name="connsiteX0" fmla="*/ 0 w 4414469"/>
                <a:gd name="connsiteY0" fmla="*/ 0 h 1448730"/>
                <a:gd name="connsiteX1" fmla="*/ 498204 w 4414469"/>
                <a:gd name="connsiteY1" fmla="*/ 0 h 1448730"/>
                <a:gd name="connsiteX2" fmla="*/ 1128843 w 4414469"/>
                <a:gd name="connsiteY2" fmla="*/ 0 h 1448730"/>
                <a:gd name="connsiteX3" fmla="*/ 1715337 w 4414469"/>
                <a:gd name="connsiteY3" fmla="*/ 0 h 1448730"/>
                <a:gd name="connsiteX4" fmla="*/ 2390120 w 4414469"/>
                <a:gd name="connsiteY4" fmla="*/ 0 h 1448730"/>
                <a:gd name="connsiteX5" fmla="*/ 2888324 w 4414469"/>
                <a:gd name="connsiteY5" fmla="*/ 0 h 1448730"/>
                <a:gd name="connsiteX6" fmla="*/ 3518962 w 4414469"/>
                <a:gd name="connsiteY6" fmla="*/ 0 h 1448730"/>
                <a:gd name="connsiteX7" fmla="*/ 4414469 w 4414469"/>
                <a:gd name="connsiteY7" fmla="*/ 0 h 1448730"/>
                <a:gd name="connsiteX8" fmla="*/ 4414469 w 4414469"/>
                <a:gd name="connsiteY8" fmla="*/ 497397 h 1448730"/>
                <a:gd name="connsiteX9" fmla="*/ 4414469 w 4414469"/>
                <a:gd name="connsiteY9" fmla="*/ 951333 h 1448730"/>
                <a:gd name="connsiteX10" fmla="*/ 4414469 w 4414469"/>
                <a:gd name="connsiteY10" fmla="*/ 1448730 h 1448730"/>
                <a:gd name="connsiteX11" fmla="*/ 3827975 w 4414469"/>
                <a:gd name="connsiteY11" fmla="*/ 1448730 h 1448730"/>
                <a:gd name="connsiteX12" fmla="*/ 3329771 w 4414469"/>
                <a:gd name="connsiteY12" fmla="*/ 1448730 h 1448730"/>
                <a:gd name="connsiteX13" fmla="*/ 2787422 w 4414469"/>
                <a:gd name="connsiteY13" fmla="*/ 1448730 h 1448730"/>
                <a:gd name="connsiteX14" fmla="*/ 2068494 w 4414469"/>
                <a:gd name="connsiteY14" fmla="*/ 1448730 h 1448730"/>
                <a:gd name="connsiteX15" fmla="*/ 1570290 w 4414469"/>
                <a:gd name="connsiteY15" fmla="*/ 1448730 h 1448730"/>
                <a:gd name="connsiteX16" fmla="*/ 895507 w 4414469"/>
                <a:gd name="connsiteY16" fmla="*/ 1448730 h 1448730"/>
                <a:gd name="connsiteX17" fmla="*/ 0 w 4414469"/>
                <a:gd name="connsiteY17" fmla="*/ 1448730 h 1448730"/>
                <a:gd name="connsiteX18" fmla="*/ 0 w 4414469"/>
                <a:gd name="connsiteY18" fmla="*/ 936845 h 1448730"/>
                <a:gd name="connsiteX19" fmla="*/ 0 w 4414469"/>
                <a:gd name="connsiteY19" fmla="*/ 497397 h 1448730"/>
                <a:gd name="connsiteX20" fmla="*/ 0 w 4414469"/>
                <a:gd name="connsiteY20" fmla="*/ 0 h 144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14469" h="1448730" fill="none" extrusionOk="0">
                  <a:moveTo>
                    <a:pt x="0" y="0"/>
                  </a:moveTo>
                  <a:cubicBezTo>
                    <a:pt x="112732" y="19956"/>
                    <a:pt x="300202" y="-6395"/>
                    <a:pt x="498204" y="0"/>
                  </a:cubicBezTo>
                  <a:cubicBezTo>
                    <a:pt x="696206" y="6395"/>
                    <a:pt x="851152" y="5897"/>
                    <a:pt x="1128843" y="0"/>
                  </a:cubicBezTo>
                  <a:cubicBezTo>
                    <a:pt x="1406534" y="-5897"/>
                    <a:pt x="1569602" y="22009"/>
                    <a:pt x="1715337" y="0"/>
                  </a:cubicBezTo>
                  <a:cubicBezTo>
                    <a:pt x="1861072" y="-22009"/>
                    <a:pt x="2098705" y="25631"/>
                    <a:pt x="2390120" y="0"/>
                  </a:cubicBezTo>
                  <a:cubicBezTo>
                    <a:pt x="2681535" y="-25631"/>
                    <a:pt x="2652810" y="15562"/>
                    <a:pt x="2888324" y="0"/>
                  </a:cubicBezTo>
                  <a:cubicBezTo>
                    <a:pt x="3123838" y="-15562"/>
                    <a:pt x="3222723" y="-12156"/>
                    <a:pt x="3518962" y="0"/>
                  </a:cubicBezTo>
                  <a:cubicBezTo>
                    <a:pt x="3815201" y="12156"/>
                    <a:pt x="4065783" y="19013"/>
                    <a:pt x="4414469" y="0"/>
                  </a:cubicBezTo>
                  <a:cubicBezTo>
                    <a:pt x="4428538" y="232394"/>
                    <a:pt x="4417906" y="324438"/>
                    <a:pt x="4414469" y="497397"/>
                  </a:cubicBezTo>
                  <a:cubicBezTo>
                    <a:pt x="4411032" y="670356"/>
                    <a:pt x="4395185" y="830490"/>
                    <a:pt x="4414469" y="951333"/>
                  </a:cubicBezTo>
                  <a:cubicBezTo>
                    <a:pt x="4433753" y="1072176"/>
                    <a:pt x="4432408" y="1269557"/>
                    <a:pt x="4414469" y="1448730"/>
                  </a:cubicBezTo>
                  <a:cubicBezTo>
                    <a:pt x="4167486" y="1470838"/>
                    <a:pt x="3996189" y="1442818"/>
                    <a:pt x="3827975" y="1448730"/>
                  </a:cubicBezTo>
                  <a:cubicBezTo>
                    <a:pt x="3659761" y="1454642"/>
                    <a:pt x="3487763" y="1437602"/>
                    <a:pt x="3329771" y="1448730"/>
                  </a:cubicBezTo>
                  <a:cubicBezTo>
                    <a:pt x="3171779" y="1459858"/>
                    <a:pt x="3011666" y="1448619"/>
                    <a:pt x="2787422" y="1448730"/>
                  </a:cubicBezTo>
                  <a:cubicBezTo>
                    <a:pt x="2563178" y="1448841"/>
                    <a:pt x="2249598" y="1458218"/>
                    <a:pt x="2068494" y="1448730"/>
                  </a:cubicBezTo>
                  <a:cubicBezTo>
                    <a:pt x="1887390" y="1439242"/>
                    <a:pt x="1691705" y="1443145"/>
                    <a:pt x="1570290" y="1448730"/>
                  </a:cubicBezTo>
                  <a:cubicBezTo>
                    <a:pt x="1448875" y="1454315"/>
                    <a:pt x="1083321" y="1472943"/>
                    <a:pt x="895507" y="1448730"/>
                  </a:cubicBezTo>
                  <a:cubicBezTo>
                    <a:pt x="707693" y="1424517"/>
                    <a:pt x="210456" y="1477977"/>
                    <a:pt x="0" y="1448730"/>
                  </a:cubicBezTo>
                  <a:cubicBezTo>
                    <a:pt x="-11444" y="1240829"/>
                    <a:pt x="-16490" y="1111716"/>
                    <a:pt x="0" y="936845"/>
                  </a:cubicBezTo>
                  <a:cubicBezTo>
                    <a:pt x="16490" y="761974"/>
                    <a:pt x="-15583" y="656946"/>
                    <a:pt x="0" y="497397"/>
                  </a:cubicBezTo>
                  <a:cubicBezTo>
                    <a:pt x="15583" y="337848"/>
                    <a:pt x="19924" y="218923"/>
                    <a:pt x="0" y="0"/>
                  </a:cubicBezTo>
                  <a:close/>
                </a:path>
                <a:path w="4414469" h="1448730" stroke="0" extrusionOk="0">
                  <a:moveTo>
                    <a:pt x="0" y="0"/>
                  </a:moveTo>
                  <a:cubicBezTo>
                    <a:pt x="239555" y="-11564"/>
                    <a:pt x="407514" y="-7732"/>
                    <a:pt x="674783" y="0"/>
                  </a:cubicBezTo>
                  <a:cubicBezTo>
                    <a:pt x="942052" y="7732"/>
                    <a:pt x="1040650" y="9074"/>
                    <a:pt x="1172987" y="0"/>
                  </a:cubicBezTo>
                  <a:cubicBezTo>
                    <a:pt x="1305324" y="-9074"/>
                    <a:pt x="1451638" y="16530"/>
                    <a:pt x="1715337" y="0"/>
                  </a:cubicBezTo>
                  <a:cubicBezTo>
                    <a:pt x="1979036" y="-16530"/>
                    <a:pt x="2141310" y="23048"/>
                    <a:pt x="2434264" y="0"/>
                  </a:cubicBezTo>
                  <a:cubicBezTo>
                    <a:pt x="2727218" y="-23048"/>
                    <a:pt x="2905820" y="-28213"/>
                    <a:pt x="3153192" y="0"/>
                  </a:cubicBezTo>
                  <a:cubicBezTo>
                    <a:pt x="3400564" y="28213"/>
                    <a:pt x="3598287" y="17593"/>
                    <a:pt x="3827975" y="0"/>
                  </a:cubicBezTo>
                  <a:cubicBezTo>
                    <a:pt x="4057663" y="-17593"/>
                    <a:pt x="4157938" y="-16593"/>
                    <a:pt x="4414469" y="0"/>
                  </a:cubicBezTo>
                  <a:cubicBezTo>
                    <a:pt x="4399813" y="232954"/>
                    <a:pt x="4428612" y="257690"/>
                    <a:pt x="4414469" y="482910"/>
                  </a:cubicBezTo>
                  <a:cubicBezTo>
                    <a:pt x="4400327" y="708130"/>
                    <a:pt x="4434766" y="812426"/>
                    <a:pt x="4414469" y="936845"/>
                  </a:cubicBezTo>
                  <a:cubicBezTo>
                    <a:pt x="4394172" y="1061264"/>
                    <a:pt x="4411950" y="1251990"/>
                    <a:pt x="4414469" y="1448730"/>
                  </a:cubicBezTo>
                  <a:cubicBezTo>
                    <a:pt x="4084256" y="1451970"/>
                    <a:pt x="4020013" y="1479051"/>
                    <a:pt x="3739686" y="1448730"/>
                  </a:cubicBezTo>
                  <a:cubicBezTo>
                    <a:pt x="3459359" y="1418409"/>
                    <a:pt x="3305765" y="1448459"/>
                    <a:pt x="3064903" y="1448730"/>
                  </a:cubicBezTo>
                  <a:cubicBezTo>
                    <a:pt x="2824041" y="1449001"/>
                    <a:pt x="2697863" y="1452347"/>
                    <a:pt x="2478409" y="1448730"/>
                  </a:cubicBezTo>
                  <a:cubicBezTo>
                    <a:pt x="2258955" y="1445113"/>
                    <a:pt x="1973965" y="1447013"/>
                    <a:pt x="1847771" y="1448730"/>
                  </a:cubicBezTo>
                  <a:cubicBezTo>
                    <a:pt x="1721577" y="1450447"/>
                    <a:pt x="1499660" y="1459387"/>
                    <a:pt x="1261277" y="1448730"/>
                  </a:cubicBezTo>
                  <a:cubicBezTo>
                    <a:pt x="1022894" y="1438073"/>
                    <a:pt x="721602" y="1462969"/>
                    <a:pt x="586494" y="1448730"/>
                  </a:cubicBezTo>
                  <a:cubicBezTo>
                    <a:pt x="451386" y="1434491"/>
                    <a:pt x="140233" y="1441392"/>
                    <a:pt x="0" y="1448730"/>
                  </a:cubicBezTo>
                  <a:cubicBezTo>
                    <a:pt x="17259" y="1192972"/>
                    <a:pt x="-15806" y="1153557"/>
                    <a:pt x="0" y="936845"/>
                  </a:cubicBezTo>
                  <a:cubicBezTo>
                    <a:pt x="15806" y="720134"/>
                    <a:pt x="-9559" y="592629"/>
                    <a:pt x="0" y="482910"/>
                  </a:cubicBezTo>
                  <a:cubicBezTo>
                    <a:pt x="9559" y="373191"/>
                    <a:pt x="-2589" y="157679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54863233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i="1" dirty="0"/>
                <a:t>Stack</a:t>
              </a:r>
              <a:r>
                <a:rPr lang="en-US" sz="1200" b="1" dirty="0"/>
                <a:t>:</a:t>
              </a:r>
              <a:r>
                <a:rPr lang="en-US" sz="1200" dirty="0"/>
                <a:t> </a:t>
              </a:r>
              <a:r>
                <a:rPr lang="en-US" sz="1200" i="1" dirty="0"/>
                <a:t>Skilled</a:t>
              </a:r>
              <a:r>
                <a:rPr lang="en-US" sz="1200" dirty="0"/>
                <a:t> in Python, Linux, C/C++, SQL;  </a:t>
              </a:r>
              <a:r>
                <a:rPr lang="en-US" sz="1200" i="1" dirty="0"/>
                <a:t>Experience</a:t>
              </a:r>
              <a:r>
                <a:rPr lang="en-US" sz="1200" dirty="0"/>
                <a:t> in Big Data Stack (Hadoop, Spark); </a:t>
              </a:r>
              <a:r>
                <a:rPr lang="en-US" sz="1200" i="1" dirty="0"/>
                <a:t>Experience</a:t>
              </a:r>
              <a:r>
                <a:rPr lang="en-US" sz="1200" dirty="0"/>
                <a:t> in Container Technology (Docker, Kubernetes) ; </a:t>
              </a:r>
              <a:r>
                <a:rPr lang="en-US" sz="1200" i="1" dirty="0"/>
                <a:t>Experience</a:t>
              </a:r>
              <a:r>
                <a:rPr lang="en-US" sz="1200" dirty="0"/>
                <a:t> in Cloud (Azure, GCP, AWS, Databricks)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b="1" dirty="0"/>
                <a:t>Language: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Proficient</a:t>
              </a:r>
              <a:r>
                <a:rPr lang="en-US" sz="1200" dirty="0"/>
                <a:t> in Cantonese, Mandarin; </a:t>
              </a:r>
              <a:r>
                <a:rPr lang="en-US" sz="1200" i="1" dirty="0"/>
                <a:t>Good command of </a:t>
              </a:r>
              <a:r>
                <a:rPr lang="en-US" sz="1200" dirty="0"/>
                <a:t>English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AF457B-DBF7-432B-8C50-058633F5CFE7}"/>
                </a:ext>
              </a:extLst>
            </p:cNvPr>
            <p:cNvSpPr txBox="1"/>
            <p:nvPr/>
          </p:nvSpPr>
          <p:spPr>
            <a:xfrm>
              <a:off x="4232009" y="2762521"/>
              <a:ext cx="54854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SKILLS</a:t>
              </a:r>
              <a:endParaRPr lang="en-GB" sz="1100" b="1" i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197126" y="4773148"/>
            <a:ext cx="6463747" cy="4551311"/>
            <a:chOff x="245762" y="4355098"/>
            <a:chExt cx="6463747" cy="45513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245762" y="4485903"/>
              <a:ext cx="6463747" cy="4420506"/>
            </a:xfrm>
            <a:custGeom>
              <a:avLst/>
              <a:gdLst>
                <a:gd name="connsiteX0" fmla="*/ 0 w 6463747"/>
                <a:gd name="connsiteY0" fmla="*/ 0 h 4420506"/>
                <a:gd name="connsiteX1" fmla="*/ 517100 w 6463747"/>
                <a:gd name="connsiteY1" fmla="*/ 0 h 4420506"/>
                <a:gd name="connsiteX2" fmla="*/ 969562 w 6463747"/>
                <a:gd name="connsiteY2" fmla="*/ 0 h 4420506"/>
                <a:gd name="connsiteX3" fmla="*/ 1486662 w 6463747"/>
                <a:gd name="connsiteY3" fmla="*/ 0 h 4420506"/>
                <a:gd name="connsiteX4" fmla="*/ 2133037 w 6463747"/>
                <a:gd name="connsiteY4" fmla="*/ 0 h 4420506"/>
                <a:gd name="connsiteX5" fmla="*/ 2585499 w 6463747"/>
                <a:gd name="connsiteY5" fmla="*/ 0 h 4420506"/>
                <a:gd name="connsiteX6" fmla="*/ 3102599 w 6463747"/>
                <a:gd name="connsiteY6" fmla="*/ 0 h 4420506"/>
                <a:gd name="connsiteX7" fmla="*/ 3555061 w 6463747"/>
                <a:gd name="connsiteY7" fmla="*/ 0 h 4420506"/>
                <a:gd name="connsiteX8" fmla="*/ 4136798 w 6463747"/>
                <a:gd name="connsiteY8" fmla="*/ 0 h 4420506"/>
                <a:gd name="connsiteX9" fmla="*/ 4912448 w 6463747"/>
                <a:gd name="connsiteY9" fmla="*/ 0 h 4420506"/>
                <a:gd name="connsiteX10" fmla="*/ 5364910 w 6463747"/>
                <a:gd name="connsiteY10" fmla="*/ 0 h 4420506"/>
                <a:gd name="connsiteX11" fmla="*/ 5817372 w 6463747"/>
                <a:gd name="connsiteY11" fmla="*/ 0 h 4420506"/>
                <a:gd name="connsiteX12" fmla="*/ 6463747 w 6463747"/>
                <a:gd name="connsiteY12" fmla="*/ 0 h 4420506"/>
                <a:gd name="connsiteX13" fmla="*/ 6463747 w 6463747"/>
                <a:gd name="connsiteY13" fmla="*/ 543091 h 4420506"/>
                <a:gd name="connsiteX14" fmla="*/ 6463747 w 6463747"/>
                <a:gd name="connsiteY14" fmla="*/ 1041976 h 4420506"/>
                <a:gd name="connsiteX15" fmla="*/ 6463747 w 6463747"/>
                <a:gd name="connsiteY15" fmla="*/ 1673477 h 4420506"/>
                <a:gd name="connsiteX16" fmla="*/ 6463747 w 6463747"/>
                <a:gd name="connsiteY16" fmla="*/ 2349183 h 4420506"/>
                <a:gd name="connsiteX17" fmla="*/ 6463747 w 6463747"/>
                <a:gd name="connsiteY17" fmla="*/ 2892274 h 4420506"/>
                <a:gd name="connsiteX18" fmla="*/ 6463747 w 6463747"/>
                <a:gd name="connsiteY18" fmla="*/ 3435365 h 4420506"/>
                <a:gd name="connsiteX19" fmla="*/ 6463747 w 6463747"/>
                <a:gd name="connsiteY19" fmla="*/ 4420506 h 4420506"/>
                <a:gd name="connsiteX20" fmla="*/ 5752735 w 6463747"/>
                <a:gd name="connsiteY20" fmla="*/ 4420506 h 4420506"/>
                <a:gd name="connsiteX21" fmla="*/ 5235635 w 6463747"/>
                <a:gd name="connsiteY21" fmla="*/ 4420506 h 4420506"/>
                <a:gd name="connsiteX22" fmla="*/ 4524623 w 6463747"/>
                <a:gd name="connsiteY22" fmla="*/ 4420506 h 4420506"/>
                <a:gd name="connsiteX23" fmla="*/ 3878248 w 6463747"/>
                <a:gd name="connsiteY23" fmla="*/ 4420506 h 4420506"/>
                <a:gd name="connsiteX24" fmla="*/ 3425786 w 6463747"/>
                <a:gd name="connsiteY24" fmla="*/ 4420506 h 4420506"/>
                <a:gd name="connsiteX25" fmla="*/ 2973324 w 6463747"/>
                <a:gd name="connsiteY25" fmla="*/ 4420506 h 4420506"/>
                <a:gd name="connsiteX26" fmla="*/ 2456224 w 6463747"/>
                <a:gd name="connsiteY26" fmla="*/ 4420506 h 4420506"/>
                <a:gd name="connsiteX27" fmla="*/ 1874487 w 6463747"/>
                <a:gd name="connsiteY27" fmla="*/ 4420506 h 4420506"/>
                <a:gd name="connsiteX28" fmla="*/ 1098837 w 6463747"/>
                <a:gd name="connsiteY28" fmla="*/ 4420506 h 4420506"/>
                <a:gd name="connsiteX29" fmla="*/ 0 w 6463747"/>
                <a:gd name="connsiteY29" fmla="*/ 4420506 h 4420506"/>
                <a:gd name="connsiteX30" fmla="*/ 0 w 6463747"/>
                <a:gd name="connsiteY30" fmla="*/ 3789005 h 4420506"/>
                <a:gd name="connsiteX31" fmla="*/ 0 w 6463747"/>
                <a:gd name="connsiteY31" fmla="*/ 3290119 h 4420506"/>
                <a:gd name="connsiteX32" fmla="*/ 0 w 6463747"/>
                <a:gd name="connsiteY32" fmla="*/ 2747029 h 4420506"/>
                <a:gd name="connsiteX33" fmla="*/ 0 w 6463747"/>
                <a:gd name="connsiteY33" fmla="*/ 2159733 h 4420506"/>
                <a:gd name="connsiteX34" fmla="*/ 0 w 6463747"/>
                <a:gd name="connsiteY34" fmla="*/ 1660847 h 4420506"/>
                <a:gd name="connsiteX35" fmla="*/ 0 w 6463747"/>
                <a:gd name="connsiteY35" fmla="*/ 985141 h 4420506"/>
                <a:gd name="connsiteX36" fmla="*/ 0 w 6463747"/>
                <a:gd name="connsiteY36" fmla="*/ 0 h 442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463747" h="4420506" fill="none" extrusionOk="0">
                  <a:moveTo>
                    <a:pt x="0" y="0"/>
                  </a:moveTo>
                  <a:cubicBezTo>
                    <a:pt x="155515" y="11929"/>
                    <a:pt x="343573" y="5505"/>
                    <a:pt x="517100" y="0"/>
                  </a:cubicBezTo>
                  <a:cubicBezTo>
                    <a:pt x="690627" y="-5505"/>
                    <a:pt x="842589" y="-21799"/>
                    <a:pt x="969562" y="0"/>
                  </a:cubicBezTo>
                  <a:cubicBezTo>
                    <a:pt x="1096535" y="21799"/>
                    <a:pt x="1363485" y="6200"/>
                    <a:pt x="1486662" y="0"/>
                  </a:cubicBezTo>
                  <a:cubicBezTo>
                    <a:pt x="1609839" y="-6200"/>
                    <a:pt x="1843980" y="-11751"/>
                    <a:pt x="2133037" y="0"/>
                  </a:cubicBezTo>
                  <a:cubicBezTo>
                    <a:pt x="2422094" y="11751"/>
                    <a:pt x="2400300" y="5784"/>
                    <a:pt x="2585499" y="0"/>
                  </a:cubicBezTo>
                  <a:cubicBezTo>
                    <a:pt x="2770698" y="-5784"/>
                    <a:pt x="2858361" y="7389"/>
                    <a:pt x="3102599" y="0"/>
                  </a:cubicBezTo>
                  <a:cubicBezTo>
                    <a:pt x="3346837" y="-7389"/>
                    <a:pt x="3368197" y="-5704"/>
                    <a:pt x="3555061" y="0"/>
                  </a:cubicBezTo>
                  <a:cubicBezTo>
                    <a:pt x="3741925" y="5704"/>
                    <a:pt x="3906844" y="25675"/>
                    <a:pt x="4136798" y="0"/>
                  </a:cubicBezTo>
                  <a:cubicBezTo>
                    <a:pt x="4366752" y="-25675"/>
                    <a:pt x="4654139" y="33362"/>
                    <a:pt x="4912448" y="0"/>
                  </a:cubicBezTo>
                  <a:cubicBezTo>
                    <a:pt x="5170757" y="-33362"/>
                    <a:pt x="5185609" y="-3631"/>
                    <a:pt x="5364910" y="0"/>
                  </a:cubicBezTo>
                  <a:cubicBezTo>
                    <a:pt x="5544211" y="3631"/>
                    <a:pt x="5628347" y="-4028"/>
                    <a:pt x="5817372" y="0"/>
                  </a:cubicBezTo>
                  <a:cubicBezTo>
                    <a:pt x="6006397" y="4028"/>
                    <a:pt x="6207056" y="-22160"/>
                    <a:pt x="6463747" y="0"/>
                  </a:cubicBezTo>
                  <a:cubicBezTo>
                    <a:pt x="6439494" y="270391"/>
                    <a:pt x="6487712" y="301970"/>
                    <a:pt x="6463747" y="543091"/>
                  </a:cubicBezTo>
                  <a:cubicBezTo>
                    <a:pt x="6439782" y="784212"/>
                    <a:pt x="6450109" y="881927"/>
                    <a:pt x="6463747" y="1041976"/>
                  </a:cubicBezTo>
                  <a:cubicBezTo>
                    <a:pt x="6477385" y="1202026"/>
                    <a:pt x="6434450" y="1542144"/>
                    <a:pt x="6463747" y="1673477"/>
                  </a:cubicBezTo>
                  <a:cubicBezTo>
                    <a:pt x="6493044" y="1804810"/>
                    <a:pt x="6430226" y="2018324"/>
                    <a:pt x="6463747" y="2349183"/>
                  </a:cubicBezTo>
                  <a:cubicBezTo>
                    <a:pt x="6497268" y="2680042"/>
                    <a:pt x="6461538" y="2670332"/>
                    <a:pt x="6463747" y="2892274"/>
                  </a:cubicBezTo>
                  <a:cubicBezTo>
                    <a:pt x="6465956" y="3114216"/>
                    <a:pt x="6471673" y="3197042"/>
                    <a:pt x="6463747" y="3435365"/>
                  </a:cubicBezTo>
                  <a:cubicBezTo>
                    <a:pt x="6455821" y="3673688"/>
                    <a:pt x="6445537" y="4127574"/>
                    <a:pt x="6463747" y="4420506"/>
                  </a:cubicBezTo>
                  <a:cubicBezTo>
                    <a:pt x="6271077" y="4436456"/>
                    <a:pt x="6046980" y="4408434"/>
                    <a:pt x="5752735" y="4420506"/>
                  </a:cubicBezTo>
                  <a:cubicBezTo>
                    <a:pt x="5458490" y="4432578"/>
                    <a:pt x="5350717" y="4431608"/>
                    <a:pt x="5235635" y="4420506"/>
                  </a:cubicBezTo>
                  <a:cubicBezTo>
                    <a:pt x="5120553" y="4409404"/>
                    <a:pt x="4794638" y="4421563"/>
                    <a:pt x="4524623" y="4420506"/>
                  </a:cubicBezTo>
                  <a:cubicBezTo>
                    <a:pt x="4254608" y="4419449"/>
                    <a:pt x="4086124" y="4402440"/>
                    <a:pt x="3878248" y="4420506"/>
                  </a:cubicBezTo>
                  <a:cubicBezTo>
                    <a:pt x="3670372" y="4438572"/>
                    <a:pt x="3570356" y="4415996"/>
                    <a:pt x="3425786" y="4420506"/>
                  </a:cubicBezTo>
                  <a:cubicBezTo>
                    <a:pt x="3281216" y="4425016"/>
                    <a:pt x="3154478" y="4406138"/>
                    <a:pt x="2973324" y="4420506"/>
                  </a:cubicBezTo>
                  <a:cubicBezTo>
                    <a:pt x="2792170" y="4434874"/>
                    <a:pt x="2574396" y="4400986"/>
                    <a:pt x="2456224" y="4420506"/>
                  </a:cubicBezTo>
                  <a:cubicBezTo>
                    <a:pt x="2338052" y="4440026"/>
                    <a:pt x="2135916" y="4405747"/>
                    <a:pt x="1874487" y="4420506"/>
                  </a:cubicBezTo>
                  <a:cubicBezTo>
                    <a:pt x="1613058" y="4435265"/>
                    <a:pt x="1337288" y="4423068"/>
                    <a:pt x="1098837" y="4420506"/>
                  </a:cubicBezTo>
                  <a:cubicBezTo>
                    <a:pt x="860386" y="4417945"/>
                    <a:pt x="423821" y="4438666"/>
                    <a:pt x="0" y="4420506"/>
                  </a:cubicBezTo>
                  <a:cubicBezTo>
                    <a:pt x="-2732" y="4143997"/>
                    <a:pt x="-23562" y="4029373"/>
                    <a:pt x="0" y="3789005"/>
                  </a:cubicBezTo>
                  <a:cubicBezTo>
                    <a:pt x="23562" y="3548637"/>
                    <a:pt x="3903" y="3446057"/>
                    <a:pt x="0" y="3290119"/>
                  </a:cubicBezTo>
                  <a:cubicBezTo>
                    <a:pt x="-3903" y="3134181"/>
                    <a:pt x="-12275" y="2887081"/>
                    <a:pt x="0" y="2747029"/>
                  </a:cubicBezTo>
                  <a:cubicBezTo>
                    <a:pt x="12275" y="2606977"/>
                    <a:pt x="-24635" y="2293436"/>
                    <a:pt x="0" y="2159733"/>
                  </a:cubicBezTo>
                  <a:cubicBezTo>
                    <a:pt x="24635" y="2026030"/>
                    <a:pt x="-9329" y="1777107"/>
                    <a:pt x="0" y="1660847"/>
                  </a:cubicBezTo>
                  <a:cubicBezTo>
                    <a:pt x="9329" y="1544587"/>
                    <a:pt x="26746" y="1308853"/>
                    <a:pt x="0" y="985141"/>
                  </a:cubicBezTo>
                  <a:cubicBezTo>
                    <a:pt x="-26746" y="661429"/>
                    <a:pt x="36966" y="359213"/>
                    <a:pt x="0" y="0"/>
                  </a:cubicBezTo>
                  <a:close/>
                </a:path>
                <a:path w="6463747" h="4420506" stroke="0" extrusionOk="0">
                  <a:moveTo>
                    <a:pt x="0" y="0"/>
                  </a:moveTo>
                  <a:cubicBezTo>
                    <a:pt x="171451" y="9911"/>
                    <a:pt x="565321" y="34533"/>
                    <a:pt x="711012" y="0"/>
                  </a:cubicBezTo>
                  <a:cubicBezTo>
                    <a:pt x="856703" y="-34533"/>
                    <a:pt x="1046755" y="23079"/>
                    <a:pt x="1228112" y="0"/>
                  </a:cubicBezTo>
                  <a:cubicBezTo>
                    <a:pt x="1409469" y="-23079"/>
                    <a:pt x="1732177" y="2492"/>
                    <a:pt x="1874487" y="0"/>
                  </a:cubicBezTo>
                  <a:cubicBezTo>
                    <a:pt x="2016797" y="-2492"/>
                    <a:pt x="2280261" y="-6275"/>
                    <a:pt x="2391586" y="0"/>
                  </a:cubicBezTo>
                  <a:cubicBezTo>
                    <a:pt x="2502911" y="6275"/>
                    <a:pt x="2695244" y="-26983"/>
                    <a:pt x="2973324" y="0"/>
                  </a:cubicBezTo>
                  <a:cubicBezTo>
                    <a:pt x="3251404" y="26983"/>
                    <a:pt x="3297408" y="17192"/>
                    <a:pt x="3555061" y="0"/>
                  </a:cubicBezTo>
                  <a:cubicBezTo>
                    <a:pt x="3812714" y="-17192"/>
                    <a:pt x="3808208" y="17930"/>
                    <a:pt x="4007523" y="0"/>
                  </a:cubicBezTo>
                  <a:cubicBezTo>
                    <a:pt x="4206838" y="-17930"/>
                    <a:pt x="4438848" y="-21870"/>
                    <a:pt x="4589260" y="0"/>
                  </a:cubicBezTo>
                  <a:cubicBezTo>
                    <a:pt x="4739672" y="21870"/>
                    <a:pt x="4817724" y="5196"/>
                    <a:pt x="5041723" y="0"/>
                  </a:cubicBezTo>
                  <a:cubicBezTo>
                    <a:pt x="5265722" y="-5196"/>
                    <a:pt x="5498824" y="17133"/>
                    <a:pt x="5688097" y="0"/>
                  </a:cubicBezTo>
                  <a:cubicBezTo>
                    <a:pt x="5877370" y="-17133"/>
                    <a:pt x="6205474" y="11413"/>
                    <a:pt x="6463747" y="0"/>
                  </a:cubicBezTo>
                  <a:cubicBezTo>
                    <a:pt x="6440240" y="168999"/>
                    <a:pt x="6449981" y="371423"/>
                    <a:pt x="6463747" y="498886"/>
                  </a:cubicBezTo>
                  <a:cubicBezTo>
                    <a:pt x="6477513" y="626349"/>
                    <a:pt x="6449508" y="1002495"/>
                    <a:pt x="6463747" y="1130387"/>
                  </a:cubicBezTo>
                  <a:cubicBezTo>
                    <a:pt x="6477986" y="1258279"/>
                    <a:pt x="6447445" y="1573367"/>
                    <a:pt x="6463747" y="1806092"/>
                  </a:cubicBezTo>
                  <a:cubicBezTo>
                    <a:pt x="6480049" y="2038818"/>
                    <a:pt x="6433525" y="2307695"/>
                    <a:pt x="6463747" y="2437593"/>
                  </a:cubicBezTo>
                  <a:cubicBezTo>
                    <a:pt x="6493969" y="2567491"/>
                    <a:pt x="6463483" y="2704545"/>
                    <a:pt x="6463747" y="2936479"/>
                  </a:cubicBezTo>
                  <a:cubicBezTo>
                    <a:pt x="6464011" y="3168413"/>
                    <a:pt x="6429306" y="3308687"/>
                    <a:pt x="6463747" y="3656390"/>
                  </a:cubicBezTo>
                  <a:cubicBezTo>
                    <a:pt x="6498188" y="4004093"/>
                    <a:pt x="6462662" y="4242284"/>
                    <a:pt x="6463747" y="4420506"/>
                  </a:cubicBezTo>
                  <a:cubicBezTo>
                    <a:pt x="6226291" y="4416574"/>
                    <a:pt x="6078778" y="4428051"/>
                    <a:pt x="5946647" y="4420506"/>
                  </a:cubicBezTo>
                  <a:cubicBezTo>
                    <a:pt x="5814516" y="4412961"/>
                    <a:pt x="5622449" y="4437173"/>
                    <a:pt x="5300273" y="4420506"/>
                  </a:cubicBezTo>
                  <a:cubicBezTo>
                    <a:pt x="4978097" y="4403839"/>
                    <a:pt x="4777684" y="4447936"/>
                    <a:pt x="4589260" y="4420506"/>
                  </a:cubicBezTo>
                  <a:cubicBezTo>
                    <a:pt x="4400836" y="4393076"/>
                    <a:pt x="3994628" y="4418541"/>
                    <a:pt x="3813611" y="4420506"/>
                  </a:cubicBezTo>
                  <a:cubicBezTo>
                    <a:pt x="3632594" y="4422471"/>
                    <a:pt x="3297040" y="4428814"/>
                    <a:pt x="3102599" y="4420506"/>
                  </a:cubicBezTo>
                  <a:cubicBezTo>
                    <a:pt x="2908158" y="4412198"/>
                    <a:pt x="2826489" y="4402504"/>
                    <a:pt x="2585499" y="4420506"/>
                  </a:cubicBezTo>
                  <a:cubicBezTo>
                    <a:pt x="2344509" y="4438508"/>
                    <a:pt x="2226243" y="4409687"/>
                    <a:pt x="1939124" y="4420506"/>
                  </a:cubicBezTo>
                  <a:cubicBezTo>
                    <a:pt x="1652005" y="4431325"/>
                    <a:pt x="1462691" y="4390162"/>
                    <a:pt x="1163474" y="4420506"/>
                  </a:cubicBezTo>
                  <a:cubicBezTo>
                    <a:pt x="864257" y="4450851"/>
                    <a:pt x="239455" y="4400135"/>
                    <a:pt x="0" y="4420506"/>
                  </a:cubicBezTo>
                  <a:cubicBezTo>
                    <a:pt x="10124" y="4295038"/>
                    <a:pt x="21052" y="4098803"/>
                    <a:pt x="0" y="3921620"/>
                  </a:cubicBezTo>
                  <a:cubicBezTo>
                    <a:pt x="-21052" y="3744437"/>
                    <a:pt x="1703" y="3456093"/>
                    <a:pt x="0" y="3334325"/>
                  </a:cubicBezTo>
                  <a:cubicBezTo>
                    <a:pt x="-1703" y="3212557"/>
                    <a:pt x="14260" y="2882980"/>
                    <a:pt x="0" y="2747029"/>
                  </a:cubicBezTo>
                  <a:cubicBezTo>
                    <a:pt x="-14260" y="2611078"/>
                    <a:pt x="29523" y="2378648"/>
                    <a:pt x="0" y="2071323"/>
                  </a:cubicBezTo>
                  <a:cubicBezTo>
                    <a:pt x="-29523" y="1763998"/>
                    <a:pt x="-7327" y="1738259"/>
                    <a:pt x="0" y="1528232"/>
                  </a:cubicBezTo>
                  <a:cubicBezTo>
                    <a:pt x="7327" y="1318205"/>
                    <a:pt x="7305" y="1166539"/>
                    <a:pt x="0" y="1029346"/>
                  </a:cubicBezTo>
                  <a:cubicBezTo>
                    <a:pt x="-7305" y="892153"/>
                    <a:pt x="5911" y="454934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Consultant in Data Engineering &amp; Architecture / </a:t>
              </a:r>
              <a:r>
                <a:rPr kumimoji="0" lang="en-US" sz="12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Ekimetrics</a:t>
              </a: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			    Dec 2021 – now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Worked with different technology stacks (Azure/GCP/AWS/Databricks) on multiple projects (segmentation project for a property management company, report pipeline development for an automotive company, dashboard development and </a:t>
              </a:r>
              <a:r>
                <a:rPr lang="en-US" sz="1100" dirty="0" err="1">
                  <a:solidFill>
                    <a:prstClr val="black"/>
                  </a:solidFill>
                  <a:latin typeface="Calibri" panose="020F0502020204030204"/>
                </a:rPr>
                <a:t>etc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Prepared documents and conducted training sessions as part of the knowledge management process;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Engr Project Specialist I (Innovation Lab)/ Hewlett Packard Enterprise              Jun 2020 – Dec 2021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MLOps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 Fabric –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Built demo and Proof-of-Concept of Machine Learning 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and Data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Pipeline using Python, ETL Pipeline (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P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ySpark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), and other Open-Source Technologies (Hadoop, Hue, Hive, Kafka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etc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dirty="0">
                  <a:latin typeface="-apple-system"/>
                </a:rPr>
                <a:t>Were</a:t>
              </a:r>
              <a:r>
                <a:rPr lang="en-US" sz="1100" b="0" i="0" dirty="0">
                  <a:effectLst/>
                  <a:latin typeface="-apple-system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200" i="1" dirty="0"/>
                <a:t>Summer Intern / Wuxi Murata Electronics Co., Ltd				    Jul 2019 - Aug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RPA (Robot Process Automation) program for HR department;</a:t>
              </a:r>
            </a:p>
            <a:p>
              <a:pPr algn="just">
                <a:lnSpc>
                  <a:spcPts val="2000"/>
                </a:lnSpc>
              </a:pPr>
              <a:r>
                <a:rPr lang="en-US" sz="1200" i="1" dirty="0"/>
                <a:t>Electronic Engineer Trainee (Gap-Year Intern) / RF Tech Ltd       		    Aug 2018 - May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55098"/>
              <a:ext cx="96532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EXPERIENCES</a:t>
              </a:r>
              <a:endParaRPr lang="en-GB" sz="1100" b="1" i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295096" y="2454043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346286" y="1664067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91EF40D-330F-0C32-61D9-98F52207F3E4}"/>
              </a:ext>
            </a:extLst>
          </p:cNvPr>
          <p:cNvGrpSpPr/>
          <p:nvPr/>
        </p:nvGrpSpPr>
        <p:grpSpPr>
          <a:xfrm>
            <a:off x="100199" y="3695194"/>
            <a:ext cx="1963625" cy="921904"/>
            <a:chOff x="-467459" y="3681163"/>
            <a:chExt cx="1963625" cy="921904"/>
          </a:xfrm>
        </p:grpSpPr>
        <p:pic>
          <p:nvPicPr>
            <p:cNvPr id="11" name="Picture 10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335" y="3715440"/>
              <a:ext cx="415831" cy="415831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710" y="4179867"/>
              <a:ext cx="407367" cy="407367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62" y="4137351"/>
              <a:ext cx="449883" cy="449883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67459" y="3899492"/>
              <a:ext cx="476875" cy="47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4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18" y="3681163"/>
              <a:ext cx="453400" cy="4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WS Certified Cloud Practitioner">
              <a:hlinkClick r:id="rId26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84" y="4149667"/>
              <a:ext cx="453400" cy="4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8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9345" y="3681388"/>
              <a:ext cx="536528" cy="449883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AB7851-169A-A0C5-5A64-CB24E3BC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6" y="2133340"/>
            <a:ext cx="540970" cy="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1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464238" y="2235839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9" y="192029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21-Apr-23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360920"/>
            <a:ext cx="4538947" cy="565604"/>
          </a:xfrm>
          <a:custGeom>
            <a:avLst/>
            <a:gdLst>
              <a:gd name="connsiteX0" fmla="*/ 0 w 4538947"/>
              <a:gd name="connsiteY0" fmla="*/ 0 h 565604"/>
              <a:gd name="connsiteX1" fmla="*/ 557642 w 4538947"/>
              <a:gd name="connsiteY1" fmla="*/ 0 h 565604"/>
              <a:gd name="connsiteX2" fmla="*/ 1296842 w 4538947"/>
              <a:gd name="connsiteY2" fmla="*/ 0 h 565604"/>
              <a:gd name="connsiteX3" fmla="*/ 2036042 w 4538947"/>
              <a:gd name="connsiteY3" fmla="*/ 0 h 565604"/>
              <a:gd name="connsiteX4" fmla="*/ 2639073 w 4538947"/>
              <a:gd name="connsiteY4" fmla="*/ 0 h 565604"/>
              <a:gd name="connsiteX5" fmla="*/ 3378273 w 4538947"/>
              <a:gd name="connsiteY5" fmla="*/ 0 h 565604"/>
              <a:gd name="connsiteX6" fmla="*/ 4538947 w 4538947"/>
              <a:gd name="connsiteY6" fmla="*/ 0 h 565604"/>
              <a:gd name="connsiteX7" fmla="*/ 4538947 w 4538947"/>
              <a:gd name="connsiteY7" fmla="*/ 565604 h 565604"/>
              <a:gd name="connsiteX8" fmla="*/ 3799747 w 4538947"/>
              <a:gd name="connsiteY8" fmla="*/ 565604 h 565604"/>
              <a:gd name="connsiteX9" fmla="*/ 3242105 w 4538947"/>
              <a:gd name="connsiteY9" fmla="*/ 565604 h 565604"/>
              <a:gd name="connsiteX10" fmla="*/ 2729852 w 4538947"/>
              <a:gd name="connsiteY10" fmla="*/ 565604 h 565604"/>
              <a:gd name="connsiteX11" fmla="*/ 2172210 w 4538947"/>
              <a:gd name="connsiteY11" fmla="*/ 565604 h 565604"/>
              <a:gd name="connsiteX12" fmla="*/ 1433010 w 4538947"/>
              <a:gd name="connsiteY12" fmla="*/ 565604 h 565604"/>
              <a:gd name="connsiteX13" fmla="*/ 829979 w 4538947"/>
              <a:gd name="connsiteY13" fmla="*/ 565604 h 565604"/>
              <a:gd name="connsiteX14" fmla="*/ 0 w 4538947"/>
              <a:gd name="connsiteY14" fmla="*/ 565604 h 565604"/>
              <a:gd name="connsiteX15" fmla="*/ 0 w 4538947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565604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42847" y="151253"/>
                  <a:pt x="4522744" y="427811"/>
                  <a:pt x="4538947" y="565604"/>
                </a:cubicBezTo>
                <a:cubicBezTo>
                  <a:pt x="4340257" y="530301"/>
                  <a:pt x="4102937" y="553300"/>
                  <a:pt x="3799747" y="565604"/>
                </a:cubicBezTo>
                <a:cubicBezTo>
                  <a:pt x="3496557" y="577908"/>
                  <a:pt x="3439936" y="562695"/>
                  <a:pt x="3242105" y="565604"/>
                </a:cubicBezTo>
                <a:cubicBezTo>
                  <a:pt x="3044274" y="568513"/>
                  <a:pt x="2875479" y="553471"/>
                  <a:pt x="2729852" y="565604"/>
                </a:cubicBezTo>
                <a:cubicBezTo>
                  <a:pt x="2584225" y="577737"/>
                  <a:pt x="2326429" y="549031"/>
                  <a:pt x="2172210" y="565604"/>
                </a:cubicBezTo>
                <a:cubicBezTo>
                  <a:pt x="2017991" y="582177"/>
                  <a:pt x="1606857" y="581684"/>
                  <a:pt x="1433010" y="565604"/>
                </a:cubicBezTo>
                <a:cubicBezTo>
                  <a:pt x="1259163" y="549524"/>
                  <a:pt x="1057119" y="577462"/>
                  <a:pt x="829979" y="565604"/>
                </a:cubicBezTo>
                <a:cubicBezTo>
                  <a:pt x="602839" y="553746"/>
                  <a:pt x="198579" y="588789"/>
                  <a:pt x="0" y="565604"/>
                </a:cubicBezTo>
                <a:cubicBezTo>
                  <a:pt x="-7274" y="413512"/>
                  <a:pt x="23800" y="171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  <a:p>
            <a:pPr algn="just">
              <a:lnSpc>
                <a:spcPct val="150000"/>
              </a:lnSpc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                                    [GGPA </a:t>
            </a:r>
            <a:r>
              <a:rPr lang="en-US" altLang="zh-TW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3.27]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4129648" y="182601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i="1" dirty="0">
                <a:latin typeface="Consolas" panose="020B0609020204030204" pitchFamily="49" charset="0"/>
              </a:rPr>
              <a:t>EDUCATION</a:t>
            </a:r>
            <a:endParaRPr lang="en-GB" sz="1100" b="1" i="1" dirty="0"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955645" y="3342578"/>
            <a:ext cx="5718811" cy="5585425"/>
            <a:chOff x="990697" y="4307792"/>
            <a:chExt cx="5718811" cy="5585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990697" y="4485903"/>
              <a:ext cx="5718811" cy="5407314"/>
            </a:xfrm>
            <a:custGeom>
              <a:avLst/>
              <a:gdLst>
                <a:gd name="connsiteX0" fmla="*/ 0 w 5718811"/>
                <a:gd name="connsiteY0" fmla="*/ 0 h 5407314"/>
                <a:gd name="connsiteX1" fmla="*/ 521047 w 5718811"/>
                <a:gd name="connsiteY1" fmla="*/ 0 h 5407314"/>
                <a:gd name="connsiteX2" fmla="*/ 984906 w 5718811"/>
                <a:gd name="connsiteY2" fmla="*/ 0 h 5407314"/>
                <a:gd name="connsiteX3" fmla="*/ 1505954 w 5718811"/>
                <a:gd name="connsiteY3" fmla="*/ 0 h 5407314"/>
                <a:gd name="connsiteX4" fmla="*/ 2141377 w 5718811"/>
                <a:gd name="connsiteY4" fmla="*/ 0 h 5407314"/>
                <a:gd name="connsiteX5" fmla="*/ 2605236 w 5718811"/>
                <a:gd name="connsiteY5" fmla="*/ 0 h 5407314"/>
                <a:gd name="connsiteX6" fmla="*/ 3126283 w 5718811"/>
                <a:gd name="connsiteY6" fmla="*/ 0 h 5407314"/>
                <a:gd name="connsiteX7" fmla="*/ 3590142 w 5718811"/>
                <a:gd name="connsiteY7" fmla="*/ 0 h 5407314"/>
                <a:gd name="connsiteX8" fmla="*/ 4168378 w 5718811"/>
                <a:gd name="connsiteY8" fmla="*/ 0 h 5407314"/>
                <a:gd name="connsiteX9" fmla="*/ 4918177 w 5718811"/>
                <a:gd name="connsiteY9" fmla="*/ 0 h 5407314"/>
                <a:gd name="connsiteX10" fmla="*/ 5718811 w 5718811"/>
                <a:gd name="connsiteY10" fmla="*/ 0 h 5407314"/>
                <a:gd name="connsiteX11" fmla="*/ 5718811 w 5718811"/>
                <a:gd name="connsiteY11" fmla="*/ 513695 h 5407314"/>
                <a:gd name="connsiteX12" fmla="*/ 5718811 w 5718811"/>
                <a:gd name="connsiteY12" fmla="*/ 1189609 h 5407314"/>
                <a:gd name="connsiteX13" fmla="*/ 5718811 w 5718811"/>
                <a:gd name="connsiteY13" fmla="*/ 1811450 h 5407314"/>
                <a:gd name="connsiteX14" fmla="*/ 5718811 w 5718811"/>
                <a:gd name="connsiteY14" fmla="*/ 2325145 h 5407314"/>
                <a:gd name="connsiteX15" fmla="*/ 5718811 w 5718811"/>
                <a:gd name="connsiteY15" fmla="*/ 3001059 h 5407314"/>
                <a:gd name="connsiteX16" fmla="*/ 5718811 w 5718811"/>
                <a:gd name="connsiteY16" fmla="*/ 3731047 h 5407314"/>
                <a:gd name="connsiteX17" fmla="*/ 5718811 w 5718811"/>
                <a:gd name="connsiteY17" fmla="*/ 4298815 h 5407314"/>
                <a:gd name="connsiteX18" fmla="*/ 5718811 w 5718811"/>
                <a:gd name="connsiteY18" fmla="*/ 5407314 h 5407314"/>
                <a:gd name="connsiteX19" fmla="*/ 4969011 w 5718811"/>
                <a:gd name="connsiteY19" fmla="*/ 5407314 h 5407314"/>
                <a:gd name="connsiteX20" fmla="*/ 4333588 w 5718811"/>
                <a:gd name="connsiteY20" fmla="*/ 5407314 h 5407314"/>
                <a:gd name="connsiteX21" fmla="*/ 3812541 w 5718811"/>
                <a:gd name="connsiteY21" fmla="*/ 5407314 h 5407314"/>
                <a:gd name="connsiteX22" fmla="*/ 3119929 w 5718811"/>
                <a:gd name="connsiteY22" fmla="*/ 5407314 h 5407314"/>
                <a:gd name="connsiteX23" fmla="*/ 2484506 w 5718811"/>
                <a:gd name="connsiteY23" fmla="*/ 5407314 h 5407314"/>
                <a:gd name="connsiteX24" fmla="*/ 2020647 w 5718811"/>
                <a:gd name="connsiteY24" fmla="*/ 5407314 h 5407314"/>
                <a:gd name="connsiteX25" fmla="*/ 1556787 w 5718811"/>
                <a:gd name="connsiteY25" fmla="*/ 5407314 h 5407314"/>
                <a:gd name="connsiteX26" fmla="*/ 1035740 w 5718811"/>
                <a:gd name="connsiteY26" fmla="*/ 5407314 h 5407314"/>
                <a:gd name="connsiteX27" fmla="*/ 0 w 5718811"/>
                <a:gd name="connsiteY27" fmla="*/ 5407314 h 5407314"/>
                <a:gd name="connsiteX28" fmla="*/ 0 w 5718811"/>
                <a:gd name="connsiteY28" fmla="*/ 4623253 h 5407314"/>
                <a:gd name="connsiteX29" fmla="*/ 0 w 5718811"/>
                <a:gd name="connsiteY29" fmla="*/ 3947339 h 5407314"/>
                <a:gd name="connsiteX30" fmla="*/ 0 w 5718811"/>
                <a:gd name="connsiteY30" fmla="*/ 3433644 h 5407314"/>
                <a:gd name="connsiteX31" fmla="*/ 0 w 5718811"/>
                <a:gd name="connsiteY31" fmla="*/ 2919950 h 5407314"/>
                <a:gd name="connsiteX32" fmla="*/ 0 w 5718811"/>
                <a:gd name="connsiteY32" fmla="*/ 2352182 h 5407314"/>
                <a:gd name="connsiteX33" fmla="*/ 0 w 5718811"/>
                <a:gd name="connsiteY33" fmla="*/ 1730340 h 5407314"/>
                <a:gd name="connsiteX34" fmla="*/ 0 w 5718811"/>
                <a:gd name="connsiteY34" fmla="*/ 1216646 h 5407314"/>
                <a:gd name="connsiteX35" fmla="*/ 0 w 5718811"/>
                <a:gd name="connsiteY35" fmla="*/ 0 h 540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18811" h="5407314" fill="none" extrusionOk="0">
                  <a:moveTo>
                    <a:pt x="0" y="0"/>
                  </a:moveTo>
                  <a:cubicBezTo>
                    <a:pt x="146998" y="-4877"/>
                    <a:pt x="370118" y="-18819"/>
                    <a:pt x="521047" y="0"/>
                  </a:cubicBezTo>
                  <a:cubicBezTo>
                    <a:pt x="671976" y="18819"/>
                    <a:pt x="871551" y="7094"/>
                    <a:pt x="984906" y="0"/>
                  </a:cubicBezTo>
                  <a:cubicBezTo>
                    <a:pt x="1098261" y="-7094"/>
                    <a:pt x="1331970" y="3746"/>
                    <a:pt x="1505954" y="0"/>
                  </a:cubicBezTo>
                  <a:cubicBezTo>
                    <a:pt x="1679938" y="-3746"/>
                    <a:pt x="1977614" y="-4187"/>
                    <a:pt x="2141377" y="0"/>
                  </a:cubicBezTo>
                  <a:cubicBezTo>
                    <a:pt x="2305140" y="4187"/>
                    <a:pt x="2464174" y="21428"/>
                    <a:pt x="2605236" y="0"/>
                  </a:cubicBezTo>
                  <a:cubicBezTo>
                    <a:pt x="2746298" y="-21428"/>
                    <a:pt x="3002404" y="23036"/>
                    <a:pt x="3126283" y="0"/>
                  </a:cubicBezTo>
                  <a:cubicBezTo>
                    <a:pt x="3250162" y="-23036"/>
                    <a:pt x="3485172" y="-1708"/>
                    <a:pt x="3590142" y="0"/>
                  </a:cubicBezTo>
                  <a:cubicBezTo>
                    <a:pt x="3695112" y="1708"/>
                    <a:pt x="3935843" y="-22574"/>
                    <a:pt x="4168378" y="0"/>
                  </a:cubicBezTo>
                  <a:cubicBezTo>
                    <a:pt x="4400913" y="22574"/>
                    <a:pt x="4739935" y="29953"/>
                    <a:pt x="4918177" y="0"/>
                  </a:cubicBezTo>
                  <a:cubicBezTo>
                    <a:pt x="5096419" y="-29953"/>
                    <a:pt x="5539658" y="1970"/>
                    <a:pt x="5718811" y="0"/>
                  </a:cubicBezTo>
                  <a:cubicBezTo>
                    <a:pt x="5722618" y="182076"/>
                    <a:pt x="5737915" y="326086"/>
                    <a:pt x="5718811" y="513695"/>
                  </a:cubicBezTo>
                  <a:cubicBezTo>
                    <a:pt x="5699707" y="701304"/>
                    <a:pt x="5706531" y="912432"/>
                    <a:pt x="5718811" y="1189609"/>
                  </a:cubicBezTo>
                  <a:cubicBezTo>
                    <a:pt x="5731091" y="1466786"/>
                    <a:pt x="5748831" y="1665360"/>
                    <a:pt x="5718811" y="1811450"/>
                  </a:cubicBezTo>
                  <a:cubicBezTo>
                    <a:pt x="5688791" y="1957540"/>
                    <a:pt x="5707086" y="2172903"/>
                    <a:pt x="5718811" y="2325145"/>
                  </a:cubicBezTo>
                  <a:cubicBezTo>
                    <a:pt x="5730536" y="2477387"/>
                    <a:pt x="5686478" y="2842444"/>
                    <a:pt x="5718811" y="3001059"/>
                  </a:cubicBezTo>
                  <a:cubicBezTo>
                    <a:pt x="5751144" y="3159674"/>
                    <a:pt x="5723537" y="3402638"/>
                    <a:pt x="5718811" y="3731047"/>
                  </a:cubicBezTo>
                  <a:cubicBezTo>
                    <a:pt x="5714085" y="4059456"/>
                    <a:pt x="5707374" y="4066748"/>
                    <a:pt x="5718811" y="4298815"/>
                  </a:cubicBezTo>
                  <a:cubicBezTo>
                    <a:pt x="5730248" y="4530882"/>
                    <a:pt x="5669671" y="5097987"/>
                    <a:pt x="5718811" y="5407314"/>
                  </a:cubicBezTo>
                  <a:cubicBezTo>
                    <a:pt x="5388204" y="5411154"/>
                    <a:pt x="5233830" y="5408771"/>
                    <a:pt x="4969011" y="5407314"/>
                  </a:cubicBezTo>
                  <a:cubicBezTo>
                    <a:pt x="4704192" y="5405857"/>
                    <a:pt x="4461243" y="5423969"/>
                    <a:pt x="4333588" y="5407314"/>
                  </a:cubicBezTo>
                  <a:cubicBezTo>
                    <a:pt x="4205933" y="5390659"/>
                    <a:pt x="3968519" y="5428112"/>
                    <a:pt x="3812541" y="5407314"/>
                  </a:cubicBezTo>
                  <a:cubicBezTo>
                    <a:pt x="3656563" y="5386516"/>
                    <a:pt x="3439668" y="5374713"/>
                    <a:pt x="3119929" y="5407314"/>
                  </a:cubicBezTo>
                  <a:cubicBezTo>
                    <a:pt x="2800190" y="5439915"/>
                    <a:pt x="2766685" y="5429699"/>
                    <a:pt x="2484506" y="5407314"/>
                  </a:cubicBezTo>
                  <a:cubicBezTo>
                    <a:pt x="2202327" y="5384929"/>
                    <a:pt x="2234881" y="5417306"/>
                    <a:pt x="2020647" y="5407314"/>
                  </a:cubicBezTo>
                  <a:cubicBezTo>
                    <a:pt x="1806413" y="5397322"/>
                    <a:pt x="1710927" y="5399069"/>
                    <a:pt x="1556787" y="5407314"/>
                  </a:cubicBezTo>
                  <a:cubicBezTo>
                    <a:pt x="1402647" y="5415559"/>
                    <a:pt x="1159929" y="5429788"/>
                    <a:pt x="1035740" y="5407314"/>
                  </a:cubicBezTo>
                  <a:cubicBezTo>
                    <a:pt x="911551" y="5384840"/>
                    <a:pt x="429955" y="5386077"/>
                    <a:pt x="0" y="5407314"/>
                  </a:cubicBezTo>
                  <a:cubicBezTo>
                    <a:pt x="-20587" y="5246599"/>
                    <a:pt x="-18058" y="5004910"/>
                    <a:pt x="0" y="4623253"/>
                  </a:cubicBezTo>
                  <a:cubicBezTo>
                    <a:pt x="18058" y="4241596"/>
                    <a:pt x="-8715" y="4099952"/>
                    <a:pt x="0" y="3947339"/>
                  </a:cubicBezTo>
                  <a:cubicBezTo>
                    <a:pt x="8715" y="3794726"/>
                    <a:pt x="-5133" y="3554780"/>
                    <a:pt x="0" y="3433644"/>
                  </a:cubicBezTo>
                  <a:cubicBezTo>
                    <a:pt x="5133" y="3312508"/>
                    <a:pt x="-19621" y="3102182"/>
                    <a:pt x="0" y="2919950"/>
                  </a:cubicBezTo>
                  <a:cubicBezTo>
                    <a:pt x="19621" y="2737718"/>
                    <a:pt x="27888" y="2548515"/>
                    <a:pt x="0" y="2352182"/>
                  </a:cubicBezTo>
                  <a:cubicBezTo>
                    <a:pt x="-27888" y="2155849"/>
                    <a:pt x="17482" y="1951793"/>
                    <a:pt x="0" y="1730340"/>
                  </a:cubicBezTo>
                  <a:cubicBezTo>
                    <a:pt x="-17482" y="1508887"/>
                    <a:pt x="8426" y="1462214"/>
                    <a:pt x="0" y="1216646"/>
                  </a:cubicBezTo>
                  <a:cubicBezTo>
                    <a:pt x="-8426" y="971078"/>
                    <a:pt x="45809" y="315933"/>
                    <a:pt x="0" y="0"/>
                  </a:cubicBezTo>
                  <a:close/>
                </a:path>
                <a:path w="5718811" h="5407314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9625" y="121887"/>
                    <a:pt x="5714690" y="371912"/>
                    <a:pt x="5718811" y="567768"/>
                  </a:cubicBezTo>
                  <a:cubicBezTo>
                    <a:pt x="5722932" y="763624"/>
                    <a:pt x="5723522" y="1188375"/>
                    <a:pt x="5718811" y="1351829"/>
                  </a:cubicBezTo>
                  <a:cubicBezTo>
                    <a:pt x="5714100" y="1515283"/>
                    <a:pt x="5752210" y="1835045"/>
                    <a:pt x="5718811" y="2027743"/>
                  </a:cubicBezTo>
                  <a:cubicBezTo>
                    <a:pt x="5685412" y="2220441"/>
                    <a:pt x="5748527" y="2509784"/>
                    <a:pt x="5718811" y="2757730"/>
                  </a:cubicBezTo>
                  <a:cubicBezTo>
                    <a:pt x="5689095" y="3005676"/>
                    <a:pt x="5701351" y="3229204"/>
                    <a:pt x="5718811" y="3433644"/>
                  </a:cubicBezTo>
                  <a:cubicBezTo>
                    <a:pt x="5736271" y="3638084"/>
                    <a:pt x="5731000" y="3777746"/>
                    <a:pt x="5718811" y="3947339"/>
                  </a:cubicBezTo>
                  <a:cubicBezTo>
                    <a:pt x="5706622" y="4116933"/>
                    <a:pt x="5709602" y="4387165"/>
                    <a:pt x="5718811" y="4731400"/>
                  </a:cubicBezTo>
                  <a:cubicBezTo>
                    <a:pt x="5728020" y="5075635"/>
                    <a:pt x="5691347" y="5140117"/>
                    <a:pt x="5718811" y="5407314"/>
                  </a:cubicBezTo>
                  <a:cubicBezTo>
                    <a:pt x="5583307" y="5401511"/>
                    <a:pt x="5447271" y="5396094"/>
                    <a:pt x="5197764" y="5407314"/>
                  </a:cubicBezTo>
                  <a:cubicBezTo>
                    <a:pt x="4948257" y="5418534"/>
                    <a:pt x="4769495" y="5423531"/>
                    <a:pt x="4562340" y="5407314"/>
                  </a:cubicBezTo>
                  <a:cubicBezTo>
                    <a:pt x="4355185" y="5391097"/>
                    <a:pt x="4068540" y="5401089"/>
                    <a:pt x="3869729" y="5407314"/>
                  </a:cubicBezTo>
                  <a:cubicBezTo>
                    <a:pt x="3670918" y="5413539"/>
                    <a:pt x="3424993" y="5410687"/>
                    <a:pt x="3119929" y="5407314"/>
                  </a:cubicBezTo>
                  <a:cubicBezTo>
                    <a:pt x="2814865" y="5403941"/>
                    <a:pt x="2629426" y="5419903"/>
                    <a:pt x="2427318" y="5407314"/>
                  </a:cubicBezTo>
                  <a:cubicBezTo>
                    <a:pt x="2225210" y="5394725"/>
                    <a:pt x="2122298" y="5396271"/>
                    <a:pt x="1906270" y="5407314"/>
                  </a:cubicBezTo>
                  <a:cubicBezTo>
                    <a:pt x="1690242" y="5418357"/>
                    <a:pt x="1438107" y="5420402"/>
                    <a:pt x="1270847" y="5407314"/>
                  </a:cubicBezTo>
                  <a:cubicBezTo>
                    <a:pt x="1103587" y="5394226"/>
                    <a:pt x="597246" y="5429061"/>
                    <a:pt x="0" y="5407314"/>
                  </a:cubicBezTo>
                  <a:cubicBezTo>
                    <a:pt x="-15845" y="5104350"/>
                    <a:pt x="8597" y="4867170"/>
                    <a:pt x="0" y="4731400"/>
                  </a:cubicBezTo>
                  <a:cubicBezTo>
                    <a:pt x="-8597" y="4595630"/>
                    <a:pt x="-24116" y="4256833"/>
                    <a:pt x="0" y="3947339"/>
                  </a:cubicBezTo>
                  <a:cubicBezTo>
                    <a:pt x="24116" y="3637845"/>
                    <a:pt x="18948" y="3492073"/>
                    <a:pt x="0" y="3325498"/>
                  </a:cubicBezTo>
                  <a:cubicBezTo>
                    <a:pt x="-18948" y="3158923"/>
                    <a:pt x="-17788" y="2849959"/>
                    <a:pt x="0" y="2703657"/>
                  </a:cubicBezTo>
                  <a:cubicBezTo>
                    <a:pt x="17788" y="2557355"/>
                    <a:pt x="560" y="2262296"/>
                    <a:pt x="0" y="1973670"/>
                  </a:cubicBezTo>
                  <a:cubicBezTo>
                    <a:pt x="-560" y="1685044"/>
                    <a:pt x="-9409" y="1548400"/>
                    <a:pt x="0" y="1405902"/>
                  </a:cubicBezTo>
                  <a:cubicBezTo>
                    <a:pt x="9409" y="1263404"/>
                    <a:pt x="-12955" y="1001552"/>
                    <a:pt x="0" y="892207"/>
                  </a:cubicBezTo>
                  <a:cubicBezTo>
                    <a:pt x="12955" y="782863"/>
                    <a:pt x="-348" y="299775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</a:t>
              </a:r>
              <a:r>
                <a:rPr kumimoji="0" lang="en-US" sz="1100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Ekimetrics</a:t>
              </a:r>
              <a:r>
                <a:rPr kumimoji="0" lang="en-US" sz="11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Worked with different technology stacks (Azure/GCP/AWS/Databricks) on multiple projects (segmentation project for a property management company, report pipeline development for an automotive company, dashboard development and </a:t>
              </a:r>
              <a:r>
                <a:rPr lang="en-US" sz="1100" i="1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Prepared documents and conducted training sessions as part of the knowledge management process;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1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MLOps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of Machine Learning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Summer Intern / Wuxi Murata Electronics Co., Ltd				    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RPA (Robot Process Automation) program for HR department;</a:t>
              </a:r>
            </a:p>
            <a:p>
              <a:pPr algn="just">
                <a:lnSpc>
                  <a:spcPts val="2000"/>
                </a:lnSpc>
              </a:pPr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 algn="just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07792"/>
              <a:ext cx="1031051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i="1" dirty="0"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EXPERIENCES</a:t>
              </a:r>
              <a:endParaRPr lang="en-GB" sz="1100" b="1" i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1732" y="2264168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375324" y="9008498"/>
            <a:ext cx="6170788" cy="550122"/>
            <a:chOff x="323729" y="8932298"/>
            <a:chExt cx="6170788" cy="550122"/>
          </a:xfrm>
        </p:grpSpPr>
        <p:pic>
          <p:nvPicPr>
            <p:cNvPr id="11" name="Picture 10" descr="Graphical user interface&#10;&#10;Description automatically generated">
              <a:hlinkClick r:id="rId18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815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20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372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2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899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4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6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354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8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92827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30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9386" y="8947867"/>
              <a:ext cx="618938" cy="518984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AB7851-169A-A0C5-5A64-CB24E3BC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7178" y="3430677"/>
            <a:ext cx="540970" cy="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2399023"/>
            <a:ext cx="4561729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948850"/>
            <a:ext cx="4392750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837742"/>
            <a:ext cx="4561734" cy="565604"/>
          </a:xfrm>
          <a:custGeom>
            <a:avLst/>
            <a:gdLst>
              <a:gd name="connsiteX0" fmla="*/ 0 w 4561734"/>
              <a:gd name="connsiteY0" fmla="*/ 0 h 565604"/>
              <a:gd name="connsiteX1" fmla="*/ 697294 w 4561734"/>
              <a:gd name="connsiteY1" fmla="*/ 0 h 565604"/>
              <a:gd name="connsiteX2" fmla="*/ 1440205 w 4561734"/>
              <a:gd name="connsiteY2" fmla="*/ 0 h 565604"/>
              <a:gd name="connsiteX3" fmla="*/ 1955029 w 4561734"/>
              <a:gd name="connsiteY3" fmla="*/ 0 h 565604"/>
              <a:gd name="connsiteX4" fmla="*/ 2652322 w 4561734"/>
              <a:gd name="connsiteY4" fmla="*/ 0 h 565604"/>
              <a:gd name="connsiteX5" fmla="*/ 3212764 w 4561734"/>
              <a:gd name="connsiteY5" fmla="*/ 0 h 565604"/>
              <a:gd name="connsiteX6" fmla="*/ 3955675 w 4561734"/>
              <a:gd name="connsiteY6" fmla="*/ 0 h 565604"/>
              <a:gd name="connsiteX7" fmla="*/ 4561734 w 4561734"/>
              <a:gd name="connsiteY7" fmla="*/ 0 h 565604"/>
              <a:gd name="connsiteX8" fmla="*/ 4561734 w 4561734"/>
              <a:gd name="connsiteY8" fmla="*/ 565604 h 565604"/>
              <a:gd name="connsiteX9" fmla="*/ 3818823 w 4561734"/>
              <a:gd name="connsiteY9" fmla="*/ 565604 h 565604"/>
              <a:gd name="connsiteX10" fmla="*/ 3075912 w 4561734"/>
              <a:gd name="connsiteY10" fmla="*/ 565604 h 565604"/>
              <a:gd name="connsiteX11" fmla="*/ 2333001 w 4561734"/>
              <a:gd name="connsiteY11" fmla="*/ 565604 h 565604"/>
              <a:gd name="connsiteX12" fmla="*/ 1635707 w 4561734"/>
              <a:gd name="connsiteY12" fmla="*/ 565604 h 565604"/>
              <a:gd name="connsiteX13" fmla="*/ 892797 w 4561734"/>
              <a:gd name="connsiteY13" fmla="*/ 565604 h 565604"/>
              <a:gd name="connsiteX14" fmla="*/ 0 w 4561734"/>
              <a:gd name="connsiteY14" fmla="*/ 565604 h 565604"/>
              <a:gd name="connsiteX15" fmla="*/ 0 w 4561734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565604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42915" y="171890"/>
                  <a:pt x="4538711" y="387643"/>
                  <a:pt x="4561734" y="565604"/>
                </a:cubicBezTo>
                <a:cubicBezTo>
                  <a:pt x="4313481" y="583056"/>
                  <a:pt x="4054039" y="572415"/>
                  <a:pt x="3818823" y="565604"/>
                </a:cubicBezTo>
                <a:cubicBezTo>
                  <a:pt x="3583607" y="558793"/>
                  <a:pt x="3339886" y="552611"/>
                  <a:pt x="3075912" y="565604"/>
                </a:cubicBezTo>
                <a:cubicBezTo>
                  <a:pt x="2811938" y="578597"/>
                  <a:pt x="2629327" y="556575"/>
                  <a:pt x="2333001" y="565604"/>
                </a:cubicBezTo>
                <a:cubicBezTo>
                  <a:pt x="2036675" y="574633"/>
                  <a:pt x="1841768" y="551593"/>
                  <a:pt x="1635707" y="565604"/>
                </a:cubicBezTo>
                <a:cubicBezTo>
                  <a:pt x="1429646" y="579615"/>
                  <a:pt x="1176540" y="530774"/>
                  <a:pt x="892797" y="565604"/>
                </a:cubicBezTo>
                <a:cubicBezTo>
                  <a:pt x="609054" y="600435"/>
                  <a:pt x="338367" y="583056"/>
                  <a:pt x="0" y="565604"/>
                </a:cubicBezTo>
                <a:cubicBezTo>
                  <a:pt x="22158" y="398505"/>
                  <a:pt x="-22263" y="149584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100" dirty="0"/>
              <a:t>The Hong Kong Polytechnic University		     [2015 – 2020]</a:t>
            </a:r>
          </a:p>
          <a:p>
            <a:r>
              <a:rPr lang="en-US" sz="1100" i="1" dirty="0"/>
              <a:t>BEng(Hons) in Electronic and Information Engineering, [WGPA </a:t>
            </a:r>
            <a:r>
              <a:rPr lang="en-US" altLang="zh-TW" sz="1100" i="1" dirty="0"/>
              <a:t>:</a:t>
            </a:r>
            <a:r>
              <a:rPr lang="en-US" sz="1100" i="1" dirty="0"/>
              <a:t> 3.42]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115501" y="5105021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588235"/>
            <a:ext cx="6588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2832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28396"/>
              </p:ext>
            </p:extLst>
          </p:nvPr>
        </p:nvGraphicFramePr>
        <p:xfrm>
          <a:off x="464238" y="2235839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9" y="192029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21-Apr-23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565604"/>
          </a:xfrm>
          <a:custGeom>
            <a:avLst/>
            <a:gdLst>
              <a:gd name="connsiteX0" fmla="*/ 0 w 4538947"/>
              <a:gd name="connsiteY0" fmla="*/ 0 h 565604"/>
              <a:gd name="connsiteX1" fmla="*/ 557642 w 4538947"/>
              <a:gd name="connsiteY1" fmla="*/ 0 h 565604"/>
              <a:gd name="connsiteX2" fmla="*/ 1296842 w 4538947"/>
              <a:gd name="connsiteY2" fmla="*/ 0 h 565604"/>
              <a:gd name="connsiteX3" fmla="*/ 2036042 w 4538947"/>
              <a:gd name="connsiteY3" fmla="*/ 0 h 565604"/>
              <a:gd name="connsiteX4" fmla="*/ 2639073 w 4538947"/>
              <a:gd name="connsiteY4" fmla="*/ 0 h 565604"/>
              <a:gd name="connsiteX5" fmla="*/ 3378273 w 4538947"/>
              <a:gd name="connsiteY5" fmla="*/ 0 h 565604"/>
              <a:gd name="connsiteX6" fmla="*/ 4538947 w 4538947"/>
              <a:gd name="connsiteY6" fmla="*/ 0 h 565604"/>
              <a:gd name="connsiteX7" fmla="*/ 4538947 w 4538947"/>
              <a:gd name="connsiteY7" fmla="*/ 565604 h 565604"/>
              <a:gd name="connsiteX8" fmla="*/ 3799747 w 4538947"/>
              <a:gd name="connsiteY8" fmla="*/ 565604 h 565604"/>
              <a:gd name="connsiteX9" fmla="*/ 3242105 w 4538947"/>
              <a:gd name="connsiteY9" fmla="*/ 565604 h 565604"/>
              <a:gd name="connsiteX10" fmla="*/ 2729852 w 4538947"/>
              <a:gd name="connsiteY10" fmla="*/ 565604 h 565604"/>
              <a:gd name="connsiteX11" fmla="*/ 2172210 w 4538947"/>
              <a:gd name="connsiteY11" fmla="*/ 565604 h 565604"/>
              <a:gd name="connsiteX12" fmla="*/ 1433010 w 4538947"/>
              <a:gd name="connsiteY12" fmla="*/ 565604 h 565604"/>
              <a:gd name="connsiteX13" fmla="*/ 829979 w 4538947"/>
              <a:gd name="connsiteY13" fmla="*/ 565604 h 565604"/>
              <a:gd name="connsiteX14" fmla="*/ 0 w 4538947"/>
              <a:gd name="connsiteY14" fmla="*/ 565604 h 565604"/>
              <a:gd name="connsiteX15" fmla="*/ 0 w 4538947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565604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42847" y="151253"/>
                  <a:pt x="4522744" y="427811"/>
                  <a:pt x="4538947" y="565604"/>
                </a:cubicBezTo>
                <a:cubicBezTo>
                  <a:pt x="4340257" y="530301"/>
                  <a:pt x="4102937" y="553300"/>
                  <a:pt x="3799747" y="565604"/>
                </a:cubicBezTo>
                <a:cubicBezTo>
                  <a:pt x="3496557" y="577908"/>
                  <a:pt x="3439936" y="562695"/>
                  <a:pt x="3242105" y="565604"/>
                </a:cubicBezTo>
                <a:cubicBezTo>
                  <a:pt x="3044274" y="568513"/>
                  <a:pt x="2875479" y="553471"/>
                  <a:pt x="2729852" y="565604"/>
                </a:cubicBezTo>
                <a:cubicBezTo>
                  <a:pt x="2584225" y="577737"/>
                  <a:pt x="2326429" y="549031"/>
                  <a:pt x="2172210" y="565604"/>
                </a:cubicBezTo>
                <a:cubicBezTo>
                  <a:pt x="2017991" y="582177"/>
                  <a:pt x="1606857" y="581684"/>
                  <a:pt x="1433010" y="565604"/>
                </a:cubicBezTo>
                <a:cubicBezTo>
                  <a:pt x="1259163" y="549524"/>
                  <a:pt x="1057119" y="577462"/>
                  <a:pt x="829979" y="565604"/>
                </a:cubicBezTo>
                <a:cubicBezTo>
                  <a:pt x="602839" y="553746"/>
                  <a:pt x="198579" y="588789"/>
                  <a:pt x="0" y="565604"/>
                </a:cubicBezTo>
                <a:cubicBezTo>
                  <a:pt x="-7274" y="413512"/>
                  <a:pt x="23800" y="171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                                [GGPA </a:t>
            </a:r>
            <a:r>
              <a:rPr lang="en-US" altLang="zh-TW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3.27]</a:t>
            </a:r>
          </a:p>
          <a:p>
            <a:pPr>
              <a:lnSpc>
                <a:spcPct val="150000"/>
              </a:lnSpc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4129648" y="182601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i="1" dirty="0">
                <a:latin typeface="Consolas" panose="020B0609020204030204" pitchFamily="49" charset="0"/>
              </a:rPr>
              <a:t>EDUCATION</a:t>
            </a:r>
            <a:endParaRPr lang="en-GB" sz="1100" b="1" i="1" dirty="0"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955645" y="3342578"/>
            <a:ext cx="5718811" cy="5585425"/>
            <a:chOff x="990697" y="4307792"/>
            <a:chExt cx="5718811" cy="5585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990697" y="4485903"/>
              <a:ext cx="5718811" cy="5407314"/>
            </a:xfrm>
            <a:custGeom>
              <a:avLst/>
              <a:gdLst>
                <a:gd name="connsiteX0" fmla="*/ 0 w 5718811"/>
                <a:gd name="connsiteY0" fmla="*/ 0 h 5407314"/>
                <a:gd name="connsiteX1" fmla="*/ 521047 w 5718811"/>
                <a:gd name="connsiteY1" fmla="*/ 0 h 5407314"/>
                <a:gd name="connsiteX2" fmla="*/ 984906 w 5718811"/>
                <a:gd name="connsiteY2" fmla="*/ 0 h 5407314"/>
                <a:gd name="connsiteX3" fmla="*/ 1505954 w 5718811"/>
                <a:gd name="connsiteY3" fmla="*/ 0 h 5407314"/>
                <a:gd name="connsiteX4" fmla="*/ 2141377 w 5718811"/>
                <a:gd name="connsiteY4" fmla="*/ 0 h 5407314"/>
                <a:gd name="connsiteX5" fmla="*/ 2605236 w 5718811"/>
                <a:gd name="connsiteY5" fmla="*/ 0 h 5407314"/>
                <a:gd name="connsiteX6" fmla="*/ 3126283 w 5718811"/>
                <a:gd name="connsiteY6" fmla="*/ 0 h 5407314"/>
                <a:gd name="connsiteX7" fmla="*/ 3590142 w 5718811"/>
                <a:gd name="connsiteY7" fmla="*/ 0 h 5407314"/>
                <a:gd name="connsiteX8" fmla="*/ 4168378 w 5718811"/>
                <a:gd name="connsiteY8" fmla="*/ 0 h 5407314"/>
                <a:gd name="connsiteX9" fmla="*/ 4918177 w 5718811"/>
                <a:gd name="connsiteY9" fmla="*/ 0 h 5407314"/>
                <a:gd name="connsiteX10" fmla="*/ 5718811 w 5718811"/>
                <a:gd name="connsiteY10" fmla="*/ 0 h 5407314"/>
                <a:gd name="connsiteX11" fmla="*/ 5718811 w 5718811"/>
                <a:gd name="connsiteY11" fmla="*/ 513695 h 5407314"/>
                <a:gd name="connsiteX12" fmla="*/ 5718811 w 5718811"/>
                <a:gd name="connsiteY12" fmla="*/ 1189609 h 5407314"/>
                <a:gd name="connsiteX13" fmla="*/ 5718811 w 5718811"/>
                <a:gd name="connsiteY13" fmla="*/ 1811450 h 5407314"/>
                <a:gd name="connsiteX14" fmla="*/ 5718811 w 5718811"/>
                <a:gd name="connsiteY14" fmla="*/ 2325145 h 5407314"/>
                <a:gd name="connsiteX15" fmla="*/ 5718811 w 5718811"/>
                <a:gd name="connsiteY15" fmla="*/ 3001059 h 5407314"/>
                <a:gd name="connsiteX16" fmla="*/ 5718811 w 5718811"/>
                <a:gd name="connsiteY16" fmla="*/ 3731047 h 5407314"/>
                <a:gd name="connsiteX17" fmla="*/ 5718811 w 5718811"/>
                <a:gd name="connsiteY17" fmla="*/ 4298815 h 5407314"/>
                <a:gd name="connsiteX18" fmla="*/ 5718811 w 5718811"/>
                <a:gd name="connsiteY18" fmla="*/ 5407314 h 5407314"/>
                <a:gd name="connsiteX19" fmla="*/ 4969011 w 5718811"/>
                <a:gd name="connsiteY19" fmla="*/ 5407314 h 5407314"/>
                <a:gd name="connsiteX20" fmla="*/ 4333588 w 5718811"/>
                <a:gd name="connsiteY20" fmla="*/ 5407314 h 5407314"/>
                <a:gd name="connsiteX21" fmla="*/ 3812541 w 5718811"/>
                <a:gd name="connsiteY21" fmla="*/ 5407314 h 5407314"/>
                <a:gd name="connsiteX22" fmla="*/ 3119929 w 5718811"/>
                <a:gd name="connsiteY22" fmla="*/ 5407314 h 5407314"/>
                <a:gd name="connsiteX23" fmla="*/ 2484506 w 5718811"/>
                <a:gd name="connsiteY23" fmla="*/ 5407314 h 5407314"/>
                <a:gd name="connsiteX24" fmla="*/ 2020647 w 5718811"/>
                <a:gd name="connsiteY24" fmla="*/ 5407314 h 5407314"/>
                <a:gd name="connsiteX25" fmla="*/ 1556787 w 5718811"/>
                <a:gd name="connsiteY25" fmla="*/ 5407314 h 5407314"/>
                <a:gd name="connsiteX26" fmla="*/ 1035740 w 5718811"/>
                <a:gd name="connsiteY26" fmla="*/ 5407314 h 5407314"/>
                <a:gd name="connsiteX27" fmla="*/ 0 w 5718811"/>
                <a:gd name="connsiteY27" fmla="*/ 5407314 h 5407314"/>
                <a:gd name="connsiteX28" fmla="*/ 0 w 5718811"/>
                <a:gd name="connsiteY28" fmla="*/ 4623253 h 5407314"/>
                <a:gd name="connsiteX29" fmla="*/ 0 w 5718811"/>
                <a:gd name="connsiteY29" fmla="*/ 3947339 h 5407314"/>
                <a:gd name="connsiteX30" fmla="*/ 0 w 5718811"/>
                <a:gd name="connsiteY30" fmla="*/ 3433644 h 5407314"/>
                <a:gd name="connsiteX31" fmla="*/ 0 w 5718811"/>
                <a:gd name="connsiteY31" fmla="*/ 2919950 h 5407314"/>
                <a:gd name="connsiteX32" fmla="*/ 0 w 5718811"/>
                <a:gd name="connsiteY32" fmla="*/ 2352182 h 5407314"/>
                <a:gd name="connsiteX33" fmla="*/ 0 w 5718811"/>
                <a:gd name="connsiteY33" fmla="*/ 1730340 h 5407314"/>
                <a:gd name="connsiteX34" fmla="*/ 0 w 5718811"/>
                <a:gd name="connsiteY34" fmla="*/ 1216646 h 5407314"/>
                <a:gd name="connsiteX35" fmla="*/ 0 w 5718811"/>
                <a:gd name="connsiteY35" fmla="*/ 0 h 540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18811" h="5407314" fill="none" extrusionOk="0">
                  <a:moveTo>
                    <a:pt x="0" y="0"/>
                  </a:moveTo>
                  <a:cubicBezTo>
                    <a:pt x="146998" y="-4877"/>
                    <a:pt x="370118" y="-18819"/>
                    <a:pt x="521047" y="0"/>
                  </a:cubicBezTo>
                  <a:cubicBezTo>
                    <a:pt x="671976" y="18819"/>
                    <a:pt x="871551" y="7094"/>
                    <a:pt x="984906" y="0"/>
                  </a:cubicBezTo>
                  <a:cubicBezTo>
                    <a:pt x="1098261" y="-7094"/>
                    <a:pt x="1331970" y="3746"/>
                    <a:pt x="1505954" y="0"/>
                  </a:cubicBezTo>
                  <a:cubicBezTo>
                    <a:pt x="1679938" y="-3746"/>
                    <a:pt x="1977614" y="-4187"/>
                    <a:pt x="2141377" y="0"/>
                  </a:cubicBezTo>
                  <a:cubicBezTo>
                    <a:pt x="2305140" y="4187"/>
                    <a:pt x="2464174" y="21428"/>
                    <a:pt x="2605236" y="0"/>
                  </a:cubicBezTo>
                  <a:cubicBezTo>
                    <a:pt x="2746298" y="-21428"/>
                    <a:pt x="3002404" y="23036"/>
                    <a:pt x="3126283" y="0"/>
                  </a:cubicBezTo>
                  <a:cubicBezTo>
                    <a:pt x="3250162" y="-23036"/>
                    <a:pt x="3485172" y="-1708"/>
                    <a:pt x="3590142" y="0"/>
                  </a:cubicBezTo>
                  <a:cubicBezTo>
                    <a:pt x="3695112" y="1708"/>
                    <a:pt x="3935843" y="-22574"/>
                    <a:pt x="4168378" y="0"/>
                  </a:cubicBezTo>
                  <a:cubicBezTo>
                    <a:pt x="4400913" y="22574"/>
                    <a:pt x="4739935" y="29953"/>
                    <a:pt x="4918177" y="0"/>
                  </a:cubicBezTo>
                  <a:cubicBezTo>
                    <a:pt x="5096419" y="-29953"/>
                    <a:pt x="5539658" y="1970"/>
                    <a:pt x="5718811" y="0"/>
                  </a:cubicBezTo>
                  <a:cubicBezTo>
                    <a:pt x="5722618" y="182076"/>
                    <a:pt x="5737915" y="326086"/>
                    <a:pt x="5718811" y="513695"/>
                  </a:cubicBezTo>
                  <a:cubicBezTo>
                    <a:pt x="5699707" y="701304"/>
                    <a:pt x="5706531" y="912432"/>
                    <a:pt x="5718811" y="1189609"/>
                  </a:cubicBezTo>
                  <a:cubicBezTo>
                    <a:pt x="5731091" y="1466786"/>
                    <a:pt x="5748831" y="1665360"/>
                    <a:pt x="5718811" y="1811450"/>
                  </a:cubicBezTo>
                  <a:cubicBezTo>
                    <a:pt x="5688791" y="1957540"/>
                    <a:pt x="5707086" y="2172903"/>
                    <a:pt x="5718811" y="2325145"/>
                  </a:cubicBezTo>
                  <a:cubicBezTo>
                    <a:pt x="5730536" y="2477387"/>
                    <a:pt x="5686478" y="2842444"/>
                    <a:pt x="5718811" y="3001059"/>
                  </a:cubicBezTo>
                  <a:cubicBezTo>
                    <a:pt x="5751144" y="3159674"/>
                    <a:pt x="5723537" y="3402638"/>
                    <a:pt x="5718811" y="3731047"/>
                  </a:cubicBezTo>
                  <a:cubicBezTo>
                    <a:pt x="5714085" y="4059456"/>
                    <a:pt x="5707374" y="4066748"/>
                    <a:pt x="5718811" y="4298815"/>
                  </a:cubicBezTo>
                  <a:cubicBezTo>
                    <a:pt x="5730248" y="4530882"/>
                    <a:pt x="5669671" y="5097987"/>
                    <a:pt x="5718811" y="5407314"/>
                  </a:cubicBezTo>
                  <a:cubicBezTo>
                    <a:pt x="5388204" y="5411154"/>
                    <a:pt x="5233830" y="5408771"/>
                    <a:pt x="4969011" y="5407314"/>
                  </a:cubicBezTo>
                  <a:cubicBezTo>
                    <a:pt x="4704192" y="5405857"/>
                    <a:pt x="4461243" y="5423969"/>
                    <a:pt x="4333588" y="5407314"/>
                  </a:cubicBezTo>
                  <a:cubicBezTo>
                    <a:pt x="4205933" y="5390659"/>
                    <a:pt x="3968519" y="5428112"/>
                    <a:pt x="3812541" y="5407314"/>
                  </a:cubicBezTo>
                  <a:cubicBezTo>
                    <a:pt x="3656563" y="5386516"/>
                    <a:pt x="3439668" y="5374713"/>
                    <a:pt x="3119929" y="5407314"/>
                  </a:cubicBezTo>
                  <a:cubicBezTo>
                    <a:pt x="2800190" y="5439915"/>
                    <a:pt x="2766685" y="5429699"/>
                    <a:pt x="2484506" y="5407314"/>
                  </a:cubicBezTo>
                  <a:cubicBezTo>
                    <a:pt x="2202327" y="5384929"/>
                    <a:pt x="2234881" y="5417306"/>
                    <a:pt x="2020647" y="5407314"/>
                  </a:cubicBezTo>
                  <a:cubicBezTo>
                    <a:pt x="1806413" y="5397322"/>
                    <a:pt x="1710927" y="5399069"/>
                    <a:pt x="1556787" y="5407314"/>
                  </a:cubicBezTo>
                  <a:cubicBezTo>
                    <a:pt x="1402647" y="5415559"/>
                    <a:pt x="1159929" y="5429788"/>
                    <a:pt x="1035740" y="5407314"/>
                  </a:cubicBezTo>
                  <a:cubicBezTo>
                    <a:pt x="911551" y="5384840"/>
                    <a:pt x="429955" y="5386077"/>
                    <a:pt x="0" y="5407314"/>
                  </a:cubicBezTo>
                  <a:cubicBezTo>
                    <a:pt x="-20587" y="5246599"/>
                    <a:pt x="-18058" y="5004910"/>
                    <a:pt x="0" y="4623253"/>
                  </a:cubicBezTo>
                  <a:cubicBezTo>
                    <a:pt x="18058" y="4241596"/>
                    <a:pt x="-8715" y="4099952"/>
                    <a:pt x="0" y="3947339"/>
                  </a:cubicBezTo>
                  <a:cubicBezTo>
                    <a:pt x="8715" y="3794726"/>
                    <a:pt x="-5133" y="3554780"/>
                    <a:pt x="0" y="3433644"/>
                  </a:cubicBezTo>
                  <a:cubicBezTo>
                    <a:pt x="5133" y="3312508"/>
                    <a:pt x="-19621" y="3102182"/>
                    <a:pt x="0" y="2919950"/>
                  </a:cubicBezTo>
                  <a:cubicBezTo>
                    <a:pt x="19621" y="2737718"/>
                    <a:pt x="27888" y="2548515"/>
                    <a:pt x="0" y="2352182"/>
                  </a:cubicBezTo>
                  <a:cubicBezTo>
                    <a:pt x="-27888" y="2155849"/>
                    <a:pt x="17482" y="1951793"/>
                    <a:pt x="0" y="1730340"/>
                  </a:cubicBezTo>
                  <a:cubicBezTo>
                    <a:pt x="-17482" y="1508887"/>
                    <a:pt x="8426" y="1462214"/>
                    <a:pt x="0" y="1216646"/>
                  </a:cubicBezTo>
                  <a:cubicBezTo>
                    <a:pt x="-8426" y="971078"/>
                    <a:pt x="45809" y="315933"/>
                    <a:pt x="0" y="0"/>
                  </a:cubicBezTo>
                  <a:close/>
                </a:path>
                <a:path w="5718811" h="5407314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9625" y="121887"/>
                    <a:pt x="5714690" y="371912"/>
                    <a:pt x="5718811" y="567768"/>
                  </a:cubicBezTo>
                  <a:cubicBezTo>
                    <a:pt x="5722932" y="763624"/>
                    <a:pt x="5723522" y="1188375"/>
                    <a:pt x="5718811" y="1351829"/>
                  </a:cubicBezTo>
                  <a:cubicBezTo>
                    <a:pt x="5714100" y="1515283"/>
                    <a:pt x="5752210" y="1835045"/>
                    <a:pt x="5718811" y="2027743"/>
                  </a:cubicBezTo>
                  <a:cubicBezTo>
                    <a:pt x="5685412" y="2220441"/>
                    <a:pt x="5748527" y="2509784"/>
                    <a:pt x="5718811" y="2757730"/>
                  </a:cubicBezTo>
                  <a:cubicBezTo>
                    <a:pt x="5689095" y="3005676"/>
                    <a:pt x="5701351" y="3229204"/>
                    <a:pt x="5718811" y="3433644"/>
                  </a:cubicBezTo>
                  <a:cubicBezTo>
                    <a:pt x="5736271" y="3638084"/>
                    <a:pt x="5731000" y="3777746"/>
                    <a:pt x="5718811" y="3947339"/>
                  </a:cubicBezTo>
                  <a:cubicBezTo>
                    <a:pt x="5706622" y="4116933"/>
                    <a:pt x="5709602" y="4387165"/>
                    <a:pt x="5718811" y="4731400"/>
                  </a:cubicBezTo>
                  <a:cubicBezTo>
                    <a:pt x="5728020" y="5075635"/>
                    <a:pt x="5691347" y="5140117"/>
                    <a:pt x="5718811" y="5407314"/>
                  </a:cubicBezTo>
                  <a:cubicBezTo>
                    <a:pt x="5583307" y="5401511"/>
                    <a:pt x="5447271" y="5396094"/>
                    <a:pt x="5197764" y="5407314"/>
                  </a:cubicBezTo>
                  <a:cubicBezTo>
                    <a:pt x="4948257" y="5418534"/>
                    <a:pt x="4769495" y="5423531"/>
                    <a:pt x="4562340" y="5407314"/>
                  </a:cubicBezTo>
                  <a:cubicBezTo>
                    <a:pt x="4355185" y="5391097"/>
                    <a:pt x="4068540" y="5401089"/>
                    <a:pt x="3869729" y="5407314"/>
                  </a:cubicBezTo>
                  <a:cubicBezTo>
                    <a:pt x="3670918" y="5413539"/>
                    <a:pt x="3424993" y="5410687"/>
                    <a:pt x="3119929" y="5407314"/>
                  </a:cubicBezTo>
                  <a:cubicBezTo>
                    <a:pt x="2814865" y="5403941"/>
                    <a:pt x="2629426" y="5419903"/>
                    <a:pt x="2427318" y="5407314"/>
                  </a:cubicBezTo>
                  <a:cubicBezTo>
                    <a:pt x="2225210" y="5394725"/>
                    <a:pt x="2122298" y="5396271"/>
                    <a:pt x="1906270" y="5407314"/>
                  </a:cubicBezTo>
                  <a:cubicBezTo>
                    <a:pt x="1690242" y="5418357"/>
                    <a:pt x="1438107" y="5420402"/>
                    <a:pt x="1270847" y="5407314"/>
                  </a:cubicBezTo>
                  <a:cubicBezTo>
                    <a:pt x="1103587" y="5394226"/>
                    <a:pt x="597246" y="5429061"/>
                    <a:pt x="0" y="5407314"/>
                  </a:cubicBezTo>
                  <a:cubicBezTo>
                    <a:pt x="-15845" y="5104350"/>
                    <a:pt x="8597" y="4867170"/>
                    <a:pt x="0" y="4731400"/>
                  </a:cubicBezTo>
                  <a:cubicBezTo>
                    <a:pt x="-8597" y="4595630"/>
                    <a:pt x="-24116" y="4256833"/>
                    <a:pt x="0" y="3947339"/>
                  </a:cubicBezTo>
                  <a:cubicBezTo>
                    <a:pt x="24116" y="3637845"/>
                    <a:pt x="18948" y="3492073"/>
                    <a:pt x="0" y="3325498"/>
                  </a:cubicBezTo>
                  <a:cubicBezTo>
                    <a:pt x="-18948" y="3158923"/>
                    <a:pt x="-17788" y="2849959"/>
                    <a:pt x="0" y="2703657"/>
                  </a:cubicBezTo>
                  <a:cubicBezTo>
                    <a:pt x="17788" y="2557355"/>
                    <a:pt x="560" y="2262296"/>
                    <a:pt x="0" y="1973670"/>
                  </a:cubicBezTo>
                  <a:cubicBezTo>
                    <a:pt x="-560" y="1685044"/>
                    <a:pt x="-9409" y="1548400"/>
                    <a:pt x="0" y="1405902"/>
                  </a:cubicBezTo>
                  <a:cubicBezTo>
                    <a:pt x="9409" y="1263404"/>
                    <a:pt x="-12955" y="1001552"/>
                    <a:pt x="0" y="892207"/>
                  </a:cubicBezTo>
                  <a:cubicBezTo>
                    <a:pt x="12955" y="782863"/>
                    <a:pt x="-348" y="299775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</a:t>
              </a:r>
              <a:r>
                <a:rPr kumimoji="0" lang="en-US" sz="1100" b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Ekimetrics</a:t>
              </a: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Worked with different technology stacks (Azure/GCP/AWS/Databricks) on multiple projects (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segmentation project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property management company,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report pipeline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development for an automotive company,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Pythonic dashboard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development and </a:t>
              </a:r>
              <a:r>
                <a:rPr lang="en-US" sz="1100" i="1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Prepared documents and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conducted training sessions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as part of the knowledge management process;</a:t>
              </a:r>
            </a:p>
            <a:p>
              <a:pPr>
                <a:lnSpc>
                  <a:spcPct val="150000"/>
                </a:lnSpc>
                <a:defRPr/>
              </a:pP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1100" b="0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around HPE Enterprise-grade Lakehouse Platform – HPE Ezmeral Portfolio (Kubernetes,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MLOps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1100" b="0" i="1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Business Engineer Summer Intern / Wuxi Murata Electronics Co., Ltd		    </a:t>
              </a:r>
            </a:p>
            <a:p>
              <a:pPr marL="171450" marR="0" lvl="0" indent="-17145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>
                <a:lnSpc>
                  <a:spcPts val="2000"/>
                </a:lnSpc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1450" indent="-171450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07792"/>
              <a:ext cx="1031051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i="1" dirty="0"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EXPERIENCES</a:t>
              </a:r>
              <a:endParaRPr lang="en-GB" sz="1100" b="1" i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1732" y="2264168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375324" y="9008498"/>
            <a:ext cx="6170788" cy="550122"/>
            <a:chOff x="323729" y="8932298"/>
            <a:chExt cx="6170788" cy="550122"/>
          </a:xfrm>
        </p:grpSpPr>
        <p:pic>
          <p:nvPicPr>
            <p:cNvPr id="11" name="Picture 10" descr="Graphical user interface&#10;&#10;Description automatically generated">
              <a:hlinkClick r:id="rId18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815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20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372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2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899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4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6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354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8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92827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30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9386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2399023"/>
            <a:ext cx="4561729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948850"/>
            <a:ext cx="4392750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915827"/>
            <a:ext cx="4561734" cy="519438"/>
          </a:xfrm>
          <a:custGeom>
            <a:avLst/>
            <a:gdLst>
              <a:gd name="connsiteX0" fmla="*/ 0 w 4561734"/>
              <a:gd name="connsiteY0" fmla="*/ 0 h 519438"/>
              <a:gd name="connsiteX1" fmla="*/ 697294 w 4561734"/>
              <a:gd name="connsiteY1" fmla="*/ 0 h 519438"/>
              <a:gd name="connsiteX2" fmla="*/ 1440205 w 4561734"/>
              <a:gd name="connsiteY2" fmla="*/ 0 h 519438"/>
              <a:gd name="connsiteX3" fmla="*/ 1955029 w 4561734"/>
              <a:gd name="connsiteY3" fmla="*/ 0 h 519438"/>
              <a:gd name="connsiteX4" fmla="*/ 2652322 w 4561734"/>
              <a:gd name="connsiteY4" fmla="*/ 0 h 519438"/>
              <a:gd name="connsiteX5" fmla="*/ 3212764 w 4561734"/>
              <a:gd name="connsiteY5" fmla="*/ 0 h 519438"/>
              <a:gd name="connsiteX6" fmla="*/ 3955675 w 4561734"/>
              <a:gd name="connsiteY6" fmla="*/ 0 h 519438"/>
              <a:gd name="connsiteX7" fmla="*/ 4561734 w 4561734"/>
              <a:gd name="connsiteY7" fmla="*/ 0 h 519438"/>
              <a:gd name="connsiteX8" fmla="*/ 4561734 w 4561734"/>
              <a:gd name="connsiteY8" fmla="*/ 519438 h 519438"/>
              <a:gd name="connsiteX9" fmla="*/ 3818823 w 4561734"/>
              <a:gd name="connsiteY9" fmla="*/ 519438 h 519438"/>
              <a:gd name="connsiteX10" fmla="*/ 3075912 w 4561734"/>
              <a:gd name="connsiteY10" fmla="*/ 519438 h 519438"/>
              <a:gd name="connsiteX11" fmla="*/ 2333001 w 4561734"/>
              <a:gd name="connsiteY11" fmla="*/ 519438 h 519438"/>
              <a:gd name="connsiteX12" fmla="*/ 1635707 w 4561734"/>
              <a:gd name="connsiteY12" fmla="*/ 519438 h 519438"/>
              <a:gd name="connsiteX13" fmla="*/ 892797 w 4561734"/>
              <a:gd name="connsiteY13" fmla="*/ 519438 h 519438"/>
              <a:gd name="connsiteX14" fmla="*/ 0 w 4561734"/>
              <a:gd name="connsiteY14" fmla="*/ 519438 h 519438"/>
              <a:gd name="connsiteX15" fmla="*/ 0 w 4561734"/>
              <a:gd name="connsiteY15" fmla="*/ 0 h 51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51943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43938" y="247612"/>
                  <a:pt x="4585669" y="322564"/>
                  <a:pt x="4561734" y="519438"/>
                </a:cubicBezTo>
                <a:cubicBezTo>
                  <a:pt x="4313481" y="536890"/>
                  <a:pt x="4054039" y="526249"/>
                  <a:pt x="3818823" y="519438"/>
                </a:cubicBezTo>
                <a:cubicBezTo>
                  <a:pt x="3583607" y="512627"/>
                  <a:pt x="3339886" y="506445"/>
                  <a:pt x="3075912" y="519438"/>
                </a:cubicBezTo>
                <a:cubicBezTo>
                  <a:pt x="2811938" y="532431"/>
                  <a:pt x="2629327" y="510409"/>
                  <a:pt x="2333001" y="519438"/>
                </a:cubicBezTo>
                <a:cubicBezTo>
                  <a:pt x="2036675" y="528467"/>
                  <a:pt x="1841768" y="505427"/>
                  <a:pt x="1635707" y="519438"/>
                </a:cubicBezTo>
                <a:cubicBezTo>
                  <a:pt x="1429646" y="533449"/>
                  <a:pt x="1176540" y="484608"/>
                  <a:pt x="892797" y="519438"/>
                </a:cubicBezTo>
                <a:cubicBezTo>
                  <a:pt x="609054" y="554269"/>
                  <a:pt x="338367" y="536890"/>
                  <a:pt x="0" y="519438"/>
                </a:cubicBezTo>
                <a:cubicBezTo>
                  <a:pt x="23244" y="396064"/>
                  <a:pt x="-10267" y="163299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Engineering,        [WGPA </a:t>
            </a:r>
            <a:r>
              <a:rPr lang="en-US" altLang="zh-TW" sz="900" b="1" dirty="0"/>
              <a:t>:</a:t>
            </a:r>
            <a:r>
              <a:rPr lang="en-US" sz="900" b="1" dirty="0"/>
              <a:t> 3.42]</a:t>
            </a:r>
          </a:p>
          <a:p>
            <a:pPr algn="l"/>
            <a:r>
              <a:rPr lang="en-US" sz="1100" i="1" dirty="0"/>
              <a:t>The Hong Kong Polytechnic University		     [2015 – 2020]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115501" y="5105021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588235"/>
            <a:ext cx="6588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6357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03793" y="1847518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437517"/>
              </p:ext>
            </p:extLst>
          </p:nvPr>
        </p:nvGraphicFramePr>
        <p:xfrm>
          <a:off x="525083" y="2437412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+852 6158 5094 </a:t>
                      </a:r>
                      <a:endParaRPr lang="zh-HK" altLang="en-US" sz="900" dirty="0"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sng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6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9" y="192029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21-Apr-23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8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6396" y="2465741"/>
            <a:ext cx="155789" cy="818786"/>
            <a:chOff x="299769" y="2454043"/>
            <a:chExt cx="156070" cy="8187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303407" y="2454043"/>
              <a:ext cx="148794" cy="599068"/>
              <a:chOff x="331032" y="3095314"/>
              <a:chExt cx="148794" cy="599068"/>
            </a:xfrm>
          </p:grpSpPr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8754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8754" y="3316813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31032" y="3538312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99769" y="311675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11" name="Picture 10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4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6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8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1974615"/>
            <a:ext cx="4561729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6873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BABFAD-3CB5-4363-61E3-E333ACFA0B5E}"/>
              </a:ext>
            </a:extLst>
          </p:cNvPr>
          <p:cNvGrpSpPr/>
          <p:nvPr/>
        </p:nvGrpSpPr>
        <p:grpSpPr>
          <a:xfrm>
            <a:off x="151842" y="3673305"/>
            <a:ext cx="907733" cy="5422920"/>
            <a:chOff x="303793" y="3620253"/>
            <a:chExt cx="907733" cy="54229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381BC9-C16E-A43C-D3E0-AB32271D17DC}"/>
                </a:ext>
              </a:extLst>
            </p:cNvPr>
            <p:cNvSpPr txBox="1"/>
            <p:nvPr/>
          </p:nvSpPr>
          <p:spPr>
            <a:xfrm>
              <a:off x="303793" y="858150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May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2018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3FB52C4-044D-56C6-FC0E-01BD76FD3A92}"/>
                </a:ext>
              </a:extLst>
            </p:cNvPr>
            <p:cNvSpPr txBox="1"/>
            <p:nvPr/>
          </p:nvSpPr>
          <p:spPr>
            <a:xfrm>
              <a:off x="303793" y="816194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Jul 2019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363EB43-B327-0CDB-5C6E-ECB3C91FC1B4}"/>
                </a:ext>
              </a:extLst>
            </p:cNvPr>
            <p:cNvSpPr txBox="1"/>
            <p:nvPr/>
          </p:nvSpPr>
          <p:spPr>
            <a:xfrm>
              <a:off x="303793" y="6726483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Jun 2020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91BB072-6C40-CEB9-34FF-FD7D04A05031}"/>
                </a:ext>
              </a:extLst>
            </p:cNvPr>
            <p:cNvSpPr txBox="1"/>
            <p:nvPr/>
          </p:nvSpPr>
          <p:spPr>
            <a:xfrm>
              <a:off x="428228" y="3620253"/>
              <a:ext cx="65886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Now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818562" y="3456578"/>
            <a:ext cx="5718811" cy="6359290"/>
            <a:chOff x="990697" y="4307792"/>
            <a:chExt cx="5718811" cy="63592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990697" y="4485903"/>
              <a:ext cx="5718811" cy="6181179"/>
            </a:xfrm>
            <a:custGeom>
              <a:avLst/>
              <a:gdLst>
                <a:gd name="connsiteX0" fmla="*/ 0 w 5718811"/>
                <a:gd name="connsiteY0" fmla="*/ 0 h 6181179"/>
                <a:gd name="connsiteX1" fmla="*/ 692612 w 5718811"/>
                <a:gd name="connsiteY1" fmla="*/ 0 h 6181179"/>
                <a:gd name="connsiteX2" fmla="*/ 1156471 w 5718811"/>
                <a:gd name="connsiteY2" fmla="*/ 0 h 6181179"/>
                <a:gd name="connsiteX3" fmla="*/ 1677518 w 5718811"/>
                <a:gd name="connsiteY3" fmla="*/ 0 h 6181179"/>
                <a:gd name="connsiteX4" fmla="*/ 2141377 w 5718811"/>
                <a:gd name="connsiteY4" fmla="*/ 0 h 6181179"/>
                <a:gd name="connsiteX5" fmla="*/ 2719612 w 5718811"/>
                <a:gd name="connsiteY5" fmla="*/ 0 h 6181179"/>
                <a:gd name="connsiteX6" fmla="*/ 3469412 w 5718811"/>
                <a:gd name="connsiteY6" fmla="*/ 0 h 6181179"/>
                <a:gd name="connsiteX7" fmla="*/ 3933271 w 5718811"/>
                <a:gd name="connsiteY7" fmla="*/ 0 h 6181179"/>
                <a:gd name="connsiteX8" fmla="*/ 4397130 w 5718811"/>
                <a:gd name="connsiteY8" fmla="*/ 0 h 6181179"/>
                <a:gd name="connsiteX9" fmla="*/ 4860989 w 5718811"/>
                <a:gd name="connsiteY9" fmla="*/ 0 h 6181179"/>
                <a:gd name="connsiteX10" fmla="*/ 5718811 w 5718811"/>
                <a:gd name="connsiteY10" fmla="*/ 0 h 6181179"/>
                <a:gd name="connsiteX11" fmla="*/ 5718811 w 5718811"/>
                <a:gd name="connsiteY11" fmla="*/ 748609 h 6181179"/>
                <a:gd name="connsiteX12" fmla="*/ 5718811 w 5718811"/>
                <a:gd name="connsiteY12" fmla="*/ 1435407 h 6181179"/>
                <a:gd name="connsiteX13" fmla="*/ 5718811 w 5718811"/>
                <a:gd name="connsiteY13" fmla="*/ 2184017 h 6181179"/>
                <a:gd name="connsiteX14" fmla="*/ 5718811 w 5718811"/>
                <a:gd name="connsiteY14" fmla="*/ 2747191 h 6181179"/>
                <a:gd name="connsiteX15" fmla="*/ 5718811 w 5718811"/>
                <a:gd name="connsiteY15" fmla="*/ 3310365 h 6181179"/>
                <a:gd name="connsiteX16" fmla="*/ 5718811 w 5718811"/>
                <a:gd name="connsiteY16" fmla="*/ 4120786 h 6181179"/>
                <a:gd name="connsiteX17" fmla="*/ 5718811 w 5718811"/>
                <a:gd name="connsiteY17" fmla="*/ 4869395 h 6181179"/>
                <a:gd name="connsiteX18" fmla="*/ 5718811 w 5718811"/>
                <a:gd name="connsiteY18" fmla="*/ 6181179 h 6181179"/>
                <a:gd name="connsiteX19" fmla="*/ 4969011 w 5718811"/>
                <a:gd name="connsiteY19" fmla="*/ 6181179 h 6181179"/>
                <a:gd name="connsiteX20" fmla="*/ 4333588 w 5718811"/>
                <a:gd name="connsiteY20" fmla="*/ 6181179 h 6181179"/>
                <a:gd name="connsiteX21" fmla="*/ 3869729 w 5718811"/>
                <a:gd name="connsiteY21" fmla="*/ 6181179 h 6181179"/>
                <a:gd name="connsiteX22" fmla="*/ 3405870 w 5718811"/>
                <a:gd name="connsiteY22" fmla="*/ 6181179 h 6181179"/>
                <a:gd name="connsiteX23" fmla="*/ 2884822 w 5718811"/>
                <a:gd name="connsiteY23" fmla="*/ 6181179 h 6181179"/>
                <a:gd name="connsiteX24" fmla="*/ 2306587 w 5718811"/>
                <a:gd name="connsiteY24" fmla="*/ 6181179 h 6181179"/>
                <a:gd name="connsiteX25" fmla="*/ 1556787 w 5718811"/>
                <a:gd name="connsiteY25" fmla="*/ 6181179 h 6181179"/>
                <a:gd name="connsiteX26" fmla="*/ 806988 w 5718811"/>
                <a:gd name="connsiteY26" fmla="*/ 6181179 h 6181179"/>
                <a:gd name="connsiteX27" fmla="*/ 0 w 5718811"/>
                <a:gd name="connsiteY27" fmla="*/ 6181179 h 6181179"/>
                <a:gd name="connsiteX28" fmla="*/ 0 w 5718811"/>
                <a:gd name="connsiteY28" fmla="*/ 5618005 h 6181179"/>
                <a:gd name="connsiteX29" fmla="*/ 0 w 5718811"/>
                <a:gd name="connsiteY29" fmla="*/ 5054831 h 6181179"/>
                <a:gd name="connsiteX30" fmla="*/ 0 w 5718811"/>
                <a:gd name="connsiteY30" fmla="*/ 4429845 h 6181179"/>
                <a:gd name="connsiteX31" fmla="*/ 0 w 5718811"/>
                <a:gd name="connsiteY31" fmla="*/ 3928483 h 6181179"/>
                <a:gd name="connsiteX32" fmla="*/ 0 w 5718811"/>
                <a:gd name="connsiteY32" fmla="*/ 3179873 h 6181179"/>
                <a:gd name="connsiteX33" fmla="*/ 0 w 5718811"/>
                <a:gd name="connsiteY33" fmla="*/ 2678511 h 6181179"/>
                <a:gd name="connsiteX34" fmla="*/ 0 w 5718811"/>
                <a:gd name="connsiteY34" fmla="*/ 1868090 h 6181179"/>
                <a:gd name="connsiteX35" fmla="*/ 0 w 5718811"/>
                <a:gd name="connsiteY35" fmla="*/ 1243104 h 6181179"/>
                <a:gd name="connsiteX36" fmla="*/ 0 w 5718811"/>
                <a:gd name="connsiteY36" fmla="*/ 618118 h 6181179"/>
                <a:gd name="connsiteX37" fmla="*/ 0 w 5718811"/>
                <a:gd name="connsiteY37" fmla="*/ 0 h 618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18811" h="6181179" fill="none" extrusionOk="0">
                  <a:moveTo>
                    <a:pt x="0" y="0"/>
                  </a:moveTo>
                  <a:cubicBezTo>
                    <a:pt x="294350" y="30816"/>
                    <a:pt x="482583" y="12699"/>
                    <a:pt x="692612" y="0"/>
                  </a:cubicBezTo>
                  <a:cubicBezTo>
                    <a:pt x="902641" y="-12699"/>
                    <a:pt x="1015409" y="21428"/>
                    <a:pt x="1156471" y="0"/>
                  </a:cubicBezTo>
                  <a:cubicBezTo>
                    <a:pt x="1297533" y="-21428"/>
                    <a:pt x="1553639" y="23036"/>
                    <a:pt x="1677518" y="0"/>
                  </a:cubicBezTo>
                  <a:cubicBezTo>
                    <a:pt x="1801397" y="-23036"/>
                    <a:pt x="2036407" y="-1708"/>
                    <a:pt x="2141377" y="0"/>
                  </a:cubicBezTo>
                  <a:cubicBezTo>
                    <a:pt x="2246347" y="1708"/>
                    <a:pt x="2491064" y="-19397"/>
                    <a:pt x="2719612" y="0"/>
                  </a:cubicBezTo>
                  <a:cubicBezTo>
                    <a:pt x="2948160" y="19397"/>
                    <a:pt x="3286747" y="26839"/>
                    <a:pt x="3469412" y="0"/>
                  </a:cubicBezTo>
                  <a:cubicBezTo>
                    <a:pt x="3652077" y="-26839"/>
                    <a:pt x="3776010" y="6963"/>
                    <a:pt x="3933271" y="0"/>
                  </a:cubicBezTo>
                  <a:cubicBezTo>
                    <a:pt x="4090532" y="-6963"/>
                    <a:pt x="4299272" y="9699"/>
                    <a:pt x="4397130" y="0"/>
                  </a:cubicBezTo>
                  <a:cubicBezTo>
                    <a:pt x="4494988" y="-9699"/>
                    <a:pt x="4677412" y="1741"/>
                    <a:pt x="4860989" y="0"/>
                  </a:cubicBezTo>
                  <a:cubicBezTo>
                    <a:pt x="5044566" y="-1741"/>
                    <a:pt x="5302179" y="7154"/>
                    <a:pt x="5718811" y="0"/>
                  </a:cubicBezTo>
                  <a:cubicBezTo>
                    <a:pt x="5702183" y="220453"/>
                    <a:pt x="5685727" y="501646"/>
                    <a:pt x="5718811" y="748609"/>
                  </a:cubicBezTo>
                  <a:cubicBezTo>
                    <a:pt x="5751895" y="995572"/>
                    <a:pt x="5723196" y="1263187"/>
                    <a:pt x="5718811" y="1435407"/>
                  </a:cubicBezTo>
                  <a:cubicBezTo>
                    <a:pt x="5714426" y="1607627"/>
                    <a:pt x="5715764" y="1859764"/>
                    <a:pt x="5718811" y="2184017"/>
                  </a:cubicBezTo>
                  <a:cubicBezTo>
                    <a:pt x="5721859" y="2508270"/>
                    <a:pt x="5725078" y="2470420"/>
                    <a:pt x="5718811" y="2747191"/>
                  </a:cubicBezTo>
                  <a:cubicBezTo>
                    <a:pt x="5712544" y="3023962"/>
                    <a:pt x="5724473" y="3135788"/>
                    <a:pt x="5718811" y="3310365"/>
                  </a:cubicBezTo>
                  <a:cubicBezTo>
                    <a:pt x="5713149" y="3484942"/>
                    <a:pt x="5728794" y="3881188"/>
                    <a:pt x="5718811" y="4120786"/>
                  </a:cubicBezTo>
                  <a:cubicBezTo>
                    <a:pt x="5708828" y="4360384"/>
                    <a:pt x="5702320" y="4582986"/>
                    <a:pt x="5718811" y="4869395"/>
                  </a:cubicBezTo>
                  <a:cubicBezTo>
                    <a:pt x="5735302" y="5155804"/>
                    <a:pt x="5717950" y="5584075"/>
                    <a:pt x="5718811" y="6181179"/>
                  </a:cubicBezTo>
                  <a:cubicBezTo>
                    <a:pt x="5391980" y="6191937"/>
                    <a:pt x="5220436" y="6159913"/>
                    <a:pt x="4969011" y="6181179"/>
                  </a:cubicBezTo>
                  <a:cubicBezTo>
                    <a:pt x="4717586" y="6202445"/>
                    <a:pt x="4615767" y="6203564"/>
                    <a:pt x="4333588" y="6181179"/>
                  </a:cubicBezTo>
                  <a:cubicBezTo>
                    <a:pt x="4051409" y="6158794"/>
                    <a:pt x="4083963" y="6191171"/>
                    <a:pt x="3869729" y="6181179"/>
                  </a:cubicBezTo>
                  <a:cubicBezTo>
                    <a:pt x="3655495" y="6171187"/>
                    <a:pt x="3558345" y="6168277"/>
                    <a:pt x="3405870" y="6181179"/>
                  </a:cubicBezTo>
                  <a:cubicBezTo>
                    <a:pt x="3253395" y="6194081"/>
                    <a:pt x="3014319" y="6155293"/>
                    <a:pt x="2884822" y="6181179"/>
                  </a:cubicBezTo>
                  <a:cubicBezTo>
                    <a:pt x="2755325" y="6207065"/>
                    <a:pt x="2570831" y="6153495"/>
                    <a:pt x="2306587" y="6181179"/>
                  </a:cubicBezTo>
                  <a:cubicBezTo>
                    <a:pt x="2042343" y="6208863"/>
                    <a:pt x="1740153" y="6158503"/>
                    <a:pt x="1556787" y="6181179"/>
                  </a:cubicBezTo>
                  <a:cubicBezTo>
                    <a:pt x="1373421" y="6203855"/>
                    <a:pt x="972939" y="6168744"/>
                    <a:pt x="806988" y="6181179"/>
                  </a:cubicBezTo>
                  <a:cubicBezTo>
                    <a:pt x="641037" y="6193614"/>
                    <a:pt x="315181" y="6143320"/>
                    <a:pt x="0" y="6181179"/>
                  </a:cubicBezTo>
                  <a:cubicBezTo>
                    <a:pt x="-247" y="6052714"/>
                    <a:pt x="-19552" y="5820652"/>
                    <a:pt x="0" y="5618005"/>
                  </a:cubicBezTo>
                  <a:cubicBezTo>
                    <a:pt x="19552" y="5415358"/>
                    <a:pt x="21876" y="5305620"/>
                    <a:pt x="0" y="5054831"/>
                  </a:cubicBezTo>
                  <a:cubicBezTo>
                    <a:pt x="-21876" y="4804042"/>
                    <a:pt x="22320" y="4666272"/>
                    <a:pt x="0" y="4429845"/>
                  </a:cubicBezTo>
                  <a:cubicBezTo>
                    <a:pt x="-22320" y="4193418"/>
                    <a:pt x="8338" y="4141175"/>
                    <a:pt x="0" y="3928483"/>
                  </a:cubicBezTo>
                  <a:cubicBezTo>
                    <a:pt x="-8338" y="3715791"/>
                    <a:pt x="-3637" y="3422223"/>
                    <a:pt x="0" y="3179873"/>
                  </a:cubicBezTo>
                  <a:cubicBezTo>
                    <a:pt x="3637" y="2937523"/>
                    <a:pt x="18102" y="2911801"/>
                    <a:pt x="0" y="2678511"/>
                  </a:cubicBezTo>
                  <a:cubicBezTo>
                    <a:pt x="-18102" y="2445221"/>
                    <a:pt x="-3572" y="2112035"/>
                    <a:pt x="0" y="1868090"/>
                  </a:cubicBezTo>
                  <a:cubicBezTo>
                    <a:pt x="3572" y="1624145"/>
                    <a:pt x="-31128" y="1441216"/>
                    <a:pt x="0" y="1243104"/>
                  </a:cubicBezTo>
                  <a:cubicBezTo>
                    <a:pt x="31128" y="1044992"/>
                    <a:pt x="19150" y="802970"/>
                    <a:pt x="0" y="618118"/>
                  </a:cubicBezTo>
                  <a:cubicBezTo>
                    <a:pt x="-19150" y="433266"/>
                    <a:pt x="19884" y="215412"/>
                    <a:pt x="0" y="0"/>
                  </a:cubicBezTo>
                  <a:close/>
                </a:path>
                <a:path w="5718811" h="6181179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05511" y="191361"/>
                    <a:pt x="5713400" y="313179"/>
                    <a:pt x="5718811" y="563174"/>
                  </a:cubicBezTo>
                  <a:cubicBezTo>
                    <a:pt x="5724222" y="813169"/>
                    <a:pt x="5698958" y="1037752"/>
                    <a:pt x="5718811" y="1373595"/>
                  </a:cubicBezTo>
                  <a:cubicBezTo>
                    <a:pt x="5738664" y="1709438"/>
                    <a:pt x="5736337" y="1896224"/>
                    <a:pt x="5718811" y="2060393"/>
                  </a:cubicBezTo>
                  <a:cubicBezTo>
                    <a:pt x="5701285" y="2224562"/>
                    <a:pt x="5708681" y="2504740"/>
                    <a:pt x="5718811" y="2809002"/>
                  </a:cubicBezTo>
                  <a:cubicBezTo>
                    <a:pt x="5728941" y="3113264"/>
                    <a:pt x="5733144" y="3249159"/>
                    <a:pt x="5718811" y="3495800"/>
                  </a:cubicBezTo>
                  <a:cubicBezTo>
                    <a:pt x="5704478" y="3742441"/>
                    <a:pt x="5695285" y="3892154"/>
                    <a:pt x="5718811" y="3997162"/>
                  </a:cubicBezTo>
                  <a:cubicBezTo>
                    <a:pt x="5742337" y="4102170"/>
                    <a:pt x="5736775" y="4525687"/>
                    <a:pt x="5718811" y="4807584"/>
                  </a:cubicBezTo>
                  <a:cubicBezTo>
                    <a:pt x="5700847" y="5089481"/>
                    <a:pt x="5714654" y="5199186"/>
                    <a:pt x="5718811" y="5556193"/>
                  </a:cubicBezTo>
                  <a:cubicBezTo>
                    <a:pt x="5722968" y="5913200"/>
                    <a:pt x="5725409" y="5869341"/>
                    <a:pt x="5718811" y="6181179"/>
                  </a:cubicBezTo>
                  <a:cubicBezTo>
                    <a:pt x="5489305" y="6194766"/>
                    <a:pt x="5423538" y="6206086"/>
                    <a:pt x="5197764" y="6181179"/>
                  </a:cubicBezTo>
                  <a:cubicBezTo>
                    <a:pt x="4971990" y="6156272"/>
                    <a:pt x="4706571" y="6180373"/>
                    <a:pt x="4505152" y="6181179"/>
                  </a:cubicBezTo>
                  <a:cubicBezTo>
                    <a:pt x="4303733" y="6181985"/>
                    <a:pt x="4059576" y="6183874"/>
                    <a:pt x="3755353" y="6181179"/>
                  </a:cubicBezTo>
                  <a:cubicBezTo>
                    <a:pt x="3451130" y="6178484"/>
                    <a:pt x="3269613" y="6199510"/>
                    <a:pt x="3062741" y="6181179"/>
                  </a:cubicBezTo>
                  <a:cubicBezTo>
                    <a:pt x="2855869" y="6162848"/>
                    <a:pt x="2757256" y="6167122"/>
                    <a:pt x="2541694" y="6181179"/>
                  </a:cubicBezTo>
                  <a:cubicBezTo>
                    <a:pt x="2326132" y="6195236"/>
                    <a:pt x="2077401" y="6199051"/>
                    <a:pt x="1906270" y="6181179"/>
                  </a:cubicBezTo>
                  <a:cubicBezTo>
                    <a:pt x="1735139" y="6163307"/>
                    <a:pt x="1527153" y="6187393"/>
                    <a:pt x="1156471" y="6181179"/>
                  </a:cubicBezTo>
                  <a:cubicBezTo>
                    <a:pt x="785789" y="6174965"/>
                    <a:pt x="445528" y="6151671"/>
                    <a:pt x="0" y="6181179"/>
                  </a:cubicBezTo>
                  <a:cubicBezTo>
                    <a:pt x="-7654" y="5932547"/>
                    <a:pt x="-8253" y="5889471"/>
                    <a:pt x="0" y="5679817"/>
                  </a:cubicBezTo>
                  <a:cubicBezTo>
                    <a:pt x="8253" y="5470163"/>
                    <a:pt x="-30168" y="5245684"/>
                    <a:pt x="0" y="5054831"/>
                  </a:cubicBezTo>
                  <a:cubicBezTo>
                    <a:pt x="30168" y="4863978"/>
                    <a:pt x="-14982" y="4668946"/>
                    <a:pt x="0" y="4429845"/>
                  </a:cubicBezTo>
                  <a:cubicBezTo>
                    <a:pt x="14982" y="4190744"/>
                    <a:pt x="25303" y="3977707"/>
                    <a:pt x="0" y="3681235"/>
                  </a:cubicBezTo>
                  <a:cubicBezTo>
                    <a:pt x="-25303" y="3384763"/>
                    <a:pt x="3545" y="3272718"/>
                    <a:pt x="0" y="3118061"/>
                  </a:cubicBezTo>
                  <a:cubicBezTo>
                    <a:pt x="-3545" y="2963404"/>
                    <a:pt x="10398" y="2784564"/>
                    <a:pt x="0" y="2616699"/>
                  </a:cubicBezTo>
                  <a:cubicBezTo>
                    <a:pt x="-10398" y="2448834"/>
                    <a:pt x="34779" y="1978005"/>
                    <a:pt x="0" y="1806278"/>
                  </a:cubicBezTo>
                  <a:cubicBezTo>
                    <a:pt x="-34779" y="1634551"/>
                    <a:pt x="18735" y="1513622"/>
                    <a:pt x="0" y="1243104"/>
                  </a:cubicBezTo>
                  <a:cubicBezTo>
                    <a:pt x="-18735" y="972586"/>
                    <a:pt x="-13400" y="914485"/>
                    <a:pt x="0" y="679930"/>
                  </a:cubicBezTo>
                  <a:cubicBezTo>
                    <a:pt x="13400" y="445375"/>
                    <a:pt x="631" y="150997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Consultant in Data Engineering &amp; Architecture 🏢 Ekimetrics Hong Kong Ltd.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customer segmentation ML project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Hong Kong property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utilising Databricks, constructing an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RFM clustering model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analysis, and establishing a production pipeline.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Constructed a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engineering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worldwide automobile firm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converting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leads-to-sales reports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guaranteeing data quality, devising zoning, and employing Databricks for data intake.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serverless ingestion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digital automation and energy management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using AWS Lambda, conducting quality checks on Excel tables, and creating data model for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AWS Data Warehousing Solution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deployed a web dashboard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the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Country Chamber of Commerce in Hong Kong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processing and web scraping, using the </a:t>
              </a:r>
              <a:r>
                <a:rPr lang="en-GB" sz="900" u="sng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containerised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technology for swifter website deployment.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implemented GDPR compliance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French car manufacturer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retrieved files from SFTP, sorted them into custom folders, and automated decryption, decompression, and deletion.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delivered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face-to-face training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on Databricks for data engineering and machine learning to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global luxury brand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which included the creation of training materials.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Engr Project Specialist I (Innovation Lab) 🏢 Hewlett Packard Enterprise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Business Engineer Summer Intern 🏢 Wuxi Murata Electronics Co., Ltd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Electronic Engineer Trainee (Gap-Year Intern) 🏢 RF Tech Ltd       	</a:t>
              </a: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228600" indent="-2286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228600" indent="-2286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AutoShape 2" descr="*">
            <a:extLst>
              <a:ext uri="{FF2B5EF4-FFF2-40B4-BE49-F238E27FC236}">
                <a16:creationId xmlns:a16="http://schemas.microsoft.com/office/drawing/2014/main" id="{FCCCFEA6-FA65-447C-A94C-E0A16DEB6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AutoShape 3" descr="*">
            <a:extLst>
              <a:ext uri="{FF2B5EF4-FFF2-40B4-BE49-F238E27FC236}">
                <a16:creationId xmlns:a16="http://schemas.microsoft.com/office/drawing/2014/main" id="{57278C34-D14A-3427-E98C-693B19426F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AutoShape 4" descr="*">
            <a:extLst>
              <a:ext uri="{FF2B5EF4-FFF2-40B4-BE49-F238E27FC236}">
                <a16:creationId xmlns:a16="http://schemas.microsoft.com/office/drawing/2014/main" id="{60FA7342-53E6-3927-DDE3-7E20BF666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144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AutoShape 6" descr="*">
            <a:extLst>
              <a:ext uri="{FF2B5EF4-FFF2-40B4-BE49-F238E27FC236}">
                <a16:creationId xmlns:a16="http://schemas.microsoft.com/office/drawing/2014/main" id="{79061D65-3F94-1251-1F7F-001145037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AutoShape 7" descr="*">
            <a:extLst>
              <a:ext uri="{FF2B5EF4-FFF2-40B4-BE49-F238E27FC236}">
                <a16:creationId xmlns:a16="http://schemas.microsoft.com/office/drawing/2014/main" id="{E210853D-EF15-5F60-0F1F-6BD7785C9B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AutoShape 8" descr="*">
            <a:extLst>
              <a:ext uri="{FF2B5EF4-FFF2-40B4-BE49-F238E27FC236}">
                <a16:creationId xmlns:a16="http://schemas.microsoft.com/office/drawing/2014/main" id="{0B1A74D4-F8E2-F70B-0A16-D080FCEEF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296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AutoShape 10" descr="*">
            <a:extLst>
              <a:ext uri="{FF2B5EF4-FFF2-40B4-BE49-F238E27FC236}">
                <a16:creationId xmlns:a16="http://schemas.microsoft.com/office/drawing/2014/main" id="{2C16BA80-A56C-0F32-DA8B-786002E940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-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AutoShape 11" descr="*">
            <a:extLst>
              <a:ext uri="{FF2B5EF4-FFF2-40B4-BE49-F238E27FC236}">
                <a16:creationId xmlns:a16="http://schemas.microsoft.com/office/drawing/2014/main" id="{962A15B0-68A9-5661-E0DA-260BE3D8FC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AutoShape 12" descr="*">
            <a:extLst>
              <a:ext uri="{FF2B5EF4-FFF2-40B4-BE49-F238E27FC236}">
                <a16:creationId xmlns:a16="http://schemas.microsoft.com/office/drawing/2014/main" id="{C3B9031C-4288-22DE-3BE5-50D6154DF1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3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03793" y="1847518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525083" y="2437412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+852 6158 5094 </a:t>
                      </a:r>
                      <a:endParaRPr lang="zh-HK" altLang="en-US" sz="900" dirty="0"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sng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6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9" y="192029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22-Apr-23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8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6396" y="2465741"/>
            <a:ext cx="155789" cy="818786"/>
            <a:chOff x="299769" y="2454043"/>
            <a:chExt cx="156070" cy="8187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303407" y="2454043"/>
              <a:ext cx="148794" cy="599068"/>
              <a:chOff x="331032" y="3095314"/>
              <a:chExt cx="148794" cy="599068"/>
            </a:xfrm>
          </p:grpSpPr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8754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8754" y="3316813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31032" y="3538312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99769" y="311675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11" name="Picture 10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4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6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8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1974615"/>
            <a:ext cx="4561729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6873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0" y="6659078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620253"/>
            <a:ext cx="6588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970513" y="3403526"/>
            <a:ext cx="5718811" cy="6059208"/>
            <a:chOff x="990697" y="4307792"/>
            <a:chExt cx="5718811" cy="605920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990697" y="4485903"/>
              <a:ext cx="5718811" cy="5881097"/>
            </a:xfrm>
            <a:custGeom>
              <a:avLst/>
              <a:gdLst>
                <a:gd name="connsiteX0" fmla="*/ 0 w 5718811"/>
                <a:gd name="connsiteY0" fmla="*/ 0 h 5881097"/>
                <a:gd name="connsiteX1" fmla="*/ 692612 w 5718811"/>
                <a:gd name="connsiteY1" fmla="*/ 0 h 5881097"/>
                <a:gd name="connsiteX2" fmla="*/ 1156471 w 5718811"/>
                <a:gd name="connsiteY2" fmla="*/ 0 h 5881097"/>
                <a:gd name="connsiteX3" fmla="*/ 1677518 w 5718811"/>
                <a:gd name="connsiteY3" fmla="*/ 0 h 5881097"/>
                <a:gd name="connsiteX4" fmla="*/ 2141377 w 5718811"/>
                <a:gd name="connsiteY4" fmla="*/ 0 h 5881097"/>
                <a:gd name="connsiteX5" fmla="*/ 2719612 w 5718811"/>
                <a:gd name="connsiteY5" fmla="*/ 0 h 5881097"/>
                <a:gd name="connsiteX6" fmla="*/ 3469412 w 5718811"/>
                <a:gd name="connsiteY6" fmla="*/ 0 h 5881097"/>
                <a:gd name="connsiteX7" fmla="*/ 3933271 w 5718811"/>
                <a:gd name="connsiteY7" fmla="*/ 0 h 5881097"/>
                <a:gd name="connsiteX8" fmla="*/ 4397130 w 5718811"/>
                <a:gd name="connsiteY8" fmla="*/ 0 h 5881097"/>
                <a:gd name="connsiteX9" fmla="*/ 4860989 w 5718811"/>
                <a:gd name="connsiteY9" fmla="*/ 0 h 5881097"/>
                <a:gd name="connsiteX10" fmla="*/ 5718811 w 5718811"/>
                <a:gd name="connsiteY10" fmla="*/ 0 h 5881097"/>
                <a:gd name="connsiteX11" fmla="*/ 5718811 w 5718811"/>
                <a:gd name="connsiteY11" fmla="*/ 712266 h 5881097"/>
                <a:gd name="connsiteX12" fmla="*/ 5718811 w 5718811"/>
                <a:gd name="connsiteY12" fmla="*/ 1365721 h 5881097"/>
                <a:gd name="connsiteX13" fmla="*/ 5718811 w 5718811"/>
                <a:gd name="connsiteY13" fmla="*/ 2077988 h 5881097"/>
                <a:gd name="connsiteX14" fmla="*/ 5718811 w 5718811"/>
                <a:gd name="connsiteY14" fmla="*/ 2613821 h 5881097"/>
                <a:gd name="connsiteX15" fmla="*/ 5718811 w 5718811"/>
                <a:gd name="connsiteY15" fmla="*/ 3149654 h 5881097"/>
                <a:gd name="connsiteX16" fmla="*/ 5718811 w 5718811"/>
                <a:gd name="connsiteY16" fmla="*/ 3920731 h 5881097"/>
                <a:gd name="connsiteX17" fmla="*/ 5718811 w 5718811"/>
                <a:gd name="connsiteY17" fmla="*/ 4632998 h 5881097"/>
                <a:gd name="connsiteX18" fmla="*/ 5718811 w 5718811"/>
                <a:gd name="connsiteY18" fmla="*/ 5881097 h 5881097"/>
                <a:gd name="connsiteX19" fmla="*/ 4969011 w 5718811"/>
                <a:gd name="connsiteY19" fmla="*/ 5881097 h 5881097"/>
                <a:gd name="connsiteX20" fmla="*/ 4333588 w 5718811"/>
                <a:gd name="connsiteY20" fmla="*/ 5881097 h 5881097"/>
                <a:gd name="connsiteX21" fmla="*/ 3869729 w 5718811"/>
                <a:gd name="connsiteY21" fmla="*/ 5881097 h 5881097"/>
                <a:gd name="connsiteX22" fmla="*/ 3405870 w 5718811"/>
                <a:gd name="connsiteY22" fmla="*/ 5881097 h 5881097"/>
                <a:gd name="connsiteX23" fmla="*/ 2884822 w 5718811"/>
                <a:gd name="connsiteY23" fmla="*/ 5881097 h 5881097"/>
                <a:gd name="connsiteX24" fmla="*/ 2306587 w 5718811"/>
                <a:gd name="connsiteY24" fmla="*/ 5881097 h 5881097"/>
                <a:gd name="connsiteX25" fmla="*/ 1556787 w 5718811"/>
                <a:gd name="connsiteY25" fmla="*/ 5881097 h 5881097"/>
                <a:gd name="connsiteX26" fmla="*/ 806988 w 5718811"/>
                <a:gd name="connsiteY26" fmla="*/ 5881097 h 5881097"/>
                <a:gd name="connsiteX27" fmla="*/ 0 w 5718811"/>
                <a:gd name="connsiteY27" fmla="*/ 5881097 h 5881097"/>
                <a:gd name="connsiteX28" fmla="*/ 0 w 5718811"/>
                <a:gd name="connsiteY28" fmla="*/ 5345264 h 5881097"/>
                <a:gd name="connsiteX29" fmla="*/ 0 w 5718811"/>
                <a:gd name="connsiteY29" fmla="*/ 4809430 h 5881097"/>
                <a:gd name="connsiteX30" fmla="*/ 0 w 5718811"/>
                <a:gd name="connsiteY30" fmla="*/ 4214786 h 5881097"/>
                <a:gd name="connsiteX31" fmla="*/ 0 w 5718811"/>
                <a:gd name="connsiteY31" fmla="*/ 3737764 h 5881097"/>
                <a:gd name="connsiteX32" fmla="*/ 0 w 5718811"/>
                <a:gd name="connsiteY32" fmla="*/ 3025498 h 5881097"/>
                <a:gd name="connsiteX33" fmla="*/ 0 w 5718811"/>
                <a:gd name="connsiteY33" fmla="*/ 2548475 h 5881097"/>
                <a:gd name="connsiteX34" fmla="*/ 0 w 5718811"/>
                <a:gd name="connsiteY34" fmla="*/ 1777398 h 5881097"/>
                <a:gd name="connsiteX35" fmla="*/ 0 w 5718811"/>
                <a:gd name="connsiteY35" fmla="*/ 1182754 h 5881097"/>
                <a:gd name="connsiteX36" fmla="*/ 0 w 5718811"/>
                <a:gd name="connsiteY36" fmla="*/ 588110 h 5881097"/>
                <a:gd name="connsiteX37" fmla="*/ 0 w 5718811"/>
                <a:gd name="connsiteY37" fmla="*/ 0 h 588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18811" h="5881097" fill="none" extrusionOk="0">
                  <a:moveTo>
                    <a:pt x="0" y="0"/>
                  </a:moveTo>
                  <a:cubicBezTo>
                    <a:pt x="294350" y="30816"/>
                    <a:pt x="482583" y="12699"/>
                    <a:pt x="692612" y="0"/>
                  </a:cubicBezTo>
                  <a:cubicBezTo>
                    <a:pt x="902641" y="-12699"/>
                    <a:pt x="1015409" y="21428"/>
                    <a:pt x="1156471" y="0"/>
                  </a:cubicBezTo>
                  <a:cubicBezTo>
                    <a:pt x="1297533" y="-21428"/>
                    <a:pt x="1553639" y="23036"/>
                    <a:pt x="1677518" y="0"/>
                  </a:cubicBezTo>
                  <a:cubicBezTo>
                    <a:pt x="1801397" y="-23036"/>
                    <a:pt x="2036407" y="-1708"/>
                    <a:pt x="2141377" y="0"/>
                  </a:cubicBezTo>
                  <a:cubicBezTo>
                    <a:pt x="2246347" y="1708"/>
                    <a:pt x="2491064" y="-19397"/>
                    <a:pt x="2719612" y="0"/>
                  </a:cubicBezTo>
                  <a:cubicBezTo>
                    <a:pt x="2948160" y="19397"/>
                    <a:pt x="3286747" y="26839"/>
                    <a:pt x="3469412" y="0"/>
                  </a:cubicBezTo>
                  <a:cubicBezTo>
                    <a:pt x="3652077" y="-26839"/>
                    <a:pt x="3776010" y="6963"/>
                    <a:pt x="3933271" y="0"/>
                  </a:cubicBezTo>
                  <a:cubicBezTo>
                    <a:pt x="4090532" y="-6963"/>
                    <a:pt x="4299272" y="9699"/>
                    <a:pt x="4397130" y="0"/>
                  </a:cubicBezTo>
                  <a:cubicBezTo>
                    <a:pt x="4494988" y="-9699"/>
                    <a:pt x="4677412" y="1741"/>
                    <a:pt x="4860989" y="0"/>
                  </a:cubicBezTo>
                  <a:cubicBezTo>
                    <a:pt x="5044566" y="-1741"/>
                    <a:pt x="5302179" y="7154"/>
                    <a:pt x="5718811" y="0"/>
                  </a:cubicBezTo>
                  <a:cubicBezTo>
                    <a:pt x="5733137" y="343335"/>
                    <a:pt x="5702482" y="522393"/>
                    <a:pt x="5718811" y="712266"/>
                  </a:cubicBezTo>
                  <a:cubicBezTo>
                    <a:pt x="5735140" y="902139"/>
                    <a:pt x="5712054" y="1212105"/>
                    <a:pt x="5718811" y="1365721"/>
                  </a:cubicBezTo>
                  <a:cubicBezTo>
                    <a:pt x="5725568" y="1519337"/>
                    <a:pt x="5727896" y="1746432"/>
                    <a:pt x="5718811" y="2077988"/>
                  </a:cubicBezTo>
                  <a:cubicBezTo>
                    <a:pt x="5709726" y="2409544"/>
                    <a:pt x="5722619" y="2372973"/>
                    <a:pt x="5718811" y="2613821"/>
                  </a:cubicBezTo>
                  <a:cubicBezTo>
                    <a:pt x="5715003" y="2854669"/>
                    <a:pt x="5722272" y="2912650"/>
                    <a:pt x="5718811" y="3149654"/>
                  </a:cubicBezTo>
                  <a:cubicBezTo>
                    <a:pt x="5715350" y="3386658"/>
                    <a:pt x="5694806" y="3644218"/>
                    <a:pt x="5718811" y="3920731"/>
                  </a:cubicBezTo>
                  <a:cubicBezTo>
                    <a:pt x="5742816" y="4197244"/>
                    <a:pt x="5717860" y="4399826"/>
                    <a:pt x="5718811" y="4632998"/>
                  </a:cubicBezTo>
                  <a:cubicBezTo>
                    <a:pt x="5719762" y="4866170"/>
                    <a:pt x="5744887" y="5478437"/>
                    <a:pt x="5718811" y="5881097"/>
                  </a:cubicBezTo>
                  <a:cubicBezTo>
                    <a:pt x="5391980" y="5891855"/>
                    <a:pt x="5220436" y="5859831"/>
                    <a:pt x="4969011" y="5881097"/>
                  </a:cubicBezTo>
                  <a:cubicBezTo>
                    <a:pt x="4717586" y="5902363"/>
                    <a:pt x="4615767" y="5903482"/>
                    <a:pt x="4333588" y="5881097"/>
                  </a:cubicBezTo>
                  <a:cubicBezTo>
                    <a:pt x="4051409" y="5858712"/>
                    <a:pt x="4083963" y="5891089"/>
                    <a:pt x="3869729" y="5881097"/>
                  </a:cubicBezTo>
                  <a:cubicBezTo>
                    <a:pt x="3655495" y="5871105"/>
                    <a:pt x="3558345" y="5868195"/>
                    <a:pt x="3405870" y="5881097"/>
                  </a:cubicBezTo>
                  <a:cubicBezTo>
                    <a:pt x="3253395" y="5893999"/>
                    <a:pt x="3014319" y="5855211"/>
                    <a:pt x="2884822" y="5881097"/>
                  </a:cubicBezTo>
                  <a:cubicBezTo>
                    <a:pt x="2755325" y="5906983"/>
                    <a:pt x="2570831" y="5853413"/>
                    <a:pt x="2306587" y="5881097"/>
                  </a:cubicBezTo>
                  <a:cubicBezTo>
                    <a:pt x="2042343" y="5908781"/>
                    <a:pt x="1740153" y="5858421"/>
                    <a:pt x="1556787" y="5881097"/>
                  </a:cubicBezTo>
                  <a:cubicBezTo>
                    <a:pt x="1373421" y="5903773"/>
                    <a:pt x="972939" y="5868662"/>
                    <a:pt x="806988" y="5881097"/>
                  </a:cubicBezTo>
                  <a:cubicBezTo>
                    <a:pt x="641037" y="5893532"/>
                    <a:pt x="315181" y="5843238"/>
                    <a:pt x="0" y="5881097"/>
                  </a:cubicBezTo>
                  <a:cubicBezTo>
                    <a:pt x="1924" y="5638040"/>
                    <a:pt x="15321" y="5489117"/>
                    <a:pt x="0" y="5345264"/>
                  </a:cubicBezTo>
                  <a:cubicBezTo>
                    <a:pt x="-15321" y="5201411"/>
                    <a:pt x="-15533" y="4964449"/>
                    <a:pt x="0" y="4809430"/>
                  </a:cubicBezTo>
                  <a:cubicBezTo>
                    <a:pt x="15533" y="4654411"/>
                    <a:pt x="2822" y="4461226"/>
                    <a:pt x="0" y="4214786"/>
                  </a:cubicBezTo>
                  <a:cubicBezTo>
                    <a:pt x="-2822" y="3968346"/>
                    <a:pt x="-21585" y="3919996"/>
                    <a:pt x="0" y="3737764"/>
                  </a:cubicBezTo>
                  <a:cubicBezTo>
                    <a:pt x="21585" y="3555532"/>
                    <a:pt x="-34265" y="3218498"/>
                    <a:pt x="0" y="3025498"/>
                  </a:cubicBezTo>
                  <a:cubicBezTo>
                    <a:pt x="34265" y="2832498"/>
                    <a:pt x="19347" y="2644546"/>
                    <a:pt x="0" y="2548475"/>
                  </a:cubicBezTo>
                  <a:cubicBezTo>
                    <a:pt x="-19347" y="2452404"/>
                    <a:pt x="-24098" y="2157059"/>
                    <a:pt x="0" y="1777398"/>
                  </a:cubicBezTo>
                  <a:cubicBezTo>
                    <a:pt x="24098" y="1397737"/>
                    <a:pt x="-26136" y="1464338"/>
                    <a:pt x="0" y="1182754"/>
                  </a:cubicBezTo>
                  <a:cubicBezTo>
                    <a:pt x="26136" y="901170"/>
                    <a:pt x="-2575" y="746259"/>
                    <a:pt x="0" y="588110"/>
                  </a:cubicBezTo>
                  <a:cubicBezTo>
                    <a:pt x="2575" y="429961"/>
                    <a:pt x="14225" y="185254"/>
                    <a:pt x="0" y="0"/>
                  </a:cubicBezTo>
                  <a:close/>
                </a:path>
                <a:path w="5718811" h="5881097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5295" y="146109"/>
                    <a:pt x="5722261" y="351188"/>
                    <a:pt x="5718811" y="535833"/>
                  </a:cubicBezTo>
                  <a:cubicBezTo>
                    <a:pt x="5715361" y="720478"/>
                    <a:pt x="5741913" y="1095296"/>
                    <a:pt x="5718811" y="1306910"/>
                  </a:cubicBezTo>
                  <a:cubicBezTo>
                    <a:pt x="5695709" y="1518524"/>
                    <a:pt x="5721128" y="1791611"/>
                    <a:pt x="5718811" y="1960366"/>
                  </a:cubicBezTo>
                  <a:cubicBezTo>
                    <a:pt x="5716494" y="2129121"/>
                    <a:pt x="5710389" y="2494326"/>
                    <a:pt x="5718811" y="2672632"/>
                  </a:cubicBezTo>
                  <a:cubicBezTo>
                    <a:pt x="5727233" y="2850938"/>
                    <a:pt x="5702345" y="3129413"/>
                    <a:pt x="5718811" y="3326087"/>
                  </a:cubicBezTo>
                  <a:cubicBezTo>
                    <a:pt x="5735277" y="3522762"/>
                    <a:pt x="5722879" y="3584229"/>
                    <a:pt x="5718811" y="3803109"/>
                  </a:cubicBezTo>
                  <a:cubicBezTo>
                    <a:pt x="5714743" y="4021989"/>
                    <a:pt x="5718698" y="4195500"/>
                    <a:pt x="5718811" y="4574187"/>
                  </a:cubicBezTo>
                  <a:cubicBezTo>
                    <a:pt x="5718924" y="4952874"/>
                    <a:pt x="5722529" y="5126699"/>
                    <a:pt x="5718811" y="5286453"/>
                  </a:cubicBezTo>
                  <a:cubicBezTo>
                    <a:pt x="5715093" y="5446207"/>
                    <a:pt x="5695889" y="5741747"/>
                    <a:pt x="5718811" y="5881097"/>
                  </a:cubicBezTo>
                  <a:cubicBezTo>
                    <a:pt x="5489305" y="5894684"/>
                    <a:pt x="5423538" y="5906004"/>
                    <a:pt x="5197764" y="5881097"/>
                  </a:cubicBezTo>
                  <a:cubicBezTo>
                    <a:pt x="4971990" y="5856190"/>
                    <a:pt x="4706571" y="5880291"/>
                    <a:pt x="4505152" y="5881097"/>
                  </a:cubicBezTo>
                  <a:cubicBezTo>
                    <a:pt x="4303733" y="5881903"/>
                    <a:pt x="4059576" y="5883792"/>
                    <a:pt x="3755353" y="5881097"/>
                  </a:cubicBezTo>
                  <a:cubicBezTo>
                    <a:pt x="3451130" y="5878402"/>
                    <a:pt x="3269613" y="5899428"/>
                    <a:pt x="3062741" y="5881097"/>
                  </a:cubicBezTo>
                  <a:cubicBezTo>
                    <a:pt x="2855869" y="5862766"/>
                    <a:pt x="2757256" y="5867040"/>
                    <a:pt x="2541694" y="5881097"/>
                  </a:cubicBezTo>
                  <a:cubicBezTo>
                    <a:pt x="2326132" y="5895154"/>
                    <a:pt x="2077401" y="5898969"/>
                    <a:pt x="1906270" y="5881097"/>
                  </a:cubicBezTo>
                  <a:cubicBezTo>
                    <a:pt x="1735139" y="5863225"/>
                    <a:pt x="1527153" y="5887311"/>
                    <a:pt x="1156471" y="5881097"/>
                  </a:cubicBezTo>
                  <a:cubicBezTo>
                    <a:pt x="785789" y="5874883"/>
                    <a:pt x="445528" y="5851589"/>
                    <a:pt x="0" y="5881097"/>
                  </a:cubicBezTo>
                  <a:cubicBezTo>
                    <a:pt x="-22047" y="5675365"/>
                    <a:pt x="14574" y="5516121"/>
                    <a:pt x="0" y="5404075"/>
                  </a:cubicBezTo>
                  <a:cubicBezTo>
                    <a:pt x="-14574" y="5292029"/>
                    <a:pt x="17570" y="5034914"/>
                    <a:pt x="0" y="4809430"/>
                  </a:cubicBezTo>
                  <a:cubicBezTo>
                    <a:pt x="-17570" y="4583947"/>
                    <a:pt x="8901" y="4438097"/>
                    <a:pt x="0" y="4214786"/>
                  </a:cubicBezTo>
                  <a:cubicBezTo>
                    <a:pt x="-8901" y="3991475"/>
                    <a:pt x="-10986" y="3781586"/>
                    <a:pt x="0" y="3502520"/>
                  </a:cubicBezTo>
                  <a:cubicBezTo>
                    <a:pt x="10986" y="3223454"/>
                    <a:pt x="-20896" y="3163489"/>
                    <a:pt x="0" y="2966687"/>
                  </a:cubicBezTo>
                  <a:cubicBezTo>
                    <a:pt x="20896" y="2769885"/>
                    <a:pt x="9191" y="2685781"/>
                    <a:pt x="0" y="2489664"/>
                  </a:cubicBezTo>
                  <a:cubicBezTo>
                    <a:pt x="-9191" y="2293547"/>
                    <a:pt x="-10815" y="2080295"/>
                    <a:pt x="0" y="1718587"/>
                  </a:cubicBezTo>
                  <a:cubicBezTo>
                    <a:pt x="10815" y="1356879"/>
                    <a:pt x="-7042" y="1343406"/>
                    <a:pt x="0" y="1182754"/>
                  </a:cubicBezTo>
                  <a:cubicBezTo>
                    <a:pt x="7042" y="1022102"/>
                    <a:pt x="-12204" y="780748"/>
                    <a:pt x="0" y="646921"/>
                  </a:cubicBezTo>
                  <a:cubicBezTo>
                    <a:pt x="12204" y="513094"/>
                    <a:pt x="-13327" y="186639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Ekimetrics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31">
                    <a:extLst>
                      <a:ext uri="{96DAC541-7B7A-43D3-8B79-37D633B846F1}">
                        <asvg:svgBlip xmlns:asvg="http://schemas.microsoft.com/office/drawing/2016/SVG/main" r:embed="rId32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machine learning segmentation project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for Hong Kong property company using Databricks, building RFM clustering model, conducting data analysis, and creating production pipeline.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31">
                    <a:extLst>
                      <a:ext uri="{96DAC541-7B7A-43D3-8B79-37D633B846F1}">
                        <asvg:svgBlip xmlns:asvg="http://schemas.microsoft.com/office/drawing/2016/SVG/main" r:embed="rId32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data engineering pipeline for global automotive company, transforming lead to sales report, ensuring data quality, designing zoning, and using Databricks for data ingestion.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31">
                    <a:extLst>
                      <a:ext uri="{96DAC541-7B7A-43D3-8B79-37D633B846F1}">
                        <asvg:svgBlip xmlns:asvg="http://schemas.microsoft.com/office/drawing/2016/SVG/main" r:embed="rId32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serverless ingestion pipeline for European digital automation and energy management company using AWS Lambda, conducting quality checks on Excel tables, and creating data model for AWS Data Warehousing Solution.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31">
                    <a:extLst>
                      <a:ext uri="{96DAC541-7B7A-43D3-8B79-37D633B846F1}">
                        <asvg:svgBlip xmlns:asvg="http://schemas.microsoft.com/office/drawing/2016/SVG/main" r:embed="rId32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deployed web dashboard for European Country Chamber of Commerce in Hong Kong, conducting data processing and web scraping, using </a:t>
              </a:r>
              <a:r>
                <a:rPr lang="en-GB" sz="900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framework, and containerised technology for faster website deployment.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31">
                    <a:extLst>
                      <a:ext uri="{96DAC541-7B7A-43D3-8B79-37D633B846F1}">
                        <asvg:svgBlip xmlns:asvg="http://schemas.microsoft.com/office/drawing/2016/SVG/main" r:embed="rId32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implemented GDPR compliance for French automobile manufacturer, fetching files from SFTP, custom sorting into folders, and automating decryption, decompression, and deletion.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31">
                    <a:extLst>
                      <a:ext uri="{96DAC541-7B7A-43D3-8B79-37D633B846F1}">
                        <asvg:svgBlip xmlns:asvg="http://schemas.microsoft.com/office/drawing/2016/SVG/main" r:embed="rId32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Created and delivered in-person training on Databricks for data engineering and machine learning for global luxury brand, including training materials development.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31">
                    <a:extLst>
                      <a:ext uri="{96DAC541-7B7A-43D3-8B79-37D633B846F1}">
                        <asvg:svgBlip xmlns:asvg="http://schemas.microsoft.com/office/drawing/2016/SVG/main" r:embed="rId32"/>
                      </a:ext>
                    </a:extLst>
                  </a:blip>
                </a:buBlip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31">
                    <a:extLst>
                      <a:ext uri="{96DAC541-7B7A-43D3-8B79-37D633B846F1}">
                        <asvg:svgBlip xmlns:asvg="http://schemas.microsoft.com/office/drawing/2016/SVG/main" r:embed="rId32"/>
                      </a:ext>
                    </a:extLst>
                  </a:blip>
                </a:buBlip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31">
                    <a:extLst>
                      <a:ext uri="{96DAC541-7B7A-43D3-8B79-37D633B846F1}">
                        <asvg:svgBlip xmlns:asvg="http://schemas.microsoft.com/office/drawing/2016/SVG/main" r:embed="rId32"/>
                      </a:ext>
                    </a:extLst>
                  </a:blip>
                </a:buBlip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Business Engineer Summer Intern / Wuxi Murata Electronics Co., Ltd		    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31">
                    <a:extLst>
                      <a:ext uri="{96DAC541-7B7A-43D3-8B79-37D633B846F1}">
                        <asvg:svgBlip xmlns:asvg="http://schemas.microsoft.com/office/drawing/2016/SVG/main" r:embed="rId32"/>
                      </a:ext>
                    </a:extLst>
                  </a:blip>
                </a:buBlip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 algn="just">
                <a:lnSpc>
                  <a:spcPct val="150000"/>
                </a:lnSpc>
              </a:pP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31">
                    <a:extLst>
                      <a:ext uri="{96DAC541-7B7A-43D3-8B79-37D633B846F1}">
                        <asvg:svgBlip xmlns:asvg="http://schemas.microsoft.com/office/drawing/2016/SVG/main" r:embed="rId32"/>
                      </a:ext>
                    </a:extLst>
                  </a:blip>
                </a:buBlip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31">
                    <a:extLst>
                      <a:ext uri="{96DAC541-7B7A-43D3-8B79-37D633B846F1}">
                        <asvg:svgBlip xmlns:asvg="http://schemas.microsoft.com/office/drawing/2016/SVG/main" r:embed="rId32"/>
                      </a:ext>
                    </a:extLst>
                  </a:blip>
                </a:buBlip>
              </a:pP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03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6816</TotalTime>
  <Words>2212</Words>
  <Application>Microsoft Office PowerPoint</Application>
  <PresentationFormat>A4 Paper (210x297 mm)</PresentationFormat>
  <Paragraphs>250</Paragraphs>
  <Slides>5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Comic Sans MS</vt:lpstr>
      <vt:lpstr>Consolas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Cenz_WongTszHo_Resume</dc:title>
  <dc:creator>Tsz ho Wong</dc:creator>
  <cp:keywords>Resume</cp:keywords>
  <cp:lastModifiedBy>Cenz WONG</cp:lastModifiedBy>
  <cp:revision>130</cp:revision>
  <cp:lastPrinted>2021-08-19T16:36:16Z</cp:lastPrinted>
  <dcterms:created xsi:type="dcterms:W3CDTF">2017-12-26T16:11:27Z</dcterms:created>
  <dcterms:modified xsi:type="dcterms:W3CDTF">2023-04-21T17:05:45Z</dcterms:modified>
  <cp:category>Resume</cp:category>
</cp:coreProperties>
</file>