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78" r:id="rId2"/>
    <p:sldId id="280" r:id="rId3"/>
    <p:sldId id="279" r:id="rId4"/>
    <p:sldId id="284" r:id="rId5"/>
    <p:sldId id="283" r:id="rId6"/>
    <p:sldId id="286" r:id="rId7"/>
    <p:sldId id="285" r:id="rId8"/>
    <p:sldId id="287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2v1" id="{F666DBFC-FABD-4A79-A913-C09D25E02C72}">
          <p14:sldIdLst>
            <p14:sldId id="278"/>
          </p14:sldIdLst>
        </p14:section>
        <p14:section name="2022 v2" id="{45FCB99B-DBC5-494F-BF75-94B916978188}">
          <p14:sldIdLst>
            <p14:sldId id="280"/>
          </p14:sldIdLst>
        </p14:section>
        <p14:section name="2023 v1" id="{6F685CA3-05FF-45EC-BAA0-7BA627D286F5}">
          <p14:sldIdLst>
            <p14:sldId id="279"/>
          </p14:sldIdLst>
        </p14:section>
        <p14:section name="2023vUS" id="{6CAF8C64-1E26-46C7-85E1-FD17666BA3A4}">
          <p14:sldIdLst>
            <p14:sldId id="284"/>
          </p14:sldIdLst>
        </p14:section>
        <p14:section name="2023 vUK" id="{A7604521-A974-4EF0-AF97-1B53F86AF5D3}">
          <p14:sldIdLst>
            <p14:sldId id="283"/>
          </p14:sldIdLst>
        </p14:section>
        <p14:section name="2023 vUK_2" id="{DE4AF695-4E83-4076-B34E-130F103C7D1B}">
          <p14:sldIdLst>
            <p14:sldId id="286"/>
          </p14:sldIdLst>
        </p14:section>
        <p14:section name="2023 vUK_3" id="{D2B5715D-78E0-47D9-8F42-5F8A21E33304}">
          <p14:sldIdLst>
            <p14:sldId id="285"/>
          </p14:sldIdLst>
        </p14:section>
        <p14:section name="2023 vUK_4" id="{A60076A5-A6D0-4E7E-BE5E-456A95CDDFF4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96" autoAdjust="0"/>
  </p:normalViewPr>
  <p:slideViewPr>
    <p:cSldViewPr snapToGrid="0">
      <p:cViewPr>
        <p:scale>
          <a:sx n="75" d="100"/>
          <a:sy n="75" d="100"/>
        </p:scale>
        <p:origin x="966" y="-93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26/6/2023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53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018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831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38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2632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868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3004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26-Jun-23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26-Jun-23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26-Jun-23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26-Jun-23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26-Jun-23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26-Jun-23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26-Jun-23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26-Jun-23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26-Jun-23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26-Jun-23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26-Jun-23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26-Jun-23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45895cdd-8404-4f86-bee6-d382dd2be126/public_url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earner/earned/badge/3c96da23-4fee-4393-ab92-b9c213059710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15.png"/><Relationship Id="rId3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Relationship Id="rId8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enzwong.github.io/CV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s://www.credly.com/badges/585485c7-94ca-4686-871a-1d587d062742" TargetMode="External"/><Relationship Id="rId32" Type="http://schemas.openxmlformats.org/officeDocument/2006/relationships/image" Target="../media/image1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31" Type="http://schemas.openxmlformats.org/officeDocument/2006/relationships/hyperlink" Target="https://cenzwong.github.io/?who=pdf" TargetMode="External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8.pn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badges/585485c7-94ca-4686-871a-1d587d062742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24.pn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hyperlink" Target="https://www.credly.com/badges/07f6454b-2f7d-4545-b388-af1bf4cd0dff" TargetMode="External"/><Relationship Id="rId18" Type="http://schemas.openxmlformats.org/officeDocument/2006/relationships/image" Target="../media/image22.png"/><Relationship Id="rId26" Type="http://schemas.openxmlformats.org/officeDocument/2006/relationships/image" Target="../media/image4.svg"/><Relationship Id="rId3" Type="http://schemas.openxmlformats.org/officeDocument/2006/relationships/hyperlink" Target="mailto:cenz@engineer.com" TargetMode="External"/><Relationship Id="rId21" Type="http://schemas.openxmlformats.org/officeDocument/2006/relationships/hyperlink" Target="https://credentials.databricks.com/858e15ef-fe65-453a-bf43-85f85632b050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11.png"/><Relationship Id="rId17" Type="http://schemas.openxmlformats.org/officeDocument/2006/relationships/hyperlink" Target="https://www.credly.com/badges/585485c7-94ca-4686-871a-1d587d062742" TargetMode="External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0" Type="http://schemas.openxmlformats.org/officeDocument/2006/relationships/image" Target="../media/image21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hyperlink" Target="https://www.credly.com/badges/c52bde89-b991-4f1a-907d-58c5c7350acb" TargetMode="External"/><Relationship Id="rId24" Type="http://schemas.openxmlformats.org/officeDocument/2006/relationships/image" Target="../media/image24.png"/><Relationship Id="rId5" Type="http://schemas.openxmlformats.org/officeDocument/2006/relationships/hyperlink" Target="https://github.com/cenzwong" TargetMode="External"/><Relationship Id="rId15" Type="http://schemas.openxmlformats.org/officeDocument/2006/relationships/hyperlink" Target="https://www.credly.com/badges/d8a2287b-0605-4be9-941e-58d8b395246e" TargetMode="External"/><Relationship Id="rId23" Type="http://schemas.microsoft.com/office/2007/relationships/hdphoto" Target="../media/hdphoto1.wdp"/><Relationship Id="rId28" Type="http://schemas.openxmlformats.org/officeDocument/2006/relationships/image" Target="../media/image8.svg"/><Relationship Id="rId10" Type="http://schemas.openxmlformats.org/officeDocument/2006/relationships/image" Target="../media/image10.png"/><Relationship Id="rId19" Type="http://schemas.openxmlformats.org/officeDocument/2006/relationships/hyperlink" Target="https://www.credly.com/badges/dbb15fa0-4312-4fa0-88fe-dfd456be6ee5/linked_in?t=rnaiho" TargetMode="External"/><Relationship Id="rId31" Type="http://schemas.openxmlformats.org/officeDocument/2006/relationships/image" Target="../media/image6.sv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hyperlink" Target="https://www.credly.com/badges/5f83a0b4-00a6-4103-aef2-b4a125592d75" TargetMode="Externa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image" Target="../media/image7.png"/><Relationship Id="rId30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hyperlink" Target="https://www.credly.com/badges/07f6454b-2f7d-4545-b388-af1bf4cd0dff" TargetMode="External"/><Relationship Id="rId18" Type="http://schemas.openxmlformats.org/officeDocument/2006/relationships/image" Target="../media/image22.png"/><Relationship Id="rId26" Type="http://schemas.openxmlformats.org/officeDocument/2006/relationships/image" Target="../media/image4.svg"/><Relationship Id="rId3" Type="http://schemas.openxmlformats.org/officeDocument/2006/relationships/hyperlink" Target="mailto:cenz@engineer.com" TargetMode="External"/><Relationship Id="rId21" Type="http://schemas.openxmlformats.org/officeDocument/2006/relationships/hyperlink" Target="https://credentials.databricks.com/858e15ef-fe65-453a-bf43-85f85632b050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11.png"/><Relationship Id="rId17" Type="http://schemas.openxmlformats.org/officeDocument/2006/relationships/hyperlink" Target="https://www.credly.com/badges/585485c7-94ca-4686-871a-1d587d062742" TargetMode="External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20" Type="http://schemas.openxmlformats.org/officeDocument/2006/relationships/image" Target="../media/image21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hyperlink" Target="https://www.credly.com/badges/c52bde89-b991-4f1a-907d-58c5c7350acb" TargetMode="External"/><Relationship Id="rId24" Type="http://schemas.openxmlformats.org/officeDocument/2006/relationships/image" Target="../media/image24.png"/><Relationship Id="rId5" Type="http://schemas.openxmlformats.org/officeDocument/2006/relationships/hyperlink" Target="https://github.com/cenzwong" TargetMode="External"/><Relationship Id="rId15" Type="http://schemas.openxmlformats.org/officeDocument/2006/relationships/hyperlink" Target="https://www.credly.com/badges/d8a2287b-0605-4be9-941e-58d8b395246e" TargetMode="External"/><Relationship Id="rId23" Type="http://schemas.microsoft.com/office/2007/relationships/hdphoto" Target="../media/hdphoto1.wdp"/><Relationship Id="rId28" Type="http://schemas.openxmlformats.org/officeDocument/2006/relationships/image" Target="../media/image8.svg"/><Relationship Id="rId10" Type="http://schemas.openxmlformats.org/officeDocument/2006/relationships/image" Target="../media/image10.png"/><Relationship Id="rId19" Type="http://schemas.openxmlformats.org/officeDocument/2006/relationships/hyperlink" Target="https://www.credly.com/badges/dbb15fa0-4312-4fa0-88fe-dfd456be6ee5/linked_in?t=rnaiho" TargetMode="External"/><Relationship Id="rId31" Type="http://schemas.openxmlformats.org/officeDocument/2006/relationships/image" Target="../media/image6.sv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hyperlink" Target="https://www.credly.com/badges/5f83a0b4-00a6-4103-aef2-b4a125592d75" TargetMode="Externa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image" Target="../media/image7.png"/><Relationship Id="rId30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8.svg"/><Relationship Id="rId18" Type="http://schemas.openxmlformats.org/officeDocument/2006/relationships/image" Target="../media/image10.png"/><Relationship Id="rId26" Type="http://schemas.openxmlformats.org/officeDocument/2006/relationships/image" Target="../media/image22.png"/><Relationship Id="rId3" Type="http://schemas.openxmlformats.org/officeDocument/2006/relationships/hyperlink" Target="mailto:cenz@engineer.com" TargetMode="External"/><Relationship Id="rId21" Type="http://schemas.openxmlformats.org/officeDocument/2006/relationships/hyperlink" Target="https://www.credly.com/badges/07f6454b-2f7d-4545-b388-af1bf4cd0dff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7.png"/><Relationship Id="rId17" Type="http://schemas.openxmlformats.org/officeDocument/2006/relationships/hyperlink" Target="https://www.credly.com/badges/5f83a0b4-00a6-4103-aef2-b4a125592d75" TargetMode="External"/><Relationship Id="rId25" Type="http://schemas.openxmlformats.org/officeDocument/2006/relationships/hyperlink" Target="https://www.credly.com/badges/585485c7-94ca-4686-871a-1d587d062742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.svg"/><Relationship Id="rId20" Type="http://schemas.openxmlformats.org/officeDocument/2006/relationships/image" Target="../media/image11.png"/><Relationship Id="rId29" Type="http://schemas.openxmlformats.org/officeDocument/2006/relationships/hyperlink" Target="https://credentials.databricks.com/858e15ef-fe65-453a-bf43-85f85632b05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image" Target="../media/image4.svg"/><Relationship Id="rId24" Type="http://schemas.openxmlformats.org/officeDocument/2006/relationships/image" Target="../media/image13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5.png"/><Relationship Id="rId23" Type="http://schemas.openxmlformats.org/officeDocument/2006/relationships/hyperlink" Target="https://www.credly.com/badges/d8a2287b-0605-4be9-941e-58d8b395246e" TargetMode="External"/><Relationship Id="rId28" Type="http://schemas.openxmlformats.org/officeDocument/2006/relationships/image" Target="../media/image21.png"/><Relationship Id="rId10" Type="http://schemas.openxmlformats.org/officeDocument/2006/relationships/image" Target="../media/image3.png"/><Relationship Id="rId19" Type="http://schemas.openxmlformats.org/officeDocument/2006/relationships/hyperlink" Target="https://www.credly.com/badges/c52bde89-b991-4f1a-907d-58c5c7350acb" TargetMode="External"/><Relationship Id="rId31" Type="http://schemas.microsoft.com/office/2007/relationships/hdphoto" Target="../media/hdphoto1.wdp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24.png"/><Relationship Id="rId14" Type="http://schemas.openxmlformats.org/officeDocument/2006/relationships/image" Target="../media/image9.png"/><Relationship Id="rId22" Type="http://schemas.openxmlformats.org/officeDocument/2006/relationships/image" Target="../media/image12.png"/><Relationship Id="rId27" Type="http://schemas.openxmlformats.org/officeDocument/2006/relationships/hyperlink" Target="https://www.credly.com/badges/dbb15fa0-4312-4fa0-88fe-dfd456be6ee5/linked_in?t=rnaiho" TargetMode="External"/><Relationship Id="rId3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26-Jun-23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06012"/>
            <a:chOff x="2300927" y="123909"/>
            <a:chExt cx="4414470" cy="2806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D4F1B2-19D9-4290-B304-2016F98DA8F0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674515"/>
              <a:chOff x="2288510" y="47322"/>
              <a:chExt cx="4882334" cy="267451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0E5DEA-CAAE-4FE2-AF5E-9D65B30C2992}"/>
                  </a:ext>
                </a:extLst>
              </p:cNvPr>
              <p:cNvSpPr txBox="1"/>
              <p:nvPr/>
            </p:nvSpPr>
            <p:spPr>
              <a:xfrm>
                <a:off x="2288510" y="47322"/>
                <a:ext cx="4882334" cy="2674515"/>
              </a:xfrm>
              <a:custGeom>
                <a:avLst/>
                <a:gdLst>
                  <a:gd name="connsiteX0" fmla="*/ 0 w 4882334"/>
                  <a:gd name="connsiteY0" fmla="*/ 0 h 2674515"/>
                  <a:gd name="connsiteX1" fmla="*/ 599830 w 4882334"/>
                  <a:gd name="connsiteY1" fmla="*/ 0 h 2674515"/>
                  <a:gd name="connsiteX2" fmla="*/ 1394953 w 4882334"/>
                  <a:gd name="connsiteY2" fmla="*/ 0 h 2674515"/>
                  <a:gd name="connsiteX3" fmla="*/ 2190076 w 4882334"/>
                  <a:gd name="connsiteY3" fmla="*/ 0 h 2674515"/>
                  <a:gd name="connsiteX4" fmla="*/ 2838728 w 4882334"/>
                  <a:gd name="connsiteY4" fmla="*/ 0 h 2674515"/>
                  <a:gd name="connsiteX5" fmla="*/ 3633851 w 4882334"/>
                  <a:gd name="connsiteY5" fmla="*/ 0 h 2674515"/>
                  <a:gd name="connsiteX6" fmla="*/ 4882334 w 4882334"/>
                  <a:gd name="connsiteY6" fmla="*/ 0 h 2674515"/>
                  <a:gd name="connsiteX7" fmla="*/ 4882334 w 4882334"/>
                  <a:gd name="connsiteY7" fmla="*/ 722119 h 2674515"/>
                  <a:gd name="connsiteX8" fmla="*/ 4882334 w 4882334"/>
                  <a:gd name="connsiteY8" fmla="*/ 1444238 h 2674515"/>
                  <a:gd name="connsiteX9" fmla="*/ 4882334 w 4882334"/>
                  <a:gd name="connsiteY9" fmla="*/ 2032631 h 2674515"/>
                  <a:gd name="connsiteX10" fmla="*/ 4882334 w 4882334"/>
                  <a:gd name="connsiteY10" fmla="*/ 2674515 h 2674515"/>
                  <a:gd name="connsiteX11" fmla="*/ 4331328 w 4882334"/>
                  <a:gd name="connsiteY11" fmla="*/ 2674515 h 2674515"/>
                  <a:gd name="connsiteX12" fmla="*/ 3536205 w 4882334"/>
                  <a:gd name="connsiteY12" fmla="*/ 2674515 h 2674515"/>
                  <a:gd name="connsiteX13" fmla="*/ 2887552 w 4882334"/>
                  <a:gd name="connsiteY13" fmla="*/ 2674515 h 2674515"/>
                  <a:gd name="connsiteX14" fmla="*/ 2336546 w 4882334"/>
                  <a:gd name="connsiteY14" fmla="*/ 2674515 h 2674515"/>
                  <a:gd name="connsiteX15" fmla="*/ 1541423 w 4882334"/>
                  <a:gd name="connsiteY15" fmla="*/ 2674515 h 2674515"/>
                  <a:gd name="connsiteX16" fmla="*/ 746300 w 4882334"/>
                  <a:gd name="connsiteY16" fmla="*/ 2674515 h 2674515"/>
                  <a:gd name="connsiteX17" fmla="*/ 0 w 4882334"/>
                  <a:gd name="connsiteY17" fmla="*/ 2674515 h 2674515"/>
                  <a:gd name="connsiteX18" fmla="*/ 0 w 4882334"/>
                  <a:gd name="connsiteY18" fmla="*/ 1979141 h 2674515"/>
                  <a:gd name="connsiteX19" fmla="*/ 0 w 4882334"/>
                  <a:gd name="connsiteY19" fmla="*/ 1283767 h 2674515"/>
                  <a:gd name="connsiteX20" fmla="*/ 0 w 4882334"/>
                  <a:gd name="connsiteY20" fmla="*/ 0 h 2674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882334" h="2674515" extrusionOk="0">
                    <a:moveTo>
                      <a:pt x="0" y="0"/>
                    </a:moveTo>
                    <a:cubicBezTo>
                      <a:pt x="296734" y="-17059"/>
                      <a:pt x="465372" y="-27331"/>
                      <a:pt x="599830" y="0"/>
                    </a:cubicBezTo>
                    <a:cubicBezTo>
                      <a:pt x="734288" y="27331"/>
                      <a:pt x="1124076" y="-19980"/>
                      <a:pt x="1394953" y="0"/>
                    </a:cubicBezTo>
                    <a:cubicBezTo>
                      <a:pt x="1665830" y="19980"/>
                      <a:pt x="1823039" y="-14598"/>
                      <a:pt x="2190076" y="0"/>
                    </a:cubicBezTo>
                    <a:cubicBezTo>
                      <a:pt x="2557113" y="14598"/>
                      <a:pt x="2689640" y="31586"/>
                      <a:pt x="2838728" y="0"/>
                    </a:cubicBezTo>
                    <a:cubicBezTo>
                      <a:pt x="2987816" y="-31586"/>
                      <a:pt x="3462987" y="-12106"/>
                      <a:pt x="3633851" y="0"/>
                    </a:cubicBezTo>
                    <a:cubicBezTo>
                      <a:pt x="3804715" y="12106"/>
                      <a:pt x="4488544" y="-29232"/>
                      <a:pt x="4882334" y="0"/>
                    </a:cubicBezTo>
                    <a:cubicBezTo>
                      <a:pt x="4886927" y="278684"/>
                      <a:pt x="4853225" y="562935"/>
                      <a:pt x="4882334" y="722119"/>
                    </a:cubicBezTo>
                    <a:cubicBezTo>
                      <a:pt x="4911443" y="881303"/>
                      <a:pt x="4910709" y="1256781"/>
                      <a:pt x="4882334" y="1444238"/>
                    </a:cubicBezTo>
                    <a:cubicBezTo>
                      <a:pt x="4853959" y="1631695"/>
                      <a:pt x="4854877" y="1852780"/>
                      <a:pt x="4882334" y="2032631"/>
                    </a:cubicBezTo>
                    <a:cubicBezTo>
                      <a:pt x="4909791" y="2212482"/>
                      <a:pt x="4900774" y="2500725"/>
                      <a:pt x="4882334" y="2674515"/>
                    </a:cubicBezTo>
                    <a:cubicBezTo>
                      <a:pt x="4691260" y="2676325"/>
                      <a:pt x="4555102" y="2655812"/>
                      <a:pt x="4331328" y="2674515"/>
                    </a:cubicBezTo>
                    <a:cubicBezTo>
                      <a:pt x="4107554" y="2693218"/>
                      <a:pt x="3914440" y="2661265"/>
                      <a:pt x="3536205" y="2674515"/>
                    </a:cubicBezTo>
                    <a:cubicBezTo>
                      <a:pt x="3157970" y="2687765"/>
                      <a:pt x="3203550" y="2678791"/>
                      <a:pt x="2887552" y="2674515"/>
                    </a:cubicBezTo>
                    <a:cubicBezTo>
                      <a:pt x="2571554" y="2670239"/>
                      <a:pt x="2588446" y="2664206"/>
                      <a:pt x="2336546" y="2674515"/>
                    </a:cubicBezTo>
                    <a:cubicBezTo>
                      <a:pt x="2084646" y="2684824"/>
                      <a:pt x="1802289" y="2651775"/>
                      <a:pt x="1541423" y="2674515"/>
                    </a:cubicBezTo>
                    <a:cubicBezTo>
                      <a:pt x="1280557" y="2697255"/>
                      <a:pt x="1068382" y="2660136"/>
                      <a:pt x="746300" y="2674515"/>
                    </a:cubicBezTo>
                    <a:cubicBezTo>
                      <a:pt x="424218" y="2688894"/>
                      <a:pt x="345037" y="2661443"/>
                      <a:pt x="0" y="2674515"/>
                    </a:cubicBezTo>
                    <a:cubicBezTo>
                      <a:pt x="34035" y="2339445"/>
                      <a:pt x="1547" y="2216375"/>
                      <a:pt x="0" y="1979141"/>
                    </a:cubicBezTo>
                    <a:cubicBezTo>
                      <a:pt x="-1547" y="1741907"/>
                      <a:pt x="18929" y="1490081"/>
                      <a:pt x="0" y="1283767"/>
                    </a:cubicBezTo>
                    <a:cubicBezTo>
                      <a:pt x="-18929" y="1077453"/>
                      <a:pt x="-57205" y="319967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29493527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University of Science and Technology   [2020 – 2022]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MSc in Big Data Technology, [GGPA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3.27]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Distributed Computing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Time Series Analysis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Polytechnic University 		    [2015 – 2020]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BEng(Hons) in Electronic and Information Engineering, [WGPA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3.42]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Circuit Analysis and </a:t>
                </a:r>
                <a:r>
                  <a:rPr lang="en-US" altLang="zh-HK" sz="1100" dirty="0"/>
                  <a:t>Logic Design</a:t>
                </a:r>
                <a:endParaRPr lang="en-US" sz="1100" dirty="0"/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Embedded System Programming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 and IoT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4F21F1-D6B4-4C37-B691-7DB5B64CFC29}"/>
                  </a:ext>
                </a:extLst>
              </p:cNvPr>
              <p:cNvSpPr/>
              <p:nvPr/>
            </p:nvSpPr>
            <p:spPr>
              <a:xfrm>
                <a:off x="4674977" y="1890942"/>
                <a:ext cx="2357821" cy="573940"/>
              </a:xfrm>
              <a:custGeom>
                <a:avLst/>
                <a:gdLst>
                  <a:gd name="connsiteX0" fmla="*/ 0 w 2357821"/>
                  <a:gd name="connsiteY0" fmla="*/ 0 h 573940"/>
                  <a:gd name="connsiteX1" fmla="*/ 636612 w 2357821"/>
                  <a:gd name="connsiteY1" fmla="*/ 0 h 573940"/>
                  <a:gd name="connsiteX2" fmla="*/ 1155332 w 2357821"/>
                  <a:gd name="connsiteY2" fmla="*/ 0 h 573940"/>
                  <a:gd name="connsiteX3" fmla="*/ 1674053 w 2357821"/>
                  <a:gd name="connsiteY3" fmla="*/ 0 h 573940"/>
                  <a:gd name="connsiteX4" fmla="*/ 2357821 w 2357821"/>
                  <a:gd name="connsiteY4" fmla="*/ 0 h 573940"/>
                  <a:gd name="connsiteX5" fmla="*/ 2357821 w 2357821"/>
                  <a:gd name="connsiteY5" fmla="*/ 573940 h 573940"/>
                  <a:gd name="connsiteX6" fmla="*/ 1721209 w 2357821"/>
                  <a:gd name="connsiteY6" fmla="*/ 573940 h 573940"/>
                  <a:gd name="connsiteX7" fmla="*/ 1131754 w 2357821"/>
                  <a:gd name="connsiteY7" fmla="*/ 573940 h 573940"/>
                  <a:gd name="connsiteX8" fmla="*/ 542299 w 2357821"/>
                  <a:gd name="connsiteY8" fmla="*/ 573940 h 573940"/>
                  <a:gd name="connsiteX9" fmla="*/ 0 w 2357821"/>
                  <a:gd name="connsiteY9" fmla="*/ 573940 h 573940"/>
                  <a:gd name="connsiteX10" fmla="*/ 0 w 2357821"/>
                  <a:gd name="connsiteY10" fmla="*/ 0 h 57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821" h="573940" fill="none" extrusionOk="0">
                    <a:moveTo>
                      <a:pt x="0" y="0"/>
                    </a:moveTo>
                    <a:cubicBezTo>
                      <a:pt x="216125" y="9233"/>
                      <a:pt x="422472" y="-30396"/>
                      <a:pt x="636612" y="0"/>
                    </a:cubicBezTo>
                    <a:cubicBezTo>
                      <a:pt x="850752" y="30396"/>
                      <a:pt x="936192" y="-17334"/>
                      <a:pt x="1155332" y="0"/>
                    </a:cubicBezTo>
                    <a:cubicBezTo>
                      <a:pt x="1374472" y="17334"/>
                      <a:pt x="1415347" y="-24323"/>
                      <a:pt x="1674053" y="0"/>
                    </a:cubicBezTo>
                    <a:cubicBezTo>
                      <a:pt x="1932759" y="24323"/>
                      <a:pt x="2162420" y="-7063"/>
                      <a:pt x="2357821" y="0"/>
                    </a:cubicBezTo>
                    <a:cubicBezTo>
                      <a:pt x="2338926" y="239364"/>
                      <a:pt x="2371294" y="368303"/>
                      <a:pt x="2357821" y="573940"/>
                    </a:cubicBezTo>
                    <a:cubicBezTo>
                      <a:pt x="2058898" y="595845"/>
                      <a:pt x="1892879" y="592049"/>
                      <a:pt x="1721209" y="573940"/>
                    </a:cubicBezTo>
                    <a:cubicBezTo>
                      <a:pt x="1549539" y="555831"/>
                      <a:pt x="1339504" y="589834"/>
                      <a:pt x="1131754" y="573940"/>
                    </a:cubicBezTo>
                    <a:cubicBezTo>
                      <a:pt x="924005" y="558046"/>
                      <a:pt x="814979" y="584423"/>
                      <a:pt x="542299" y="573940"/>
                    </a:cubicBezTo>
                    <a:cubicBezTo>
                      <a:pt x="269620" y="563457"/>
                      <a:pt x="146519" y="549510"/>
                      <a:pt x="0" y="573940"/>
                    </a:cubicBezTo>
                    <a:cubicBezTo>
                      <a:pt x="-10685" y="421541"/>
                      <a:pt x="-17274" y="214652"/>
                      <a:pt x="0" y="0"/>
                    </a:cubicBezTo>
                    <a:close/>
                  </a:path>
                  <a:path w="2357821" h="573940" stroke="0" extrusionOk="0">
                    <a:moveTo>
                      <a:pt x="0" y="0"/>
                    </a:moveTo>
                    <a:cubicBezTo>
                      <a:pt x="172713" y="23426"/>
                      <a:pt x="381412" y="-23858"/>
                      <a:pt x="518721" y="0"/>
                    </a:cubicBezTo>
                    <a:cubicBezTo>
                      <a:pt x="656030" y="23858"/>
                      <a:pt x="977755" y="25388"/>
                      <a:pt x="1155332" y="0"/>
                    </a:cubicBezTo>
                    <a:cubicBezTo>
                      <a:pt x="1332909" y="-25388"/>
                      <a:pt x="1459683" y="-22756"/>
                      <a:pt x="1697631" y="0"/>
                    </a:cubicBezTo>
                    <a:cubicBezTo>
                      <a:pt x="1935579" y="22756"/>
                      <a:pt x="2189641" y="32289"/>
                      <a:pt x="2357821" y="0"/>
                    </a:cubicBezTo>
                    <a:cubicBezTo>
                      <a:pt x="2358237" y="246215"/>
                      <a:pt x="2337306" y="322811"/>
                      <a:pt x="2357821" y="573940"/>
                    </a:cubicBezTo>
                    <a:cubicBezTo>
                      <a:pt x="2065842" y="561512"/>
                      <a:pt x="2020789" y="564029"/>
                      <a:pt x="1768366" y="573940"/>
                    </a:cubicBezTo>
                    <a:cubicBezTo>
                      <a:pt x="1515944" y="583851"/>
                      <a:pt x="1379165" y="597062"/>
                      <a:pt x="1178911" y="573940"/>
                    </a:cubicBezTo>
                    <a:cubicBezTo>
                      <a:pt x="978658" y="550818"/>
                      <a:pt x="746999" y="571067"/>
                      <a:pt x="636612" y="573940"/>
                    </a:cubicBezTo>
                    <a:cubicBezTo>
                      <a:pt x="526225" y="576813"/>
                      <a:pt x="132657" y="593639"/>
                      <a:pt x="0" y="573940"/>
                    </a:cubicBezTo>
                    <a:cubicBezTo>
                      <a:pt x="-21065" y="375961"/>
                      <a:pt x="21069" y="163745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220972698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Microcontroller System and Interface Design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CB268C-6301-4D81-ADCC-A3F32CC56010}"/>
                  </a:ext>
                </a:extLst>
              </p:cNvPr>
              <p:cNvSpPr/>
              <p:nvPr/>
            </p:nvSpPr>
            <p:spPr>
              <a:xfrm>
                <a:off x="4700854" y="616234"/>
                <a:ext cx="2357821" cy="827855"/>
              </a:xfrm>
              <a:custGeom>
                <a:avLst/>
                <a:gdLst>
                  <a:gd name="connsiteX0" fmla="*/ 0 w 2357821"/>
                  <a:gd name="connsiteY0" fmla="*/ 0 h 827855"/>
                  <a:gd name="connsiteX1" fmla="*/ 613033 w 2357821"/>
                  <a:gd name="connsiteY1" fmla="*/ 0 h 827855"/>
                  <a:gd name="connsiteX2" fmla="*/ 1226067 w 2357821"/>
                  <a:gd name="connsiteY2" fmla="*/ 0 h 827855"/>
                  <a:gd name="connsiteX3" fmla="*/ 1815522 w 2357821"/>
                  <a:gd name="connsiteY3" fmla="*/ 0 h 827855"/>
                  <a:gd name="connsiteX4" fmla="*/ 2357821 w 2357821"/>
                  <a:gd name="connsiteY4" fmla="*/ 0 h 827855"/>
                  <a:gd name="connsiteX5" fmla="*/ 2357821 w 2357821"/>
                  <a:gd name="connsiteY5" fmla="*/ 413928 h 827855"/>
                  <a:gd name="connsiteX6" fmla="*/ 2357821 w 2357821"/>
                  <a:gd name="connsiteY6" fmla="*/ 827855 h 827855"/>
                  <a:gd name="connsiteX7" fmla="*/ 1815522 w 2357821"/>
                  <a:gd name="connsiteY7" fmla="*/ 827855 h 827855"/>
                  <a:gd name="connsiteX8" fmla="*/ 1178911 w 2357821"/>
                  <a:gd name="connsiteY8" fmla="*/ 827855 h 827855"/>
                  <a:gd name="connsiteX9" fmla="*/ 613033 w 2357821"/>
                  <a:gd name="connsiteY9" fmla="*/ 827855 h 827855"/>
                  <a:gd name="connsiteX10" fmla="*/ 0 w 2357821"/>
                  <a:gd name="connsiteY10" fmla="*/ 827855 h 827855"/>
                  <a:gd name="connsiteX11" fmla="*/ 0 w 2357821"/>
                  <a:gd name="connsiteY11" fmla="*/ 397370 h 827855"/>
                  <a:gd name="connsiteX12" fmla="*/ 0 w 2357821"/>
                  <a:gd name="connsiteY12" fmla="*/ 0 h 82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821" h="827855" fill="none" extrusionOk="0">
                    <a:moveTo>
                      <a:pt x="0" y="0"/>
                    </a:moveTo>
                    <a:cubicBezTo>
                      <a:pt x="277480" y="12801"/>
                      <a:pt x="343678" y="-6899"/>
                      <a:pt x="613033" y="0"/>
                    </a:cubicBezTo>
                    <a:cubicBezTo>
                      <a:pt x="882388" y="6899"/>
                      <a:pt x="1038755" y="16723"/>
                      <a:pt x="1226067" y="0"/>
                    </a:cubicBezTo>
                    <a:cubicBezTo>
                      <a:pt x="1413379" y="-16723"/>
                      <a:pt x="1692083" y="-7507"/>
                      <a:pt x="1815522" y="0"/>
                    </a:cubicBezTo>
                    <a:cubicBezTo>
                      <a:pt x="1938962" y="7507"/>
                      <a:pt x="2182766" y="-14404"/>
                      <a:pt x="2357821" y="0"/>
                    </a:cubicBezTo>
                    <a:cubicBezTo>
                      <a:pt x="2363020" y="182091"/>
                      <a:pt x="2364802" y="216157"/>
                      <a:pt x="2357821" y="413928"/>
                    </a:cubicBezTo>
                    <a:cubicBezTo>
                      <a:pt x="2350840" y="611699"/>
                      <a:pt x="2357227" y="641906"/>
                      <a:pt x="2357821" y="827855"/>
                    </a:cubicBezTo>
                    <a:cubicBezTo>
                      <a:pt x="2087987" y="840229"/>
                      <a:pt x="2059624" y="839414"/>
                      <a:pt x="1815522" y="827855"/>
                    </a:cubicBezTo>
                    <a:cubicBezTo>
                      <a:pt x="1571420" y="816296"/>
                      <a:pt x="1425958" y="808871"/>
                      <a:pt x="1178911" y="827855"/>
                    </a:cubicBezTo>
                    <a:cubicBezTo>
                      <a:pt x="931864" y="846839"/>
                      <a:pt x="871632" y="816281"/>
                      <a:pt x="613033" y="827855"/>
                    </a:cubicBezTo>
                    <a:cubicBezTo>
                      <a:pt x="354434" y="839429"/>
                      <a:pt x="184914" y="849963"/>
                      <a:pt x="0" y="827855"/>
                    </a:cubicBezTo>
                    <a:cubicBezTo>
                      <a:pt x="-735" y="688863"/>
                      <a:pt x="20282" y="589248"/>
                      <a:pt x="0" y="397370"/>
                    </a:cubicBezTo>
                    <a:cubicBezTo>
                      <a:pt x="-20282" y="205492"/>
                      <a:pt x="14467" y="94542"/>
                      <a:pt x="0" y="0"/>
                    </a:cubicBezTo>
                    <a:close/>
                  </a:path>
                  <a:path w="2357821" h="827855" stroke="0" extrusionOk="0">
                    <a:moveTo>
                      <a:pt x="0" y="0"/>
                    </a:moveTo>
                    <a:cubicBezTo>
                      <a:pt x="240659" y="6445"/>
                      <a:pt x="386357" y="6965"/>
                      <a:pt x="565877" y="0"/>
                    </a:cubicBezTo>
                    <a:cubicBezTo>
                      <a:pt x="745397" y="-6965"/>
                      <a:pt x="1008436" y="23492"/>
                      <a:pt x="1178911" y="0"/>
                    </a:cubicBezTo>
                    <a:cubicBezTo>
                      <a:pt x="1349386" y="-23492"/>
                      <a:pt x="1568955" y="-22823"/>
                      <a:pt x="1721209" y="0"/>
                    </a:cubicBezTo>
                    <a:cubicBezTo>
                      <a:pt x="1873463" y="22823"/>
                      <a:pt x="2080782" y="-1573"/>
                      <a:pt x="2357821" y="0"/>
                    </a:cubicBezTo>
                    <a:cubicBezTo>
                      <a:pt x="2344327" y="113396"/>
                      <a:pt x="2365687" y="307965"/>
                      <a:pt x="2357821" y="430485"/>
                    </a:cubicBezTo>
                    <a:cubicBezTo>
                      <a:pt x="2349955" y="553006"/>
                      <a:pt x="2361934" y="676822"/>
                      <a:pt x="2357821" y="827855"/>
                    </a:cubicBezTo>
                    <a:cubicBezTo>
                      <a:pt x="2176511" y="807494"/>
                      <a:pt x="2088802" y="812650"/>
                      <a:pt x="1839100" y="827855"/>
                    </a:cubicBezTo>
                    <a:cubicBezTo>
                      <a:pt x="1589398" y="843060"/>
                      <a:pt x="1536349" y="810061"/>
                      <a:pt x="1296802" y="827855"/>
                    </a:cubicBezTo>
                    <a:cubicBezTo>
                      <a:pt x="1057255" y="845649"/>
                      <a:pt x="890287" y="839702"/>
                      <a:pt x="754503" y="827855"/>
                    </a:cubicBezTo>
                    <a:cubicBezTo>
                      <a:pt x="618719" y="816008"/>
                      <a:pt x="199254" y="794665"/>
                      <a:pt x="0" y="827855"/>
                    </a:cubicBezTo>
                    <a:cubicBezTo>
                      <a:pt x="-18808" y="672269"/>
                      <a:pt x="13568" y="513531"/>
                      <a:pt x="0" y="430485"/>
                    </a:cubicBezTo>
                    <a:cubicBezTo>
                      <a:pt x="-13568" y="347439"/>
                      <a:pt x="-13315" y="146511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31684243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Data Analytics Techniques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Parallel Computing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Graph Analytics 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 ; </a:t>
              </a:r>
              <a:r>
                <a:rPr lang="en-US" sz="1200" i="1" dirty="0"/>
                <a:t>Experience</a:t>
              </a:r>
              <a:r>
                <a:rPr lang="en-US" sz="1200" dirty="0"/>
                <a:t> in Cloud (Azure, GCP, AWS, Databricks)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197126" y="4773148"/>
            <a:ext cx="6463747" cy="4551311"/>
            <a:chOff x="245762" y="4355098"/>
            <a:chExt cx="6463747" cy="45513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420506"/>
            </a:xfrm>
            <a:custGeom>
              <a:avLst/>
              <a:gdLst>
                <a:gd name="connsiteX0" fmla="*/ 0 w 6463747"/>
                <a:gd name="connsiteY0" fmla="*/ 0 h 4420506"/>
                <a:gd name="connsiteX1" fmla="*/ 517100 w 6463747"/>
                <a:gd name="connsiteY1" fmla="*/ 0 h 4420506"/>
                <a:gd name="connsiteX2" fmla="*/ 969562 w 6463747"/>
                <a:gd name="connsiteY2" fmla="*/ 0 h 4420506"/>
                <a:gd name="connsiteX3" fmla="*/ 1486662 w 6463747"/>
                <a:gd name="connsiteY3" fmla="*/ 0 h 4420506"/>
                <a:gd name="connsiteX4" fmla="*/ 2133037 w 6463747"/>
                <a:gd name="connsiteY4" fmla="*/ 0 h 4420506"/>
                <a:gd name="connsiteX5" fmla="*/ 2585499 w 6463747"/>
                <a:gd name="connsiteY5" fmla="*/ 0 h 4420506"/>
                <a:gd name="connsiteX6" fmla="*/ 3102599 w 6463747"/>
                <a:gd name="connsiteY6" fmla="*/ 0 h 4420506"/>
                <a:gd name="connsiteX7" fmla="*/ 3555061 w 6463747"/>
                <a:gd name="connsiteY7" fmla="*/ 0 h 4420506"/>
                <a:gd name="connsiteX8" fmla="*/ 4136798 w 6463747"/>
                <a:gd name="connsiteY8" fmla="*/ 0 h 4420506"/>
                <a:gd name="connsiteX9" fmla="*/ 4912448 w 6463747"/>
                <a:gd name="connsiteY9" fmla="*/ 0 h 4420506"/>
                <a:gd name="connsiteX10" fmla="*/ 5364910 w 6463747"/>
                <a:gd name="connsiteY10" fmla="*/ 0 h 4420506"/>
                <a:gd name="connsiteX11" fmla="*/ 5817372 w 6463747"/>
                <a:gd name="connsiteY11" fmla="*/ 0 h 4420506"/>
                <a:gd name="connsiteX12" fmla="*/ 6463747 w 6463747"/>
                <a:gd name="connsiteY12" fmla="*/ 0 h 4420506"/>
                <a:gd name="connsiteX13" fmla="*/ 6463747 w 6463747"/>
                <a:gd name="connsiteY13" fmla="*/ 543091 h 4420506"/>
                <a:gd name="connsiteX14" fmla="*/ 6463747 w 6463747"/>
                <a:gd name="connsiteY14" fmla="*/ 1041976 h 4420506"/>
                <a:gd name="connsiteX15" fmla="*/ 6463747 w 6463747"/>
                <a:gd name="connsiteY15" fmla="*/ 1673477 h 4420506"/>
                <a:gd name="connsiteX16" fmla="*/ 6463747 w 6463747"/>
                <a:gd name="connsiteY16" fmla="*/ 2349183 h 4420506"/>
                <a:gd name="connsiteX17" fmla="*/ 6463747 w 6463747"/>
                <a:gd name="connsiteY17" fmla="*/ 2892274 h 4420506"/>
                <a:gd name="connsiteX18" fmla="*/ 6463747 w 6463747"/>
                <a:gd name="connsiteY18" fmla="*/ 3435365 h 4420506"/>
                <a:gd name="connsiteX19" fmla="*/ 6463747 w 6463747"/>
                <a:gd name="connsiteY19" fmla="*/ 4420506 h 4420506"/>
                <a:gd name="connsiteX20" fmla="*/ 5752735 w 6463747"/>
                <a:gd name="connsiteY20" fmla="*/ 4420506 h 4420506"/>
                <a:gd name="connsiteX21" fmla="*/ 5235635 w 6463747"/>
                <a:gd name="connsiteY21" fmla="*/ 4420506 h 4420506"/>
                <a:gd name="connsiteX22" fmla="*/ 4524623 w 6463747"/>
                <a:gd name="connsiteY22" fmla="*/ 4420506 h 4420506"/>
                <a:gd name="connsiteX23" fmla="*/ 3878248 w 6463747"/>
                <a:gd name="connsiteY23" fmla="*/ 4420506 h 4420506"/>
                <a:gd name="connsiteX24" fmla="*/ 3425786 w 6463747"/>
                <a:gd name="connsiteY24" fmla="*/ 4420506 h 4420506"/>
                <a:gd name="connsiteX25" fmla="*/ 2973324 w 6463747"/>
                <a:gd name="connsiteY25" fmla="*/ 4420506 h 4420506"/>
                <a:gd name="connsiteX26" fmla="*/ 2456224 w 6463747"/>
                <a:gd name="connsiteY26" fmla="*/ 4420506 h 4420506"/>
                <a:gd name="connsiteX27" fmla="*/ 1874487 w 6463747"/>
                <a:gd name="connsiteY27" fmla="*/ 4420506 h 4420506"/>
                <a:gd name="connsiteX28" fmla="*/ 1098837 w 6463747"/>
                <a:gd name="connsiteY28" fmla="*/ 4420506 h 4420506"/>
                <a:gd name="connsiteX29" fmla="*/ 0 w 6463747"/>
                <a:gd name="connsiteY29" fmla="*/ 4420506 h 4420506"/>
                <a:gd name="connsiteX30" fmla="*/ 0 w 6463747"/>
                <a:gd name="connsiteY30" fmla="*/ 3789005 h 4420506"/>
                <a:gd name="connsiteX31" fmla="*/ 0 w 6463747"/>
                <a:gd name="connsiteY31" fmla="*/ 3290119 h 4420506"/>
                <a:gd name="connsiteX32" fmla="*/ 0 w 6463747"/>
                <a:gd name="connsiteY32" fmla="*/ 2747029 h 4420506"/>
                <a:gd name="connsiteX33" fmla="*/ 0 w 6463747"/>
                <a:gd name="connsiteY33" fmla="*/ 2159733 h 4420506"/>
                <a:gd name="connsiteX34" fmla="*/ 0 w 6463747"/>
                <a:gd name="connsiteY34" fmla="*/ 1660847 h 4420506"/>
                <a:gd name="connsiteX35" fmla="*/ 0 w 6463747"/>
                <a:gd name="connsiteY35" fmla="*/ 985141 h 4420506"/>
                <a:gd name="connsiteX36" fmla="*/ 0 w 6463747"/>
                <a:gd name="connsiteY36" fmla="*/ 0 h 442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420506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39494" y="270391"/>
                    <a:pt x="6487712" y="301970"/>
                    <a:pt x="6463747" y="543091"/>
                  </a:cubicBezTo>
                  <a:cubicBezTo>
                    <a:pt x="6439782" y="784212"/>
                    <a:pt x="6450109" y="881927"/>
                    <a:pt x="6463747" y="1041976"/>
                  </a:cubicBezTo>
                  <a:cubicBezTo>
                    <a:pt x="6477385" y="1202026"/>
                    <a:pt x="6434450" y="1542144"/>
                    <a:pt x="6463747" y="1673477"/>
                  </a:cubicBezTo>
                  <a:cubicBezTo>
                    <a:pt x="6493044" y="1804810"/>
                    <a:pt x="6430226" y="2018324"/>
                    <a:pt x="6463747" y="2349183"/>
                  </a:cubicBezTo>
                  <a:cubicBezTo>
                    <a:pt x="6497268" y="2680042"/>
                    <a:pt x="6461538" y="2670332"/>
                    <a:pt x="6463747" y="2892274"/>
                  </a:cubicBezTo>
                  <a:cubicBezTo>
                    <a:pt x="6465956" y="3114216"/>
                    <a:pt x="6471673" y="3197042"/>
                    <a:pt x="6463747" y="3435365"/>
                  </a:cubicBezTo>
                  <a:cubicBezTo>
                    <a:pt x="6455821" y="3673688"/>
                    <a:pt x="6445537" y="4127574"/>
                    <a:pt x="6463747" y="4420506"/>
                  </a:cubicBezTo>
                  <a:cubicBezTo>
                    <a:pt x="6271077" y="4436456"/>
                    <a:pt x="6046980" y="4408434"/>
                    <a:pt x="5752735" y="4420506"/>
                  </a:cubicBezTo>
                  <a:cubicBezTo>
                    <a:pt x="5458490" y="4432578"/>
                    <a:pt x="5350717" y="4431608"/>
                    <a:pt x="5235635" y="4420506"/>
                  </a:cubicBezTo>
                  <a:cubicBezTo>
                    <a:pt x="5120553" y="4409404"/>
                    <a:pt x="4794638" y="4421563"/>
                    <a:pt x="4524623" y="4420506"/>
                  </a:cubicBezTo>
                  <a:cubicBezTo>
                    <a:pt x="4254608" y="4419449"/>
                    <a:pt x="4086124" y="4402440"/>
                    <a:pt x="3878248" y="4420506"/>
                  </a:cubicBezTo>
                  <a:cubicBezTo>
                    <a:pt x="3670372" y="4438572"/>
                    <a:pt x="3570356" y="4415996"/>
                    <a:pt x="3425786" y="4420506"/>
                  </a:cubicBezTo>
                  <a:cubicBezTo>
                    <a:pt x="3281216" y="4425016"/>
                    <a:pt x="3154478" y="4406138"/>
                    <a:pt x="2973324" y="4420506"/>
                  </a:cubicBezTo>
                  <a:cubicBezTo>
                    <a:pt x="2792170" y="4434874"/>
                    <a:pt x="2574396" y="4400986"/>
                    <a:pt x="2456224" y="4420506"/>
                  </a:cubicBezTo>
                  <a:cubicBezTo>
                    <a:pt x="2338052" y="4440026"/>
                    <a:pt x="2135916" y="4405747"/>
                    <a:pt x="1874487" y="4420506"/>
                  </a:cubicBezTo>
                  <a:cubicBezTo>
                    <a:pt x="1613058" y="4435265"/>
                    <a:pt x="1337288" y="4423068"/>
                    <a:pt x="1098837" y="4420506"/>
                  </a:cubicBezTo>
                  <a:cubicBezTo>
                    <a:pt x="860386" y="4417945"/>
                    <a:pt x="423821" y="4438666"/>
                    <a:pt x="0" y="4420506"/>
                  </a:cubicBezTo>
                  <a:cubicBezTo>
                    <a:pt x="-2732" y="4143997"/>
                    <a:pt x="-23562" y="4029373"/>
                    <a:pt x="0" y="3789005"/>
                  </a:cubicBezTo>
                  <a:cubicBezTo>
                    <a:pt x="23562" y="3548637"/>
                    <a:pt x="3903" y="3446057"/>
                    <a:pt x="0" y="3290119"/>
                  </a:cubicBezTo>
                  <a:cubicBezTo>
                    <a:pt x="-3903" y="3134181"/>
                    <a:pt x="-12275" y="2887081"/>
                    <a:pt x="0" y="2747029"/>
                  </a:cubicBezTo>
                  <a:cubicBezTo>
                    <a:pt x="12275" y="2606977"/>
                    <a:pt x="-24635" y="2293436"/>
                    <a:pt x="0" y="2159733"/>
                  </a:cubicBezTo>
                  <a:cubicBezTo>
                    <a:pt x="24635" y="2026030"/>
                    <a:pt x="-9329" y="1777107"/>
                    <a:pt x="0" y="1660847"/>
                  </a:cubicBezTo>
                  <a:cubicBezTo>
                    <a:pt x="9329" y="1544587"/>
                    <a:pt x="26746" y="1308853"/>
                    <a:pt x="0" y="985141"/>
                  </a:cubicBezTo>
                  <a:cubicBezTo>
                    <a:pt x="-26746" y="661429"/>
                    <a:pt x="36966" y="359213"/>
                    <a:pt x="0" y="0"/>
                  </a:cubicBezTo>
                  <a:close/>
                </a:path>
                <a:path w="6463747" h="4420506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40240" y="168999"/>
                    <a:pt x="6449981" y="371423"/>
                    <a:pt x="6463747" y="498886"/>
                  </a:cubicBezTo>
                  <a:cubicBezTo>
                    <a:pt x="6477513" y="626349"/>
                    <a:pt x="6449508" y="1002495"/>
                    <a:pt x="6463747" y="1130387"/>
                  </a:cubicBezTo>
                  <a:cubicBezTo>
                    <a:pt x="6477986" y="1258279"/>
                    <a:pt x="6447445" y="1573367"/>
                    <a:pt x="6463747" y="1806092"/>
                  </a:cubicBezTo>
                  <a:cubicBezTo>
                    <a:pt x="6480049" y="2038818"/>
                    <a:pt x="6433525" y="2307695"/>
                    <a:pt x="6463747" y="2437593"/>
                  </a:cubicBezTo>
                  <a:cubicBezTo>
                    <a:pt x="6493969" y="2567491"/>
                    <a:pt x="6463483" y="2704545"/>
                    <a:pt x="6463747" y="2936479"/>
                  </a:cubicBezTo>
                  <a:cubicBezTo>
                    <a:pt x="6464011" y="3168413"/>
                    <a:pt x="6429306" y="3308687"/>
                    <a:pt x="6463747" y="3656390"/>
                  </a:cubicBezTo>
                  <a:cubicBezTo>
                    <a:pt x="6498188" y="4004093"/>
                    <a:pt x="6462662" y="4242284"/>
                    <a:pt x="6463747" y="4420506"/>
                  </a:cubicBezTo>
                  <a:cubicBezTo>
                    <a:pt x="6226291" y="4416574"/>
                    <a:pt x="6078778" y="4428051"/>
                    <a:pt x="5946647" y="4420506"/>
                  </a:cubicBezTo>
                  <a:cubicBezTo>
                    <a:pt x="5814516" y="4412961"/>
                    <a:pt x="5622449" y="4437173"/>
                    <a:pt x="5300273" y="4420506"/>
                  </a:cubicBezTo>
                  <a:cubicBezTo>
                    <a:pt x="4978097" y="4403839"/>
                    <a:pt x="4777684" y="4447936"/>
                    <a:pt x="4589260" y="4420506"/>
                  </a:cubicBezTo>
                  <a:cubicBezTo>
                    <a:pt x="4400836" y="4393076"/>
                    <a:pt x="3994628" y="4418541"/>
                    <a:pt x="3813611" y="4420506"/>
                  </a:cubicBezTo>
                  <a:cubicBezTo>
                    <a:pt x="3632594" y="4422471"/>
                    <a:pt x="3297040" y="4428814"/>
                    <a:pt x="3102599" y="4420506"/>
                  </a:cubicBezTo>
                  <a:cubicBezTo>
                    <a:pt x="2908158" y="4412198"/>
                    <a:pt x="2826489" y="4402504"/>
                    <a:pt x="2585499" y="4420506"/>
                  </a:cubicBezTo>
                  <a:cubicBezTo>
                    <a:pt x="2344509" y="4438508"/>
                    <a:pt x="2226243" y="4409687"/>
                    <a:pt x="1939124" y="4420506"/>
                  </a:cubicBezTo>
                  <a:cubicBezTo>
                    <a:pt x="1652005" y="4431325"/>
                    <a:pt x="1462691" y="4390162"/>
                    <a:pt x="1163474" y="4420506"/>
                  </a:cubicBezTo>
                  <a:cubicBezTo>
                    <a:pt x="864257" y="4450851"/>
                    <a:pt x="239455" y="4400135"/>
                    <a:pt x="0" y="4420506"/>
                  </a:cubicBezTo>
                  <a:cubicBezTo>
                    <a:pt x="10124" y="4295038"/>
                    <a:pt x="21052" y="4098803"/>
                    <a:pt x="0" y="3921620"/>
                  </a:cubicBezTo>
                  <a:cubicBezTo>
                    <a:pt x="-21052" y="3744437"/>
                    <a:pt x="1703" y="3456093"/>
                    <a:pt x="0" y="3334325"/>
                  </a:cubicBezTo>
                  <a:cubicBezTo>
                    <a:pt x="-1703" y="3212557"/>
                    <a:pt x="14260" y="2882980"/>
                    <a:pt x="0" y="2747029"/>
                  </a:cubicBezTo>
                  <a:cubicBezTo>
                    <a:pt x="-14260" y="2611078"/>
                    <a:pt x="29523" y="2378648"/>
                    <a:pt x="0" y="2071323"/>
                  </a:cubicBezTo>
                  <a:cubicBezTo>
                    <a:pt x="-29523" y="1763998"/>
                    <a:pt x="-7327" y="1738259"/>
                    <a:pt x="0" y="1528232"/>
                  </a:cubicBezTo>
                  <a:cubicBezTo>
                    <a:pt x="7327" y="1318205"/>
                    <a:pt x="7305" y="1166539"/>
                    <a:pt x="0" y="1029346"/>
                  </a:cubicBezTo>
                  <a:cubicBezTo>
                    <a:pt x="-7305" y="892153"/>
                    <a:pt x="5911" y="454934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Consultant in Data Engineering &amp; Architecture / </a:t>
              </a:r>
              <a:r>
                <a:rPr kumimoji="0" lang="en-US" sz="1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Ekimetrics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		    Dec 2021 – now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dirty="0" err="1">
                  <a:solidFill>
                    <a:prstClr val="black"/>
                  </a:solidFill>
                  <a:latin typeface="Calibri" panose="020F0502020204030204"/>
                </a:rPr>
                <a:t>etc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– Dec 2021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    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    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1EF40D-330F-0C32-61D9-98F52207F3E4}"/>
              </a:ext>
            </a:extLst>
          </p:cNvPr>
          <p:cNvGrpSpPr/>
          <p:nvPr/>
        </p:nvGrpSpPr>
        <p:grpSpPr>
          <a:xfrm>
            <a:off x="100199" y="3695194"/>
            <a:ext cx="1963625" cy="921904"/>
            <a:chOff x="-467459" y="3681163"/>
            <a:chExt cx="1963625" cy="921904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335" y="3715440"/>
              <a:ext cx="415831" cy="415831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10" y="4179867"/>
              <a:ext cx="407367" cy="407367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2" y="4137351"/>
              <a:ext cx="449883" cy="449883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459" y="3899492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8" y="3681163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WS Certified Cloud Practitioner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84" y="4149667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9345" y="3681388"/>
              <a:ext cx="536528" cy="449883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6" y="2133340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26-Jun-23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360920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  <a:p>
            <a:pPr algn="just"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    [GGPA </a:t>
            </a:r>
            <a:r>
              <a:rPr lang="en-US" altLang="zh-TW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Summer Intern / Wuxi Murata Electronics Co., Ltd		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7178" y="3430677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837742"/>
            <a:ext cx="4561734" cy="565604"/>
          </a:xfrm>
          <a:custGeom>
            <a:avLst/>
            <a:gdLst>
              <a:gd name="connsiteX0" fmla="*/ 0 w 4561734"/>
              <a:gd name="connsiteY0" fmla="*/ 0 h 565604"/>
              <a:gd name="connsiteX1" fmla="*/ 697294 w 4561734"/>
              <a:gd name="connsiteY1" fmla="*/ 0 h 565604"/>
              <a:gd name="connsiteX2" fmla="*/ 1440205 w 4561734"/>
              <a:gd name="connsiteY2" fmla="*/ 0 h 565604"/>
              <a:gd name="connsiteX3" fmla="*/ 1955029 w 4561734"/>
              <a:gd name="connsiteY3" fmla="*/ 0 h 565604"/>
              <a:gd name="connsiteX4" fmla="*/ 2652322 w 4561734"/>
              <a:gd name="connsiteY4" fmla="*/ 0 h 565604"/>
              <a:gd name="connsiteX5" fmla="*/ 3212764 w 4561734"/>
              <a:gd name="connsiteY5" fmla="*/ 0 h 565604"/>
              <a:gd name="connsiteX6" fmla="*/ 3955675 w 4561734"/>
              <a:gd name="connsiteY6" fmla="*/ 0 h 565604"/>
              <a:gd name="connsiteX7" fmla="*/ 4561734 w 4561734"/>
              <a:gd name="connsiteY7" fmla="*/ 0 h 565604"/>
              <a:gd name="connsiteX8" fmla="*/ 4561734 w 4561734"/>
              <a:gd name="connsiteY8" fmla="*/ 565604 h 565604"/>
              <a:gd name="connsiteX9" fmla="*/ 3818823 w 4561734"/>
              <a:gd name="connsiteY9" fmla="*/ 565604 h 565604"/>
              <a:gd name="connsiteX10" fmla="*/ 3075912 w 4561734"/>
              <a:gd name="connsiteY10" fmla="*/ 565604 h 565604"/>
              <a:gd name="connsiteX11" fmla="*/ 2333001 w 4561734"/>
              <a:gd name="connsiteY11" fmla="*/ 565604 h 565604"/>
              <a:gd name="connsiteX12" fmla="*/ 1635707 w 4561734"/>
              <a:gd name="connsiteY12" fmla="*/ 565604 h 565604"/>
              <a:gd name="connsiteX13" fmla="*/ 892797 w 4561734"/>
              <a:gd name="connsiteY13" fmla="*/ 565604 h 565604"/>
              <a:gd name="connsiteX14" fmla="*/ 0 w 4561734"/>
              <a:gd name="connsiteY14" fmla="*/ 565604 h 565604"/>
              <a:gd name="connsiteX15" fmla="*/ 0 w 4561734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65604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2915" y="171890"/>
                  <a:pt x="4538711" y="387643"/>
                  <a:pt x="4561734" y="565604"/>
                </a:cubicBezTo>
                <a:cubicBezTo>
                  <a:pt x="4313481" y="583056"/>
                  <a:pt x="4054039" y="572415"/>
                  <a:pt x="3818823" y="565604"/>
                </a:cubicBezTo>
                <a:cubicBezTo>
                  <a:pt x="3583607" y="558793"/>
                  <a:pt x="3339886" y="552611"/>
                  <a:pt x="3075912" y="565604"/>
                </a:cubicBezTo>
                <a:cubicBezTo>
                  <a:pt x="2811938" y="578597"/>
                  <a:pt x="2629327" y="556575"/>
                  <a:pt x="2333001" y="565604"/>
                </a:cubicBezTo>
                <a:cubicBezTo>
                  <a:pt x="2036675" y="574633"/>
                  <a:pt x="1841768" y="551593"/>
                  <a:pt x="1635707" y="565604"/>
                </a:cubicBezTo>
                <a:cubicBezTo>
                  <a:pt x="1429646" y="579615"/>
                  <a:pt x="1176540" y="530774"/>
                  <a:pt x="892797" y="565604"/>
                </a:cubicBezTo>
                <a:cubicBezTo>
                  <a:pt x="609054" y="600435"/>
                  <a:pt x="338367" y="583056"/>
                  <a:pt x="0" y="565604"/>
                </a:cubicBezTo>
                <a:cubicBezTo>
                  <a:pt x="22158" y="398505"/>
                  <a:pt x="-22263" y="14958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100" dirty="0"/>
              <a:t>The Hong Kong Polytechnic University		     [2015 – 2020]</a:t>
            </a:r>
          </a:p>
          <a:p>
            <a:r>
              <a:rPr lang="en-US" sz="1100" i="1" dirty="0"/>
              <a:t>BEng(Hons) in Electronic and Information Engineering, [WGPA </a:t>
            </a:r>
            <a:r>
              <a:rPr lang="en-US" altLang="zh-TW" sz="1100" i="1" dirty="0"/>
              <a:t>:</a:t>
            </a:r>
            <a:r>
              <a:rPr lang="en-US" sz="1100" i="1" dirty="0"/>
              <a:t> 3.42]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83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8396"/>
              </p:ext>
            </p:extLst>
          </p:nvPr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26-Jun-23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[GGPA </a:t>
            </a:r>
            <a:r>
              <a:rPr lang="en-US" altLang="zh-TW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  <a:p>
            <a:pPr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b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segmentation project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property management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report pipeline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for an automotive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Pythonic dashboard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conducted training sessions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as part of the knowledge management process;</a:t>
              </a:r>
            </a:p>
            <a:p>
              <a:pPr>
                <a:lnSpc>
                  <a:spcPct val="150000"/>
                </a:lnSpc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1100" b="0" i="1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>
                <a:lnSpc>
                  <a:spcPts val="2000"/>
                </a:lnSpc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915827"/>
            <a:ext cx="4561734" cy="519438"/>
          </a:xfrm>
          <a:custGeom>
            <a:avLst/>
            <a:gdLst>
              <a:gd name="connsiteX0" fmla="*/ 0 w 4561734"/>
              <a:gd name="connsiteY0" fmla="*/ 0 h 519438"/>
              <a:gd name="connsiteX1" fmla="*/ 697294 w 4561734"/>
              <a:gd name="connsiteY1" fmla="*/ 0 h 519438"/>
              <a:gd name="connsiteX2" fmla="*/ 1440205 w 4561734"/>
              <a:gd name="connsiteY2" fmla="*/ 0 h 519438"/>
              <a:gd name="connsiteX3" fmla="*/ 1955029 w 4561734"/>
              <a:gd name="connsiteY3" fmla="*/ 0 h 519438"/>
              <a:gd name="connsiteX4" fmla="*/ 2652322 w 4561734"/>
              <a:gd name="connsiteY4" fmla="*/ 0 h 519438"/>
              <a:gd name="connsiteX5" fmla="*/ 3212764 w 4561734"/>
              <a:gd name="connsiteY5" fmla="*/ 0 h 519438"/>
              <a:gd name="connsiteX6" fmla="*/ 3955675 w 4561734"/>
              <a:gd name="connsiteY6" fmla="*/ 0 h 519438"/>
              <a:gd name="connsiteX7" fmla="*/ 4561734 w 4561734"/>
              <a:gd name="connsiteY7" fmla="*/ 0 h 519438"/>
              <a:gd name="connsiteX8" fmla="*/ 4561734 w 4561734"/>
              <a:gd name="connsiteY8" fmla="*/ 519438 h 519438"/>
              <a:gd name="connsiteX9" fmla="*/ 3818823 w 4561734"/>
              <a:gd name="connsiteY9" fmla="*/ 519438 h 519438"/>
              <a:gd name="connsiteX10" fmla="*/ 3075912 w 4561734"/>
              <a:gd name="connsiteY10" fmla="*/ 519438 h 519438"/>
              <a:gd name="connsiteX11" fmla="*/ 2333001 w 4561734"/>
              <a:gd name="connsiteY11" fmla="*/ 519438 h 519438"/>
              <a:gd name="connsiteX12" fmla="*/ 1635707 w 4561734"/>
              <a:gd name="connsiteY12" fmla="*/ 519438 h 519438"/>
              <a:gd name="connsiteX13" fmla="*/ 892797 w 4561734"/>
              <a:gd name="connsiteY13" fmla="*/ 519438 h 519438"/>
              <a:gd name="connsiteX14" fmla="*/ 0 w 4561734"/>
              <a:gd name="connsiteY14" fmla="*/ 519438 h 519438"/>
              <a:gd name="connsiteX15" fmla="*/ 0 w 4561734"/>
              <a:gd name="connsiteY15" fmla="*/ 0 h 51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1943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3938" y="247612"/>
                  <a:pt x="4585669" y="322564"/>
                  <a:pt x="4561734" y="519438"/>
                </a:cubicBezTo>
                <a:cubicBezTo>
                  <a:pt x="4313481" y="536890"/>
                  <a:pt x="4054039" y="526249"/>
                  <a:pt x="3818823" y="519438"/>
                </a:cubicBezTo>
                <a:cubicBezTo>
                  <a:pt x="3583607" y="512627"/>
                  <a:pt x="3339886" y="506445"/>
                  <a:pt x="3075912" y="519438"/>
                </a:cubicBezTo>
                <a:cubicBezTo>
                  <a:pt x="2811938" y="532431"/>
                  <a:pt x="2629327" y="510409"/>
                  <a:pt x="2333001" y="519438"/>
                </a:cubicBezTo>
                <a:cubicBezTo>
                  <a:pt x="2036675" y="528467"/>
                  <a:pt x="1841768" y="505427"/>
                  <a:pt x="1635707" y="519438"/>
                </a:cubicBezTo>
                <a:cubicBezTo>
                  <a:pt x="1429646" y="533449"/>
                  <a:pt x="1176540" y="484608"/>
                  <a:pt x="892797" y="519438"/>
                </a:cubicBezTo>
                <a:cubicBezTo>
                  <a:pt x="609054" y="554269"/>
                  <a:pt x="338367" y="536890"/>
                  <a:pt x="0" y="519438"/>
                </a:cubicBezTo>
                <a:cubicBezTo>
                  <a:pt x="23244" y="396064"/>
                  <a:pt x="-10267" y="163299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Engineering,        [WGPA </a:t>
            </a:r>
            <a:r>
              <a:rPr lang="en-US" altLang="zh-TW" sz="900" b="1" dirty="0"/>
              <a:t>:</a:t>
            </a:r>
            <a:r>
              <a:rPr lang="en-US" sz="900" b="1" dirty="0"/>
              <a:t> 3.42]</a:t>
            </a:r>
          </a:p>
          <a:p>
            <a:pPr algn="l"/>
            <a:r>
              <a:rPr lang="en-US" sz="11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635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26-Jun-23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6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1974615"/>
            <a:ext cx="4561729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0" y="665907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620253"/>
            <a:ext cx="658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970513" y="3403526"/>
            <a:ext cx="5718811" cy="6059208"/>
            <a:chOff x="990697" y="4307792"/>
            <a:chExt cx="5718811" cy="60592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5881097"/>
            </a:xfrm>
            <a:custGeom>
              <a:avLst/>
              <a:gdLst>
                <a:gd name="connsiteX0" fmla="*/ 0 w 5718811"/>
                <a:gd name="connsiteY0" fmla="*/ 0 h 5881097"/>
                <a:gd name="connsiteX1" fmla="*/ 692612 w 5718811"/>
                <a:gd name="connsiteY1" fmla="*/ 0 h 5881097"/>
                <a:gd name="connsiteX2" fmla="*/ 1156471 w 5718811"/>
                <a:gd name="connsiteY2" fmla="*/ 0 h 5881097"/>
                <a:gd name="connsiteX3" fmla="*/ 1677518 w 5718811"/>
                <a:gd name="connsiteY3" fmla="*/ 0 h 5881097"/>
                <a:gd name="connsiteX4" fmla="*/ 2141377 w 5718811"/>
                <a:gd name="connsiteY4" fmla="*/ 0 h 5881097"/>
                <a:gd name="connsiteX5" fmla="*/ 2719612 w 5718811"/>
                <a:gd name="connsiteY5" fmla="*/ 0 h 5881097"/>
                <a:gd name="connsiteX6" fmla="*/ 3469412 w 5718811"/>
                <a:gd name="connsiteY6" fmla="*/ 0 h 5881097"/>
                <a:gd name="connsiteX7" fmla="*/ 3933271 w 5718811"/>
                <a:gd name="connsiteY7" fmla="*/ 0 h 5881097"/>
                <a:gd name="connsiteX8" fmla="*/ 4397130 w 5718811"/>
                <a:gd name="connsiteY8" fmla="*/ 0 h 5881097"/>
                <a:gd name="connsiteX9" fmla="*/ 4860989 w 5718811"/>
                <a:gd name="connsiteY9" fmla="*/ 0 h 5881097"/>
                <a:gd name="connsiteX10" fmla="*/ 5718811 w 5718811"/>
                <a:gd name="connsiteY10" fmla="*/ 0 h 5881097"/>
                <a:gd name="connsiteX11" fmla="*/ 5718811 w 5718811"/>
                <a:gd name="connsiteY11" fmla="*/ 712266 h 5881097"/>
                <a:gd name="connsiteX12" fmla="*/ 5718811 w 5718811"/>
                <a:gd name="connsiteY12" fmla="*/ 1365721 h 5881097"/>
                <a:gd name="connsiteX13" fmla="*/ 5718811 w 5718811"/>
                <a:gd name="connsiteY13" fmla="*/ 2077988 h 5881097"/>
                <a:gd name="connsiteX14" fmla="*/ 5718811 w 5718811"/>
                <a:gd name="connsiteY14" fmla="*/ 2613821 h 5881097"/>
                <a:gd name="connsiteX15" fmla="*/ 5718811 w 5718811"/>
                <a:gd name="connsiteY15" fmla="*/ 3149654 h 5881097"/>
                <a:gd name="connsiteX16" fmla="*/ 5718811 w 5718811"/>
                <a:gd name="connsiteY16" fmla="*/ 3920731 h 5881097"/>
                <a:gd name="connsiteX17" fmla="*/ 5718811 w 5718811"/>
                <a:gd name="connsiteY17" fmla="*/ 4632998 h 5881097"/>
                <a:gd name="connsiteX18" fmla="*/ 5718811 w 5718811"/>
                <a:gd name="connsiteY18" fmla="*/ 5881097 h 5881097"/>
                <a:gd name="connsiteX19" fmla="*/ 4969011 w 5718811"/>
                <a:gd name="connsiteY19" fmla="*/ 5881097 h 5881097"/>
                <a:gd name="connsiteX20" fmla="*/ 4333588 w 5718811"/>
                <a:gd name="connsiteY20" fmla="*/ 5881097 h 5881097"/>
                <a:gd name="connsiteX21" fmla="*/ 3869729 w 5718811"/>
                <a:gd name="connsiteY21" fmla="*/ 5881097 h 5881097"/>
                <a:gd name="connsiteX22" fmla="*/ 3405870 w 5718811"/>
                <a:gd name="connsiteY22" fmla="*/ 5881097 h 5881097"/>
                <a:gd name="connsiteX23" fmla="*/ 2884822 w 5718811"/>
                <a:gd name="connsiteY23" fmla="*/ 5881097 h 5881097"/>
                <a:gd name="connsiteX24" fmla="*/ 2306587 w 5718811"/>
                <a:gd name="connsiteY24" fmla="*/ 5881097 h 5881097"/>
                <a:gd name="connsiteX25" fmla="*/ 1556787 w 5718811"/>
                <a:gd name="connsiteY25" fmla="*/ 5881097 h 5881097"/>
                <a:gd name="connsiteX26" fmla="*/ 806988 w 5718811"/>
                <a:gd name="connsiteY26" fmla="*/ 5881097 h 5881097"/>
                <a:gd name="connsiteX27" fmla="*/ 0 w 5718811"/>
                <a:gd name="connsiteY27" fmla="*/ 5881097 h 5881097"/>
                <a:gd name="connsiteX28" fmla="*/ 0 w 5718811"/>
                <a:gd name="connsiteY28" fmla="*/ 5345264 h 5881097"/>
                <a:gd name="connsiteX29" fmla="*/ 0 w 5718811"/>
                <a:gd name="connsiteY29" fmla="*/ 4809430 h 5881097"/>
                <a:gd name="connsiteX30" fmla="*/ 0 w 5718811"/>
                <a:gd name="connsiteY30" fmla="*/ 4214786 h 5881097"/>
                <a:gd name="connsiteX31" fmla="*/ 0 w 5718811"/>
                <a:gd name="connsiteY31" fmla="*/ 3737764 h 5881097"/>
                <a:gd name="connsiteX32" fmla="*/ 0 w 5718811"/>
                <a:gd name="connsiteY32" fmla="*/ 3025498 h 5881097"/>
                <a:gd name="connsiteX33" fmla="*/ 0 w 5718811"/>
                <a:gd name="connsiteY33" fmla="*/ 2548475 h 5881097"/>
                <a:gd name="connsiteX34" fmla="*/ 0 w 5718811"/>
                <a:gd name="connsiteY34" fmla="*/ 1777398 h 5881097"/>
                <a:gd name="connsiteX35" fmla="*/ 0 w 5718811"/>
                <a:gd name="connsiteY35" fmla="*/ 1182754 h 5881097"/>
                <a:gd name="connsiteX36" fmla="*/ 0 w 5718811"/>
                <a:gd name="connsiteY36" fmla="*/ 588110 h 5881097"/>
                <a:gd name="connsiteX37" fmla="*/ 0 w 5718811"/>
                <a:gd name="connsiteY37" fmla="*/ 0 h 588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5881097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33137" y="343335"/>
                    <a:pt x="5702482" y="522393"/>
                    <a:pt x="5718811" y="712266"/>
                  </a:cubicBezTo>
                  <a:cubicBezTo>
                    <a:pt x="5735140" y="902139"/>
                    <a:pt x="5712054" y="1212105"/>
                    <a:pt x="5718811" y="1365721"/>
                  </a:cubicBezTo>
                  <a:cubicBezTo>
                    <a:pt x="5725568" y="1519337"/>
                    <a:pt x="5727896" y="1746432"/>
                    <a:pt x="5718811" y="2077988"/>
                  </a:cubicBezTo>
                  <a:cubicBezTo>
                    <a:pt x="5709726" y="2409544"/>
                    <a:pt x="5722619" y="2372973"/>
                    <a:pt x="5718811" y="2613821"/>
                  </a:cubicBezTo>
                  <a:cubicBezTo>
                    <a:pt x="5715003" y="2854669"/>
                    <a:pt x="5722272" y="2912650"/>
                    <a:pt x="5718811" y="3149654"/>
                  </a:cubicBezTo>
                  <a:cubicBezTo>
                    <a:pt x="5715350" y="3386658"/>
                    <a:pt x="5694806" y="3644218"/>
                    <a:pt x="5718811" y="3920731"/>
                  </a:cubicBezTo>
                  <a:cubicBezTo>
                    <a:pt x="5742816" y="4197244"/>
                    <a:pt x="5717860" y="4399826"/>
                    <a:pt x="5718811" y="4632998"/>
                  </a:cubicBezTo>
                  <a:cubicBezTo>
                    <a:pt x="5719762" y="4866170"/>
                    <a:pt x="5744887" y="5478437"/>
                    <a:pt x="5718811" y="5881097"/>
                  </a:cubicBezTo>
                  <a:cubicBezTo>
                    <a:pt x="5391980" y="5891855"/>
                    <a:pt x="5220436" y="5859831"/>
                    <a:pt x="4969011" y="5881097"/>
                  </a:cubicBezTo>
                  <a:cubicBezTo>
                    <a:pt x="4717586" y="5902363"/>
                    <a:pt x="4615767" y="5903482"/>
                    <a:pt x="4333588" y="5881097"/>
                  </a:cubicBezTo>
                  <a:cubicBezTo>
                    <a:pt x="4051409" y="5858712"/>
                    <a:pt x="4083963" y="5891089"/>
                    <a:pt x="3869729" y="5881097"/>
                  </a:cubicBezTo>
                  <a:cubicBezTo>
                    <a:pt x="3655495" y="5871105"/>
                    <a:pt x="3558345" y="5868195"/>
                    <a:pt x="3405870" y="5881097"/>
                  </a:cubicBezTo>
                  <a:cubicBezTo>
                    <a:pt x="3253395" y="5893999"/>
                    <a:pt x="3014319" y="5855211"/>
                    <a:pt x="2884822" y="5881097"/>
                  </a:cubicBezTo>
                  <a:cubicBezTo>
                    <a:pt x="2755325" y="5906983"/>
                    <a:pt x="2570831" y="5853413"/>
                    <a:pt x="2306587" y="5881097"/>
                  </a:cubicBezTo>
                  <a:cubicBezTo>
                    <a:pt x="2042343" y="5908781"/>
                    <a:pt x="1740153" y="5858421"/>
                    <a:pt x="1556787" y="5881097"/>
                  </a:cubicBezTo>
                  <a:cubicBezTo>
                    <a:pt x="1373421" y="5903773"/>
                    <a:pt x="972939" y="5868662"/>
                    <a:pt x="806988" y="5881097"/>
                  </a:cubicBezTo>
                  <a:cubicBezTo>
                    <a:pt x="641037" y="5893532"/>
                    <a:pt x="315181" y="5843238"/>
                    <a:pt x="0" y="5881097"/>
                  </a:cubicBezTo>
                  <a:cubicBezTo>
                    <a:pt x="1924" y="5638040"/>
                    <a:pt x="15321" y="5489117"/>
                    <a:pt x="0" y="5345264"/>
                  </a:cubicBezTo>
                  <a:cubicBezTo>
                    <a:pt x="-15321" y="5201411"/>
                    <a:pt x="-15533" y="4964449"/>
                    <a:pt x="0" y="4809430"/>
                  </a:cubicBezTo>
                  <a:cubicBezTo>
                    <a:pt x="15533" y="4654411"/>
                    <a:pt x="2822" y="4461226"/>
                    <a:pt x="0" y="4214786"/>
                  </a:cubicBezTo>
                  <a:cubicBezTo>
                    <a:pt x="-2822" y="3968346"/>
                    <a:pt x="-21585" y="3919996"/>
                    <a:pt x="0" y="3737764"/>
                  </a:cubicBezTo>
                  <a:cubicBezTo>
                    <a:pt x="21585" y="3555532"/>
                    <a:pt x="-34265" y="3218498"/>
                    <a:pt x="0" y="3025498"/>
                  </a:cubicBezTo>
                  <a:cubicBezTo>
                    <a:pt x="34265" y="2832498"/>
                    <a:pt x="19347" y="2644546"/>
                    <a:pt x="0" y="2548475"/>
                  </a:cubicBezTo>
                  <a:cubicBezTo>
                    <a:pt x="-19347" y="2452404"/>
                    <a:pt x="-24098" y="2157059"/>
                    <a:pt x="0" y="1777398"/>
                  </a:cubicBezTo>
                  <a:cubicBezTo>
                    <a:pt x="24098" y="1397737"/>
                    <a:pt x="-26136" y="1464338"/>
                    <a:pt x="0" y="1182754"/>
                  </a:cubicBezTo>
                  <a:cubicBezTo>
                    <a:pt x="26136" y="901170"/>
                    <a:pt x="-2575" y="746259"/>
                    <a:pt x="0" y="588110"/>
                  </a:cubicBezTo>
                  <a:cubicBezTo>
                    <a:pt x="2575" y="429961"/>
                    <a:pt x="14225" y="185254"/>
                    <a:pt x="0" y="0"/>
                  </a:cubicBezTo>
                  <a:close/>
                </a:path>
                <a:path w="5718811" h="5881097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5295" y="146109"/>
                    <a:pt x="5722261" y="351188"/>
                    <a:pt x="5718811" y="535833"/>
                  </a:cubicBezTo>
                  <a:cubicBezTo>
                    <a:pt x="5715361" y="720478"/>
                    <a:pt x="5741913" y="1095296"/>
                    <a:pt x="5718811" y="1306910"/>
                  </a:cubicBezTo>
                  <a:cubicBezTo>
                    <a:pt x="5695709" y="1518524"/>
                    <a:pt x="5721128" y="1791611"/>
                    <a:pt x="5718811" y="1960366"/>
                  </a:cubicBezTo>
                  <a:cubicBezTo>
                    <a:pt x="5716494" y="2129121"/>
                    <a:pt x="5710389" y="2494326"/>
                    <a:pt x="5718811" y="2672632"/>
                  </a:cubicBezTo>
                  <a:cubicBezTo>
                    <a:pt x="5727233" y="2850938"/>
                    <a:pt x="5702345" y="3129413"/>
                    <a:pt x="5718811" y="3326087"/>
                  </a:cubicBezTo>
                  <a:cubicBezTo>
                    <a:pt x="5735277" y="3522762"/>
                    <a:pt x="5722879" y="3584229"/>
                    <a:pt x="5718811" y="3803109"/>
                  </a:cubicBezTo>
                  <a:cubicBezTo>
                    <a:pt x="5714743" y="4021989"/>
                    <a:pt x="5718698" y="4195500"/>
                    <a:pt x="5718811" y="4574187"/>
                  </a:cubicBezTo>
                  <a:cubicBezTo>
                    <a:pt x="5718924" y="4952874"/>
                    <a:pt x="5722529" y="5126699"/>
                    <a:pt x="5718811" y="5286453"/>
                  </a:cubicBezTo>
                  <a:cubicBezTo>
                    <a:pt x="5715093" y="5446207"/>
                    <a:pt x="5695889" y="5741747"/>
                    <a:pt x="5718811" y="5881097"/>
                  </a:cubicBezTo>
                  <a:cubicBezTo>
                    <a:pt x="5489305" y="5894684"/>
                    <a:pt x="5423538" y="5906004"/>
                    <a:pt x="5197764" y="5881097"/>
                  </a:cubicBezTo>
                  <a:cubicBezTo>
                    <a:pt x="4971990" y="5856190"/>
                    <a:pt x="4706571" y="5880291"/>
                    <a:pt x="4505152" y="5881097"/>
                  </a:cubicBezTo>
                  <a:cubicBezTo>
                    <a:pt x="4303733" y="5881903"/>
                    <a:pt x="4059576" y="5883792"/>
                    <a:pt x="3755353" y="5881097"/>
                  </a:cubicBezTo>
                  <a:cubicBezTo>
                    <a:pt x="3451130" y="5878402"/>
                    <a:pt x="3269613" y="5899428"/>
                    <a:pt x="3062741" y="5881097"/>
                  </a:cubicBezTo>
                  <a:cubicBezTo>
                    <a:pt x="2855869" y="5862766"/>
                    <a:pt x="2757256" y="5867040"/>
                    <a:pt x="2541694" y="5881097"/>
                  </a:cubicBezTo>
                  <a:cubicBezTo>
                    <a:pt x="2326132" y="5895154"/>
                    <a:pt x="2077401" y="5898969"/>
                    <a:pt x="1906270" y="5881097"/>
                  </a:cubicBezTo>
                  <a:cubicBezTo>
                    <a:pt x="1735139" y="5863225"/>
                    <a:pt x="1527153" y="5887311"/>
                    <a:pt x="1156471" y="5881097"/>
                  </a:cubicBezTo>
                  <a:cubicBezTo>
                    <a:pt x="785789" y="5874883"/>
                    <a:pt x="445528" y="5851589"/>
                    <a:pt x="0" y="5881097"/>
                  </a:cubicBezTo>
                  <a:cubicBezTo>
                    <a:pt x="-22047" y="5675365"/>
                    <a:pt x="14574" y="5516121"/>
                    <a:pt x="0" y="5404075"/>
                  </a:cubicBezTo>
                  <a:cubicBezTo>
                    <a:pt x="-14574" y="5292029"/>
                    <a:pt x="17570" y="5034914"/>
                    <a:pt x="0" y="4809430"/>
                  </a:cubicBezTo>
                  <a:cubicBezTo>
                    <a:pt x="-17570" y="4583947"/>
                    <a:pt x="8901" y="4438097"/>
                    <a:pt x="0" y="4214786"/>
                  </a:cubicBezTo>
                  <a:cubicBezTo>
                    <a:pt x="-8901" y="3991475"/>
                    <a:pt x="-10986" y="3781586"/>
                    <a:pt x="0" y="3502520"/>
                  </a:cubicBezTo>
                  <a:cubicBezTo>
                    <a:pt x="10986" y="3223454"/>
                    <a:pt x="-20896" y="3163489"/>
                    <a:pt x="0" y="2966687"/>
                  </a:cubicBezTo>
                  <a:cubicBezTo>
                    <a:pt x="20896" y="2769885"/>
                    <a:pt x="9191" y="2685781"/>
                    <a:pt x="0" y="2489664"/>
                  </a:cubicBezTo>
                  <a:cubicBezTo>
                    <a:pt x="-9191" y="2293547"/>
                    <a:pt x="-10815" y="2080295"/>
                    <a:pt x="0" y="1718587"/>
                  </a:cubicBezTo>
                  <a:cubicBezTo>
                    <a:pt x="10815" y="1356879"/>
                    <a:pt x="-7042" y="1343406"/>
                    <a:pt x="0" y="1182754"/>
                  </a:cubicBezTo>
                  <a:cubicBezTo>
                    <a:pt x="7042" y="1022102"/>
                    <a:pt x="-12204" y="780748"/>
                    <a:pt x="0" y="646921"/>
                  </a:cubicBezTo>
                  <a:cubicBezTo>
                    <a:pt x="12204" y="513094"/>
                    <a:pt x="-13327" y="186639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Ekimetrics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machine learning segmentation project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 Hong Kong property company using Databricks, building RFM clustering model, conducting data analysis, and creating production pipeline.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data engineering pipeline for global automotive company, transforming lead to sales report, ensuring data quality, designing zoning, and using Databricks for data ingestion.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serverless ingestion pipeline for European digital automation and energy management company using AWS Lambda, conducting quality checks on Excel tables, and creating data model for AWS Data Warehousing Solution.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deployed web dashboard for European Country Chamber of Commerce in Hong Kong, conducting data processing and web scraping, using </a:t>
              </a:r>
              <a:r>
                <a:rPr lang="en-GB" sz="900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framework, and containerised technology for faster website deployment.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implemented GDPR compliance for French automobile manufacturer, fetching files from SFTP, custom sorting into folders, and automating decryption, decompression, and deletion.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Created and delivered in-person training on Databricks for data engineering and machine learning for global luxury brand, including training materials development.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56BA06-4B80-E1B9-518D-36C72F260A9F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24" name="Picture 23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24C5BB19-D8A8-0A71-6FAC-B9C948EA1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8" name="Picture 27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260AB4F7-BEFD-38DC-5A5C-D88898818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30" name="Picture 29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408C9EFC-1096-B2EF-1A5E-E1EA2914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32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C8737573-9E8A-C694-A440-E1F97FBC3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hlinkClick r:id="rId24"/>
              <a:extLst>
                <a:ext uri="{FF2B5EF4-FFF2-40B4-BE49-F238E27FC236}">
                  <a16:creationId xmlns:a16="http://schemas.microsoft.com/office/drawing/2014/main" id="{E3A00640-6A2E-57CF-20E8-7CAC9D22B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>
              <a:hlinkClick r:id="rId26"/>
              <a:extLst>
                <a:ext uri="{FF2B5EF4-FFF2-40B4-BE49-F238E27FC236}">
                  <a16:creationId xmlns:a16="http://schemas.microsoft.com/office/drawing/2014/main" id="{F02046BA-D5F9-8517-F01B-EDAA60C93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hlinkClick r:id="rId28"/>
              <a:extLst>
                <a:ext uri="{FF2B5EF4-FFF2-40B4-BE49-F238E27FC236}">
                  <a16:creationId xmlns:a16="http://schemas.microsoft.com/office/drawing/2014/main" id="{DE9E5026-9D5A-CC7B-FA1A-1B96867DF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69C9EB-7676-3001-D541-96DE7AC5CDBC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pic>
        <p:nvPicPr>
          <p:cNvPr id="39" name="Picture 38">
            <a:hlinkClick r:id="rId31" tooltip="Personal Website"/>
            <a:extLst>
              <a:ext uri="{FF2B5EF4-FFF2-40B4-BE49-F238E27FC236}">
                <a16:creationId xmlns:a16="http://schemas.microsoft.com/office/drawing/2014/main" id="{0DF7042D-2098-CD43-A7B6-E44BB5873DE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3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37517"/>
              </p:ext>
            </p:extLst>
          </p:nvPr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26-Jun-23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151842" y="3673305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818562" y="3456578"/>
            <a:ext cx="5718811" cy="6359290"/>
            <a:chOff x="990697" y="4307792"/>
            <a:chExt cx="5718811" cy="6359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6181179"/>
            </a:xfrm>
            <a:custGeom>
              <a:avLst/>
              <a:gdLst>
                <a:gd name="connsiteX0" fmla="*/ 0 w 5718811"/>
                <a:gd name="connsiteY0" fmla="*/ 0 h 6181179"/>
                <a:gd name="connsiteX1" fmla="*/ 692612 w 5718811"/>
                <a:gd name="connsiteY1" fmla="*/ 0 h 6181179"/>
                <a:gd name="connsiteX2" fmla="*/ 1156471 w 5718811"/>
                <a:gd name="connsiteY2" fmla="*/ 0 h 6181179"/>
                <a:gd name="connsiteX3" fmla="*/ 1677518 w 5718811"/>
                <a:gd name="connsiteY3" fmla="*/ 0 h 6181179"/>
                <a:gd name="connsiteX4" fmla="*/ 2141377 w 5718811"/>
                <a:gd name="connsiteY4" fmla="*/ 0 h 6181179"/>
                <a:gd name="connsiteX5" fmla="*/ 2719612 w 5718811"/>
                <a:gd name="connsiteY5" fmla="*/ 0 h 6181179"/>
                <a:gd name="connsiteX6" fmla="*/ 3469412 w 5718811"/>
                <a:gd name="connsiteY6" fmla="*/ 0 h 6181179"/>
                <a:gd name="connsiteX7" fmla="*/ 3933271 w 5718811"/>
                <a:gd name="connsiteY7" fmla="*/ 0 h 6181179"/>
                <a:gd name="connsiteX8" fmla="*/ 4397130 w 5718811"/>
                <a:gd name="connsiteY8" fmla="*/ 0 h 6181179"/>
                <a:gd name="connsiteX9" fmla="*/ 4860989 w 5718811"/>
                <a:gd name="connsiteY9" fmla="*/ 0 h 6181179"/>
                <a:gd name="connsiteX10" fmla="*/ 5718811 w 5718811"/>
                <a:gd name="connsiteY10" fmla="*/ 0 h 6181179"/>
                <a:gd name="connsiteX11" fmla="*/ 5718811 w 5718811"/>
                <a:gd name="connsiteY11" fmla="*/ 748609 h 6181179"/>
                <a:gd name="connsiteX12" fmla="*/ 5718811 w 5718811"/>
                <a:gd name="connsiteY12" fmla="*/ 1435407 h 6181179"/>
                <a:gd name="connsiteX13" fmla="*/ 5718811 w 5718811"/>
                <a:gd name="connsiteY13" fmla="*/ 2184017 h 6181179"/>
                <a:gd name="connsiteX14" fmla="*/ 5718811 w 5718811"/>
                <a:gd name="connsiteY14" fmla="*/ 2747191 h 6181179"/>
                <a:gd name="connsiteX15" fmla="*/ 5718811 w 5718811"/>
                <a:gd name="connsiteY15" fmla="*/ 3310365 h 6181179"/>
                <a:gd name="connsiteX16" fmla="*/ 5718811 w 5718811"/>
                <a:gd name="connsiteY16" fmla="*/ 4120786 h 6181179"/>
                <a:gd name="connsiteX17" fmla="*/ 5718811 w 5718811"/>
                <a:gd name="connsiteY17" fmla="*/ 4869395 h 6181179"/>
                <a:gd name="connsiteX18" fmla="*/ 5718811 w 5718811"/>
                <a:gd name="connsiteY18" fmla="*/ 6181179 h 6181179"/>
                <a:gd name="connsiteX19" fmla="*/ 4969011 w 5718811"/>
                <a:gd name="connsiteY19" fmla="*/ 6181179 h 6181179"/>
                <a:gd name="connsiteX20" fmla="*/ 4333588 w 5718811"/>
                <a:gd name="connsiteY20" fmla="*/ 6181179 h 6181179"/>
                <a:gd name="connsiteX21" fmla="*/ 3869729 w 5718811"/>
                <a:gd name="connsiteY21" fmla="*/ 6181179 h 6181179"/>
                <a:gd name="connsiteX22" fmla="*/ 3405870 w 5718811"/>
                <a:gd name="connsiteY22" fmla="*/ 6181179 h 6181179"/>
                <a:gd name="connsiteX23" fmla="*/ 2884822 w 5718811"/>
                <a:gd name="connsiteY23" fmla="*/ 6181179 h 6181179"/>
                <a:gd name="connsiteX24" fmla="*/ 2306587 w 5718811"/>
                <a:gd name="connsiteY24" fmla="*/ 6181179 h 6181179"/>
                <a:gd name="connsiteX25" fmla="*/ 1556787 w 5718811"/>
                <a:gd name="connsiteY25" fmla="*/ 6181179 h 6181179"/>
                <a:gd name="connsiteX26" fmla="*/ 806988 w 5718811"/>
                <a:gd name="connsiteY26" fmla="*/ 6181179 h 6181179"/>
                <a:gd name="connsiteX27" fmla="*/ 0 w 5718811"/>
                <a:gd name="connsiteY27" fmla="*/ 6181179 h 6181179"/>
                <a:gd name="connsiteX28" fmla="*/ 0 w 5718811"/>
                <a:gd name="connsiteY28" fmla="*/ 5618005 h 6181179"/>
                <a:gd name="connsiteX29" fmla="*/ 0 w 5718811"/>
                <a:gd name="connsiteY29" fmla="*/ 5054831 h 6181179"/>
                <a:gd name="connsiteX30" fmla="*/ 0 w 5718811"/>
                <a:gd name="connsiteY30" fmla="*/ 4429845 h 6181179"/>
                <a:gd name="connsiteX31" fmla="*/ 0 w 5718811"/>
                <a:gd name="connsiteY31" fmla="*/ 3928483 h 6181179"/>
                <a:gd name="connsiteX32" fmla="*/ 0 w 5718811"/>
                <a:gd name="connsiteY32" fmla="*/ 3179873 h 6181179"/>
                <a:gd name="connsiteX33" fmla="*/ 0 w 5718811"/>
                <a:gd name="connsiteY33" fmla="*/ 2678511 h 6181179"/>
                <a:gd name="connsiteX34" fmla="*/ 0 w 5718811"/>
                <a:gd name="connsiteY34" fmla="*/ 1868090 h 6181179"/>
                <a:gd name="connsiteX35" fmla="*/ 0 w 5718811"/>
                <a:gd name="connsiteY35" fmla="*/ 1243104 h 6181179"/>
                <a:gd name="connsiteX36" fmla="*/ 0 w 5718811"/>
                <a:gd name="connsiteY36" fmla="*/ 618118 h 6181179"/>
                <a:gd name="connsiteX37" fmla="*/ 0 w 5718811"/>
                <a:gd name="connsiteY37" fmla="*/ 0 h 61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6181179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02183" y="220453"/>
                    <a:pt x="5685727" y="501646"/>
                    <a:pt x="5718811" y="748609"/>
                  </a:cubicBezTo>
                  <a:cubicBezTo>
                    <a:pt x="5751895" y="995572"/>
                    <a:pt x="5723196" y="1263187"/>
                    <a:pt x="5718811" y="1435407"/>
                  </a:cubicBezTo>
                  <a:cubicBezTo>
                    <a:pt x="5714426" y="1607627"/>
                    <a:pt x="5715764" y="1859764"/>
                    <a:pt x="5718811" y="2184017"/>
                  </a:cubicBezTo>
                  <a:cubicBezTo>
                    <a:pt x="5721859" y="2508270"/>
                    <a:pt x="5725078" y="2470420"/>
                    <a:pt x="5718811" y="2747191"/>
                  </a:cubicBezTo>
                  <a:cubicBezTo>
                    <a:pt x="5712544" y="3023962"/>
                    <a:pt x="5724473" y="3135788"/>
                    <a:pt x="5718811" y="3310365"/>
                  </a:cubicBezTo>
                  <a:cubicBezTo>
                    <a:pt x="5713149" y="3484942"/>
                    <a:pt x="5728794" y="3881188"/>
                    <a:pt x="5718811" y="4120786"/>
                  </a:cubicBezTo>
                  <a:cubicBezTo>
                    <a:pt x="5708828" y="4360384"/>
                    <a:pt x="5702320" y="4582986"/>
                    <a:pt x="5718811" y="4869395"/>
                  </a:cubicBezTo>
                  <a:cubicBezTo>
                    <a:pt x="5735302" y="5155804"/>
                    <a:pt x="5717950" y="5584075"/>
                    <a:pt x="5718811" y="6181179"/>
                  </a:cubicBezTo>
                  <a:cubicBezTo>
                    <a:pt x="5391980" y="6191937"/>
                    <a:pt x="5220436" y="6159913"/>
                    <a:pt x="4969011" y="6181179"/>
                  </a:cubicBezTo>
                  <a:cubicBezTo>
                    <a:pt x="4717586" y="6202445"/>
                    <a:pt x="4615767" y="6203564"/>
                    <a:pt x="4333588" y="6181179"/>
                  </a:cubicBezTo>
                  <a:cubicBezTo>
                    <a:pt x="4051409" y="6158794"/>
                    <a:pt x="4083963" y="6191171"/>
                    <a:pt x="3869729" y="6181179"/>
                  </a:cubicBezTo>
                  <a:cubicBezTo>
                    <a:pt x="3655495" y="6171187"/>
                    <a:pt x="3558345" y="6168277"/>
                    <a:pt x="3405870" y="6181179"/>
                  </a:cubicBezTo>
                  <a:cubicBezTo>
                    <a:pt x="3253395" y="6194081"/>
                    <a:pt x="3014319" y="6155293"/>
                    <a:pt x="2884822" y="6181179"/>
                  </a:cubicBezTo>
                  <a:cubicBezTo>
                    <a:pt x="2755325" y="6207065"/>
                    <a:pt x="2570831" y="6153495"/>
                    <a:pt x="2306587" y="6181179"/>
                  </a:cubicBezTo>
                  <a:cubicBezTo>
                    <a:pt x="2042343" y="6208863"/>
                    <a:pt x="1740153" y="6158503"/>
                    <a:pt x="1556787" y="6181179"/>
                  </a:cubicBezTo>
                  <a:cubicBezTo>
                    <a:pt x="1373421" y="6203855"/>
                    <a:pt x="972939" y="6168744"/>
                    <a:pt x="806988" y="6181179"/>
                  </a:cubicBezTo>
                  <a:cubicBezTo>
                    <a:pt x="641037" y="6193614"/>
                    <a:pt x="315181" y="6143320"/>
                    <a:pt x="0" y="6181179"/>
                  </a:cubicBezTo>
                  <a:cubicBezTo>
                    <a:pt x="-247" y="6052714"/>
                    <a:pt x="-19552" y="5820652"/>
                    <a:pt x="0" y="5618005"/>
                  </a:cubicBezTo>
                  <a:cubicBezTo>
                    <a:pt x="19552" y="5415358"/>
                    <a:pt x="21876" y="5305620"/>
                    <a:pt x="0" y="5054831"/>
                  </a:cubicBezTo>
                  <a:cubicBezTo>
                    <a:pt x="-21876" y="4804042"/>
                    <a:pt x="22320" y="4666272"/>
                    <a:pt x="0" y="4429845"/>
                  </a:cubicBezTo>
                  <a:cubicBezTo>
                    <a:pt x="-22320" y="4193418"/>
                    <a:pt x="8338" y="4141175"/>
                    <a:pt x="0" y="3928483"/>
                  </a:cubicBezTo>
                  <a:cubicBezTo>
                    <a:pt x="-8338" y="3715791"/>
                    <a:pt x="-3637" y="3422223"/>
                    <a:pt x="0" y="3179873"/>
                  </a:cubicBezTo>
                  <a:cubicBezTo>
                    <a:pt x="3637" y="2937523"/>
                    <a:pt x="18102" y="2911801"/>
                    <a:pt x="0" y="2678511"/>
                  </a:cubicBezTo>
                  <a:cubicBezTo>
                    <a:pt x="-18102" y="2445221"/>
                    <a:pt x="-3572" y="2112035"/>
                    <a:pt x="0" y="1868090"/>
                  </a:cubicBezTo>
                  <a:cubicBezTo>
                    <a:pt x="3572" y="1624145"/>
                    <a:pt x="-31128" y="1441216"/>
                    <a:pt x="0" y="1243104"/>
                  </a:cubicBezTo>
                  <a:cubicBezTo>
                    <a:pt x="31128" y="1044992"/>
                    <a:pt x="19150" y="802970"/>
                    <a:pt x="0" y="618118"/>
                  </a:cubicBezTo>
                  <a:cubicBezTo>
                    <a:pt x="-19150" y="433266"/>
                    <a:pt x="19884" y="215412"/>
                    <a:pt x="0" y="0"/>
                  </a:cubicBezTo>
                  <a:close/>
                </a:path>
                <a:path w="5718811" h="6181179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05511" y="191361"/>
                    <a:pt x="5713400" y="313179"/>
                    <a:pt x="5718811" y="563174"/>
                  </a:cubicBezTo>
                  <a:cubicBezTo>
                    <a:pt x="5724222" y="813169"/>
                    <a:pt x="5698958" y="1037752"/>
                    <a:pt x="5718811" y="1373595"/>
                  </a:cubicBezTo>
                  <a:cubicBezTo>
                    <a:pt x="5738664" y="1709438"/>
                    <a:pt x="5736337" y="1896224"/>
                    <a:pt x="5718811" y="2060393"/>
                  </a:cubicBezTo>
                  <a:cubicBezTo>
                    <a:pt x="5701285" y="2224562"/>
                    <a:pt x="5708681" y="2504740"/>
                    <a:pt x="5718811" y="2809002"/>
                  </a:cubicBezTo>
                  <a:cubicBezTo>
                    <a:pt x="5728941" y="3113264"/>
                    <a:pt x="5733144" y="3249159"/>
                    <a:pt x="5718811" y="3495800"/>
                  </a:cubicBezTo>
                  <a:cubicBezTo>
                    <a:pt x="5704478" y="3742441"/>
                    <a:pt x="5695285" y="3892154"/>
                    <a:pt x="5718811" y="3997162"/>
                  </a:cubicBezTo>
                  <a:cubicBezTo>
                    <a:pt x="5742337" y="4102170"/>
                    <a:pt x="5736775" y="4525687"/>
                    <a:pt x="5718811" y="4807584"/>
                  </a:cubicBezTo>
                  <a:cubicBezTo>
                    <a:pt x="5700847" y="5089481"/>
                    <a:pt x="5714654" y="5199186"/>
                    <a:pt x="5718811" y="5556193"/>
                  </a:cubicBezTo>
                  <a:cubicBezTo>
                    <a:pt x="5722968" y="5913200"/>
                    <a:pt x="5725409" y="5869341"/>
                    <a:pt x="5718811" y="6181179"/>
                  </a:cubicBezTo>
                  <a:cubicBezTo>
                    <a:pt x="5489305" y="6194766"/>
                    <a:pt x="5423538" y="6206086"/>
                    <a:pt x="5197764" y="6181179"/>
                  </a:cubicBezTo>
                  <a:cubicBezTo>
                    <a:pt x="4971990" y="6156272"/>
                    <a:pt x="4706571" y="6180373"/>
                    <a:pt x="4505152" y="6181179"/>
                  </a:cubicBezTo>
                  <a:cubicBezTo>
                    <a:pt x="4303733" y="6181985"/>
                    <a:pt x="4059576" y="6183874"/>
                    <a:pt x="3755353" y="6181179"/>
                  </a:cubicBezTo>
                  <a:cubicBezTo>
                    <a:pt x="3451130" y="6178484"/>
                    <a:pt x="3269613" y="6199510"/>
                    <a:pt x="3062741" y="6181179"/>
                  </a:cubicBezTo>
                  <a:cubicBezTo>
                    <a:pt x="2855869" y="6162848"/>
                    <a:pt x="2757256" y="6167122"/>
                    <a:pt x="2541694" y="6181179"/>
                  </a:cubicBezTo>
                  <a:cubicBezTo>
                    <a:pt x="2326132" y="6195236"/>
                    <a:pt x="2077401" y="6199051"/>
                    <a:pt x="1906270" y="6181179"/>
                  </a:cubicBezTo>
                  <a:cubicBezTo>
                    <a:pt x="1735139" y="6163307"/>
                    <a:pt x="1527153" y="6187393"/>
                    <a:pt x="1156471" y="6181179"/>
                  </a:cubicBezTo>
                  <a:cubicBezTo>
                    <a:pt x="785789" y="6174965"/>
                    <a:pt x="445528" y="6151671"/>
                    <a:pt x="0" y="6181179"/>
                  </a:cubicBezTo>
                  <a:cubicBezTo>
                    <a:pt x="-7654" y="5932547"/>
                    <a:pt x="-8253" y="5889471"/>
                    <a:pt x="0" y="5679817"/>
                  </a:cubicBezTo>
                  <a:cubicBezTo>
                    <a:pt x="8253" y="5470163"/>
                    <a:pt x="-30168" y="5245684"/>
                    <a:pt x="0" y="5054831"/>
                  </a:cubicBezTo>
                  <a:cubicBezTo>
                    <a:pt x="30168" y="4863978"/>
                    <a:pt x="-14982" y="4668946"/>
                    <a:pt x="0" y="4429845"/>
                  </a:cubicBezTo>
                  <a:cubicBezTo>
                    <a:pt x="14982" y="4190744"/>
                    <a:pt x="25303" y="3977707"/>
                    <a:pt x="0" y="3681235"/>
                  </a:cubicBezTo>
                  <a:cubicBezTo>
                    <a:pt x="-25303" y="3384763"/>
                    <a:pt x="3545" y="3272718"/>
                    <a:pt x="0" y="3118061"/>
                  </a:cubicBezTo>
                  <a:cubicBezTo>
                    <a:pt x="-3545" y="2963404"/>
                    <a:pt x="10398" y="2784564"/>
                    <a:pt x="0" y="2616699"/>
                  </a:cubicBezTo>
                  <a:cubicBezTo>
                    <a:pt x="-10398" y="2448834"/>
                    <a:pt x="34779" y="1978005"/>
                    <a:pt x="0" y="1806278"/>
                  </a:cubicBezTo>
                  <a:cubicBezTo>
                    <a:pt x="-34779" y="1634551"/>
                    <a:pt x="18735" y="1513622"/>
                    <a:pt x="0" y="1243104"/>
                  </a:cubicBezTo>
                  <a:cubicBezTo>
                    <a:pt x="-18735" y="972586"/>
                    <a:pt x="-13400" y="914485"/>
                    <a:pt x="0" y="679930"/>
                  </a:cubicBezTo>
                  <a:cubicBezTo>
                    <a:pt x="13400" y="445375"/>
                    <a:pt x="631" y="150997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analysis, and establishing a production pipeline;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guaranteeing data quality, devising zoning, and employing Databricks for data intake;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which included the creation of training materials;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4" descr="*">
            <a:extLst>
              <a:ext uri="{FF2B5EF4-FFF2-40B4-BE49-F238E27FC236}">
                <a16:creationId xmlns:a16="http://schemas.microsoft.com/office/drawing/2014/main" id="{60FA7342-53E6-3927-DDE3-7E20BF666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AutoShape 7" descr="*">
            <a:extLst>
              <a:ext uri="{FF2B5EF4-FFF2-40B4-BE49-F238E27FC236}">
                <a16:creationId xmlns:a16="http://schemas.microsoft.com/office/drawing/2014/main" id="{E210853D-EF15-5F60-0F1F-6BD7785C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AutoShape 8" descr="*">
            <a:extLst>
              <a:ext uri="{FF2B5EF4-FFF2-40B4-BE49-F238E27FC236}">
                <a16:creationId xmlns:a16="http://schemas.microsoft.com/office/drawing/2014/main" id="{0B1A74D4-F8E2-F70B-0A16-D080FCE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296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AutoShape 11" descr="*">
            <a:extLst>
              <a:ext uri="{FF2B5EF4-FFF2-40B4-BE49-F238E27FC236}">
                <a16:creationId xmlns:a16="http://schemas.microsoft.com/office/drawing/2014/main" id="{962A15B0-68A9-5661-E0DA-260BE3D8F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AutoShape 12" descr="*">
            <a:extLst>
              <a:ext uri="{FF2B5EF4-FFF2-40B4-BE49-F238E27FC236}">
                <a16:creationId xmlns:a16="http://schemas.microsoft.com/office/drawing/2014/main" id="{C3B9031C-4288-22DE-3BE5-50D6154DF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00" y="200739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533639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ahoma" panose="020B0604030504040204" pitchFamily="34" charset="0"/>
                        </a:rPr>
                        <a:t>: +44 07803 453 314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36632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8" y="9617175"/>
            <a:ext cx="2381431" cy="14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9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1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13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15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17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19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1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71468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Processing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-23842" y="3656730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679186" y="3408406"/>
            <a:ext cx="6095752" cy="6151541"/>
            <a:chOff x="720688" y="4307792"/>
            <a:chExt cx="6095752" cy="615154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720688" y="4485903"/>
              <a:ext cx="6095752" cy="5973430"/>
            </a:xfrm>
            <a:custGeom>
              <a:avLst/>
              <a:gdLst>
                <a:gd name="connsiteX0" fmla="*/ 0 w 6095752"/>
                <a:gd name="connsiteY0" fmla="*/ 0 h 5973430"/>
                <a:gd name="connsiteX1" fmla="*/ 738263 w 6095752"/>
                <a:gd name="connsiteY1" fmla="*/ 0 h 5973430"/>
                <a:gd name="connsiteX2" fmla="*/ 1232697 w 6095752"/>
                <a:gd name="connsiteY2" fmla="*/ 0 h 5973430"/>
                <a:gd name="connsiteX3" fmla="*/ 1788087 w 6095752"/>
                <a:gd name="connsiteY3" fmla="*/ 0 h 5973430"/>
                <a:gd name="connsiteX4" fmla="*/ 2282520 w 6095752"/>
                <a:gd name="connsiteY4" fmla="*/ 0 h 5973430"/>
                <a:gd name="connsiteX5" fmla="*/ 2898869 w 6095752"/>
                <a:gd name="connsiteY5" fmla="*/ 0 h 5973430"/>
                <a:gd name="connsiteX6" fmla="*/ 3698090 w 6095752"/>
                <a:gd name="connsiteY6" fmla="*/ 0 h 5973430"/>
                <a:gd name="connsiteX7" fmla="*/ 4192523 w 6095752"/>
                <a:gd name="connsiteY7" fmla="*/ 0 h 5973430"/>
                <a:gd name="connsiteX8" fmla="*/ 4686956 w 6095752"/>
                <a:gd name="connsiteY8" fmla="*/ 0 h 5973430"/>
                <a:gd name="connsiteX9" fmla="*/ 5181389 w 6095752"/>
                <a:gd name="connsiteY9" fmla="*/ 0 h 5973430"/>
                <a:gd name="connsiteX10" fmla="*/ 6095752 w 6095752"/>
                <a:gd name="connsiteY10" fmla="*/ 0 h 5973430"/>
                <a:gd name="connsiteX11" fmla="*/ 6095752 w 6095752"/>
                <a:gd name="connsiteY11" fmla="*/ 723449 h 5973430"/>
                <a:gd name="connsiteX12" fmla="*/ 6095752 w 6095752"/>
                <a:gd name="connsiteY12" fmla="*/ 1387163 h 5973430"/>
                <a:gd name="connsiteX13" fmla="*/ 6095752 w 6095752"/>
                <a:gd name="connsiteY13" fmla="*/ 2110612 h 5973430"/>
                <a:gd name="connsiteX14" fmla="*/ 6095752 w 6095752"/>
                <a:gd name="connsiteY14" fmla="*/ 2654858 h 5973430"/>
                <a:gd name="connsiteX15" fmla="*/ 6095752 w 6095752"/>
                <a:gd name="connsiteY15" fmla="*/ 3199104 h 5973430"/>
                <a:gd name="connsiteX16" fmla="*/ 6095752 w 6095752"/>
                <a:gd name="connsiteY16" fmla="*/ 3982287 h 5973430"/>
                <a:gd name="connsiteX17" fmla="*/ 6095752 w 6095752"/>
                <a:gd name="connsiteY17" fmla="*/ 4705735 h 5973430"/>
                <a:gd name="connsiteX18" fmla="*/ 6095752 w 6095752"/>
                <a:gd name="connsiteY18" fmla="*/ 5973430 h 5973430"/>
                <a:gd name="connsiteX19" fmla="*/ 5296531 w 6095752"/>
                <a:gd name="connsiteY19" fmla="*/ 5973430 h 5973430"/>
                <a:gd name="connsiteX20" fmla="*/ 4619225 w 6095752"/>
                <a:gd name="connsiteY20" fmla="*/ 5973430 h 5973430"/>
                <a:gd name="connsiteX21" fmla="*/ 4124792 w 6095752"/>
                <a:gd name="connsiteY21" fmla="*/ 5973430 h 5973430"/>
                <a:gd name="connsiteX22" fmla="*/ 3630359 w 6095752"/>
                <a:gd name="connsiteY22" fmla="*/ 5973430 h 5973430"/>
                <a:gd name="connsiteX23" fmla="*/ 3074968 w 6095752"/>
                <a:gd name="connsiteY23" fmla="*/ 5973430 h 5973430"/>
                <a:gd name="connsiteX24" fmla="*/ 2458620 w 6095752"/>
                <a:gd name="connsiteY24" fmla="*/ 5973430 h 5973430"/>
                <a:gd name="connsiteX25" fmla="*/ 1659399 w 6095752"/>
                <a:gd name="connsiteY25" fmla="*/ 5973430 h 5973430"/>
                <a:gd name="connsiteX26" fmla="*/ 860178 w 6095752"/>
                <a:gd name="connsiteY26" fmla="*/ 5973430 h 5973430"/>
                <a:gd name="connsiteX27" fmla="*/ 0 w 6095752"/>
                <a:gd name="connsiteY27" fmla="*/ 5973430 h 5973430"/>
                <a:gd name="connsiteX28" fmla="*/ 0 w 6095752"/>
                <a:gd name="connsiteY28" fmla="*/ 5429184 h 5973430"/>
                <a:gd name="connsiteX29" fmla="*/ 0 w 6095752"/>
                <a:gd name="connsiteY29" fmla="*/ 4884938 h 5973430"/>
                <a:gd name="connsiteX30" fmla="*/ 0 w 6095752"/>
                <a:gd name="connsiteY30" fmla="*/ 4280958 h 5973430"/>
                <a:gd name="connsiteX31" fmla="*/ 0 w 6095752"/>
                <a:gd name="connsiteY31" fmla="*/ 3796447 h 5973430"/>
                <a:gd name="connsiteX32" fmla="*/ 0 w 6095752"/>
                <a:gd name="connsiteY32" fmla="*/ 3072998 h 5973430"/>
                <a:gd name="connsiteX33" fmla="*/ 0 w 6095752"/>
                <a:gd name="connsiteY33" fmla="*/ 2588486 h 5973430"/>
                <a:gd name="connsiteX34" fmla="*/ 0 w 6095752"/>
                <a:gd name="connsiteY34" fmla="*/ 1805303 h 5973430"/>
                <a:gd name="connsiteX35" fmla="*/ 0 w 6095752"/>
                <a:gd name="connsiteY35" fmla="*/ 1201323 h 5973430"/>
                <a:gd name="connsiteX36" fmla="*/ 0 w 6095752"/>
                <a:gd name="connsiteY36" fmla="*/ 597343 h 5973430"/>
                <a:gd name="connsiteX37" fmla="*/ 0 w 6095752"/>
                <a:gd name="connsiteY37" fmla="*/ 0 h 597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95752" h="5973430" fill="none" extrusionOk="0">
                  <a:moveTo>
                    <a:pt x="0" y="0"/>
                  </a:moveTo>
                  <a:cubicBezTo>
                    <a:pt x="269783" y="-30528"/>
                    <a:pt x="453306" y="14613"/>
                    <a:pt x="738263" y="0"/>
                  </a:cubicBezTo>
                  <a:cubicBezTo>
                    <a:pt x="1023220" y="-14613"/>
                    <a:pt x="1122693" y="21279"/>
                    <a:pt x="1232697" y="0"/>
                  </a:cubicBezTo>
                  <a:cubicBezTo>
                    <a:pt x="1342701" y="-21279"/>
                    <a:pt x="1556691" y="-24945"/>
                    <a:pt x="1788087" y="0"/>
                  </a:cubicBezTo>
                  <a:cubicBezTo>
                    <a:pt x="2019483" y="24945"/>
                    <a:pt x="2124912" y="-5569"/>
                    <a:pt x="2282520" y="0"/>
                  </a:cubicBezTo>
                  <a:cubicBezTo>
                    <a:pt x="2440128" y="5569"/>
                    <a:pt x="2694666" y="22155"/>
                    <a:pt x="2898869" y="0"/>
                  </a:cubicBezTo>
                  <a:cubicBezTo>
                    <a:pt x="3103072" y="-22155"/>
                    <a:pt x="3364237" y="-37410"/>
                    <a:pt x="3698090" y="0"/>
                  </a:cubicBezTo>
                  <a:cubicBezTo>
                    <a:pt x="4031943" y="37410"/>
                    <a:pt x="3957084" y="-5174"/>
                    <a:pt x="4192523" y="0"/>
                  </a:cubicBezTo>
                  <a:cubicBezTo>
                    <a:pt x="4427962" y="5174"/>
                    <a:pt x="4558987" y="10307"/>
                    <a:pt x="4686956" y="0"/>
                  </a:cubicBezTo>
                  <a:cubicBezTo>
                    <a:pt x="4814925" y="-10307"/>
                    <a:pt x="5044079" y="-8564"/>
                    <a:pt x="5181389" y="0"/>
                  </a:cubicBezTo>
                  <a:cubicBezTo>
                    <a:pt x="5318699" y="8564"/>
                    <a:pt x="5784231" y="44226"/>
                    <a:pt x="6095752" y="0"/>
                  </a:cubicBezTo>
                  <a:cubicBezTo>
                    <a:pt x="6118914" y="211483"/>
                    <a:pt x="6109980" y="552649"/>
                    <a:pt x="6095752" y="723449"/>
                  </a:cubicBezTo>
                  <a:cubicBezTo>
                    <a:pt x="6081524" y="894249"/>
                    <a:pt x="6091761" y="1158798"/>
                    <a:pt x="6095752" y="1387163"/>
                  </a:cubicBezTo>
                  <a:cubicBezTo>
                    <a:pt x="6099743" y="1615528"/>
                    <a:pt x="6095079" y="1779407"/>
                    <a:pt x="6095752" y="2110612"/>
                  </a:cubicBezTo>
                  <a:cubicBezTo>
                    <a:pt x="6096425" y="2441817"/>
                    <a:pt x="6104642" y="2463071"/>
                    <a:pt x="6095752" y="2654858"/>
                  </a:cubicBezTo>
                  <a:cubicBezTo>
                    <a:pt x="6086862" y="2846645"/>
                    <a:pt x="6071458" y="2969958"/>
                    <a:pt x="6095752" y="3199104"/>
                  </a:cubicBezTo>
                  <a:cubicBezTo>
                    <a:pt x="6120046" y="3428250"/>
                    <a:pt x="6094797" y="3654962"/>
                    <a:pt x="6095752" y="3982287"/>
                  </a:cubicBezTo>
                  <a:cubicBezTo>
                    <a:pt x="6096707" y="4309612"/>
                    <a:pt x="6130697" y="4514677"/>
                    <a:pt x="6095752" y="4705735"/>
                  </a:cubicBezTo>
                  <a:cubicBezTo>
                    <a:pt x="6060807" y="4896793"/>
                    <a:pt x="6156931" y="5384971"/>
                    <a:pt x="6095752" y="5973430"/>
                  </a:cubicBezTo>
                  <a:cubicBezTo>
                    <a:pt x="5848109" y="5966683"/>
                    <a:pt x="5457057" y="5956037"/>
                    <a:pt x="5296531" y="5973430"/>
                  </a:cubicBezTo>
                  <a:cubicBezTo>
                    <a:pt x="5136005" y="5990823"/>
                    <a:pt x="4949929" y="5972556"/>
                    <a:pt x="4619225" y="5973430"/>
                  </a:cubicBezTo>
                  <a:cubicBezTo>
                    <a:pt x="4288521" y="5974304"/>
                    <a:pt x="4269833" y="5974594"/>
                    <a:pt x="4124792" y="5973430"/>
                  </a:cubicBezTo>
                  <a:cubicBezTo>
                    <a:pt x="3979751" y="5972266"/>
                    <a:pt x="3807988" y="5994857"/>
                    <a:pt x="3630359" y="5973430"/>
                  </a:cubicBezTo>
                  <a:cubicBezTo>
                    <a:pt x="3452730" y="5952003"/>
                    <a:pt x="3199517" y="5966739"/>
                    <a:pt x="3074968" y="5973430"/>
                  </a:cubicBezTo>
                  <a:cubicBezTo>
                    <a:pt x="2950419" y="5980121"/>
                    <a:pt x="2718155" y="5994017"/>
                    <a:pt x="2458620" y="5973430"/>
                  </a:cubicBezTo>
                  <a:cubicBezTo>
                    <a:pt x="2199085" y="5952843"/>
                    <a:pt x="2012343" y="5955020"/>
                    <a:pt x="1659399" y="5973430"/>
                  </a:cubicBezTo>
                  <a:cubicBezTo>
                    <a:pt x="1306455" y="5991840"/>
                    <a:pt x="1097438" y="5949878"/>
                    <a:pt x="860178" y="5973430"/>
                  </a:cubicBezTo>
                  <a:cubicBezTo>
                    <a:pt x="622918" y="5996982"/>
                    <a:pt x="384942" y="6005187"/>
                    <a:pt x="0" y="5973430"/>
                  </a:cubicBezTo>
                  <a:cubicBezTo>
                    <a:pt x="445" y="5856608"/>
                    <a:pt x="-17606" y="5646360"/>
                    <a:pt x="0" y="5429184"/>
                  </a:cubicBezTo>
                  <a:cubicBezTo>
                    <a:pt x="17606" y="5212008"/>
                    <a:pt x="-11634" y="5099436"/>
                    <a:pt x="0" y="4884938"/>
                  </a:cubicBezTo>
                  <a:cubicBezTo>
                    <a:pt x="11634" y="4670440"/>
                    <a:pt x="9195" y="4438682"/>
                    <a:pt x="0" y="4280958"/>
                  </a:cubicBezTo>
                  <a:cubicBezTo>
                    <a:pt x="-9195" y="4123234"/>
                    <a:pt x="6140" y="3950571"/>
                    <a:pt x="0" y="3796447"/>
                  </a:cubicBezTo>
                  <a:cubicBezTo>
                    <a:pt x="-6140" y="3642323"/>
                    <a:pt x="-28575" y="3315582"/>
                    <a:pt x="0" y="3072998"/>
                  </a:cubicBezTo>
                  <a:cubicBezTo>
                    <a:pt x="28575" y="2830414"/>
                    <a:pt x="-23662" y="2745290"/>
                    <a:pt x="0" y="2588486"/>
                  </a:cubicBezTo>
                  <a:cubicBezTo>
                    <a:pt x="23662" y="2431682"/>
                    <a:pt x="-4858" y="2011915"/>
                    <a:pt x="0" y="1805303"/>
                  </a:cubicBezTo>
                  <a:cubicBezTo>
                    <a:pt x="4858" y="1598691"/>
                    <a:pt x="11244" y="1333312"/>
                    <a:pt x="0" y="1201323"/>
                  </a:cubicBezTo>
                  <a:cubicBezTo>
                    <a:pt x="-11244" y="1069334"/>
                    <a:pt x="-11319" y="793980"/>
                    <a:pt x="0" y="597343"/>
                  </a:cubicBezTo>
                  <a:cubicBezTo>
                    <a:pt x="11319" y="400706"/>
                    <a:pt x="4182" y="210585"/>
                    <a:pt x="0" y="0"/>
                  </a:cubicBezTo>
                  <a:close/>
                </a:path>
                <a:path w="6095752" h="5973430" stroke="0" extrusionOk="0">
                  <a:moveTo>
                    <a:pt x="0" y="0"/>
                  </a:moveTo>
                  <a:cubicBezTo>
                    <a:pt x="362305" y="-24699"/>
                    <a:pt x="375077" y="-18700"/>
                    <a:pt x="738263" y="0"/>
                  </a:cubicBezTo>
                  <a:cubicBezTo>
                    <a:pt x="1101449" y="18700"/>
                    <a:pt x="1133934" y="1899"/>
                    <a:pt x="1293654" y="0"/>
                  </a:cubicBezTo>
                  <a:cubicBezTo>
                    <a:pt x="1453374" y="-1899"/>
                    <a:pt x="1790040" y="6887"/>
                    <a:pt x="1970960" y="0"/>
                  </a:cubicBezTo>
                  <a:cubicBezTo>
                    <a:pt x="2151880" y="-6887"/>
                    <a:pt x="2263659" y="-23754"/>
                    <a:pt x="2526351" y="0"/>
                  </a:cubicBezTo>
                  <a:cubicBezTo>
                    <a:pt x="2789043" y="23754"/>
                    <a:pt x="2835593" y="-19236"/>
                    <a:pt x="3142699" y="0"/>
                  </a:cubicBezTo>
                  <a:cubicBezTo>
                    <a:pt x="3449805" y="19236"/>
                    <a:pt x="3461820" y="2771"/>
                    <a:pt x="3759047" y="0"/>
                  </a:cubicBezTo>
                  <a:cubicBezTo>
                    <a:pt x="4056274" y="-2771"/>
                    <a:pt x="4006674" y="-17379"/>
                    <a:pt x="4253480" y="0"/>
                  </a:cubicBezTo>
                  <a:cubicBezTo>
                    <a:pt x="4500286" y="17379"/>
                    <a:pt x="4689106" y="-4950"/>
                    <a:pt x="4869829" y="0"/>
                  </a:cubicBezTo>
                  <a:cubicBezTo>
                    <a:pt x="5050552" y="4950"/>
                    <a:pt x="5156369" y="11282"/>
                    <a:pt x="5364262" y="0"/>
                  </a:cubicBezTo>
                  <a:cubicBezTo>
                    <a:pt x="5572155" y="-11282"/>
                    <a:pt x="5864304" y="28910"/>
                    <a:pt x="6095752" y="0"/>
                  </a:cubicBezTo>
                  <a:cubicBezTo>
                    <a:pt x="6096142" y="202286"/>
                    <a:pt x="6100799" y="357373"/>
                    <a:pt x="6095752" y="544246"/>
                  </a:cubicBezTo>
                  <a:cubicBezTo>
                    <a:pt x="6090705" y="731119"/>
                    <a:pt x="6121695" y="1129115"/>
                    <a:pt x="6095752" y="1327429"/>
                  </a:cubicBezTo>
                  <a:cubicBezTo>
                    <a:pt x="6069809" y="1525743"/>
                    <a:pt x="6087504" y="1682496"/>
                    <a:pt x="6095752" y="1991143"/>
                  </a:cubicBezTo>
                  <a:cubicBezTo>
                    <a:pt x="6104000" y="2299790"/>
                    <a:pt x="6129307" y="2434805"/>
                    <a:pt x="6095752" y="2714592"/>
                  </a:cubicBezTo>
                  <a:cubicBezTo>
                    <a:pt x="6062197" y="2994379"/>
                    <a:pt x="6091231" y="3233816"/>
                    <a:pt x="6095752" y="3378307"/>
                  </a:cubicBezTo>
                  <a:cubicBezTo>
                    <a:pt x="6100273" y="3522798"/>
                    <a:pt x="6114079" y="3671932"/>
                    <a:pt x="6095752" y="3862818"/>
                  </a:cubicBezTo>
                  <a:cubicBezTo>
                    <a:pt x="6077425" y="4053704"/>
                    <a:pt x="6116726" y="4435436"/>
                    <a:pt x="6095752" y="4646001"/>
                  </a:cubicBezTo>
                  <a:cubicBezTo>
                    <a:pt x="6074778" y="4856566"/>
                    <a:pt x="6105370" y="5210530"/>
                    <a:pt x="6095752" y="5369450"/>
                  </a:cubicBezTo>
                  <a:cubicBezTo>
                    <a:pt x="6086134" y="5528370"/>
                    <a:pt x="6099726" y="5741974"/>
                    <a:pt x="6095752" y="5973430"/>
                  </a:cubicBezTo>
                  <a:cubicBezTo>
                    <a:pt x="5831751" y="5989310"/>
                    <a:pt x="5805313" y="5981844"/>
                    <a:pt x="5540361" y="5973430"/>
                  </a:cubicBezTo>
                  <a:cubicBezTo>
                    <a:pt x="5275409" y="5965016"/>
                    <a:pt x="5103793" y="5956614"/>
                    <a:pt x="4802098" y="5973430"/>
                  </a:cubicBezTo>
                  <a:cubicBezTo>
                    <a:pt x="4500403" y="5990246"/>
                    <a:pt x="4171260" y="5994410"/>
                    <a:pt x="4002877" y="5973430"/>
                  </a:cubicBezTo>
                  <a:cubicBezTo>
                    <a:pt x="3834494" y="5952450"/>
                    <a:pt x="3455023" y="5946634"/>
                    <a:pt x="3264614" y="5973430"/>
                  </a:cubicBezTo>
                  <a:cubicBezTo>
                    <a:pt x="3074205" y="6000226"/>
                    <a:pt x="2906257" y="5955892"/>
                    <a:pt x="2709223" y="5973430"/>
                  </a:cubicBezTo>
                  <a:cubicBezTo>
                    <a:pt x="2512189" y="5990968"/>
                    <a:pt x="2172039" y="5950415"/>
                    <a:pt x="2031917" y="5973430"/>
                  </a:cubicBezTo>
                  <a:cubicBezTo>
                    <a:pt x="1891795" y="5996445"/>
                    <a:pt x="1622995" y="5940384"/>
                    <a:pt x="1232697" y="5973430"/>
                  </a:cubicBezTo>
                  <a:cubicBezTo>
                    <a:pt x="842399" y="6006476"/>
                    <a:pt x="532199" y="5983484"/>
                    <a:pt x="0" y="5973430"/>
                  </a:cubicBezTo>
                  <a:cubicBezTo>
                    <a:pt x="21741" y="5745900"/>
                    <a:pt x="4437" y="5710558"/>
                    <a:pt x="0" y="5488918"/>
                  </a:cubicBezTo>
                  <a:cubicBezTo>
                    <a:pt x="-4437" y="5267278"/>
                    <a:pt x="14780" y="5030544"/>
                    <a:pt x="0" y="4884938"/>
                  </a:cubicBezTo>
                  <a:cubicBezTo>
                    <a:pt x="-14780" y="4739332"/>
                    <a:pt x="18127" y="4449020"/>
                    <a:pt x="0" y="4280958"/>
                  </a:cubicBezTo>
                  <a:cubicBezTo>
                    <a:pt x="-18127" y="4112896"/>
                    <a:pt x="1764" y="3889163"/>
                    <a:pt x="0" y="3557509"/>
                  </a:cubicBezTo>
                  <a:cubicBezTo>
                    <a:pt x="-1764" y="3225855"/>
                    <a:pt x="-26131" y="3184863"/>
                    <a:pt x="0" y="3013264"/>
                  </a:cubicBezTo>
                  <a:cubicBezTo>
                    <a:pt x="26131" y="2841665"/>
                    <a:pt x="-14441" y="2659950"/>
                    <a:pt x="0" y="2528752"/>
                  </a:cubicBezTo>
                  <a:cubicBezTo>
                    <a:pt x="14441" y="2397554"/>
                    <a:pt x="-13671" y="2065038"/>
                    <a:pt x="0" y="1745569"/>
                  </a:cubicBezTo>
                  <a:cubicBezTo>
                    <a:pt x="13671" y="1426100"/>
                    <a:pt x="24993" y="1324297"/>
                    <a:pt x="0" y="1201323"/>
                  </a:cubicBezTo>
                  <a:cubicBezTo>
                    <a:pt x="-24993" y="1078349"/>
                    <a:pt x="26156" y="827578"/>
                    <a:pt x="0" y="657077"/>
                  </a:cubicBezTo>
                  <a:cubicBezTo>
                    <a:pt x="-26156" y="486576"/>
                    <a:pt x="8133" y="158172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that segmented millions of customers, enabling targeted marketing strategies, carrying out data analysis, and establishing a production pipeline;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 on Azure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from 17 countries, guaranteeing data quality, devising zoning, and employing Databricks for data intake;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on-site consulting for Data Analytics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team. 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GB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solution that automated repetitive HR tasks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08" y="1378511"/>
            <a:ext cx="1016792" cy="101679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8FE94A8-F29D-5F6E-3B2A-AA93DF8995D2}"/>
              </a:ext>
            </a:extLst>
          </p:cNvPr>
          <p:cNvGrpSpPr/>
          <p:nvPr/>
        </p:nvGrpSpPr>
        <p:grpSpPr>
          <a:xfrm>
            <a:off x="396396" y="2561968"/>
            <a:ext cx="155789" cy="820730"/>
            <a:chOff x="396396" y="2561968"/>
            <a:chExt cx="155789" cy="8207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810364-F8C7-432D-9E65-9AA7BF905D59}"/>
                </a:ext>
              </a:extLst>
            </p:cNvPr>
            <p:cNvGrpSpPr/>
            <p:nvPr/>
          </p:nvGrpSpPr>
          <p:grpSpPr>
            <a:xfrm>
              <a:off x="396396" y="2561968"/>
              <a:ext cx="155789" cy="603556"/>
              <a:chOff x="299769" y="2454043"/>
              <a:chExt cx="156070" cy="60355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8089458-BC81-430D-A7AA-2AF6B65AD3FB}"/>
                  </a:ext>
                </a:extLst>
              </p:cNvPr>
              <p:cNvGrpSpPr/>
              <p:nvPr/>
            </p:nvGrpSpPr>
            <p:grpSpPr>
              <a:xfrm>
                <a:off x="303407" y="2454043"/>
                <a:ext cx="148794" cy="383838"/>
                <a:chOff x="331032" y="3095314"/>
                <a:chExt cx="148794" cy="383838"/>
              </a:xfrm>
            </p:grpSpPr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7FB7D4F7-1511-438C-BF25-0E56D61BB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754" y="3095314"/>
                  <a:ext cx="133350" cy="157852"/>
                </a:xfrm>
                <a:prstGeom prst="rect">
                  <a:avLst/>
                </a:prstGeom>
              </p:spPr>
            </p:pic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2EC5EE79-E8CB-4480-84C2-7A08E7E9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032" y="3323082"/>
                  <a:ext cx="148794" cy="15607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92BD0B-8FAD-4AD5-BB53-555EEC5C7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9769" y="2901529"/>
                <a:ext cx="156070" cy="156070"/>
              </a:xfrm>
              <a:prstGeom prst="round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5660E9-62EF-580E-9146-1CB8CE3C2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03085" y="3224846"/>
              <a:ext cx="133350" cy="157852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3397" y="9636620"/>
            <a:ext cx="2843213" cy="144360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26-Jun-23</a:t>
            </a:fld>
            <a:r>
              <a:rPr lang="en-US" altLang="zh-HK" sz="1000" dirty="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0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66650" y="2143942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61197" y="680832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73713"/>
              </p:ext>
            </p:extLst>
          </p:nvPr>
        </p:nvGraphicFramePr>
        <p:xfrm>
          <a:off x="585445" y="2836854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ahoma" panose="020B0604030504040204" pitchFamily="34" charset="0"/>
                        </a:rPr>
                        <a:t>: +44 07803 453 314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36632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01" y="488453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3397" y="9636620"/>
            <a:ext cx="2843213" cy="144360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26-Jun-23</a:t>
            </a:fld>
            <a:r>
              <a:rPr lang="en-US" altLang="zh-HK" sz="1000" dirty="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8" y="9617175"/>
            <a:ext cx="2381431" cy="14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5322" y="281306"/>
            <a:ext cx="3986735" cy="3526606"/>
          </a:xfrm>
          <a:custGeom>
            <a:avLst/>
            <a:gdLst>
              <a:gd name="connsiteX0" fmla="*/ 0 w 3986735"/>
              <a:gd name="connsiteY0" fmla="*/ 0 h 3526606"/>
              <a:gd name="connsiteX1" fmla="*/ 584721 w 3986735"/>
              <a:gd name="connsiteY1" fmla="*/ 0 h 3526606"/>
              <a:gd name="connsiteX2" fmla="*/ 1328912 w 3986735"/>
              <a:gd name="connsiteY2" fmla="*/ 0 h 3526606"/>
              <a:gd name="connsiteX3" fmla="*/ 2073102 w 3986735"/>
              <a:gd name="connsiteY3" fmla="*/ 0 h 3526606"/>
              <a:gd name="connsiteX4" fmla="*/ 2697691 w 3986735"/>
              <a:gd name="connsiteY4" fmla="*/ 0 h 3526606"/>
              <a:gd name="connsiteX5" fmla="*/ 3986735 w 3986735"/>
              <a:gd name="connsiteY5" fmla="*/ 0 h 3526606"/>
              <a:gd name="connsiteX6" fmla="*/ 3986735 w 3986735"/>
              <a:gd name="connsiteY6" fmla="*/ 623034 h 3526606"/>
              <a:gd name="connsiteX7" fmla="*/ 3986735 w 3986735"/>
              <a:gd name="connsiteY7" fmla="*/ 1175535 h 3526606"/>
              <a:gd name="connsiteX8" fmla="*/ 3986735 w 3986735"/>
              <a:gd name="connsiteY8" fmla="*/ 1833835 h 3526606"/>
              <a:gd name="connsiteX9" fmla="*/ 3986735 w 3986735"/>
              <a:gd name="connsiteY9" fmla="*/ 2315805 h 3526606"/>
              <a:gd name="connsiteX10" fmla="*/ 3986735 w 3986735"/>
              <a:gd name="connsiteY10" fmla="*/ 2903572 h 3526606"/>
              <a:gd name="connsiteX11" fmla="*/ 3986735 w 3986735"/>
              <a:gd name="connsiteY11" fmla="*/ 3526606 h 3526606"/>
              <a:gd name="connsiteX12" fmla="*/ 3441881 w 3986735"/>
              <a:gd name="connsiteY12" fmla="*/ 3526606 h 3526606"/>
              <a:gd name="connsiteX13" fmla="*/ 2817293 w 3986735"/>
              <a:gd name="connsiteY13" fmla="*/ 3526606 h 3526606"/>
              <a:gd name="connsiteX14" fmla="*/ 2272439 w 3986735"/>
              <a:gd name="connsiteY14" fmla="*/ 3526606 h 3526606"/>
              <a:gd name="connsiteX15" fmla="*/ 1528248 w 3986735"/>
              <a:gd name="connsiteY15" fmla="*/ 3526606 h 3526606"/>
              <a:gd name="connsiteX16" fmla="*/ 784058 w 3986735"/>
              <a:gd name="connsiteY16" fmla="*/ 3526606 h 3526606"/>
              <a:gd name="connsiteX17" fmla="*/ 0 w 3986735"/>
              <a:gd name="connsiteY17" fmla="*/ 3526606 h 3526606"/>
              <a:gd name="connsiteX18" fmla="*/ 0 w 3986735"/>
              <a:gd name="connsiteY18" fmla="*/ 2903572 h 3526606"/>
              <a:gd name="connsiteX19" fmla="*/ 0 w 3986735"/>
              <a:gd name="connsiteY19" fmla="*/ 2280539 h 3526606"/>
              <a:gd name="connsiteX20" fmla="*/ 0 w 3986735"/>
              <a:gd name="connsiteY20" fmla="*/ 1622239 h 3526606"/>
              <a:gd name="connsiteX21" fmla="*/ 0 w 3986735"/>
              <a:gd name="connsiteY21" fmla="*/ 1140269 h 3526606"/>
              <a:gd name="connsiteX22" fmla="*/ 0 w 3986735"/>
              <a:gd name="connsiteY22" fmla="*/ 517236 h 3526606"/>
              <a:gd name="connsiteX23" fmla="*/ 0 w 3986735"/>
              <a:gd name="connsiteY23" fmla="*/ 0 h 352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86735" h="3526606" extrusionOk="0">
                <a:moveTo>
                  <a:pt x="0" y="0"/>
                </a:moveTo>
                <a:cubicBezTo>
                  <a:pt x="264066" y="-24874"/>
                  <a:pt x="354923" y="-25866"/>
                  <a:pt x="584721" y="0"/>
                </a:cubicBezTo>
                <a:cubicBezTo>
                  <a:pt x="814519" y="25866"/>
                  <a:pt x="1042772" y="-22223"/>
                  <a:pt x="1328912" y="0"/>
                </a:cubicBezTo>
                <a:cubicBezTo>
                  <a:pt x="1615052" y="22223"/>
                  <a:pt x="1884088" y="8784"/>
                  <a:pt x="2073102" y="0"/>
                </a:cubicBezTo>
                <a:cubicBezTo>
                  <a:pt x="2262116" y="-8784"/>
                  <a:pt x="2516376" y="-587"/>
                  <a:pt x="2697691" y="0"/>
                </a:cubicBezTo>
                <a:cubicBezTo>
                  <a:pt x="2879006" y="587"/>
                  <a:pt x="3554321" y="-44874"/>
                  <a:pt x="3986735" y="0"/>
                </a:cubicBezTo>
                <a:cubicBezTo>
                  <a:pt x="3972064" y="298003"/>
                  <a:pt x="4017883" y="386926"/>
                  <a:pt x="3986735" y="623034"/>
                </a:cubicBezTo>
                <a:cubicBezTo>
                  <a:pt x="3955587" y="859142"/>
                  <a:pt x="3964105" y="1020015"/>
                  <a:pt x="3986735" y="1175535"/>
                </a:cubicBezTo>
                <a:cubicBezTo>
                  <a:pt x="4009365" y="1331055"/>
                  <a:pt x="3968237" y="1515235"/>
                  <a:pt x="3986735" y="1833835"/>
                </a:cubicBezTo>
                <a:cubicBezTo>
                  <a:pt x="4005233" y="2152435"/>
                  <a:pt x="3987267" y="2210100"/>
                  <a:pt x="3986735" y="2315805"/>
                </a:cubicBezTo>
                <a:cubicBezTo>
                  <a:pt x="3986204" y="2421510"/>
                  <a:pt x="3967388" y="2629463"/>
                  <a:pt x="3986735" y="2903572"/>
                </a:cubicBezTo>
                <a:cubicBezTo>
                  <a:pt x="4006082" y="3177681"/>
                  <a:pt x="3978229" y="3388855"/>
                  <a:pt x="3986735" y="3526606"/>
                </a:cubicBezTo>
                <a:cubicBezTo>
                  <a:pt x="3738480" y="3543133"/>
                  <a:pt x="3684369" y="3539169"/>
                  <a:pt x="3441881" y="3526606"/>
                </a:cubicBezTo>
                <a:cubicBezTo>
                  <a:pt x="3199393" y="3514043"/>
                  <a:pt x="3036767" y="3545362"/>
                  <a:pt x="2817293" y="3526606"/>
                </a:cubicBezTo>
                <a:cubicBezTo>
                  <a:pt x="2597819" y="3507850"/>
                  <a:pt x="2535226" y="3514906"/>
                  <a:pt x="2272439" y="3526606"/>
                </a:cubicBezTo>
                <a:cubicBezTo>
                  <a:pt x="2009652" y="3538306"/>
                  <a:pt x="1833754" y="3548669"/>
                  <a:pt x="1528248" y="3526606"/>
                </a:cubicBezTo>
                <a:cubicBezTo>
                  <a:pt x="1222742" y="3504543"/>
                  <a:pt x="933373" y="3504807"/>
                  <a:pt x="784058" y="3526606"/>
                </a:cubicBezTo>
                <a:cubicBezTo>
                  <a:pt x="634743" y="3548406"/>
                  <a:pt x="181275" y="3507768"/>
                  <a:pt x="0" y="3526606"/>
                </a:cubicBezTo>
                <a:cubicBezTo>
                  <a:pt x="-18760" y="3399828"/>
                  <a:pt x="-26251" y="3042301"/>
                  <a:pt x="0" y="2903572"/>
                </a:cubicBezTo>
                <a:cubicBezTo>
                  <a:pt x="26251" y="2764843"/>
                  <a:pt x="-14075" y="2576210"/>
                  <a:pt x="0" y="2280539"/>
                </a:cubicBezTo>
                <a:cubicBezTo>
                  <a:pt x="14075" y="1984868"/>
                  <a:pt x="-16764" y="1772158"/>
                  <a:pt x="0" y="1622239"/>
                </a:cubicBezTo>
                <a:cubicBezTo>
                  <a:pt x="16764" y="1472320"/>
                  <a:pt x="-9199" y="1309831"/>
                  <a:pt x="0" y="1140269"/>
                </a:cubicBezTo>
                <a:cubicBezTo>
                  <a:pt x="9199" y="970707"/>
                  <a:pt x="23177" y="801360"/>
                  <a:pt x="0" y="517236"/>
                </a:cubicBezTo>
                <a:cubicBezTo>
                  <a:pt x="-23177" y="233112"/>
                  <a:pt x="-4114" y="11511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i="1" dirty="0">
                <a:latin typeface="Comic Sans MS" panose="030F0702030302020204" pitchFamily="66" charset="0"/>
              </a:rPr>
              <a:t>🎓 EDUCATION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Processing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  <a:p>
            <a:pPr>
              <a:lnSpc>
                <a:spcPct val="150000"/>
              </a:lnSpc>
            </a:pP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BEng(Hons) in Electronic and Information Engineering</a:t>
            </a:r>
          </a:p>
          <a:p>
            <a: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Polytechnic University	 [2015 – 2020]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kumimoji="0" lang="en-US" altLang="zh-H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H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  <a:p>
            <a:pPr>
              <a:lnSpc>
                <a:spcPct val="150000"/>
              </a:lnSpc>
            </a:pPr>
            <a:endParaRPr lang="en-US" sz="9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5614988" y="1119732"/>
            <a:ext cx="1107683" cy="2401320"/>
            <a:chOff x="289210" y="9547475"/>
            <a:chExt cx="1107683" cy="2401320"/>
          </a:xfrm>
        </p:grpSpPr>
        <p:pic>
          <p:nvPicPr>
            <p:cNvPr id="11" name="Picture 10" descr="Graphical user interface&#10;&#10;Description automatically generated">
              <a:hlinkClick r:id="rId9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48" y="10771347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1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707" y="10776229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13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851" y="9547475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15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90" y="11398673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17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37269" y="9547475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19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73851" y="10162495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1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9210" y="10136017"/>
              <a:ext cx="618938" cy="518984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1B2EB2A-D0D3-08A9-571F-CD4DA5162AE5}"/>
              </a:ext>
            </a:extLst>
          </p:cNvPr>
          <p:cNvSpPr/>
          <p:nvPr/>
        </p:nvSpPr>
        <p:spPr>
          <a:xfrm>
            <a:off x="213694" y="3684454"/>
            <a:ext cx="6430611" cy="5788764"/>
          </a:xfrm>
          <a:custGeom>
            <a:avLst/>
            <a:gdLst>
              <a:gd name="connsiteX0" fmla="*/ 0 w 6430611"/>
              <a:gd name="connsiteY0" fmla="*/ 0 h 5788764"/>
              <a:gd name="connsiteX1" fmla="*/ 771673 w 6430611"/>
              <a:gd name="connsiteY1" fmla="*/ 0 h 5788764"/>
              <a:gd name="connsiteX2" fmla="*/ 1221816 w 6430611"/>
              <a:gd name="connsiteY2" fmla="*/ 0 h 5788764"/>
              <a:gd name="connsiteX3" fmla="*/ 1800571 w 6430611"/>
              <a:gd name="connsiteY3" fmla="*/ 0 h 5788764"/>
              <a:gd name="connsiteX4" fmla="*/ 2572244 w 6430611"/>
              <a:gd name="connsiteY4" fmla="*/ 0 h 5788764"/>
              <a:gd name="connsiteX5" fmla="*/ 3022387 w 6430611"/>
              <a:gd name="connsiteY5" fmla="*/ 0 h 5788764"/>
              <a:gd name="connsiteX6" fmla="*/ 3472530 w 6430611"/>
              <a:gd name="connsiteY6" fmla="*/ 0 h 5788764"/>
              <a:gd name="connsiteX7" fmla="*/ 3922673 w 6430611"/>
              <a:gd name="connsiteY7" fmla="*/ 0 h 5788764"/>
              <a:gd name="connsiteX8" fmla="*/ 4437122 w 6430611"/>
              <a:gd name="connsiteY8" fmla="*/ 0 h 5788764"/>
              <a:gd name="connsiteX9" fmla="*/ 5144489 w 6430611"/>
              <a:gd name="connsiteY9" fmla="*/ 0 h 5788764"/>
              <a:gd name="connsiteX10" fmla="*/ 5723244 w 6430611"/>
              <a:gd name="connsiteY10" fmla="*/ 0 h 5788764"/>
              <a:gd name="connsiteX11" fmla="*/ 6430611 w 6430611"/>
              <a:gd name="connsiteY11" fmla="*/ 0 h 5788764"/>
              <a:gd name="connsiteX12" fmla="*/ 6430611 w 6430611"/>
              <a:gd name="connsiteY12" fmla="*/ 585308 h 5788764"/>
              <a:gd name="connsiteX13" fmla="*/ 6430611 w 6430611"/>
              <a:gd name="connsiteY13" fmla="*/ 1112729 h 5788764"/>
              <a:gd name="connsiteX14" fmla="*/ 6430611 w 6430611"/>
              <a:gd name="connsiteY14" fmla="*/ 1871700 h 5788764"/>
              <a:gd name="connsiteX15" fmla="*/ 6430611 w 6430611"/>
              <a:gd name="connsiteY15" fmla="*/ 2572784 h 5788764"/>
              <a:gd name="connsiteX16" fmla="*/ 6430611 w 6430611"/>
              <a:gd name="connsiteY16" fmla="*/ 3331755 h 5788764"/>
              <a:gd name="connsiteX17" fmla="*/ 6430611 w 6430611"/>
              <a:gd name="connsiteY17" fmla="*/ 4090727 h 5788764"/>
              <a:gd name="connsiteX18" fmla="*/ 6430611 w 6430611"/>
              <a:gd name="connsiteY18" fmla="*/ 4733923 h 5788764"/>
              <a:gd name="connsiteX19" fmla="*/ 6430611 w 6430611"/>
              <a:gd name="connsiteY19" fmla="*/ 5203456 h 5788764"/>
              <a:gd name="connsiteX20" fmla="*/ 6430611 w 6430611"/>
              <a:gd name="connsiteY20" fmla="*/ 5788764 h 5788764"/>
              <a:gd name="connsiteX21" fmla="*/ 5723244 w 6430611"/>
              <a:gd name="connsiteY21" fmla="*/ 5788764 h 5788764"/>
              <a:gd name="connsiteX22" fmla="*/ 5144489 w 6430611"/>
              <a:gd name="connsiteY22" fmla="*/ 5788764 h 5788764"/>
              <a:gd name="connsiteX23" fmla="*/ 4372815 w 6430611"/>
              <a:gd name="connsiteY23" fmla="*/ 5788764 h 5788764"/>
              <a:gd name="connsiteX24" fmla="*/ 3601142 w 6430611"/>
              <a:gd name="connsiteY24" fmla="*/ 5788764 h 5788764"/>
              <a:gd name="connsiteX25" fmla="*/ 2958081 w 6430611"/>
              <a:gd name="connsiteY25" fmla="*/ 5788764 h 5788764"/>
              <a:gd name="connsiteX26" fmla="*/ 2443632 w 6430611"/>
              <a:gd name="connsiteY26" fmla="*/ 5788764 h 5788764"/>
              <a:gd name="connsiteX27" fmla="*/ 1929183 w 6430611"/>
              <a:gd name="connsiteY27" fmla="*/ 5788764 h 5788764"/>
              <a:gd name="connsiteX28" fmla="*/ 1286122 w 6430611"/>
              <a:gd name="connsiteY28" fmla="*/ 5788764 h 5788764"/>
              <a:gd name="connsiteX29" fmla="*/ 643061 w 6430611"/>
              <a:gd name="connsiteY29" fmla="*/ 5788764 h 5788764"/>
              <a:gd name="connsiteX30" fmla="*/ 0 w 6430611"/>
              <a:gd name="connsiteY30" fmla="*/ 5788764 h 5788764"/>
              <a:gd name="connsiteX31" fmla="*/ 0 w 6430611"/>
              <a:gd name="connsiteY31" fmla="*/ 5029793 h 5788764"/>
              <a:gd name="connsiteX32" fmla="*/ 0 w 6430611"/>
              <a:gd name="connsiteY32" fmla="*/ 4270821 h 5788764"/>
              <a:gd name="connsiteX33" fmla="*/ 0 w 6430611"/>
              <a:gd name="connsiteY33" fmla="*/ 3685513 h 5788764"/>
              <a:gd name="connsiteX34" fmla="*/ 0 w 6430611"/>
              <a:gd name="connsiteY34" fmla="*/ 3100205 h 5788764"/>
              <a:gd name="connsiteX35" fmla="*/ 0 w 6430611"/>
              <a:gd name="connsiteY35" fmla="*/ 2514896 h 5788764"/>
              <a:gd name="connsiteX36" fmla="*/ 0 w 6430611"/>
              <a:gd name="connsiteY36" fmla="*/ 1755925 h 5788764"/>
              <a:gd name="connsiteX37" fmla="*/ 0 w 6430611"/>
              <a:gd name="connsiteY37" fmla="*/ 1054841 h 5788764"/>
              <a:gd name="connsiteX38" fmla="*/ 0 w 6430611"/>
              <a:gd name="connsiteY38" fmla="*/ 585308 h 5788764"/>
              <a:gd name="connsiteX39" fmla="*/ 0 w 6430611"/>
              <a:gd name="connsiteY39" fmla="*/ 0 h 578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30611" h="5788764" fill="none" extrusionOk="0">
                <a:moveTo>
                  <a:pt x="0" y="0"/>
                </a:moveTo>
                <a:cubicBezTo>
                  <a:pt x="212724" y="13856"/>
                  <a:pt x="562606" y="1742"/>
                  <a:pt x="771673" y="0"/>
                </a:cubicBezTo>
                <a:cubicBezTo>
                  <a:pt x="980740" y="-1742"/>
                  <a:pt x="1026982" y="19613"/>
                  <a:pt x="1221816" y="0"/>
                </a:cubicBezTo>
                <a:cubicBezTo>
                  <a:pt x="1416650" y="-19613"/>
                  <a:pt x="1582209" y="7186"/>
                  <a:pt x="1800571" y="0"/>
                </a:cubicBezTo>
                <a:cubicBezTo>
                  <a:pt x="2018933" y="-7186"/>
                  <a:pt x="2417887" y="-31780"/>
                  <a:pt x="2572244" y="0"/>
                </a:cubicBezTo>
                <a:cubicBezTo>
                  <a:pt x="2726601" y="31780"/>
                  <a:pt x="2812349" y="-15354"/>
                  <a:pt x="3022387" y="0"/>
                </a:cubicBezTo>
                <a:cubicBezTo>
                  <a:pt x="3232425" y="15354"/>
                  <a:pt x="3325809" y="-14275"/>
                  <a:pt x="3472530" y="0"/>
                </a:cubicBezTo>
                <a:cubicBezTo>
                  <a:pt x="3619251" y="14275"/>
                  <a:pt x="3804600" y="-17047"/>
                  <a:pt x="3922673" y="0"/>
                </a:cubicBezTo>
                <a:cubicBezTo>
                  <a:pt x="4040746" y="17047"/>
                  <a:pt x="4207082" y="5977"/>
                  <a:pt x="4437122" y="0"/>
                </a:cubicBezTo>
                <a:cubicBezTo>
                  <a:pt x="4667162" y="-5977"/>
                  <a:pt x="4940544" y="30382"/>
                  <a:pt x="5144489" y="0"/>
                </a:cubicBezTo>
                <a:cubicBezTo>
                  <a:pt x="5348434" y="-30382"/>
                  <a:pt x="5590375" y="2262"/>
                  <a:pt x="5723244" y="0"/>
                </a:cubicBezTo>
                <a:cubicBezTo>
                  <a:pt x="5856113" y="-2262"/>
                  <a:pt x="6085142" y="4441"/>
                  <a:pt x="6430611" y="0"/>
                </a:cubicBezTo>
                <a:cubicBezTo>
                  <a:pt x="6409081" y="274014"/>
                  <a:pt x="6413559" y="429869"/>
                  <a:pt x="6430611" y="585308"/>
                </a:cubicBezTo>
                <a:cubicBezTo>
                  <a:pt x="6447663" y="740747"/>
                  <a:pt x="6453912" y="907312"/>
                  <a:pt x="6430611" y="1112729"/>
                </a:cubicBezTo>
                <a:cubicBezTo>
                  <a:pt x="6407310" y="1318146"/>
                  <a:pt x="6437761" y="1621389"/>
                  <a:pt x="6430611" y="1871700"/>
                </a:cubicBezTo>
                <a:cubicBezTo>
                  <a:pt x="6423461" y="2122011"/>
                  <a:pt x="6401737" y="2337979"/>
                  <a:pt x="6430611" y="2572784"/>
                </a:cubicBezTo>
                <a:cubicBezTo>
                  <a:pt x="6459485" y="2807589"/>
                  <a:pt x="6456119" y="3008835"/>
                  <a:pt x="6430611" y="3331755"/>
                </a:cubicBezTo>
                <a:cubicBezTo>
                  <a:pt x="6405103" y="3654675"/>
                  <a:pt x="6461755" y="3845080"/>
                  <a:pt x="6430611" y="4090727"/>
                </a:cubicBezTo>
                <a:cubicBezTo>
                  <a:pt x="6399467" y="4336374"/>
                  <a:pt x="6442150" y="4557784"/>
                  <a:pt x="6430611" y="4733923"/>
                </a:cubicBezTo>
                <a:cubicBezTo>
                  <a:pt x="6419072" y="4910062"/>
                  <a:pt x="6447897" y="5041676"/>
                  <a:pt x="6430611" y="5203456"/>
                </a:cubicBezTo>
                <a:cubicBezTo>
                  <a:pt x="6413325" y="5365236"/>
                  <a:pt x="6430364" y="5577729"/>
                  <a:pt x="6430611" y="5788764"/>
                </a:cubicBezTo>
                <a:cubicBezTo>
                  <a:pt x="6204853" y="5819340"/>
                  <a:pt x="6049319" y="5801090"/>
                  <a:pt x="5723244" y="5788764"/>
                </a:cubicBezTo>
                <a:cubicBezTo>
                  <a:pt x="5397169" y="5776438"/>
                  <a:pt x="5304634" y="5788889"/>
                  <a:pt x="5144489" y="5788764"/>
                </a:cubicBezTo>
                <a:cubicBezTo>
                  <a:pt x="4984344" y="5788639"/>
                  <a:pt x="4557002" y="5804579"/>
                  <a:pt x="4372815" y="5788764"/>
                </a:cubicBezTo>
                <a:cubicBezTo>
                  <a:pt x="4188628" y="5772949"/>
                  <a:pt x="3886566" y="5800325"/>
                  <a:pt x="3601142" y="5788764"/>
                </a:cubicBezTo>
                <a:cubicBezTo>
                  <a:pt x="3315718" y="5777203"/>
                  <a:pt x="3109223" y="5780967"/>
                  <a:pt x="2958081" y="5788764"/>
                </a:cubicBezTo>
                <a:cubicBezTo>
                  <a:pt x="2806939" y="5796561"/>
                  <a:pt x="2684313" y="5805453"/>
                  <a:pt x="2443632" y="5788764"/>
                </a:cubicBezTo>
                <a:cubicBezTo>
                  <a:pt x="2202951" y="5772075"/>
                  <a:pt x="2039028" y="5793866"/>
                  <a:pt x="1929183" y="5788764"/>
                </a:cubicBezTo>
                <a:cubicBezTo>
                  <a:pt x="1819338" y="5783662"/>
                  <a:pt x="1450909" y="5806986"/>
                  <a:pt x="1286122" y="5788764"/>
                </a:cubicBezTo>
                <a:cubicBezTo>
                  <a:pt x="1121335" y="5770542"/>
                  <a:pt x="934382" y="5776760"/>
                  <a:pt x="643061" y="5788764"/>
                </a:cubicBezTo>
                <a:cubicBezTo>
                  <a:pt x="351740" y="5800768"/>
                  <a:pt x="282317" y="5759331"/>
                  <a:pt x="0" y="5788764"/>
                </a:cubicBezTo>
                <a:cubicBezTo>
                  <a:pt x="9653" y="5620533"/>
                  <a:pt x="-1266" y="5325505"/>
                  <a:pt x="0" y="5029793"/>
                </a:cubicBezTo>
                <a:cubicBezTo>
                  <a:pt x="1266" y="4734081"/>
                  <a:pt x="33420" y="4475810"/>
                  <a:pt x="0" y="4270821"/>
                </a:cubicBezTo>
                <a:cubicBezTo>
                  <a:pt x="-33420" y="4065832"/>
                  <a:pt x="-15616" y="3827813"/>
                  <a:pt x="0" y="3685513"/>
                </a:cubicBezTo>
                <a:cubicBezTo>
                  <a:pt x="15616" y="3543213"/>
                  <a:pt x="8424" y="3313378"/>
                  <a:pt x="0" y="3100205"/>
                </a:cubicBezTo>
                <a:cubicBezTo>
                  <a:pt x="-8424" y="2887032"/>
                  <a:pt x="-18167" y="2638246"/>
                  <a:pt x="0" y="2514896"/>
                </a:cubicBezTo>
                <a:cubicBezTo>
                  <a:pt x="18167" y="2391546"/>
                  <a:pt x="-9224" y="2107554"/>
                  <a:pt x="0" y="1755925"/>
                </a:cubicBezTo>
                <a:cubicBezTo>
                  <a:pt x="9224" y="1404296"/>
                  <a:pt x="564" y="1332312"/>
                  <a:pt x="0" y="1054841"/>
                </a:cubicBezTo>
                <a:cubicBezTo>
                  <a:pt x="-564" y="777370"/>
                  <a:pt x="-299" y="688185"/>
                  <a:pt x="0" y="585308"/>
                </a:cubicBezTo>
                <a:cubicBezTo>
                  <a:pt x="299" y="482431"/>
                  <a:pt x="2906" y="123070"/>
                  <a:pt x="0" y="0"/>
                </a:cubicBezTo>
                <a:close/>
              </a:path>
              <a:path w="6430611" h="5788764" stroke="0" extrusionOk="0">
                <a:moveTo>
                  <a:pt x="0" y="0"/>
                </a:moveTo>
                <a:cubicBezTo>
                  <a:pt x="209247" y="2409"/>
                  <a:pt x="370621" y="-21452"/>
                  <a:pt x="707367" y="0"/>
                </a:cubicBezTo>
                <a:cubicBezTo>
                  <a:pt x="1044113" y="21452"/>
                  <a:pt x="1011516" y="-13473"/>
                  <a:pt x="1221816" y="0"/>
                </a:cubicBezTo>
                <a:cubicBezTo>
                  <a:pt x="1432116" y="13473"/>
                  <a:pt x="1583702" y="-31122"/>
                  <a:pt x="1864877" y="0"/>
                </a:cubicBezTo>
                <a:cubicBezTo>
                  <a:pt x="2146052" y="31122"/>
                  <a:pt x="2248320" y="-19837"/>
                  <a:pt x="2379326" y="0"/>
                </a:cubicBezTo>
                <a:cubicBezTo>
                  <a:pt x="2510332" y="19837"/>
                  <a:pt x="2671598" y="19583"/>
                  <a:pt x="2958081" y="0"/>
                </a:cubicBezTo>
                <a:cubicBezTo>
                  <a:pt x="3244565" y="-19583"/>
                  <a:pt x="3308429" y="-7153"/>
                  <a:pt x="3536836" y="0"/>
                </a:cubicBezTo>
                <a:cubicBezTo>
                  <a:pt x="3765244" y="7153"/>
                  <a:pt x="3866677" y="3763"/>
                  <a:pt x="3986979" y="0"/>
                </a:cubicBezTo>
                <a:cubicBezTo>
                  <a:pt x="4107281" y="-3763"/>
                  <a:pt x="4448343" y="7228"/>
                  <a:pt x="4565734" y="0"/>
                </a:cubicBezTo>
                <a:cubicBezTo>
                  <a:pt x="4683125" y="-7228"/>
                  <a:pt x="4876656" y="14800"/>
                  <a:pt x="5015877" y="0"/>
                </a:cubicBezTo>
                <a:cubicBezTo>
                  <a:pt x="5155098" y="-14800"/>
                  <a:pt x="5383938" y="10055"/>
                  <a:pt x="5658938" y="0"/>
                </a:cubicBezTo>
                <a:cubicBezTo>
                  <a:pt x="5933938" y="-10055"/>
                  <a:pt x="6116217" y="472"/>
                  <a:pt x="6430611" y="0"/>
                </a:cubicBezTo>
                <a:cubicBezTo>
                  <a:pt x="6422995" y="229617"/>
                  <a:pt x="6441834" y="288812"/>
                  <a:pt x="6430611" y="469533"/>
                </a:cubicBezTo>
                <a:cubicBezTo>
                  <a:pt x="6419388" y="650254"/>
                  <a:pt x="6400258" y="847196"/>
                  <a:pt x="6430611" y="1112729"/>
                </a:cubicBezTo>
                <a:cubicBezTo>
                  <a:pt x="6460964" y="1378262"/>
                  <a:pt x="6453684" y="1493562"/>
                  <a:pt x="6430611" y="1813813"/>
                </a:cubicBezTo>
                <a:cubicBezTo>
                  <a:pt x="6407538" y="2134064"/>
                  <a:pt x="6429762" y="2220361"/>
                  <a:pt x="6430611" y="2457009"/>
                </a:cubicBezTo>
                <a:cubicBezTo>
                  <a:pt x="6431460" y="2693657"/>
                  <a:pt x="6433135" y="2781249"/>
                  <a:pt x="6430611" y="2926542"/>
                </a:cubicBezTo>
                <a:cubicBezTo>
                  <a:pt x="6428087" y="3071835"/>
                  <a:pt x="6443202" y="3473987"/>
                  <a:pt x="6430611" y="3685513"/>
                </a:cubicBezTo>
                <a:cubicBezTo>
                  <a:pt x="6418020" y="3897039"/>
                  <a:pt x="6412421" y="4133170"/>
                  <a:pt x="6430611" y="4386597"/>
                </a:cubicBezTo>
                <a:cubicBezTo>
                  <a:pt x="6448801" y="4640024"/>
                  <a:pt x="6445375" y="4797306"/>
                  <a:pt x="6430611" y="4914017"/>
                </a:cubicBezTo>
                <a:cubicBezTo>
                  <a:pt x="6415847" y="5030728"/>
                  <a:pt x="6417251" y="5396191"/>
                  <a:pt x="6430611" y="5788764"/>
                </a:cubicBezTo>
                <a:cubicBezTo>
                  <a:pt x="6179482" y="5804820"/>
                  <a:pt x="6074173" y="5766784"/>
                  <a:pt x="5851856" y="5788764"/>
                </a:cubicBezTo>
                <a:cubicBezTo>
                  <a:pt x="5629540" y="5810744"/>
                  <a:pt x="5268957" y="5804816"/>
                  <a:pt x="5080183" y="5788764"/>
                </a:cubicBezTo>
                <a:cubicBezTo>
                  <a:pt x="4891409" y="5772712"/>
                  <a:pt x="4633822" y="5788196"/>
                  <a:pt x="4372815" y="5788764"/>
                </a:cubicBezTo>
                <a:cubicBezTo>
                  <a:pt x="4111808" y="5789332"/>
                  <a:pt x="4090783" y="5792809"/>
                  <a:pt x="3858367" y="5788764"/>
                </a:cubicBezTo>
                <a:cubicBezTo>
                  <a:pt x="3625951" y="5784719"/>
                  <a:pt x="3431084" y="5818088"/>
                  <a:pt x="3215306" y="5788764"/>
                </a:cubicBezTo>
                <a:cubicBezTo>
                  <a:pt x="2999528" y="5759440"/>
                  <a:pt x="2692607" y="5806907"/>
                  <a:pt x="2443632" y="5788764"/>
                </a:cubicBezTo>
                <a:cubicBezTo>
                  <a:pt x="2194657" y="5770621"/>
                  <a:pt x="1948266" y="5781742"/>
                  <a:pt x="1800571" y="5788764"/>
                </a:cubicBezTo>
                <a:cubicBezTo>
                  <a:pt x="1652876" y="5795786"/>
                  <a:pt x="1446368" y="5769055"/>
                  <a:pt x="1350428" y="5788764"/>
                </a:cubicBezTo>
                <a:cubicBezTo>
                  <a:pt x="1254488" y="5808473"/>
                  <a:pt x="1060601" y="5790788"/>
                  <a:pt x="835979" y="5788764"/>
                </a:cubicBezTo>
                <a:cubicBezTo>
                  <a:pt x="611357" y="5786740"/>
                  <a:pt x="387560" y="5801851"/>
                  <a:pt x="0" y="5788764"/>
                </a:cubicBezTo>
                <a:cubicBezTo>
                  <a:pt x="-836" y="5633120"/>
                  <a:pt x="11338" y="5386931"/>
                  <a:pt x="0" y="5087680"/>
                </a:cubicBezTo>
                <a:cubicBezTo>
                  <a:pt x="-11338" y="4788429"/>
                  <a:pt x="-690" y="4745888"/>
                  <a:pt x="0" y="4560260"/>
                </a:cubicBezTo>
                <a:cubicBezTo>
                  <a:pt x="690" y="4374632"/>
                  <a:pt x="-20018" y="4226879"/>
                  <a:pt x="0" y="4090727"/>
                </a:cubicBezTo>
                <a:cubicBezTo>
                  <a:pt x="20018" y="3954575"/>
                  <a:pt x="-9064" y="3649942"/>
                  <a:pt x="0" y="3331755"/>
                </a:cubicBezTo>
                <a:cubicBezTo>
                  <a:pt x="9064" y="3013568"/>
                  <a:pt x="7147" y="3039745"/>
                  <a:pt x="0" y="2804335"/>
                </a:cubicBezTo>
                <a:cubicBezTo>
                  <a:pt x="-7147" y="2568925"/>
                  <a:pt x="12934" y="2438806"/>
                  <a:pt x="0" y="2276914"/>
                </a:cubicBezTo>
                <a:cubicBezTo>
                  <a:pt x="-12934" y="2115022"/>
                  <a:pt x="3833" y="2012399"/>
                  <a:pt x="0" y="1807381"/>
                </a:cubicBezTo>
                <a:cubicBezTo>
                  <a:pt x="-3833" y="1602363"/>
                  <a:pt x="-7601" y="1342220"/>
                  <a:pt x="0" y="1106297"/>
                </a:cubicBezTo>
                <a:cubicBezTo>
                  <a:pt x="7601" y="870374"/>
                  <a:pt x="23965" y="522748"/>
                  <a:pt x="0" y="0"/>
                </a:cubicBezTo>
                <a:close/>
              </a:path>
            </a:pathLst>
          </a:custGeom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7165418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💼 WORK EXPERIENCES</a:t>
            </a:r>
            <a:endParaRPr kumimoji="0" lang="en-US" sz="10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Consultant in Data Engineering &amp; Architecture - </a:t>
            </a:r>
            <a:r>
              <a:rPr kumimoji="0" lang="en-US" sz="10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Ekimetrics</a:t>
            </a: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[Dec 2021 – Now]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 customer segmentation ML project for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Hong Kong property company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Databricks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constructing an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RFM clustering model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segmented millions of customers, enabling targeted marketing strategies, carrying out data analysis, and establishing a production pipeline;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Constructed a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engineering pipeline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worldwide automobile firm on </a:t>
            </a:r>
            <a:r>
              <a:rPr lang="en-GB" sz="900" i="1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converting leads-to-sales reports from 17 countries, guaranteeing data quality, devising zoning, and employing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Databricks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data intake;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serverless ingestion pipeline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 digital automation and energy management company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Lambda, conducting quality checks on tables, and creating data model for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Data Warehousing Solution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deployed a web dashboard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the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 Country Chamber of Commerce in Hong Kong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carrying out data processing and web scraping, using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Python </a:t>
            </a:r>
            <a:r>
              <a:rPr lang="en-GB" sz="900" u="sng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Plotly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Dash framework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containerised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technology for swifter website deployment;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Planned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implemented GDPR compliance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French car manufacturer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retrieved files from SFTP, sorted them into custom folders, and automated decryption, decompression, and deletion;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on-site consulting for Data Analytics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team. Developed and delivered face-to-face training on Databricks for data engineering and machine learning to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luxury brand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Researched and built Proof-of-Concept solution on LLMs using </a:t>
            </a:r>
            <a:r>
              <a:rPr lang="en-GB" sz="9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LangChain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 and Vector Databases.</a:t>
            </a:r>
          </a:p>
          <a:p>
            <a:pPr algn="just">
              <a:lnSpc>
                <a:spcPct val="150000"/>
              </a:lnSpc>
              <a:defRPr/>
            </a:pP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Engr Project Specialist I (Innovation Lab) - Hewlett Packard Enterprise</a:t>
            </a:r>
            <a:r>
              <a:rPr kumimoji="0" lang="en-US" sz="9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[Jun 2020– Dec 2021]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Provided </a:t>
            </a:r>
            <a:r>
              <a:rPr kumimoji="0" lang="en-US" sz="90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 consulting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around 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HPE Enterprise-grade Lakehouse Platform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HPE Ezmeral Portfolio (Kubernetes, MLOps, Dat</a:t>
            </a:r>
            <a:r>
              <a:rPr 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Fabric – </a:t>
            </a:r>
            <a:r>
              <a:rPr kumimoji="0" lang="en-US" sz="9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with cloud-native analytics and data warehouse solution;</a:t>
            </a: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 demo and Proof-of-Concept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Machine Learning </a:t>
            </a:r>
            <a:r>
              <a:rPr 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Data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using 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Python, ETL Pipeline (</a:t>
            </a:r>
            <a:r>
              <a:rPr lang="en-US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kumimoji="0" lang="en-US" sz="900" b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ySpark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other Open-Source Technologies (Hadoop, Hue, Hive, Kafka </a:t>
            </a:r>
            <a:r>
              <a:rPr kumimoji="0" lang="en-US" sz="9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with HPE Ezmeral;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Engineer Summer Intern - Wuxi Murata Electronics Co., Ltd	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[Jul 2019 – Aug 2019]</a:t>
            </a:r>
            <a:endParaRPr lang="en-US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RPA (Robot Process Automation) </a:t>
            </a:r>
            <a:r>
              <a:rPr lang="en-GB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that automated repetitive HR tasks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 Engineer Trainee (Gap-Year Intern) - RF Tech Ltd       	</a:t>
            </a: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[Aug 2018 – May 2019]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3038" indent="-1730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product of LoRa, NB-IoT and Product Development for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Visualization Platform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M2M communication protocols like MQTT;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Firmware programming on IoT system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Self-service Library Station;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174642" y="3715620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08" y="1378511"/>
            <a:ext cx="1016792" cy="101679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8FE94A8-F29D-5F6E-3B2A-AA93DF8995D2}"/>
              </a:ext>
            </a:extLst>
          </p:cNvPr>
          <p:cNvGrpSpPr/>
          <p:nvPr/>
        </p:nvGrpSpPr>
        <p:grpSpPr>
          <a:xfrm>
            <a:off x="456758" y="2865183"/>
            <a:ext cx="155789" cy="820730"/>
            <a:chOff x="396396" y="2561968"/>
            <a:chExt cx="155789" cy="8207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810364-F8C7-432D-9E65-9AA7BF905D59}"/>
                </a:ext>
              </a:extLst>
            </p:cNvPr>
            <p:cNvGrpSpPr/>
            <p:nvPr/>
          </p:nvGrpSpPr>
          <p:grpSpPr>
            <a:xfrm>
              <a:off x="396396" y="2561968"/>
              <a:ext cx="155789" cy="603556"/>
              <a:chOff x="299769" y="2454043"/>
              <a:chExt cx="156070" cy="60355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8089458-BC81-430D-A7AA-2AF6B65AD3FB}"/>
                  </a:ext>
                </a:extLst>
              </p:cNvPr>
              <p:cNvGrpSpPr/>
              <p:nvPr/>
            </p:nvGrpSpPr>
            <p:grpSpPr>
              <a:xfrm>
                <a:off x="303407" y="2454043"/>
                <a:ext cx="148794" cy="383838"/>
                <a:chOff x="331032" y="3095314"/>
                <a:chExt cx="148794" cy="383838"/>
              </a:xfrm>
            </p:grpSpPr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7FB7D4F7-1511-438C-BF25-0E56D61BB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754" y="3095314"/>
                  <a:ext cx="133350" cy="157852"/>
                </a:xfrm>
                <a:prstGeom prst="rect">
                  <a:avLst/>
                </a:prstGeom>
              </p:spPr>
            </p:pic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2EC5EE79-E8CB-4480-84C2-7A08E7E9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032" y="3323082"/>
                  <a:ext cx="148794" cy="15607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92BD0B-8FAD-4AD5-BB53-555EEC5C7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9769" y="2901529"/>
                <a:ext cx="156070" cy="156070"/>
              </a:xfrm>
              <a:prstGeom prst="round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5660E9-62EF-580E-9146-1CB8CE3C2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03085" y="3224846"/>
              <a:ext cx="133350" cy="157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94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431437" y="575879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7139133" y="1181795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24839"/>
              </p:ext>
            </p:extLst>
          </p:nvPr>
        </p:nvGraphicFramePr>
        <p:xfrm>
          <a:off x="526360" y="401375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ahoma" panose="020B0604030504040204" pitchFamily="34" charset="0"/>
                        </a:rPr>
                        <a:t>: +44 07803 453 314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36632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1011" y="326366"/>
            <a:ext cx="920948" cy="92094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3397" y="9636620"/>
            <a:ext cx="2843213" cy="144360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26-Jun-23</a:t>
            </a:fld>
            <a:r>
              <a:rPr lang="en-US" altLang="zh-HK" sz="1000" dirty="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8" y="9617175"/>
            <a:ext cx="2381431" cy="14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13693" y="6960805"/>
            <a:ext cx="6430611" cy="2118529"/>
          </a:xfrm>
          <a:custGeom>
            <a:avLst/>
            <a:gdLst>
              <a:gd name="connsiteX0" fmla="*/ 0 w 6430611"/>
              <a:gd name="connsiteY0" fmla="*/ 0 h 2118529"/>
              <a:gd name="connsiteX1" fmla="*/ 514449 w 6430611"/>
              <a:gd name="connsiteY1" fmla="*/ 0 h 2118529"/>
              <a:gd name="connsiteX2" fmla="*/ 1286122 w 6430611"/>
              <a:gd name="connsiteY2" fmla="*/ 0 h 2118529"/>
              <a:gd name="connsiteX3" fmla="*/ 2057796 w 6430611"/>
              <a:gd name="connsiteY3" fmla="*/ 0 h 2118529"/>
              <a:gd name="connsiteX4" fmla="*/ 2636551 w 6430611"/>
              <a:gd name="connsiteY4" fmla="*/ 0 h 2118529"/>
              <a:gd name="connsiteX5" fmla="*/ 3408224 w 6430611"/>
              <a:gd name="connsiteY5" fmla="*/ 0 h 2118529"/>
              <a:gd name="connsiteX6" fmla="*/ 4115591 w 6430611"/>
              <a:gd name="connsiteY6" fmla="*/ 0 h 2118529"/>
              <a:gd name="connsiteX7" fmla="*/ 4887264 w 6430611"/>
              <a:gd name="connsiteY7" fmla="*/ 0 h 2118529"/>
              <a:gd name="connsiteX8" fmla="*/ 5466019 w 6430611"/>
              <a:gd name="connsiteY8" fmla="*/ 0 h 2118529"/>
              <a:gd name="connsiteX9" fmla="*/ 6430611 w 6430611"/>
              <a:gd name="connsiteY9" fmla="*/ 0 h 2118529"/>
              <a:gd name="connsiteX10" fmla="*/ 6430611 w 6430611"/>
              <a:gd name="connsiteY10" fmla="*/ 550818 h 2118529"/>
              <a:gd name="connsiteX11" fmla="*/ 6430611 w 6430611"/>
              <a:gd name="connsiteY11" fmla="*/ 1016894 h 2118529"/>
              <a:gd name="connsiteX12" fmla="*/ 6430611 w 6430611"/>
              <a:gd name="connsiteY12" fmla="*/ 1482970 h 2118529"/>
              <a:gd name="connsiteX13" fmla="*/ 6430611 w 6430611"/>
              <a:gd name="connsiteY13" fmla="*/ 2118529 h 2118529"/>
              <a:gd name="connsiteX14" fmla="*/ 5980468 w 6430611"/>
              <a:gd name="connsiteY14" fmla="*/ 2118529 h 2118529"/>
              <a:gd name="connsiteX15" fmla="*/ 5208795 w 6430611"/>
              <a:gd name="connsiteY15" fmla="*/ 2118529 h 2118529"/>
              <a:gd name="connsiteX16" fmla="*/ 4437122 w 6430611"/>
              <a:gd name="connsiteY16" fmla="*/ 2118529 h 2118529"/>
              <a:gd name="connsiteX17" fmla="*/ 3794060 w 6430611"/>
              <a:gd name="connsiteY17" fmla="*/ 2118529 h 2118529"/>
              <a:gd name="connsiteX18" fmla="*/ 3086693 w 6430611"/>
              <a:gd name="connsiteY18" fmla="*/ 2118529 h 2118529"/>
              <a:gd name="connsiteX19" fmla="*/ 2572244 w 6430611"/>
              <a:gd name="connsiteY19" fmla="*/ 2118529 h 2118529"/>
              <a:gd name="connsiteX20" fmla="*/ 2057796 w 6430611"/>
              <a:gd name="connsiteY20" fmla="*/ 2118529 h 2118529"/>
              <a:gd name="connsiteX21" fmla="*/ 1350428 w 6430611"/>
              <a:gd name="connsiteY21" fmla="*/ 2118529 h 2118529"/>
              <a:gd name="connsiteX22" fmla="*/ 578755 w 6430611"/>
              <a:gd name="connsiteY22" fmla="*/ 2118529 h 2118529"/>
              <a:gd name="connsiteX23" fmla="*/ 0 w 6430611"/>
              <a:gd name="connsiteY23" fmla="*/ 2118529 h 2118529"/>
              <a:gd name="connsiteX24" fmla="*/ 0 w 6430611"/>
              <a:gd name="connsiteY24" fmla="*/ 1567711 h 2118529"/>
              <a:gd name="connsiteX25" fmla="*/ 0 w 6430611"/>
              <a:gd name="connsiteY25" fmla="*/ 1059265 h 2118529"/>
              <a:gd name="connsiteX26" fmla="*/ 0 w 6430611"/>
              <a:gd name="connsiteY26" fmla="*/ 550818 h 2118529"/>
              <a:gd name="connsiteX27" fmla="*/ 0 w 6430611"/>
              <a:gd name="connsiteY27" fmla="*/ 0 h 211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430611" h="2118529" extrusionOk="0">
                <a:moveTo>
                  <a:pt x="0" y="0"/>
                </a:moveTo>
                <a:cubicBezTo>
                  <a:pt x="245285" y="18388"/>
                  <a:pt x="369503" y="10299"/>
                  <a:pt x="514449" y="0"/>
                </a:cubicBezTo>
                <a:cubicBezTo>
                  <a:pt x="659395" y="-10299"/>
                  <a:pt x="1109641" y="33664"/>
                  <a:pt x="1286122" y="0"/>
                </a:cubicBezTo>
                <a:cubicBezTo>
                  <a:pt x="1462603" y="-33664"/>
                  <a:pt x="1757634" y="23043"/>
                  <a:pt x="2057796" y="0"/>
                </a:cubicBezTo>
                <a:cubicBezTo>
                  <a:pt x="2357958" y="-23043"/>
                  <a:pt x="2514655" y="19764"/>
                  <a:pt x="2636551" y="0"/>
                </a:cubicBezTo>
                <a:cubicBezTo>
                  <a:pt x="2758447" y="-19764"/>
                  <a:pt x="3150764" y="-4464"/>
                  <a:pt x="3408224" y="0"/>
                </a:cubicBezTo>
                <a:cubicBezTo>
                  <a:pt x="3665684" y="4464"/>
                  <a:pt x="3814009" y="260"/>
                  <a:pt x="4115591" y="0"/>
                </a:cubicBezTo>
                <a:cubicBezTo>
                  <a:pt x="4417173" y="-260"/>
                  <a:pt x="4597064" y="-26344"/>
                  <a:pt x="4887264" y="0"/>
                </a:cubicBezTo>
                <a:cubicBezTo>
                  <a:pt x="5177464" y="26344"/>
                  <a:pt x="5297087" y="9245"/>
                  <a:pt x="5466019" y="0"/>
                </a:cubicBezTo>
                <a:cubicBezTo>
                  <a:pt x="5634951" y="-9245"/>
                  <a:pt x="6204626" y="46292"/>
                  <a:pt x="6430611" y="0"/>
                </a:cubicBezTo>
                <a:cubicBezTo>
                  <a:pt x="6412928" y="245113"/>
                  <a:pt x="6422653" y="400621"/>
                  <a:pt x="6430611" y="550818"/>
                </a:cubicBezTo>
                <a:cubicBezTo>
                  <a:pt x="6438569" y="701015"/>
                  <a:pt x="6439672" y="896377"/>
                  <a:pt x="6430611" y="1016894"/>
                </a:cubicBezTo>
                <a:cubicBezTo>
                  <a:pt x="6421550" y="1137411"/>
                  <a:pt x="6424439" y="1377003"/>
                  <a:pt x="6430611" y="1482970"/>
                </a:cubicBezTo>
                <a:cubicBezTo>
                  <a:pt x="6436783" y="1588937"/>
                  <a:pt x="6410754" y="1869665"/>
                  <a:pt x="6430611" y="2118529"/>
                </a:cubicBezTo>
                <a:cubicBezTo>
                  <a:pt x="6306348" y="2096880"/>
                  <a:pt x="6161756" y="2105455"/>
                  <a:pt x="5980468" y="2118529"/>
                </a:cubicBezTo>
                <a:cubicBezTo>
                  <a:pt x="5799180" y="2131603"/>
                  <a:pt x="5537561" y="2089195"/>
                  <a:pt x="5208795" y="2118529"/>
                </a:cubicBezTo>
                <a:cubicBezTo>
                  <a:pt x="4880029" y="2147863"/>
                  <a:pt x="4728614" y="2095852"/>
                  <a:pt x="4437122" y="2118529"/>
                </a:cubicBezTo>
                <a:cubicBezTo>
                  <a:pt x="4145630" y="2141206"/>
                  <a:pt x="4066236" y="2116053"/>
                  <a:pt x="3794060" y="2118529"/>
                </a:cubicBezTo>
                <a:cubicBezTo>
                  <a:pt x="3521884" y="2121005"/>
                  <a:pt x="3422388" y="2095179"/>
                  <a:pt x="3086693" y="2118529"/>
                </a:cubicBezTo>
                <a:cubicBezTo>
                  <a:pt x="2750998" y="2141879"/>
                  <a:pt x="2680409" y="2096253"/>
                  <a:pt x="2572244" y="2118529"/>
                </a:cubicBezTo>
                <a:cubicBezTo>
                  <a:pt x="2464079" y="2140805"/>
                  <a:pt x="2242603" y="2116823"/>
                  <a:pt x="2057796" y="2118529"/>
                </a:cubicBezTo>
                <a:cubicBezTo>
                  <a:pt x="1872989" y="2120235"/>
                  <a:pt x="1599487" y="2103076"/>
                  <a:pt x="1350428" y="2118529"/>
                </a:cubicBezTo>
                <a:cubicBezTo>
                  <a:pt x="1101369" y="2133982"/>
                  <a:pt x="877510" y="2135449"/>
                  <a:pt x="578755" y="2118529"/>
                </a:cubicBezTo>
                <a:cubicBezTo>
                  <a:pt x="280000" y="2101609"/>
                  <a:pt x="207397" y="2118420"/>
                  <a:pt x="0" y="2118529"/>
                </a:cubicBezTo>
                <a:cubicBezTo>
                  <a:pt x="12295" y="1940410"/>
                  <a:pt x="2594" y="1762924"/>
                  <a:pt x="0" y="1567711"/>
                </a:cubicBezTo>
                <a:cubicBezTo>
                  <a:pt x="-2594" y="1372498"/>
                  <a:pt x="3097" y="1207562"/>
                  <a:pt x="0" y="1059265"/>
                </a:cubicBezTo>
                <a:cubicBezTo>
                  <a:pt x="-3097" y="910968"/>
                  <a:pt x="11289" y="799720"/>
                  <a:pt x="0" y="550818"/>
                </a:cubicBezTo>
                <a:cubicBezTo>
                  <a:pt x="-11289" y="301916"/>
                  <a:pt x="11623" y="251069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US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					[2020 – 2022]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Analytics,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Analysis, Distributed Computing,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Computing, Natural Language Processing,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BEng(Hons) in Electronic and Information Engineering</a:t>
            </a:r>
          </a:p>
          <a:p>
            <a: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Polytechnic University	 						[2015 – 2020]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IoT, Circuit Analysis and </a:t>
            </a:r>
            <a:r>
              <a:rPr kumimoji="0" lang="en-US" altLang="zh-H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Design,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Programming, </a:t>
            </a:r>
            <a:r>
              <a:rPr kumimoji="0" lang="en-US" altLang="zh-H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  <a:p>
            <a:pPr>
              <a:lnSpc>
                <a:spcPct val="150000"/>
              </a:lnSpc>
            </a:pPr>
            <a:endParaRPr lang="en-US" sz="9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B2EB2A-D0D3-08A9-571F-CD4DA5162AE5}"/>
              </a:ext>
            </a:extLst>
          </p:cNvPr>
          <p:cNvSpPr/>
          <p:nvPr/>
        </p:nvSpPr>
        <p:spPr>
          <a:xfrm>
            <a:off x="213694" y="1219976"/>
            <a:ext cx="6430611" cy="5788764"/>
          </a:xfrm>
          <a:custGeom>
            <a:avLst/>
            <a:gdLst>
              <a:gd name="connsiteX0" fmla="*/ 0 w 6430611"/>
              <a:gd name="connsiteY0" fmla="*/ 0 h 5788764"/>
              <a:gd name="connsiteX1" fmla="*/ 771673 w 6430611"/>
              <a:gd name="connsiteY1" fmla="*/ 0 h 5788764"/>
              <a:gd name="connsiteX2" fmla="*/ 1221816 w 6430611"/>
              <a:gd name="connsiteY2" fmla="*/ 0 h 5788764"/>
              <a:gd name="connsiteX3" fmla="*/ 1800571 w 6430611"/>
              <a:gd name="connsiteY3" fmla="*/ 0 h 5788764"/>
              <a:gd name="connsiteX4" fmla="*/ 2572244 w 6430611"/>
              <a:gd name="connsiteY4" fmla="*/ 0 h 5788764"/>
              <a:gd name="connsiteX5" fmla="*/ 3022387 w 6430611"/>
              <a:gd name="connsiteY5" fmla="*/ 0 h 5788764"/>
              <a:gd name="connsiteX6" fmla="*/ 3472530 w 6430611"/>
              <a:gd name="connsiteY6" fmla="*/ 0 h 5788764"/>
              <a:gd name="connsiteX7" fmla="*/ 3922673 w 6430611"/>
              <a:gd name="connsiteY7" fmla="*/ 0 h 5788764"/>
              <a:gd name="connsiteX8" fmla="*/ 4437122 w 6430611"/>
              <a:gd name="connsiteY8" fmla="*/ 0 h 5788764"/>
              <a:gd name="connsiteX9" fmla="*/ 5144489 w 6430611"/>
              <a:gd name="connsiteY9" fmla="*/ 0 h 5788764"/>
              <a:gd name="connsiteX10" fmla="*/ 5723244 w 6430611"/>
              <a:gd name="connsiteY10" fmla="*/ 0 h 5788764"/>
              <a:gd name="connsiteX11" fmla="*/ 6430611 w 6430611"/>
              <a:gd name="connsiteY11" fmla="*/ 0 h 5788764"/>
              <a:gd name="connsiteX12" fmla="*/ 6430611 w 6430611"/>
              <a:gd name="connsiteY12" fmla="*/ 585308 h 5788764"/>
              <a:gd name="connsiteX13" fmla="*/ 6430611 w 6430611"/>
              <a:gd name="connsiteY13" fmla="*/ 1112729 h 5788764"/>
              <a:gd name="connsiteX14" fmla="*/ 6430611 w 6430611"/>
              <a:gd name="connsiteY14" fmla="*/ 1871700 h 5788764"/>
              <a:gd name="connsiteX15" fmla="*/ 6430611 w 6430611"/>
              <a:gd name="connsiteY15" fmla="*/ 2572784 h 5788764"/>
              <a:gd name="connsiteX16" fmla="*/ 6430611 w 6430611"/>
              <a:gd name="connsiteY16" fmla="*/ 3331755 h 5788764"/>
              <a:gd name="connsiteX17" fmla="*/ 6430611 w 6430611"/>
              <a:gd name="connsiteY17" fmla="*/ 4090727 h 5788764"/>
              <a:gd name="connsiteX18" fmla="*/ 6430611 w 6430611"/>
              <a:gd name="connsiteY18" fmla="*/ 4733923 h 5788764"/>
              <a:gd name="connsiteX19" fmla="*/ 6430611 w 6430611"/>
              <a:gd name="connsiteY19" fmla="*/ 5203456 h 5788764"/>
              <a:gd name="connsiteX20" fmla="*/ 6430611 w 6430611"/>
              <a:gd name="connsiteY20" fmla="*/ 5788764 h 5788764"/>
              <a:gd name="connsiteX21" fmla="*/ 5723244 w 6430611"/>
              <a:gd name="connsiteY21" fmla="*/ 5788764 h 5788764"/>
              <a:gd name="connsiteX22" fmla="*/ 5144489 w 6430611"/>
              <a:gd name="connsiteY22" fmla="*/ 5788764 h 5788764"/>
              <a:gd name="connsiteX23" fmla="*/ 4372815 w 6430611"/>
              <a:gd name="connsiteY23" fmla="*/ 5788764 h 5788764"/>
              <a:gd name="connsiteX24" fmla="*/ 3601142 w 6430611"/>
              <a:gd name="connsiteY24" fmla="*/ 5788764 h 5788764"/>
              <a:gd name="connsiteX25" fmla="*/ 2958081 w 6430611"/>
              <a:gd name="connsiteY25" fmla="*/ 5788764 h 5788764"/>
              <a:gd name="connsiteX26" fmla="*/ 2443632 w 6430611"/>
              <a:gd name="connsiteY26" fmla="*/ 5788764 h 5788764"/>
              <a:gd name="connsiteX27" fmla="*/ 1929183 w 6430611"/>
              <a:gd name="connsiteY27" fmla="*/ 5788764 h 5788764"/>
              <a:gd name="connsiteX28" fmla="*/ 1286122 w 6430611"/>
              <a:gd name="connsiteY28" fmla="*/ 5788764 h 5788764"/>
              <a:gd name="connsiteX29" fmla="*/ 643061 w 6430611"/>
              <a:gd name="connsiteY29" fmla="*/ 5788764 h 5788764"/>
              <a:gd name="connsiteX30" fmla="*/ 0 w 6430611"/>
              <a:gd name="connsiteY30" fmla="*/ 5788764 h 5788764"/>
              <a:gd name="connsiteX31" fmla="*/ 0 w 6430611"/>
              <a:gd name="connsiteY31" fmla="*/ 5029793 h 5788764"/>
              <a:gd name="connsiteX32" fmla="*/ 0 w 6430611"/>
              <a:gd name="connsiteY32" fmla="*/ 4270821 h 5788764"/>
              <a:gd name="connsiteX33" fmla="*/ 0 w 6430611"/>
              <a:gd name="connsiteY33" fmla="*/ 3685513 h 5788764"/>
              <a:gd name="connsiteX34" fmla="*/ 0 w 6430611"/>
              <a:gd name="connsiteY34" fmla="*/ 3100205 h 5788764"/>
              <a:gd name="connsiteX35" fmla="*/ 0 w 6430611"/>
              <a:gd name="connsiteY35" fmla="*/ 2514896 h 5788764"/>
              <a:gd name="connsiteX36" fmla="*/ 0 w 6430611"/>
              <a:gd name="connsiteY36" fmla="*/ 1755925 h 5788764"/>
              <a:gd name="connsiteX37" fmla="*/ 0 w 6430611"/>
              <a:gd name="connsiteY37" fmla="*/ 1054841 h 5788764"/>
              <a:gd name="connsiteX38" fmla="*/ 0 w 6430611"/>
              <a:gd name="connsiteY38" fmla="*/ 585308 h 5788764"/>
              <a:gd name="connsiteX39" fmla="*/ 0 w 6430611"/>
              <a:gd name="connsiteY39" fmla="*/ 0 h 578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30611" h="5788764" fill="none" extrusionOk="0">
                <a:moveTo>
                  <a:pt x="0" y="0"/>
                </a:moveTo>
                <a:cubicBezTo>
                  <a:pt x="212724" y="13856"/>
                  <a:pt x="562606" y="1742"/>
                  <a:pt x="771673" y="0"/>
                </a:cubicBezTo>
                <a:cubicBezTo>
                  <a:pt x="980740" y="-1742"/>
                  <a:pt x="1026982" y="19613"/>
                  <a:pt x="1221816" y="0"/>
                </a:cubicBezTo>
                <a:cubicBezTo>
                  <a:pt x="1416650" y="-19613"/>
                  <a:pt x="1582209" y="7186"/>
                  <a:pt x="1800571" y="0"/>
                </a:cubicBezTo>
                <a:cubicBezTo>
                  <a:pt x="2018933" y="-7186"/>
                  <a:pt x="2417887" y="-31780"/>
                  <a:pt x="2572244" y="0"/>
                </a:cubicBezTo>
                <a:cubicBezTo>
                  <a:pt x="2726601" y="31780"/>
                  <a:pt x="2812349" y="-15354"/>
                  <a:pt x="3022387" y="0"/>
                </a:cubicBezTo>
                <a:cubicBezTo>
                  <a:pt x="3232425" y="15354"/>
                  <a:pt x="3325809" y="-14275"/>
                  <a:pt x="3472530" y="0"/>
                </a:cubicBezTo>
                <a:cubicBezTo>
                  <a:pt x="3619251" y="14275"/>
                  <a:pt x="3804600" y="-17047"/>
                  <a:pt x="3922673" y="0"/>
                </a:cubicBezTo>
                <a:cubicBezTo>
                  <a:pt x="4040746" y="17047"/>
                  <a:pt x="4207082" y="5977"/>
                  <a:pt x="4437122" y="0"/>
                </a:cubicBezTo>
                <a:cubicBezTo>
                  <a:pt x="4667162" y="-5977"/>
                  <a:pt x="4940544" y="30382"/>
                  <a:pt x="5144489" y="0"/>
                </a:cubicBezTo>
                <a:cubicBezTo>
                  <a:pt x="5348434" y="-30382"/>
                  <a:pt x="5590375" y="2262"/>
                  <a:pt x="5723244" y="0"/>
                </a:cubicBezTo>
                <a:cubicBezTo>
                  <a:pt x="5856113" y="-2262"/>
                  <a:pt x="6085142" y="4441"/>
                  <a:pt x="6430611" y="0"/>
                </a:cubicBezTo>
                <a:cubicBezTo>
                  <a:pt x="6409081" y="274014"/>
                  <a:pt x="6413559" y="429869"/>
                  <a:pt x="6430611" y="585308"/>
                </a:cubicBezTo>
                <a:cubicBezTo>
                  <a:pt x="6447663" y="740747"/>
                  <a:pt x="6453912" y="907312"/>
                  <a:pt x="6430611" y="1112729"/>
                </a:cubicBezTo>
                <a:cubicBezTo>
                  <a:pt x="6407310" y="1318146"/>
                  <a:pt x="6437761" y="1621389"/>
                  <a:pt x="6430611" y="1871700"/>
                </a:cubicBezTo>
                <a:cubicBezTo>
                  <a:pt x="6423461" y="2122011"/>
                  <a:pt x="6401737" y="2337979"/>
                  <a:pt x="6430611" y="2572784"/>
                </a:cubicBezTo>
                <a:cubicBezTo>
                  <a:pt x="6459485" y="2807589"/>
                  <a:pt x="6456119" y="3008835"/>
                  <a:pt x="6430611" y="3331755"/>
                </a:cubicBezTo>
                <a:cubicBezTo>
                  <a:pt x="6405103" y="3654675"/>
                  <a:pt x="6461755" y="3845080"/>
                  <a:pt x="6430611" y="4090727"/>
                </a:cubicBezTo>
                <a:cubicBezTo>
                  <a:pt x="6399467" y="4336374"/>
                  <a:pt x="6442150" y="4557784"/>
                  <a:pt x="6430611" y="4733923"/>
                </a:cubicBezTo>
                <a:cubicBezTo>
                  <a:pt x="6419072" y="4910062"/>
                  <a:pt x="6447897" y="5041676"/>
                  <a:pt x="6430611" y="5203456"/>
                </a:cubicBezTo>
                <a:cubicBezTo>
                  <a:pt x="6413325" y="5365236"/>
                  <a:pt x="6430364" y="5577729"/>
                  <a:pt x="6430611" y="5788764"/>
                </a:cubicBezTo>
                <a:cubicBezTo>
                  <a:pt x="6204853" y="5819340"/>
                  <a:pt x="6049319" y="5801090"/>
                  <a:pt x="5723244" y="5788764"/>
                </a:cubicBezTo>
                <a:cubicBezTo>
                  <a:pt x="5397169" y="5776438"/>
                  <a:pt x="5304634" y="5788889"/>
                  <a:pt x="5144489" y="5788764"/>
                </a:cubicBezTo>
                <a:cubicBezTo>
                  <a:pt x="4984344" y="5788639"/>
                  <a:pt x="4557002" y="5804579"/>
                  <a:pt x="4372815" y="5788764"/>
                </a:cubicBezTo>
                <a:cubicBezTo>
                  <a:pt x="4188628" y="5772949"/>
                  <a:pt x="3886566" y="5800325"/>
                  <a:pt x="3601142" y="5788764"/>
                </a:cubicBezTo>
                <a:cubicBezTo>
                  <a:pt x="3315718" y="5777203"/>
                  <a:pt x="3109223" y="5780967"/>
                  <a:pt x="2958081" y="5788764"/>
                </a:cubicBezTo>
                <a:cubicBezTo>
                  <a:pt x="2806939" y="5796561"/>
                  <a:pt x="2684313" y="5805453"/>
                  <a:pt x="2443632" y="5788764"/>
                </a:cubicBezTo>
                <a:cubicBezTo>
                  <a:pt x="2202951" y="5772075"/>
                  <a:pt x="2039028" y="5793866"/>
                  <a:pt x="1929183" y="5788764"/>
                </a:cubicBezTo>
                <a:cubicBezTo>
                  <a:pt x="1819338" y="5783662"/>
                  <a:pt x="1450909" y="5806986"/>
                  <a:pt x="1286122" y="5788764"/>
                </a:cubicBezTo>
                <a:cubicBezTo>
                  <a:pt x="1121335" y="5770542"/>
                  <a:pt x="934382" y="5776760"/>
                  <a:pt x="643061" y="5788764"/>
                </a:cubicBezTo>
                <a:cubicBezTo>
                  <a:pt x="351740" y="5800768"/>
                  <a:pt x="282317" y="5759331"/>
                  <a:pt x="0" y="5788764"/>
                </a:cubicBezTo>
                <a:cubicBezTo>
                  <a:pt x="9653" y="5620533"/>
                  <a:pt x="-1266" y="5325505"/>
                  <a:pt x="0" y="5029793"/>
                </a:cubicBezTo>
                <a:cubicBezTo>
                  <a:pt x="1266" y="4734081"/>
                  <a:pt x="33420" y="4475810"/>
                  <a:pt x="0" y="4270821"/>
                </a:cubicBezTo>
                <a:cubicBezTo>
                  <a:pt x="-33420" y="4065832"/>
                  <a:pt x="-15616" y="3827813"/>
                  <a:pt x="0" y="3685513"/>
                </a:cubicBezTo>
                <a:cubicBezTo>
                  <a:pt x="15616" y="3543213"/>
                  <a:pt x="8424" y="3313378"/>
                  <a:pt x="0" y="3100205"/>
                </a:cubicBezTo>
                <a:cubicBezTo>
                  <a:pt x="-8424" y="2887032"/>
                  <a:pt x="-18167" y="2638246"/>
                  <a:pt x="0" y="2514896"/>
                </a:cubicBezTo>
                <a:cubicBezTo>
                  <a:pt x="18167" y="2391546"/>
                  <a:pt x="-9224" y="2107554"/>
                  <a:pt x="0" y="1755925"/>
                </a:cubicBezTo>
                <a:cubicBezTo>
                  <a:pt x="9224" y="1404296"/>
                  <a:pt x="564" y="1332312"/>
                  <a:pt x="0" y="1054841"/>
                </a:cubicBezTo>
                <a:cubicBezTo>
                  <a:pt x="-564" y="777370"/>
                  <a:pt x="-299" y="688185"/>
                  <a:pt x="0" y="585308"/>
                </a:cubicBezTo>
                <a:cubicBezTo>
                  <a:pt x="299" y="482431"/>
                  <a:pt x="2906" y="123070"/>
                  <a:pt x="0" y="0"/>
                </a:cubicBezTo>
                <a:close/>
              </a:path>
              <a:path w="6430611" h="5788764" stroke="0" extrusionOk="0">
                <a:moveTo>
                  <a:pt x="0" y="0"/>
                </a:moveTo>
                <a:cubicBezTo>
                  <a:pt x="209247" y="2409"/>
                  <a:pt x="370621" y="-21452"/>
                  <a:pt x="707367" y="0"/>
                </a:cubicBezTo>
                <a:cubicBezTo>
                  <a:pt x="1044113" y="21452"/>
                  <a:pt x="1011516" y="-13473"/>
                  <a:pt x="1221816" y="0"/>
                </a:cubicBezTo>
                <a:cubicBezTo>
                  <a:pt x="1432116" y="13473"/>
                  <a:pt x="1583702" y="-31122"/>
                  <a:pt x="1864877" y="0"/>
                </a:cubicBezTo>
                <a:cubicBezTo>
                  <a:pt x="2146052" y="31122"/>
                  <a:pt x="2248320" y="-19837"/>
                  <a:pt x="2379326" y="0"/>
                </a:cubicBezTo>
                <a:cubicBezTo>
                  <a:pt x="2510332" y="19837"/>
                  <a:pt x="2671598" y="19583"/>
                  <a:pt x="2958081" y="0"/>
                </a:cubicBezTo>
                <a:cubicBezTo>
                  <a:pt x="3244565" y="-19583"/>
                  <a:pt x="3308429" y="-7153"/>
                  <a:pt x="3536836" y="0"/>
                </a:cubicBezTo>
                <a:cubicBezTo>
                  <a:pt x="3765244" y="7153"/>
                  <a:pt x="3866677" y="3763"/>
                  <a:pt x="3986979" y="0"/>
                </a:cubicBezTo>
                <a:cubicBezTo>
                  <a:pt x="4107281" y="-3763"/>
                  <a:pt x="4448343" y="7228"/>
                  <a:pt x="4565734" y="0"/>
                </a:cubicBezTo>
                <a:cubicBezTo>
                  <a:pt x="4683125" y="-7228"/>
                  <a:pt x="4876656" y="14800"/>
                  <a:pt x="5015877" y="0"/>
                </a:cubicBezTo>
                <a:cubicBezTo>
                  <a:pt x="5155098" y="-14800"/>
                  <a:pt x="5383938" y="10055"/>
                  <a:pt x="5658938" y="0"/>
                </a:cubicBezTo>
                <a:cubicBezTo>
                  <a:pt x="5933938" y="-10055"/>
                  <a:pt x="6116217" y="472"/>
                  <a:pt x="6430611" y="0"/>
                </a:cubicBezTo>
                <a:cubicBezTo>
                  <a:pt x="6422995" y="229617"/>
                  <a:pt x="6441834" y="288812"/>
                  <a:pt x="6430611" y="469533"/>
                </a:cubicBezTo>
                <a:cubicBezTo>
                  <a:pt x="6419388" y="650254"/>
                  <a:pt x="6400258" y="847196"/>
                  <a:pt x="6430611" y="1112729"/>
                </a:cubicBezTo>
                <a:cubicBezTo>
                  <a:pt x="6460964" y="1378262"/>
                  <a:pt x="6453684" y="1493562"/>
                  <a:pt x="6430611" y="1813813"/>
                </a:cubicBezTo>
                <a:cubicBezTo>
                  <a:pt x="6407538" y="2134064"/>
                  <a:pt x="6429762" y="2220361"/>
                  <a:pt x="6430611" y="2457009"/>
                </a:cubicBezTo>
                <a:cubicBezTo>
                  <a:pt x="6431460" y="2693657"/>
                  <a:pt x="6433135" y="2781249"/>
                  <a:pt x="6430611" y="2926542"/>
                </a:cubicBezTo>
                <a:cubicBezTo>
                  <a:pt x="6428087" y="3071835"/>
                  <a:pt x="6443202" y="3473987"/>
                  <a:pt x="6430611" y="3685513"/>
                </a:cubicBezTo>
                <a:cubicBezTo>
                  <a:pt x="6418020" y="3897039"/>
                  <a:pt x="6412421" y="4133170"/>
                  <a:pt x="6430611" y="4386597"/>
                </a:cubicBezTo>
                <a:cubicBezTo>
                  <a:pt x="6448801" y="4640024"/>
                  <a:pt x="6445375" y="4797306"/>
                  <a:pt x="6430611" y="4914017"/>
                </a:cubicBezTo>
                <a:cubicBezTo>
                  <a:pt x="6415847" y="5030728"/>
                  <a:pt x="6417251" y="5396191"/>
                  <a:pt x="6430611" y="5788764"/>
                </a:cubicBezTo>
                <a:cubicBezTo>
                  <a:pt x="6179482" y="5804820"/>
                  <a:pt x="6074173" y="5766784"/>
                  <a:pt x="5851856" y="5788764"/>
                </a:cubicBezTo>
                <a:cubicBezTo>
                  <a:pt x="5629540" y="5810744"/>
                  <a:pt x="5268957" y="5804816"/>
                  <a:pt x="5080183" y="5788764"/>
                </a:cubicBezTo>
                <a:cubicBezTo>
                  <a:pt x="4891409" y="5772712"/>
                  <a:pt x="4633822" y="5788196"/>
                  <a:pt x="4372815" y="5788764"/>
                </a:cubicBezTo>
                <a:cubicBezTo>
                  <a:pt x="4111808" y="5789332"/>
                  <a:pt x="4090783" y="5792809"/>
                  <a:pt x="3858367" y="5788764"/>
                </a:cubicBezTo>
                <a:cubicBezTo>
                  <a:pt x="3625951" y="5784719"/>
                  <a:pt x="3431084" y="5818088"/>
                  <a:pt x="3215306" y="5788764"/>
                </a:cubicBezTo>
                <a:cubicBezTo>
                  <a:pt x="2999528" y="5759440"/>
                  <a:pt x="2692607" y="5806907"/>
                  <a:pt x="2443632" y="5788764"/>
                </a:cubicBezTo>
                <a:cubicBezTo>
                  <a:pt x="2194657" y="5770621"/>
                  <a:pt x="1948266" y="5781742"/>
                  <a:pt x="1800571" y="5788764"/>
                </a:cubicBezTo>
                <a:cubicBezTo>
                  <a:pt x="1652876" y="5795786"/>
                  <a:pt x="1446368" y="5769055"/>
                  <a:pt x="1350428" y="5788764"/>
                </a:cubicBezTo>
                <a:cubicBezTo>
                  <a:pt x="1254488" y="5808473"/>
                  <a:pt x="1060601" y="5790788"/>
                  <a:pt x="835979" y="5788764"/>
                </a:cubicBezTo>
                <a:cubicBezTo>
                  <a:pt x="611357" y="5786740"/>
                  <a:pt x="387560" y="5801851"/>
                  <a:pt x="0" y="5788764"/>
                </a:cubicBezTo>
                <a:cubicBezTo>
                  <a:pt x="-836" y="5633120"/>
                  <a:pt x="11338" y="5386931"/>
                  <a:pt x="0" y="5087680"/>
                </a:cubicBezTo>
                <a:cubicBezTo>
                  <a:pt x="-11338" y="4788429"/>
                  <a:pt x="-690" y="4745888"/>
                  <a:pt x="0" y="4560260"/>
                </a:cubicBezTo>
                <a:cubicBezTo>
                  <a:pt x="690" y="4374632"/>
                  <a:pt x="-20018" y="4226879"/>
                  <a:pt x="0" y="4090727"/>
                </a:cubicBezTo>
                <a:cubicBezTo>
                  <a:pt x="20018" y="3954575"/>
                  <a:pt x="-9064" y="3649942"/>
                  <a:pt x="0" y="3331755"/>
                </a:cubicBezTo>
                <a:cubicBezTo>
                  <a:pt x="9064" y="3013568"/>
                  <a:pt x="7147" y="3039745"/>
                  <a:pt x="0" y="2804335"/>
                </a:cubicBezTo>
                <a:cubicBezTo>
                  <a:pt x="-7147" y="2568925"/>
                  <a:pt x="12934" y="2438806"/>
                  <a:pt x="0" y="2276914"/>
                </a:cubicBezTo>
                <a:cubicBezTo>
                  <a:pt x="-12934" y="2115022"/>
                  <a:pt x="3833" y="2012399"/>
                  <a:pt x="0" y="1807381"/>
                </a:cubicBezTo>
                <a:cubicBezTo>
                  <a:pt x="-3833" y="1602363"/>
                  <a:pt x="-7601" y="1342220"/>
                  <a:pt x="0" y="1106297"/>
                </a:cubicBezTo>
                <a:cubicBezTo>
                  <a:pt x="7601" y="870374"/>
                  <a:pt x="23965" y="522748"/>
                  <a:pt x="0" y="0"/>
                </a:cubicBezTo>
                <a:close/>
              </a:path>
            </a:pathLst>
          </a:custGeom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7165418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💼 WORK EXPERIENCES</a:t>
            </a:r>
            <a:endParaRPr kumimoji="0" lang="en-US" sz="10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Consultant in Data Engineering &amp; Architecture - </a:t>
            </a:r>
            <a:r>
              <a:rPr kumimoji="0" lang="en-US" sz="10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Ekimetrics</a:t>
            </a: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[Dec 2021 – Now]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 customer segmentation ML project for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Hong Kong property company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Databricks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constructing an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RFM clustering model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segmented millions of customers, enabling targeted marketing strategies, carrying out data analysis, and establishing a production pipeline;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Constructed a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engineering pipeline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worldwide automobile firm on </a:t>
            </a:r>
            <a:r>
              <a:rPr lang="en-GB" sz="900" i="1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converting leads-to-sales reports from 17 countries, guaranteeing data quality, devising zoning, and employing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Databricks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data intake;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serverless ingestion pipeline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 digital automation and energy management company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Lambda, conducting quality checks on tables, and creating data model for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Data Warehousing Solution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deployed a web dashboard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the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 Country Chamber of Commerce in Hong Kong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carrying out data processing and web scraping, using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Python </a:t>
            </a:r>
            <a:r>
              <a:rPr lang="en-GB" sz="900" u="sng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Plotly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Dash framework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containerised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technology for swifter website deployment;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Planned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implemented GDPR compliance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French car manufacturer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retrieved files from SFTP, sorted them into custom folders, and automated decryption, decompression, and deletion;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on-site consulting for Data Analytics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team. Developed and delivered face-to-face training on Databricks for data engineering and machine learning to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luxury brand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Researched and built Proof-of-Concept solution on LLMs using </a:t>
            </a:r>
            <a:r>
              <a:rPr lang="en-GB" sz="9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LangChain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 and Vector Databases.</a:t>
            </a:r>
          </a:p>
          <a:p>
            <a:pPr algn="just">
              <a:lnSpc>
                <a:spcPct val="150000"/>
              </a:lnSpc>
              <a:defRPr/>
            </a:pP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Engr Project Specialist I (Innovation Lab) - Hewlett Packard Enterprise</a:t>
            </a:r>
            <a:r>
              <a:rPr kumimoji="0" lang="en-US" sz="9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9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 2020 –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2021]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Provided </a:t>
            </a:r>
            <a:r>
              <a:rPr kumimoji="0" lang="en-US" sz="90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 consulting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around 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HPE Enterprise-grade Lakehouse Platform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HPE Ezmeral Portfolio (Kubernetes, MLOps, Dat</a:t>
            </a:r>
            <a:r>
              <a:rPr 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Fabric – </a:t>
            </a:r>
            <a:r>
              <a:rPr kumimoji="0" lang="en-US" sz="9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with cloud-native analytics and data warehouse solution;</a:t>
            </a: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 demo and Proof-of-Concept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Machine Learning </a:t>
            </a:r>
            <a:r>
              <a:rPr 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Data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using 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Python, ETL Pipeline (</a:t>
            </a:r>
            <a:r>
              <a:rPr lang="en-US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kumimoji="0" lang="en-US" sz="900" b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ySpark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other Open-Source Technologies (Hadoop, Hue, Hive, Kafka </a:t>
            </a:r>
            <a:r>
              <a:rPr kumimoji="0" lang="en-US" sz="9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with HPE Ezmeral;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Engineer Summer Intern - Wuxi Murata Electronics Co., Ltd	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[Jul 2019 – Aug 2019]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RPA (Robot Process Automation) </a:t>
            </a:r>
            <a:r>
              <a:rPr lang="en-GB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that automated repetitive HR tasks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 Engineer Trainee (Gap-Year Intern) - RF Tech Ltd       	</a:t>
            </a: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[Aug 2018 – May 2019]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3038" indent="-1730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product of LoRa, NB-IoT and Product Development for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Visualization Platform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M2M communication protocols like MQTT;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Firmware programming on IoT system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Self-service Library Station;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174642" y="3715620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08" y="1378511"/>
            <a:ext cx="1016792" cy="101679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8FE94A8-F29D-5F6E-3B2A-AA93DF8995D2}"/>
              </a:ext>
            </a:extLst>
          </p:cNvPr>
          <p:cNvGrpSpPr/>
          <p:nvPr/>
        </p:nvGrpSpPr>
        <p:grpSpPr>
          <a:xfrm>
            <a:off x="370571" y="431522"/>
            <a:ext cx="155789" cy="820730"/>
            <a:chOff x="396396" y="2561968"/>
            <a:chExt cx="155789" cy="8207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810364-F8C7-432D-9E65-9AA7BF905D59}"/>
                </a:ext>
              </a:extLst>
            </p:cNvPr>
            <p:cNvGrpSpPr/>
            <p:nvPr/>
          </p:nvGrpSpPr>
          <p:grpSpPr>
            <a:xfrm>
              <a:off x="396396" y="2561968"/>
              <a:ext cx="155789" cy="603556"/>
              <a:chOff x="299769" y="2454043"/>
              <a:chExt cx="156070" cy="60355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8089458-BC81-430D-A7AA-2AF6B65AD3FB}"/>
                  </a:ext>
                </a:extLst>
              </p:cNvPr>
              <p:cNvGrpSpPr/>
              <p:nvPr/>
            </p:nvGrpSpPr>
            <p:grpSpPr>
              <a:xfrm>
                <a:off x="303407" y="2454043"/>
                <a:ext cx="148794" cy="383838"/>
                <a:chOff x="331032" y="3095314"/>
                <a:chExt cx="148794" cy="383838"/>
              </a:xfrm>
            </p:grpSpPr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7FB7D4F7-1511-438C-BF25-0E56D61BB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754" y="3095314"/>
                  <a:ext cx="133350" cy="157852"/>
                </a:xfrm>
                <a:prstGeom prst="rect">
                  <a:avLst/>
                </a:prstGeom>
              </p:spPr>
            </p:pic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2EC5EE79-E8CB-4480-84C2-7A08E7E9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032" y="3323082"/>
                  <a:ext cx="148794" cy="15607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92BD0B-8FAD-4AD5-BB53-555EEC5C7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9769" y="2901529"/>
                <a:ext cx="156070" cy="156070"/>
              </a:xfrm>
              <a:prstGeom prst="round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5660E9-62EF-580E-9146-1CB8CE3C2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03085" y="3224846"/>
              <a:ext cx="133350" cy="15785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15BAE3-0771-3E42-887D-D68BD2F6F613}"/>
              </a:ext>
            </a:extLst>
          </p:cNvPr>
          <p:cNvGrpSpPr/>
          <p:nvPr/>
        </p:nvGrpSpPr>
        <p:grpSpPr>
          <a:xfrm>
            <a:off x="235636" y="8965520"/>
            <a:ext cx="6168818" cy="550122"/>
            <a:chOff x="-582319" y="8932298"/>
            <a:chExt cx="6168818" cy="550122"/>
          </a:xfrm>
        </p:grpSpPr>
        <p:pic>
          <p:nvPicPr>
            <p:cNvPr id="4" name="Picture 3" descr="Graphical user interface&#10;&#10;Description automatically generated">
              <a:hlinkClick r:id="rId17"/>
              <a:extLst>
                <a:ext uri="{FF2B5EF4-FFF2-40B4-BE49-F238E27FC236}">
                  <a16:creationId xmlns:a16="http://schemas.microsoft.com/office/drawing/2014/main" id="{61A526C1-F67F-F8E2-F108-99BC8B639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797" y="8967508"/>
              <a:ext cx="479702" cy="479702"/>
            </a:xfrm>
            <a:prstGeom prst="rect">
              <a:avLst/>
            </a:prstGeom>
          </p:spPr>
        </p:pic>
        <p:pic>
          <p:nvPicPr>
            <p:cNvPr id="16" name="Picture 15" descr="Graphical user interface&#10;&#10;Description automatically generated with medium confidence">
              <a:hlinkClick r:id="rId19"/>
              <a:extLst>
                <a:ext uri="{FF2B5EF4-FFF2-40B4-BE49-F238E27FC236}">
                  <a16:creationId xmlns:a16="http://schemas.microsoft.com/office/drawing/2014/main" id="{9FDE7BD5-6494-74E7-64A0-29E976B21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2684" y="8972390"/>
              <a:ext cx="469940" cy="469940"/>
            </a:xfrm>
            <a:prstGeom prst="rect">
              <a:avLst/>
            </a:prstGeom>
          </p:spPr>
        </p:pic>
        <p:pic>
          <p:nvPicPr>
            <p:cNvPr id="17" name="Picture 16" descr="A picture containing text, sign&#10;&#10;Description automatically generated">
              <a:hlinkClick r:id="rId21"/>
              <a:extLst>
                <a:ext uri="{FF2B5EF4-FFF2-40B4-BE49-F238E27FC236}">
                  <a16:creationId xmlns:a16="http://schemas.microsoft.com/office/drawing/2014/main" id="{C3966F8E-930E-A79E-0FE2-88B0DCA51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195" y="8947867"/>
              <a:ext cx="518984" cy="518984"/>
            </a:xfrm>
            <a:prstGeom prst="rect">
              <a:avLst/>
            </a:prstGeom>
          </p:spPr>
        </p:pic>
        <p:pic>
          <p:nvPicPr>
            <p:cNvPr id="27" name="Picture 2" descr="HPE Product Certified - Containers [2021]">
              <a:hlinkClick r:id="rId23"/>
              <a:extLst>
                <a:ext uri="{FF2B5EF4-FFF2-40B4-BE49-F238E27FC236}">
                  <a16:creationId xmlns:a16="http://schemas.microsoft.com/office/drawing/2014/main" id="{5C8FC0E4-C15E-32FD-9CE4-243578793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231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hlinkClick r:id="rId25"/>
              <a:extLst>
                <a:ext uri="{FF2B5EF4-FFF2-40B4-BE49-F238E27FC236}">
                  <a16:creationId xmlns:a16="http://schemas.microsoft.com/office/drawing/2014/main" id="{98CAFCF7-B90A-1D12-76DF-6303C3AA8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81978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hlinkClick r:id="rId27"/>
              <a:extLst>
                <a:ext uri="{FF2B5EF4-FFF2-40B4-BE49-F238E27FC236}">
                  <a16:creationId xmlns:a16="http://schemas.microsoft.com/office/drawing/2014/main" id="{0EAEF866-1AF2-74BE-3F1E-9EA88FA6E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28546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>
              <a:hlinkClick r:id="rId29"/>
              <a:extLst>
                <a:ext uri="{FF2B5EF4-FFF2-40B4-BE49-F238E27FC236}">
                  <a16:creationId xmlns:a16="http://schemas.microsoft.com/office/drawing/2014/main" id="{B679CABE-4F7D-78B9-5204-46DF8B40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52354" y="8947867"/>
              <a:ext cx="618938" cy="518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22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7306</TotalTime>
  <Words>3783</Words>
  <Application>Microsoft Office PowerPoint</Application>
  <PresentationFormat>A4 Paper (210x297 mm)</PresentationFormat>
  <Paragraphs>378</Paragraphs>
  <Slides>8</Slides>
  <Notes>8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Comic Sans MS</vt:lpstr>
      <vt:lpstr>Consolas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 WONG (EXT)</cp:lastModifiedBy>
  <cp:revision>145</cp:revision>
  <cp:lastPrinted>2021-08-19T16:36:16Z</cp:lastPrinted>
  <dcterms:created xsi:type="dcterms:W3CDTF">2017-12-26T16:11:27Z</dcterms:created>
  <dcterms:modified xsi:type="dcterms:W3CDTF">2023-06-26T07:13:22Z</dcterms:modified>
  <cp:category>Resume</cp:category>
</cp:coreProperties>
</file>