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  <p:sldId id="287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  <p14:section name="2023 vUK_4" id="{A60076A5-A6D0-4E7E-BE5E-456A95CDDFF4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58" y="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13/7/2023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0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13-Jul-23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8.svg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www.credly.com/badges/07f6454b-2f7d-4545-b388-af1bf4cd0dff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17" Type="http://schemas.openxmlformats.org/officeDocument/2006/relationships/hyperlink" Target="https://www.credly.com/badges/5f83a0b4-00a6-4103-aef2-b4a125592d75" TargetMode="External"/><Relationship Id="rId25" Type="http://schemas.openxmlformats.org/officeDocument/2006/relationships/hyperlink" Target="https://www.credly.com/badges/585485c7-94ca-4686-871a-1d587d062742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svg"/><Relationship Id="rId20" Type="http://schemas.openxmlformats.org/officeDocument/2006/relationships/image" Target="../media/image11.png"/><Relationship Id="rId29" Type="http://schemas.openxmlformats.org/officeDocument/2006/relationships/hyperlink" Target="https://credentials.databricks.com/858e15ef-fe65-453a-bf43-85f85632b05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4.svg"/><Relationship Id="rId24" Type="http://schemas.openxmlformats.org/officeDocument/2006/relationships/image" Target="../media/image13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www.credly.com/badges/d8a2287b-0605-4be9-941e-58d8b395246e" TargetMode="External"/><Relationship Id="rId28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hyperlink" Target="https://www.credly.com/badges/c52bde89-b991-4f1a-907d-58c5c7350acb" TargetMode="External"/><Relationship Id="rId31" Type="http://schemas.microsoft.com/office/2007/relationships/hdphoto" Target="../media/hdphoto1.wdp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9.png"/><Relationship Id="rId22" Type="http://schemas.openxmlformats.org/officeDocument/2006/relationships/image" Target="../media/image12.png"/><Relationship Id="rId27" Type="http://schemas.openxmlformats.org/officeDocument/2006/relationships/hyperlink" Target="https://www.credly.com/badges/dbb15fa0-4312-4fa0-88fe-dfd456be6ee5/linked_in?t=rnaiho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66650" y="2143942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61197" y="680832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13"/>
              </p:ext>
            </p:extLst>
          </p:nvPr>
        </p:nvGraphicFramePr>
        <p:xfrm>
          <a:off x="585445" y="2836854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01" y="488453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5322" y="281306"/>
            <a:ext cx="3986735" cy="3526606"/>
          </a:xfrm>
          <a:custGeom>
            <a:avLst/>
            <a:gdLst>
              <a:gd name="connsiteX0" fmla="*/ 0 w 3986735"/>
              <a:gd name="connsiteY0" fmla="*/ 0 h 3526606"/>
              <a:gd name="connsiteX1" fmla="*/ 584721 w 3986735"/>
              <a:gd name="connsiteY1" fmla="*/ 0 h 3526606"/>
              <a:gd name="connsiteX2" fmla="*/ 1328912 w 3986735"/>
              <a:gd name="connsiteY2" fmla="*/ 0 h 3526606"/>
              <a:gd name="connsiteX3" fmla="*/ 2073102 w 3986735"/>
              <a:gd name="connsiteY3" fmla="*/ 0 h 3526606"/>
              <a:gd name="connsiteX4" fmla="*/ 2697691 w 3986735"/>
              <a:gd name="connsiteY4" fmla="*/ 0 h 3526606"/>
              <a:gd name="connsiteX5" fmla="*/ 3986735 w 3986735"/>
              <a:gd name="connsiteY5" fmla="*/ 0 h 3526606"/>
              <a:gd name="connsiteX6" fmla="*/ 3986735 w 3986735"/>
              <a:gd name="connsiteY6" fmla="*/ 623034 h 3526606"/>
              <a:gd name="connsiteX7" fmla="*/ 3986735 w 3986735"/>
              <a:gd name="connsiteY7" fmla="*/ 1175535 h 3526606"/>
              <a:gd name="connsiteX8" fmla="*/ 3986735 w 3986735"/>
              <a:gd name="connsiteY8" fmla="*/ 1833835 h 3526606"/>
              <a:gd name="connsiteX9" fmla="*/ 3986735 w 3986735"/>
              <a:gd name="connsiteY9" fmla="*/ 2315805 h 3526606"/>
              <a:gd name="connsiteX10" fmla="*/ 3986735 w 3986735"/>
              <a:gd name="connsiteY10" fmla="*/ 2903572 h 3526606"/>
              <a:gd name="connsiteX11" fmla="*/ 3986735 w 3986735"/>
              <a:gd name="connsiteY11" fmla="*/ 3526606 h 3526606"/>
              <a:gd name="connsiteX12" fmla="*/ 3441881 w 3986735"/>
              <a:gd name="connsiteY12" fmla="*/ 3526606 h 3526606"/>
              <a:gd name="connsiteX13" fmla="*/ 2817293 w 3986735"/>
              <a:gd name="connsiteY13" fmla="*/ 3526606 h 3526606"/>
              <a:gd name="connsiteX14" fmla="*/ 2272439 w 3986735"/>
              <a:gd name="connsiteY14" fmla="*/ 3526606 h 3526606"/>
              <a:gd name="connsiteX15" fmla="*/ 1528248 w 3986735"/>
              <a:gd name="connsiteY15" fmla="*/ 3526606 h 3526606"/>
              <a:gd name="connsiteX16" fmla="*/ 784058 w 3986735"/>
              <a:gd name="connsiteY16" fmla="*/ 3526606 h 3526606"/>
              <a:gd name="connsiteX17" fmla="*/ 0 w 3986735"/>
              <a:gd name="connsiteY17" fmla="*/ 3526606 h 3526606"/>
              <a:gd name="connsiteX18" fmla="*/ 0 w 3986735"/>
              <a:gd name="connsiteY18" fmla="*/ 2903572 h 3526606"/>
              <a:gd name="connsiteX19" fmla="*/ 0 w 3986735"/>
              <a:gd name="connsiteY19" fmla="*/ 2280539 h 3526606"/>
              <a:gd name="connsiteX20" fmla="*/ 0 w 3986735"/>
              <a:gd name="connsiteY20" fmla="*/ 1622239 h 3526606"/>
              <a:gd name="connsiteX21" fmla="*/ 0 w 3986735"/>
              <a:gd name="connsiteY21" fmla="*/ 1140269 h 3526606"/>
              <a:gd name="connsiteX22" fmla="*/ 0 w 3986735"/>
              <a:gd name="connsiteY22" fmla="*/ 517236 h 3526606"/>
              <a:gd name="connsiteX23" fmla="*/ 0 w 3986735"/>
              <a:gd name="connsiteY23" fmla="*/ 0 h 352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6735" h="3526606" extrusionOk="0">
                <a:moveTo>
                  <a:pt x="0" y="0"/>
                </a:moveTo>
                <a:cubicBezTo>
                  <a:pt x="264066" y="-24874"/>
                  <a:pt x="354923" y="-25866"/>
                  <a:pt x="584721" y="0"/>
                </a:cubicBezTo>
                <a:cubicBezTo>
                  <a:pt x="814519" y="25866"/>
                  <a:pt x="1042772" y="-22223"/>
                  <a:pt x="1328912" y="0"/>
                </a:cubicBezTo>
                <a:cubicBezTo>
                  <a:pt x="1615052" y="22223"/>
                  <a:pt x="1884088" y="8784"/>
                  <a:pt x="2073102" y="0"/>
                </a:cubicBezTo>
                <a:cubicBezTo>
                  <a:pt x="2262116" y="-8784"/>
                  <a:pt x="2516376" y="-587"/>
                  <a:pt x="2697691" y="0"/>
                </a:cubicBezTo>
                <a:cubicBezTo>
                  <a:pt x="2879006" y="587"/>
                  <a:pt x="3554321" y="-44874"/>
                  <a:pt x="3986735" y="0"/>
                </a:cubicBezTo>
                <a:cubicBezTo>
                  <a:pt x="3972064" y="298003"/>
                  <a:pt x="4017883" y="386926"/>
                  <a:pt x="3986735" y="623034"/>
                </a:cubicBezTo>
                <a:cubicBezTo>
                  <a:pt x="3955587" y="859142"/>
                  <a:pt x="3964105" y="1020015"/>
                  <a:pt x="3986735" y="1175535"/>
                </a:cubicBezTo>
                <a:cubicBezTo>
                  <a:pt x="4009365" y="1331055"/>
                  <a:pt x="3968237" y="1515235"/>
                  <a:pt x="3986735" y="1833835"/>
                </a:cubicBezTo>
                <a:cubicBezTo>
                  <a:pt x="4005233" y="2152435"/>
                  <a:pt x="3987267" y="2210100"/>
                  <a:pt x="3986735" y="2315805"/>
                </a:cubicBezTo>
                <a:cubicBezTo>
                  <a:pt x="3986204" y="2421510"/>
                  <a:pt x="3967388" y="2629463"/>
                  <a:pt x="3986735" y="2903572"/>
                </a:cubicBezTo>
                <a:cubicBezTo>
                  <a:pt x="4006082" y="3177681"/>
                  <a:pt x="3978229" y="3388855"/>
                  <a:pt x="3986735" y="3526606"/>
                </a:cubicBezTo>
                <a:cubicBezTo>
                  <a:pt x="3738480" y="3543133"/>
                  <a:pt x="3684369" y="3539169"/>
                  <a:pt x="3441881" y="3526606"/>
                </a:cubicBezTo>
                <a:cubicBezTo>
                  <a:pt x="3199393" y="3514043"/>
                  <a:pt x="3036767" y="3545362"/>
                  <a:pt x="2817293" y="3526606"/>
                </a:cubicBezTo>
                <a:cubicBezTo>
                  <a:pt x="2597819" y="3507850"/>
                  <a:pt x="2535226" y="3514906"/>
                  <a:pt x="2272439" y="3526606"/>
                </a:cubicBezTo>
                <a:cubicBezTo>
                  <a:pt x="2009652" y="3538306"/>
                  <a:pt x="1833754" y="3548669"/>
                  <a:pt x="1528248" y="3526606"/>
                </a:cubicBezTo>
                <a:cubicBezTo>
                  <a:pt x="1222742" y="3504543"/>
                  <a:pt x="933373" y="3504807"/>
                  <a:pt x="784058" y="3526606"/>
                </a:cubicBezTo>
                <a:cubicBezTo>
                  <a:pt x="634743" y="3548406"/>
                  <a:pt x="181275" y="3507768"/>
                  <a:pt x="0" y="3526606"/>
                </a:cubicBezTo>
                <a:cubicBezTo>
                  <a:pt x="-18760" y="3399828"/>
                  <a:pt x="-26251" y="3042301"/>
                  <a:pt x="0" y="2903572"/>
                </a:cubicBezTo>
                <a:cubicBezTo>
                  <a:pt x="26251" y="2764843"/>
                  <a:pt x="-14075" y="2576210"/>
                  <a:pt x="0" y="2280539"/>
                </a:cubicBezTo>
                <a:cubicBezTo>
                  <a:pt x="14075" y="1984868"/>
                  <a:pt x="-16764" y="1772158"/>
                  <a:pt x="0" y="1622239"/>
                </a:cubicBezTo>
                <a:cubicBezTo>
                  <a:pt x="16764" y="1472320"/>
                  <a:pt x="-9199" y="1309831"/>
                  <a:pt x="0" y="1140269"/>
                </a:cubicBezTo>
                <a:cubicBezTo>
                  <a:pt x="9199" y="970707"/>
                  <a:pt x="23177" y="801360"/>
                  <a:pt x="0" y="517236"/>
                </a:cubicBezTo>
                <a:cubicBezTo>
                  <a:pt x="-23177" y="233112"/>
                  <a:pt x="-4114" y="11511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>
              <a:lnSpc>
                <a:spcPct val="150000"/>
              </a:lnSpc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14988" y="1119732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3684454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456758" y="2865183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431437" y="575879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7139133" y="1181795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7705"/>
              </p:ext>
            </p:extLst>
          </p:nvPr>
        </p:nvGraphicFramePr>
        <p:xfrm>
          <a:off x="526360" y="401375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+44 020 8123 0901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011" y="326366"/>
            <a:ext cx="920948" cy="92094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13-Jul-23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13693" y="6877646"/>
            <a:ext cx="6430611" cy="2118529"/>
          </a:xfrm>
          <a:custGeom>
            <a:avLst/>
            <a:gdLst>
              <a:gd name="connsiteX0" fmla="*/ 0 w 6430611"/>
              <a:gd name="connsiteY0" fmla="*/ 0 h 2118529"/>
              <a:gd name="connsiteX1" fmla="*/ 514449 w 6430611"/>
              <a:gd name="connsiteY1" fmla="*/ 0 h 2118529"/>
              <a:gd name="connsiteX2" fmla="*/ 1286122 w 6430611"/>
              <a:gd name="connsiteY2" fmla="*/ 0 h 2118529"/>
              <a:gd name="connsiteX3" fmla="*/ 2057796 w 6430611"/>
              <a:gd name="connsiteY3" fmla="*/ 0 h 2118529"/>
              <a:gd name="connsiteX4" fmla="*/ 2636551 w 6430611"/>
              <a:gd name="connsiteY4" fmla="*/ 0 h 2118529"/>
              <a:gd name="connsiteX5" fmla="*/ 3408224 w 6430611"/>
              <a:gd name="connsiteY5" fmla="*/ 0 h 2118529"/>
              <a:gd name="connsiteX6" fmla="*/ 4115591 w 6430611"/>
              <a:gd name="connsiteY6" fmla="*/ 0 h 2118529"/>
              <a:gd name="connsiteX7" fmla="*/ 4887264 w 6430611"/>
              <a:gd name="connsiteY7" fmla="*/ 0 h 2118529"/>
              <a:gd name="connsiteX8" fmla="*/ 5466019 w 6430611"/>
              <a:gd name="connsiteY8" fmla="*/ 0 h 2118529"/>
              <a:gd name="connsiteX9" fmla="*/ 6430611 w 6430611"/>
              <a:gd name="connsiteY9" fmla="*/ 0 h 2118529"/>
              <a:gd name="connsiteX10" fmla="*/ 6430611 w 6430611"/>
              <a:gd name="connsiteY10" fmla="*/ 550818 h 2118529"/>
              <a:gd name="connsiteX11" fmla="*/ 6430611 w 6430611"/>
              <a:gd name="connsiteY11" fmla="*/ 1016894 h 2118529"/>
              <a:gd name="connsiteX12" fmla="*/ 6430611 w 6430611"/>
              <a:gd name="connsiteY12" fmla="*/ 1482970 h 2118529"/>
              <a:gd name="connsiteX13" fmla="*/ 6430611 w 6430611"/>
              <a:gd name="connsiteY13" fmla="*/ 2118529 h 2118529"/>
              <a:gd name="connsiteX14" fmla="*/ 5980468 w 6430611"/>
              <a:gd name="connsiteY14" fmla="*/ 2118529 h 2118529"/>
              <a:gd name="connsiteX15" fmla="*/ 5208795 w 6430611"/>
              <a:gd name="connsiteY15" fmla="*/ 2118529 h 2118529"/>
              <a:gd name="connsiteX16" fmla="*/ 4437122 w 6430611"/>
              <a:gd name="connsiteY16" fmla="*/ 2118529 h 2118529"/>
              <a:gd name="connsiteX17" fmla="*/ 3794060 w 6430611"/>
              <a:gd name="connsiteY17" fmla="*/ 2118529 h 2118529"/>
              <a:gd name="connsiteX18" fmla="*/ 3086693 w 6430611"/>
              <a:gd name="connsiteY18" fmla="*/ 2118529 h 2118529"/>
              <a:gd name="connsiteX19" fmla="*/ 2572244 w 6430611"/>
              <a:gd name="connsiteY19" fmla="*/ 2118529 h 2118529"/>
              <a:gd name="connsiteX20" fmla="*/ 2057796 w 6430611"/>
              <a:gd name="connsiteY20" fmla="*/ 2118529 h 2118529"/>
              <a:gd name="connsiteX21" fmla="*/ 1350428 w 6430611"/>
              <a:gd name="connsiteY21" fmla="*/ 2118529 h 2118529"/>
              <a:gd name="connsiteX22" fmla="*/ 578755 w 6430611"/>
              <a:gd name="connsiteY22" fmla="*/ 2118529 h 2118529"/>
              <a:gd name="connsiteX23" fmla="*/ 0 w 6430611"/>
              <a:gd name="connsiteY23" fmla="*/ 2118529 h 2118529"/>
              <a:gd name="connsiteX24" fmla="*/ 0 w 6430611"/>
              <a:gd name="connsiteY24" fmla="*/ 1567711 h 2118529"/>
              <a:gd name="connsiteX25" fmla="*/ 0 w 6430611"/>
              <a:gd name="connsiteY25" fmla="*/ 1059265 h 2118529"/>
              <a:gd name="connsiteX26" fmla="*/ 0 w 6430611"/>
              <a:gd name="connsiteY26" fmla="*/ 550818 h 2118529"/>
              <a:gd name="connsiteX27" fmla="*/ 0 w 6430611"/>
              <a:gd name="connsiteY27" fmla="*/ 0 h 21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30611" h="2118529" extrusionOk="0">
                <a:moveTo>
                  <a:pt x="0" y="0"/>
                </a:moveTo>
                <a:cubicBezTo>
                  <a:pt x="245285" y="18388"/>
                  <a:pt x="369503" y="10299"/>
                  <a:pt x="514449" y="0"/>
                </a:cubicBezTo>
                <a:cubicBezTo>
                  <a:pt x="659395" y="-10299"/>
                  <a:pt x="1109641" y="33664"/>
                  <a:pt x="1286122" y="0"/>
                </a:cubicBezTo>
                <a:cubicBezTo>
                  <a:pt x="1462603" y="-33664"/>
                  <a:pt x="1757634" y="23043"/>
                  <a:pt x="2057796" y="0"/>
                </a:cubicBezTo>
                <a:cubicBezTo>
                  <a:pt x="2357958" y="-23043"/>
                  <a:pt x="2514655" y="19764"/>
                  <a:pt x="2636551" y="0"/>
                </a:cubicBezTo>
                <a:cubicBezTo>
                  <a:pt x="2758447" y="-19764"/>
                  <a:pt x="3150764" y="-4464"/>
                  <a:pt x="3408224" y="0"/>
                </a:cubicBezTo>
                <a:cubicBezTo>
                  <a:pt x="3665684" y="4464"/>
                  <a:pt x="3814009" y="260"/>
                  <a:pt x="4115591" y="0"/>
                </a:cubicBezTo>
                <a:cubicBezTo>
                  <a:pt x="4417173" y="-260"/>
                  <a:pt x="4597064" y="-26344"/>
                  <a:pt x="4887264" y="0"/>
                </a:cubicBezTo>
                <a:cubicBezTo>
                  <a:pt x="5177464" y="26344"/>
                  <a:pt x="5297087" y="9245"/>
                  <a:pt x="5466019" y="0"/>
                </a:cubicBezTo>
                <a:cubicBezTo>
                  <a:pt x="5634951" y="-9245"/>
                  <a:pt x="6204626" y="46292"/>
                  <a:pt x="6430611" y="0"/>
                </a:cubicBezTo>
                <a:cubicBezTo>
                  <a:pt x="6412928" y="245113"/>
                  <a:pt x="6422653" y="400621"/>
                  <a:pt x="6430611" y="550818"/>
                </a:cubicBezTo>
                <a:cubicBezTo>
                  <a:pt x="6438569" y="701015"/>
                  <a:pt x="6439672" y="896377"/>
                  <a:pt x="6430611" y="1016894"/>
                </a:cubicBezTo>
                <a:cubicBezTo>
                  <a:pt x="6421550" y="1137411"/>
                  <a:pt x="6424439" y="1377003"/>
                  <a:pt x="6430611" y="1482970"/>
                </a:cubicBezTo>
                <a:cubicBezTo>
                  <a:pt x="6436783" y="1588937"/>
                  <a:pt x="6410754" y="1869665"/>
                  <a:pt x="6430611" y="2118529"/>
                </a:cubicBezTo>
                <a:cubicBezTo>
                  <a:pt x="6306348" y="2096880"/>
                  <a:pt x="6161756" y="2105455"/>
                  <a:pt x="5980468" y="2118529"/>
                </a:cubicBezTo>
                <a:cubicBezTo>
                  <a:pt x="5799180" y="2131603"/>
                  <a:pt x="5537561" y="2089195"/>
                  <a:pt x="5208795" y="2118529"/>
                </a:cubicBezTo>
                <a:cubicBezTo>
                  <a:pt x="4880029" y="2147863"/>
                  <a:pt x="4728614" y="2095852"/>
                  <a:pt x="4437122" y="2118529"/>
                </a:cubicBezTo>
                <a:cubicBezTo>
                  <a:pt x="4145630" y="2141206"/>
                  <a:pt x="4066236" y="2116053"/>
                  <a:pt x="3794060" y="2118529"/>
                </a:cubicBezTo>
                <a:cubicBezTo>
                  <a:pt x="3521884" y="2121005"/>
                  <a:pt x="3422388" y="2095179"/>
                  <a:pt x="3086693" y="2118529"/>
                </a:cubicBezTo>
                <a:cubicBezTo>
                  <a:pt x="2750998" y="2141879"/>
                  <a:pt x="2680409" y="2096253"/>
                  <a:pt x="2572244" y="2118529"/>
                </a:cubicBezTo>
                <a:cubicBezTo>
                  <a:pt x="2464079" y="2140805"/>
                  <a:pt x="2242603" y="2116823"/>
                  <a:pt x="2057796" y="2118529"/>
                </a:cubicBezTo>
                <a:cubicBezTo>
                  <a:pt x="1872989" y="2120235"/>
                  <a:pt x="1599487" y="2103076"/>
                  <a:pt x="1350428" y="2118529"/>
                </a:cubicBezTo>
                <a:cubicBezTo>
                  <a:pt x="1101369" y="2133982"/>
                  <a:pt x="877510" y="2135449"/>
                  <a:pt x="578755" y="2118529"/>
                </a:cubicBezTo>
                <a:cubicBezTo>
                  <a:pt x="280000" y="2101609"/>
                  <a:pt x="207397" y="2118420"/>
                  <a:pt x="0" y="2118529"/>
                </a:cubicBezTo>
                <a:cubicBezTo>
                  <a:pt x="12295" y="1940410"/>
                  <a:pt x="2594" y="1762924"/>
                  <a:pt x="0" y="1567711"/>
                </a:cubicBezTo>
                <a:cubicBezTo>
                  <a:pt x="-2594" y="1372498"/>
                  <a:pt x="3097" y="1207562"/>
                  <a:pt x="0" y="1059265"/>
                </a:cubicBezTo>
                <a:cubicBezTo>
                  <a:pt x="-3097" y="910968"/>
                  <a:pt x="11289" y="799720"/>
                  <a:pt x="0" y="550818"/>
                </a:cubicBezTo>
                <a:cubicBezTo>
                  <a:pt x="-11289" y="301916"/>
                  <a:pt x="11623" y="25106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Comic Sans MS" panose="030F0702030302020204" pitchFamily="66" charset="0"/>
              </a:rPr>
              <a:t>EDUCATION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					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Analysis, Distributed Computing,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Computing, Natural Language Processing,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						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IoT, 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Programming,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1333473"/>
            <a:ext cx="6430611" cy="5557932"/>
          </a:xfrm>
          <a:custGeom>
            <a:avLst/>
            <a:gdLst>
              <a:gd name="connsiteX0" fmla="*/ 0 w 6430611"/>
              <a:gd name="connsiteY0" fmla="*/ 0 h 5557932"/>
              <a:gd name="connsiteX1" fmla="*/ 707367 w 6430611"/>
              <a:gd name="connsiteY1" fmla="*/ 0 h 5557932"/>
              <a:gd name="connsiteX2" fmla="*/ 1157510 w 6430611"/>
              <a:gd name="connsiteY2" fmla="*/ 0 h 5557932"/>
              <a:gd name="connsiteX3" fmla="*/ 1671959 w 6430611"/>
              <a:gd name="connsiteY3" fmla="*/ 0 h 5557932"/>
              <a:gd name="connsiteX4" fmla="*/ 2122102 w 6430611"/>
              <a:gd name="connsiteY4" fmla="*/ 0 h 5557932"/>
              <a:gd name="connsiteX5" fmla="*/ 2700857 w 6430611"/>
              <a:gd name="connsiteY5" fmla="*/ 0 h 5557932"/>
              <a:gd name="connsiteX6" fmla="*/ 3472530 w 6430611"/>
              <a:gd name="connsiteY6" fmla="*/ 0 h 5557932"/>
              <a:gd name="connsiteX7" fmla="*/ 3922673 w 6430611"/>
              <a:gd name="connsiteY7" fmla="*/ 0 h 5557932"/>
              <a:gd name="connsiteX8" fmla="*/ 4372815 w 6430611"/>
              <a:gd name="connsiteY8" fmla="*/ 0 h 5557932"/>
              <a:gd name="connsiteX9" fmla="*/ 4822958 w 6430611"/>
              <a:gd name="connsiteY9" fmla="*/ 0 h 5557932"/>
              <a:gd name="connsiteX10" fmla="*/ 5337407 w 6430611"/>
              <a:gd name="connsiteY10" fmla="*/ 0 h 5557932"/>
              <a:gd name="connsiteX11" fmla="*/ 6430611 w 6430611"/>
              <a:gd name="connsiteY11" fmla="*/ 0 h 5557932"/>
              <a:gd name="connsiteX12" fmla="*/ 6430611 w 6430611"/>
              <a:gd name="connsiteY12" fmla="*/ 639162 h 5557932"/>
              <a:gd name="connsiteX13" fmla="*/ 6430611 w 6430611"/>
              <a:gd name="connsiteY13" fmla="*/ 1389483 h 5557932"/>
              <a:gd name="connsiteX14" fmla="*/ 6430611 w 6430611"/>
              <a:gd name="connsiteY14" fmla="*/ 1973066 h 5557932"/>
              <a:gd name="connsiteX15" fmla="*/ 6430611 w 6430611"/>
              <a:gd name="connsiteY15" fmla="*/ 2556649 h 5557932"/>
              <a:gd name="connsiteX16" fmla="*/ 6430611 w 6430611"/>
              <a:gd name="connsiteY16" fmla="*/ 3362549 h 5557932"/>
              <a:gd name="connsiteX17" fmla="*/ 6430611 w 6430611"/>
              <a:gd name="connsiteY17" fmla="*/ 4112870 h 5557932"/>
              <a:gd name="connsiteX18" fmla="*/ 6430611 w 6430611"/>
              <a:gd name="connsiteY18" fmla="*/ 4918770 h 5557932"/>
              <a:gd name="connsiteX19" fmla="*/ 6430611 w 6430611"/>
              <a:gd name="connsiteY19" fmla="*/ 5557932 h 5557932"/>
              <a:gd name="connsiteX20" fmla="*/ 5787550 w 6430611"/>
              <a:gd name="connsiteY20" fmla="*/ 5557932 h 5557932"/>
              <a:gd name="connsiteX21" fmla="*/ 5337407 w 6430611"/>
              <a:gd name="connsiteY21" fmla="*/ 5557932 h 5557932"/>
              <a:gd name="connsiteX22" fmla="*/ 4887264 w 6430611"/>
              <a:gd name="connsiteY22" fmla="*/ 5557932 h 5557932"/>
              <a:gd name="connsiteX23" fmla="*/ 4372815 w 6430611"/>
              <a:gd name="connsiteY23" fmla="*/ 5557932 h 5557932"/>
              <a:gd name="connsiteX24" fmla="*/ 3794060 w 6430611"/>
              <a:gd name="connsiteY24" fmla="*/ 5557932 h 5557932"/>
              <a:gd name="connsiteX25" fmla="*/ 3022387 w 6430611"/>
              <a:gd name="connsiteY25" fmla="*/ 5557932 h 5557932"/>
              <a:gd name="connsiteX26" fmla="*/ 2250714 w 6430611"/>
              <a:gd name="connsiteY26" fmla="*/ 5557932 h 5557932"/>
              <a:gd name="connsiteX27" fmla="*/ 1607653 w 6430611"/>
              <a:gd name="connsiteY27" fmla="*/ 5557932 h 5557932"/>
              <a:gd name="connsiteX28" fmla="*/ 1093204 w 6430611"/>
              <a:gd name="connsiteY28" fmla="*/ 5557932 h 5557932"/>
              <a:gd name="connsiteX29" fmla="*/ 578755 w 6430611"/>
              <a:gd name="connsiteY29" fmla="*/ 5557932 h 5557932"/>
              <a:gd name="connsiteX30" fmla="*/ 0 w 6430611"/>
              <a:gd name="connsiteY30" fmla="*/ 5557932 h 5557932"/>
              <a:gd name="connsiteX31" fmla="*/ 0 w 6430611"/>
              <a:gd name="connsiteY31" fmla="*/ 4863191 h 5557932"/>
              <a:gd name="connsiteX32" fmla="*/ 0 w 6430611"/>
              <a:gd name="connsiteY32" fmla="*/ 4112870 h 5557932"/>
              <a:gd name="connsiteX33" fmla="*/ 0 w 6430611"/>
              <a:gd name="connsiteY33" fmla="*/ 3584866 h 5557932"/>
              <a:gd name="connsiteX34" fmla="*/ 0 w 6430611"/>
              <a:gd name="connsiteY34" fmla="*/ 2778966 h 5557932"/>
              <a:gd name="connsiteX35" fmla="*/ 0 w 6430611"/>
              <a:gd name="connsiteY35" fmla="*/ 2139804 h 5557932"/>
              <a:gd name="connsiteX36" fmla="*/ 0 w 6430611"/>
              <a:gd name="connsiteY36" fmla="*/ 1500642 h 5557932"/>
              <a:gd name="connsiteX37" fmla="*/ 0 w 6430611"/>
              <a:gd name="connsiteY37" fmla="*/ 861479 h 5557932"/>
              <a:gd name="connsiteX38" fmla="*/ 0 w 6430611"/>
              <a:gd name="connsiteY38" fmla="*/ 0 h 5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30611" h="5557932" fill="none" extrusionOk="0">
                <a:moveTo>
                  <a:pt x="0" y="0"/>
                </a:moveTo>
                <a:cubicBezTo>
                  <a:pt x="320336" y="32354"/>
                  <a:pt x="438006" y="-28190"/>
                  <a:pt x="707367" y="0"/>
                </a:cubicBezTo>
                <a:cubicBezTo>
                  <a:pt x="976728" y="28190"/>
                  <a:pt x="1052353" y="11871"/>
                  <a:pt x="1157510" y="0"/>
                </a:cubicBezTo>
                <a:cubicBezTo>
                  <a:pt x="1262667" y="-11871"/>
                  <a:pt x="1503054" y="-11175"/>
                  <a:pt x="1671959" y="0"/>
                </a:cubicBezTo>
                <a:cubicBezTo>
                  <a:pt x="1840864" y="11175"/>
                  <a:pt x="1927268" y="19613"/>
                  <a:pt x="2122102" y="0"/>
                </a:cubicBezTo>
                <a:cubicBezTo>
                  <a:pt x="2316936" y="-19613"/>
                  <a:pt x="2482495" y="7186"/>
                  <a:pt x="2700857" y="0"/>
                </a:cubicBezTo>
                <a:cubicBezTo>
                  <a:pt x="2919219" y="-7186"/>
                  <a:pt x="3318173" y="-31780"/>
                  <a:pt x="3472530" y="0"/>
                </a:cubicBezTo>
                <a:cubicBezTo>
                  <a:pt x="3626887" y="31780"/>
                  <a:pt x="3712635" y="-15354"/>
                  <a:pt x="3922673" y="0"/>
                </a:cubicBezTo>
                <a:cubicBezTo>
                  <a:pt x="4132711" y="15354"/>
                  <a:pt x="4230210" y="-8172"/>
                  <a:pt x="4372815" y="0"/>
                </a:cubicBezTo>
                <a:cubicBezTo>
                  <a:pt x="4515420" y="8172"/>
                  <a:pt x="4704885" y="-17047"/>
                  <a:pt x="4822958" y="0"/>
                </a:cubicBezTo>
                <a:cubicBezTo>
                  <a:pt x="4941031" y="17047"/>
                  <a:pt x="5107367" y="5977"/>
                  <a:pt x="5337407" y="0"/>
                </a:cubicBezTo>
                <a:cubicBezTo>
                  <a:pt x="5567447" y="-5977"/>
                  <a:pt x="6173785" y="4588"/>
                  <a:pt x="6430611" y="0"/>
                </a:cubicBezTo>
                <a:cubicBezTo>
                  <a:pt x="6415114" y="171773"/>
                  <a:pt x="6444510" y="406371"/>
                  <a:pt x="6430611" y="639162"/>
                </a:cubicBezTo>
                <a:cubicBezTo>
                  <a:pt x="6416712" y="871953"/>
                  <a:pt x="6439522" y="1073131"/>
                  <a:pt x="6430611" y="1389483"/>
                </a:cubicBezTo>
                <a:cubicBezTo>
                  <a:pt x="6421700" y="1705835"/>
                  <a:pt x="6445452" y="1834993"/>
                  <a:pt x="6430611" y="1973066"/>
                </a:cubicBezTo>
                <a:cubicBezTo>
                  <a:pt x="6415770" y="2111139"/>
                  <a:pt x="6449349" y="2402807"/>
                  <a:pt x="6430611" y="2556649"/>
                </a:cubicBezTo>
                <a:cubicBezTo>
                  <a:pt x="6411873" y="2710491"/>
                  <a:pt x="6467156" y="3171562"/>
                  <a:pt x="6430611" y="3362549"/>
                </a:cubicBezTo>
                <a:cubicBezTo>
                  <a:pt x="6394066" y="3553536"/>
                  <a:pt x="6397590" y="3867861"/>
                  <a:pt x="6430611" y="4112870"/>
                </a:cubicBezTo>
                <a:cubicBezTo>
                  <a:pt x="6463632" y="4357879"/>
                  <a:pt x="6433905" y="4586923"/>
                  <a:pt x="6430611" y="4918770"/>
                </a:cubicBezTo>
                <a:cubicBezTo>
                  <a:pt x="6427317" y="5250617"/>
                  <a:pt x="6418718" y="5307557"/>
                  <a:pt x="6430611" y="5557932"/>
                </a:cubicBezTo>
                <a:cubicBezTo>
                  <a:pt x="6285099" y="5542059"/>
                  <a:pt x="5974551" y="5560017"/>
                  <a:pt x="5787550" y="5557932"/>
                </a:cubicBezTo>
                <a:cubicBezTo>
                  <a:pt x="5600549" y="5555847"/>
                  <a:pt x="5552945" y="5541995"/>
                  <a:pt x="5337407" y="5557932"/>
                </a:cubicBezTo>
                <a:cubicBezTo>
                  <a:pt x="5121869" y="5573869"/>
                  <a:pt x="5026390" y="5545596"/>
                  <a:pt x="4887264" y="5557932"/>
                </a:cubicBezTo>
                <a:cubicBezTo>
                  <a:pt x="4748138" y="5570268"/>
                  <a:pt x="4512323" y="5568077"/>
                  <a:pt x="4372815" y="5557932"/>
                </a:cubicBezTo>
                <a:cubicBezTo>
                  <a:pt x="4233307" y="5547787"/>
                  <a:pt x="3954205" y="5558057"/>
                  <a:pt x="3794060" y="5557932"/>
                </a:cubicBezTo>
                <a:cubicBezTo>
                  <a:pt x="3633915" y="5557807"/>
                  <a:pt x="3205741" y="5568853"/>
                  <a:pt x="3022387" y="5557932"/>
                </a:cubicBezTo>
                <a:cubicBezTo>
                  <a:pt x="2839033" y="5547011"/>
                  <a:pt x="2536138" y="5569493"/>
                  <a:pt x="2250714" y="5557932"/>
                </a:cubicBezTo>
                <a:cubicBezTo>
                  <a:pt x="1965290" y="5546371"/>
                  <a:pt x="1758795" y="5550135"/>
                  <a:pt x="1607653" y="5557932"/>
                </a:cubicBezTo>
                <a:cubicBezTo>
                  <a:pt x="1456511" y="5565729"/>
                  <a:pt x="1333885" y="5574621"/>
                  <a:pt x="1093204" y="5557932"/>
                </a:cubicBezTo>
                <a:cubicBezTo>
                  <a:pt x="852523" y="5541243"/>
                  <a:pt x="688600" y="5563034"/>
                  <a:pt x="578755" y="5557932"/>
                </a:cubicBezTo>
                <a:cubicBezTo>
                  <a:pt x="468910" y="5552830"/>
                  <a:pt x="171984" y="5547809"/>
                  <a:pt x="0" y="5557932"/>
                </a:cubicBezTo>
                <a:cubicBezTo>
                  <a:pt x="11109" y="5288558"/>
                  <a:pt x="14432" y="5047307"/>
                  <a:pt x="0" y="4863191"/>
                </a:cubicBezTo>
                <a:cubicBezTo>
                  <a:pt x="-14432" y="4679075"/>
                  <a:pt x="28425" y="4457734"/>
                  <a:pt x="0" y="4112870"/>
                </a:cubicBezTo>
                <a:cubicBezTo>
                  <a:pt x="-28425" y="3768006"/>
                  <a:pt x="-24643" y="3828723"/>
                  <a:pt x="0" y="3584866"/>
                </a:cubicBezTo>
                <a:cubicBezTo>
                  <a:pt x="24643" y="3341009"/>
                  <a:pt x="5346" y="2946222"/>
                  <a:pt x="0" y="2778966"/>
                </a:cubicBezTo>
                <a:cubicBezTo>
                  <a:pt x="-5346" y="2611710"/>
                  <a:pt x="-29362" y="2304960"/>
                  <a:pt x="0" y="2139804"/>
                </a:cubicBezTo>
                <a:cubicBezTo>
                  <a:pt x="29362" y="1974648"/>
                  <a:pt x="29288" y="1703068"/>
                  <a:pt x="0" y="1500642"/>
                </a:cubicBezTo>
                <a:cubicBezTo>
                  <a:pt x="-29288" y="1298216"/>
                  <a:pt x="-30118" y="1046712"/>
                  <a:pt x="0" y="861479"/>
                </a:cubicBezTo>
                <a:cubicBezTo>
                  <a:pt x="30118" y="676246"/>
                  <a:pt x="32423" y="335558"/>
                  <a:pt x="0" y="0"/>
                </a:cubicBezTo>
                <a:close/>
              </a:path>
              <a:path w="6430611" h="5557932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30350" y="260208"/>
                  <a:pt x="6404885" y="269529"/>
                  <a:pt x="6430611" y="528004"/>
                </a:cubicBezTo>
                <a:cubicBezTo>
                  <a:pt x="6456337" y="786479"/>
                  <a:pt x="6455479" y="1058106"/>
                  <a:pt x="6430611" y="1222745"/>
                </a:cubicBezTo>
                <a:cubicBezTo>
                  <a:pt x="6405743" y="1387384"/>
                  <a:pt x="6434861" y="1644153"/>
                  <a:pt x="6430611" y="1973066"/>
                </a:cubicBezTo>
                <a:cubicBezTo>
                  <a:pt x="6426361" y="2301979"/>
                  <a:pt x="6461108" y="2343915"/>
                  <a:pt x="6430611" y="2667807"/>
                </a:cubicBezTo>
                <a:cubicBezTo>
                  <a:pt x="6400114" y="2991699"/>
                  <a:pt x="6439049" y="3083403"/>
                  <a:pt x="6430611" y="3195811"/>
                </a:cubicBezTo>
                <a:cubicBezTo>
                  <a:pt x="6422173" y="3308219"/>
                  <a:pt x="6398760" y="3775705"/>
                  <a:pt x="6430611" y="4001711"/>
                </a:cubicBezTo>
                <a:cubicBezTo>
                  <a:pt x="6462462" y="4227717"/>
                  <a:pt x="6395453" y="4421346"/>
                  <a:pt x="6430611" y="4752032"/>
                </a:cubicBezTo>
                <a:cubicBezTo>
                  <a:pt x="6465769" y="5082718"/>
                  <a:pt x="6425809" y="5205756"/>
                  <a:pt x="6430611" y="5557932"/>
                </a:cubicBezTo>
                <a:cubicBezTo>
                  <a:pt x="6267661" y="5562837"/>
                  <a:pt x="6156680" y="5541159"/>
                  <a:pt x="5916162" y="5557932"/>
                </a:cubicBezTo>
                <a:cubicBezTo>
                  <a:pt x="5675644" y="5574705"/>
                  <a:pt x="5473667" y="5579787"/>
                  <a:pt x="5208795" y="5557932"/>
                </a:cubicBezTo>
                <a:cubicBezTo>
                  <a:pt x="4943923" y="5536077"/>
                  <a:pt x="4625896" y="5573984"/>
                  <a:pt x="4437122" y="5557932"/>
                </a:cubicBezTo>
                <a:cubicBezTo>
                  <a:pt x="4248348" y="5541880"/>
                  <a:pt x="3990761" y="5557364"/>
                  <a:pt x="3729754" y="5557932"/>
                </a:cubicBezTo>
                <a:cubicBezTo>
                  <a:pt x="3468747" y="5558500"/>
                  <a:pt x="3447722" y="5561977"/>
                  <a:pt x="3215306" y="5557932"/>
                </a:cubicBezTo>
                <a:cubicBezTo>
                  <a:pt x="2982890" y="5553887"/>
                  <a:pt x="2791847" y="5527678"/>
                  <a:pt x="2572244" y="5557932"/>
                </a:cubicBezTo>
                <a:cubicBezTo>
                  <a:pt x="2352641" y="5588186"/>
                  <a:pt x="2044266" y="5573161"/>
                  <a:pt x="1800571" y="5557932"/>
                </a:cubicBezTo>
                <a:cubicBezTo>
                  <a:pt x="1556876" y="5542703"/>
                  <a:pt x="1305205" y="5550910"/>
                  <a:pt x="1157510" y="5557932"/>
                </a:cubicBezTo>
                <a:cubicBezTo>
                  <a:pt x="1009815" y="5564954"/>
                  <a:pt x="803307" y="5538223"/>
                  <a:pt x="707367" y="5557932"/>
                </a:cubicBezTo>
                <a:cubicBezTo>
                  <a:pt x="611427" y="5577641"/>
                  <a:pt x="352759" y="5548420"/>
                  <a:pt x="0" y="5557932"/>
                </a:cubicBezTo>
                <a:cubicBezTo>
                  <a:pt x="16714" y="5386581"/>
                  <a:pt x="17594" y="5185637"/>
                  <a:pt x="0" y="4918770"/>
                </a:cubicBezTo>
                <a:cubicBezTo>
                  <a:pt x="-17594" y="4651903"/>
                  <a:pt x="-29882" y="4539842"/>
                  <a:pt x="0" y="4168449"/>
                </a:cubicBezTo>
                <a:cubicBezTo>
                  <a:pt x="29882" y="3797056"/>
                  <a:pt x="-19904" y="3726519"/>
                  <a:pt x="0" y="3584866"/>
                </a:cubicBezTo>
                <a:cubicBezTo>
                  <a:pt x="19904" y="3443213"/>
                  <a:pt x="-22193" y="3205840"/>
                  <a:pt x="0" y="3056863"/>
                </a:cubicBezTo>
                <a:cubicBezTo>
                  <a:pt x="22193" y="2907886"/>
                  <a:pt x="7518" y="2597452"/>
                  <a:pt x="0" y="2250962"/>
                </a:cubicBezTo>
                <a:cubicBezTo>
                  <a:pt x="-7518" y="1904472"/>
                  <a:pt x="-1950" y="1795120"/>
                  <a:pt x="0" y="1667380"/>
                </a:cubicBezTo>
                <a:cubicBezTo>
                  <a:pt x="1950" y="1539640"/>
                  <a:pt x="6230" y="1273010"/>
                  <a:pt x="0" y="1083797"/>
                </a:cubicBezTo>
                <a:cubicBezTo>
                  <a:pt x="-6230" y="894584"/>
                  <a:pt x="-8869" y="353714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Adcanced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in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Machine Learning workload. Set up frameworks to automate the generation of their KPI reports from source data to Dashboard and Excel files.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Optimized SQL code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migration of portions of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brand's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code for campaign management processes from on-premises SQL server to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Databricks SQL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resulting in improved performance and code optimization.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Proof-of-Concept solution on LLMs using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 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Big Data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70571" y="431522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BAE3-0771-3E42-887D-D68BD2F6F613}"/>
              </a:ext>
            </a:extLst>
          </p:cNvPr>
          <p:cNvGrpSpPr/>
          <p:nvPr/>
        </p:nvGrpSpPr>
        <p:grpSpPr>
          <a:xfrm>
            <a:off x="258763" y="8911996"/>
            <a:ext cx="6168818" cy="550122"/>
            <a:chOff x="-582319" y="8932298"/>
            <a:chExt cx="6168818" cy="550122"/>
          </a:xfrm>
        </p:grpSpPr>
        <p:pic>
          <p:nvPicPr>
            <p:cNvPr id="4" name="Picture 3" descr="Graphical user interface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61A526C1-F67F-F8E2-F108-99BC8B6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97" y="8967508"/>
              <a:ext cx="479702" cy="479702"/>
            </a:xfrm>
            <a:prstGeom prst="rect">
              <a:avLst/>
            </a:prstGeom>
          </p:spPr>
        </p:pic>
        <p:pic>
          <p:nvPicPr>
            <p:cNvPr id="16" name="Picture 15" descr="Graphical user interface&#10;&#10;Description automatically generated with medium confidence">
              <a:hlinkClick r:id="rId19"/>
              <a:extLst>
                <a:ext uri="{FF2B5EF4-FFF2-40B4-BE49-F238E27FC236}">
                  <a16:creationId xmlns:a16="http://schemas.microsoft.com/office/drawing/2014/main" id="{9FDE7BD5-6494-74E7-64A0-29E976B2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684" y="8972390"/>
              <a:ext cx="469940" cy="469940"/>
            </a:xfrm>
            <a:prstGeom prst="rect">
              <a:avLst/>
            </a:prstGeom>
          </p:spPr>
        </p:pic>
        <p:pic>
          <p:nvPicPr>
            <p:cNvPr id="17" name="Picture 16" descr="A picture containing text, sign&#10;&#10;Description automatically generated">
              <a:hlinkClick r:id="rId21"/>
              <a:extLst>
                <a:ext uri="{FF2B5EF4-FFF2-40B4-BE49-F238E27FC236}">
                  <a16:creationId xmlns:a16="http://schemas.microsoft.com/office/drawing/2014/main" id="{C3966F8E-930E-A79E-0FE2-88B0DCA5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95" y="8947867"/>
              <a:ext cx="518984" cy="518984"/>
            </a:xfrm>
            <a:prstGeom prst="rect">
              <a:avLst/>
            </a:prstGeom>
          </p:spPr>
        </p:pic>
        <p:pic>
          <p:nvPicPr>
            <p:cNvPr id="27" name="Picture 2" descr="HPE Product Certified - Containers [2021]">
              <a:hlinkClick r:id="rId23"/>
              <a:extLst>
                <a:ext uri="{FF2B5EF4-FFF2-40B4-BE49-F238E27FC236}">
                  <a16:creationId xmlns:a16="http://schemas.microsoft.com/office/drawing/2014/main" id="{5C8FC0E4-C15E-32FD-9CE4-243578793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31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hlinkClick r:id="rId25"/>
              <a:extLst>
                <a:ext uri="{FF2B5EF4-FFF2-40B4-BE49-F238E27FC236}">
                  <a16:creationId xmlns:a16="http://schemas.microsoft.com/office/drawing/2014/main" id="{98CAFCF7-B90A-1D12-76DF-6303C3AA8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1978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hlinkClick r:id="rId27"/>
              <a:extLst>
                <a:ext uri="{FF2B5EF4-FFF2-40B4-BE49-F238E27FC236}">
                  <a16:creationId xmlns:a16="http://schemas.microsoft.com/office/drawing/2014/main" id="{0EAEF866-1AF2-74BE-3F1E-9EA88FA6E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8546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hlinkClick r:id="rId29"/>
              <a:extLst>
                <a:ext uri="{FF2B5EF4-FFF2-40B4-BE49-F238E27FC236}">
                  <a16:creationId xmlns:a16="http://schemas.microsoft.com/office/drawing/2014/main" id="{B679CABE-4F7D-78B9-5204-46DF8B40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52354" y="8947867"/>
              <a:ext cx="618938" cy="51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7329</TotalTime>
  <Words>3763</Words>
  <Application>Microsoft Office PowerPoint</Application>
  <PresentationFormat>A4 Paper (210x297 mm)</PresentationFormat>
  <Paragraphs>376</Paragraphs>
  <Slides>8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TSZ HO</cp:lastModifiedBy>
  <cp:revision>147</cp:revision>
  <cp:lastPrinted>2021-08-19T16:36:16Z</cp:lastPrinted>
  <dcterms:created xsi:type="dcterms:W3CDTF">2017-12-26T16:11:27Z</dcterms:created>
  <dcterms:modified xsi:type="dcterms:W3CDTF">2023-07-13T02:05:59Z</dcterms:modified>
  <cp:category>Resume</cp:category>
</cp:coreProperties>
</file>