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8" r:id="rId2"/>
    <p:sldId id="280" r:id="rId3"/>
    <p:sldId id="279" r:id="rId4"/>
    <p:sldId id="284" r:id="rId5"/>
    <p:sldId id="283" r:id="rId6"/>
    <p:sldId id="28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150" y="-1092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24/4/2023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24-Apr-23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24-Apr-23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359290"/>
            <a:chOff x="720688" y="4307792"/>
            <a:chExt cx="6095752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6181179"/>
            </a:xfrm>
            <a:custGeom>
              <a:avLst/>
              <a:gdLst>
                <a:gd name="connsiteX0" fmla="*/ 0 w 6095752"/>
                <a:gd name="connsiteY0" fmla="*/ 0 h 6181179"/>
                <a:gd name="connsiteX1" fmla="*/ 738263 w 6095752"/>
                <a:gd name="connsiteY1" fmla="*/ 0 h 6181179"/>
                <a:gd name="connsiteX2" fmla="*/ 1232697 w 6095752"/>
                <a:gd name="connsiteY2" fmla="*/ 0 h 6181179"/>
                <a:gd name="connsiteX3" fmla="*/ 1788087 w 6095752"/>
                <a:gd name="connsiteY3" fmla="*/ 0 h 6181179"/>
                <a:gd name="connsiteX4" fmla="*/ 2282520 w 6095752"/>
                <a:gd name="connsiteY4" fmla="*/ 0 h 6181179"/>
                <a:gd name="connsiteX5" fmla="*/ 2898869 w 6095752"/>
                <a:gd name="connsiteY5" fmla="*/ 0 h 6181179"/>
                <a:gd name="connsiteX6" fmla="*/ 3698090 w 6095752"/>
                <a:gd name="connsiteY6" fmla="*/ 0 h 6181179"/>
                <a:gd name="connsiteX7" fmla="*/ 4192523 w 6095752"/>
                <a:gd name="connsiteY7" fmla="*/ 0 h 6181179"/>
                <a:gd name="connsiteX8" fmla="*/ 4686956 w 6095752"/>
                <a:gd name="connsiteY8" fmla="*/ 0 h 6181179"/>
                <a:gd name="connsiteX9" fmla="*/ 5181389 w 6095752"/>
                <a:gd name="connsiteY9" fmla="*/ 0 h 6181179"/>
                <a:gd name="connsiteX10" fmla="*/ 6095752 w 6095752"/>
                <a:gd name="connsiteY10" fmla="*/ 0 h 6181179"/>
                <a:gd name="connsiteX11" fmla="*/ 6095752 w 6095752"/>
                <a:gd name="connsiteY11" fmla="*/ 748609 h 6181179"/>
                <a:gd name="connsiteX12" fmla="*/ 6095752 w 6095752"/>
                <a:gd name="connsiteY12" fmla="*/ 1435407 h 6181179"/>
                <a:gd name="connsiteX13" fmla="*/ 6095752 w 6095752"/>
                <a:gd name="connsiteY13" fmla="*/ 2184017 h 6181179"/>
                <a:gd name="connsiteX14" fmla="*/ 6095752 w 6095752"/>
                <a:gd name="connsiteY14" fmla="*/ 2747191 h 6181179"/>
                <a:gd name="connsiteX15" fmla="*/ 6095752 w 6095752"/>
                <a:gd name="connsiteY15" fmla="*/ 3310365 h 6181179"/>
                <a:gd name="connsiteX16" fmla="*/ 6095752 w 6095752"/>
                <a:gd name="connsiteY16" fmla="*/ 4120786 h 6181179"/>
                <a:gd name="connsiteX17" fmla="*/ 6095752 w 6095752"/>
                <a:gd name="connsiteY17" fmla="*/ 4869395 h 6181179"/>
                <a:gd name="connsiteX18" fmla="*/ 6095752 w 6095752"/>
                <a:gd name="connsiteY18" fmla="*/ 6181179 h 6181179"/>
                <a:gd name="connsiteX19" fmla="*/ 5296531 w 6095752"/>
                <a:gd name="connsiteY19" fmla="*/ 6181179 h 6181179"/>
                <a:gd name="connsiteX20" fmla="*/ 4619225 w 6095752"/>
                <a:gd name="connsiteY20" fmla="*/ 6181179 h 6181179"/>
                <a:gd name="connsiteX21" fmla="*/ 4124792 w 6095752"/>
                <a:gd name="connsiteY21" fmla="*/ 6181179 h 6181179"/>
                <a:gd name="connsiteX22" fmla="*/ 3630359 w 6095752"/>
                <a:gd name="connsiteY22" fmla="*/ 6181179 h 6181179"/>
                <a:gd name="connsiteX23" fmla="*/ 3074968 w 6095752"/>
                <a:gd name="connsiteY23" fmla="*/ 6181179 h 6181179"/>
                <a:gd name="connsiteX24" fmla="*/ 2458620 w 6095752"/>
                <a:gd name="connsiteY24" fmla="*/ 6181179 h 6181179"/>
                <a:gd name="connsiteX25" fmla="*/ 1659399 w 6095752"/>
                <a:gd name="connsiteY25" fmla="*/ 6181179 h 6181179"/>
                <a:gd name="connsiteX26" fmla="*/ 860178 w 6095752"/>
                <a:gd name="connsiteY26" fmla="*/ 6181179 h 6181179"/>
                <a:gd name="connsiteX27" fmla="*/ 0 w 6095752"/>
                <a:gd name="connsiteY27" fmla="*/ 6181179 h 6181179"/>
                <a:gd name="connsiteX28" fmla="*/ 0 w 6095752"/>
                <a:gd name="connsiteY28" fmla="*/ 5618005 h 6181179"/>
                <a:gd name="connsiteX29" fmla="*/ 0 w 6095752"/>
                <a:gd name="connsiteY29" fmla="*/ 5054831 h 6181179"/>
                <a:gd name="connsiteX30" fmla="*/ 0 w 6095752"/>
                <a:gd name="connsiteY30" fmla="*/ 4429845 h 6181179"/>
                <a:gd name="connsiteX31" fmla="*/ 0 w 6095752"/>
                <a:gd name="connsiteY31" fmla="*/ 3928483 h 6181179"/>
                <a:gd name="connsiteX32" fmla="*/ 0 w 6095752"/>
                <a:gd name="connsiteY32" fmla="*/ 3179873 h 6181179"/>
                <a:gd name="connsiteX33" fmla="*/ 0 w 6095752"/>
                <a:gd name="connsiteY33" fmla="*/ 2678511 h 6181179"/>
                <a:gd name="connsiteX34" fmla="*/ 0 w 6095752"/>
                <a:gd name="connsiteY34" fmla="*/ 1868090 h 6181179"/>
                <a:gd name="connsiteX35" fmla="*/ 0 w 6095752"/>
                <a:gd name="connsiteY35" fmla="*/ 1243104 h 6181179"/>
                <a:gd name="connsiteX36" fmla="*/ 0 w 6095752"/>
                <a:gd name="connsiteY36" fmla="*/ 618118 h 6181179"/>
                <a:gd name="connsiteX37" fmla="*/ 0 w 6095752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6181179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079124" y="220453"/>
                    <a:pt x="6062668" y="501646"/>
                    <a:pt x="6095752" y="748609"/>
                  </a:cubicBezTo>
                  <a:cubicBezTo>
                    <a:pt x="6128836" y="995572"/>
                    <a:pt x="6100137" y="1263187"/>
                    <a:pt x="6095752" y="1435407"/>
                  </a:cubicBezTo>
                  <a:cubicBezTo>
                    <a:pt x="6091367" y="1607627"/>
                    <a:pt x="6092705" y="1859764"/>
                    <a:pt x="6095752" y="2184017"/>
                  </a:cubicBezTo>
                  <a:cubicBezTo>
                    <a:pt x="6098800" y="2508270"/>
                    <a:pt x="6102019" y="2470420"/>
                    <a:pt x="6095752" y="2747191"/>
                  </a:cubicBezTo>
                  <a:cubicBezTo>
                    <a:pt x="6089485" y="3023962"/>
                    <a:pt x="6101414" y="3135788"/>
                    <a:pt x="6095752" y="3310365"/>
                  </a:cubicBezTo>
                  <a:cubicBezTo>
                    <a:pt x="6090090" y="3484942"/>
                    <a:pt x="6105735" y="3881188"/>
                    <a:pt x="6095752" y="4120786"/>
                  </a:cubicBezTo>
                  <a:cubicBezTo>
                    <a:pt x="6085769" y="4360384"/>
                    <a:pt x="6079261" y="4582986"/>
                    <a:pt x="6095752" y="4869395"/>
                  </a:cubicBezTo>
                  <a:cubicBezTo>
                    <a:pt x="6112243" y="5155804"/>
                    <a:pt x="6094891" y="5584075"/>
                    <a:pt x="6095752" y="6181179"/>
                  </a:cubicBezTo>
                  <a:cubicBezTo>
                    <a:pt x="5848109" y="6174432"/>
                    <a:pt x="5457057" y="6163786"/>
                    <a:pt x="5296531" y="6181179"/>
                  </a:cubicBezTo>
                  <a:cubicBezTo>
                    <a:pt x="5136005" y="6198572"/>
                    <a:pt x="4949929" y="6180305"/>
                    <a:pt x="4619225" y="6181179"/>
                  </a:cubicBezTo>
                  <a:cubicBezTo>
                    <a:pt x="4288521" y="6182053"/>
                    <a:pt x="4269833" y="6182343"/>
                    <a:pt x="4124792" y="6181179"/>
                  </a:cubicBezTo>
                  <a:cubicBezTo>
                    <a:pt x="3979751" y="6180015"/>
                    <a:pt x="3807988" y="6202606"/>
                    <a:pt x="3630359" y="6181179"/>
                  </a:cubicBezTo>
                  <a:cubicBezTo>
                    <a:pt x="3452730" y="6159752"/>
                    <a:pt x="3199517" y="6174488"/>
                    <a:pt x="3074968" y="6181179"/>
                  </a:cubicBezTo>
                  <a:cubicBezTo>
                    <a:pt x="2950419" y="6187870"/>
                    <a:pt x="2718155" y="6201766"/>
                    <a:pt x="2458620" y="6181179"/>
                  </a:cubicBezTo>
                  <a:cubicBezTo>
                    <a:pt x="2199085" y="6160592"/>
                    <a:pt x="2012343" y="6162769"/>
                    <a:pt x="1659399" y="6181179"/>
                  </a:cubicBezTo>
                  <a:cubicBezTo>
                    <a:pt x="1306455" y="6199589"/>
                    <a:pt x="1097438" y="6157627"/>
                    <a:pt x="860178" y="6181179"/>
                  </a:cubicBezTo>
                  <a:cubicBezTo>
                    <a:pt x="622918" y="6204731"/>
                    <a:pt x="384942" y="6212936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6095752" h="6181179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82452" y="191361"/>
                    <a:pt x="6090341" y="313179"/>
                    <a:pt x="6095752" y="563174"/>
                  </a:cubicBezTo>
                  <a:cubicBezTo>
                    <a:pt x="6101163" y="813169"/>
                    <a:pt x="6075899" y="1037752"/>
                    <a:pt x="6095752" y="1373595"/>
                  </a:cubicBezTo>
                  <a:cubicBezTo>
                    <a:pt x="6115605" y="1709438"/>
                    <a:pt x="6113278" y="1896224"/>
                    <a:pt x="6095752" y="2060393"/>
                  </a:cubicBezTo>
                  <a:cubicBezTo>
                    <a:pt x="6078226" y="2224562"/>
                    <a:pt x="6085622" y="2504740"/>
                    <a:pt x="6095752" y="2809002"/>
                  </a:cubicBezTo>
                  <a:cubicBezTo>
                    <a:pt x="6105882" y="3113264"/>
                    <a:pt x="6110085" y="3249159"/>
                    <a:pt x="6095752" y="3495800"/>
                  </a:cubicBezTo>
                  <a:cubicBezTo>
                    <a:pt x="6081419" y="3742441"/>
                    <a:pt x="6072226" y="3892154"/>
                    <a:pt x="6095752" y="3997162"/>
                  </a:cubicBezTo>
                  <a:cubicBezTo>
                    <a:pt x="6119278" y="4102170"/>
                    <a:pt x="6113716" y="4525687"/>
                    <a:pt x="6095752" y="4807584"/>
                  </a:cubicBezTo>
                  <a:cubicBezTo>
                    <a:pt x="6077788" y="5089481"/>
                    <a:pt x="6091595" y="5199186"/>
                    <a:pt x="6095752" y="5556193"/>
                  </a:cubicBezTo>
                  <a:cubicBezTo>
                    <a:pt x="6099909" y="5913200"/>
                    <a:pt x="6102350" y="5869341"/>
                    <a:pt x="6095752" y="6181179"/>
                  </a:cubicBezTo>
                  <a:cubicBezTo>
                    <a:pt x="5831751" y="6197059"/>
                    <a:pt x="5805313" y="6189593"/>
                    <a:pt x="5540361" y="6181179"/>
                  </a:cubicBezTo>
                  <a:cubicBezTo>
                    <a:pt x="5275409" y="6172765"/>
                    <a:pt x="5103793" y="6164363"/>
                    <a:pt x="4802098" y="6181179"/>
                  </a:cubicBezTo>
                  <a:cubicBezTo>
                    <a:pt x="4500403" y="6197995"/>
                    <a:pt x="4171260" y="6202159"/>
                    <a:pt x="4002877" y="6181179"/>
                  </a:cubicBezTo>
                  <a:cubicBezTo>
                    <a:pt x="3834494" y="6160199"/>
                    <a:pt x="3455023" y="6154383"/>
                    <a:pt x="3264614" y="6181179"/>
                  </a:cubicBezTo>
                  <a:cubicBezTo>
                    <a:pt x="3074205" y="6207975"/>
                    <a:pt x="2906257" y="6163641"/>
                    <a:pt x="2709223" y="6181179"/>
                  </a:cubicBezTo>
                  <a:cubicBezTo>
                    <a:pt x="2512189" y="6198717"/>
                    <a:pt x="2172039" y="6158164"/>
                    <a:pt x="2031917" y="6181179"/>
                  </a:cubicBezTo>
                  <a:cubicBezTo>
                    <a:pt x="1891795" y="6204194"/>
                    <a:pt x="1622995" y="6148133"/>
                    <a:pt x="1232697" y="6181179"/>
                  </a:cubicBezTo>
                  <a:cubicBezTo>
                    <a:pt x="842399" y="6214225"/>
                    <a:pt x="532199" y="6191233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6874</TotalTime>
  <Words>2729</Words>
  <Application>Microsoft Office PowerPoint</Application>
  <PresentationFormat>A4 Paper (210x297 mm)</PresentationFormat>
  <Paragraphs>304</Paragraphs>
  <Slides>6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136</cp:revision>
  <cp:lastPrinted>2021-08-19T16:36:16Z</cp:lastPrinted>
  <dcterms:created xsi:type="dcterms:W3CDTF">2017-12-26T16:11:27Z</dcterms:created>
  <dcterms:modified xsi:type="dcterms:W3CDTF">2023-04-24T14:06:41Z</dcterms:modified>
  <cp:category>Resume</cp:category>
</cp:coreProperties>
</file>