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78" r:id="rId2"/>
    <p:sldId id="280" r:id="rId3"/>
    <p:sldId id="279" r:id="rId4"/>
    <p:sldId id="284" r:id="rId5"/>
    <p:sldId id="283" r:id="rId6"/>
    <p:sldId id="285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vUS" id="{6CAF8C64-1E26-46C7-85E1-FD17666BA3A4}">
          <p14:sldIdLst>
            <p14:sldId id="284"/>
          </p14:sldIdLst>
        </p14:section>
        <p14:section name="2023 vUK" id="{A7604521-A974-4EF0-AF97-1B53F86AF5D3}">
          <p14:sldIdLst>
            <p14:sldId id="283"/>
          </p14:sldIdLst>
        </p14:section>
        <p14:section name="2023 vUK_2" id="{DE4AF695-4E83-4076-B34E-130F103C7D1B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75" d="100"/>
          <a:sy n="75" d="100"/>
        </p:scale>
        <p:origin x="533" y="-1512"/>
      </p:cViewPr>
      <p:guideLst>
        <p:guide orient="horz" pos="3120"/>
        <p:guide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29/4/2023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868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29-Apr-23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29-Apr-23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29-Apr-23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CV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www.credly.com/badges/585485c7-94ca-4686-871a-1d587d062742" TargetMode="External"/><Relationship Id="rId32" Type="http://schemas.openxmlformats.org/officeDocument/2006/relationships/image" Target="../media/image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31" Type="http://schemas.openxmlformats.org/officeDocument/2006/relationships/hyperlink" Target="https://cenzwong.github.io/?who=pdf" TargetMode="External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8.pn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badges/585485c7-94ca-4686-871a-1d587d062742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9.png"/><Relationship Id="rId18" Type="http://schemas.openxmlformats.org/officeDocument/2006/relationships/hyperlink" Target="https://www.credly.com/badges/07f6454b-2f7d-4545-b388-af1bf4cd0dff" TargetMode="External"/><Relationship Id="rId26" Type="http://schemas.openxmlformats.org/officeDocument/2006/relationships/hyperlink" Target="https://credentials.databricks.com/858e15ef-fe65-453a-bf43-85f85632b050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www.credly.com/badges/c52bde89-b991-4f1a-907d-58c5c7350acb" TargetMode="External"/><Relationship Id="rId20" Type="http://schemas.openxmlformats.org/officeDocument/2006/relationships/hyperlink" Target="https://www.credly.com/badges/d8a2287b-0605-4be9-941e-58d8b395246e" TargetMode="Externa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www.credly.com/badges/dbb15fa0-4312-4fa0-88fe-dfd456be6ee5/linked_in?t=rnaiho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2.png"/><Relationship Id="rId28" Type="http://schemas.microsoft.com/office/2007/relationships/hdphoto" Target="../media/hdphoto1.wdp"/><Relationship Id="rId10" Type="http://schemas.openxmlformats.org/officeDocument/2006/relationships/image" Target="../media/image4.svg"/><Relationship Id="rId19" Type="http://schemas.openxmlformats.org/officeDocument/2006/relationships/image" Target="../media/image12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hyperlink" Target="https://www.credly.com/badges/5f83a0b4-00a6-4103-aef2-b4a125592d75" TargetMode="External"/><Relationship Id="rId22" Type="http://schemas.openxmlformats.org/officeDocument/2006/relationships/hyperlink" Target="https://www.credly.com/badges/585485c7-94ca-4686-871a-1d587d062742" TargetMode="External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29-Apr-23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29-Apr-23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29-Apr-23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29-Apr-23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6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6BA06-4B80-E1B9-518D-36C72F260A9F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24" name="Picture 23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24C5BB19-D8A8-0A71-6FAC-B9C948EA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8" name="Picture 27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260AB4F7-BEFD-38DC-5A5C-D8889881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30" name="Picture 29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408C9EFC-1096-B2EF-1A5E-E1EA2914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32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C8737573-9E8A-C694-A440-E1F97FBC3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hlinkClick r:id="rId24"/>
              <a:extLst>
                <a:ext uri="{FF2B5EF4-FFF2-40B4-BE49-F238E27FC236}">
                  <a16:creationId xmlns:a16="http://schemas.microsoft.com/office/drawing/2014/main" id="{E3A00640-6A2E-57CF-20E8-7CAC9D22B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hlinkClick r:id="rId26"/>
              <a:extLst>
                <a:ext uri="{FF2B5EF4-FFF2-40B4-BE49-F238E27FC236}">
                  <a16:creationId xmlns:a16="http://schemas.microsoft.com/office/drawing/2014/main" id="{F02046BA-D5F9-8517-F01B-EDAA60C9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hlinkClick r:id="rId28"/>
              <a:extLst>
                <a:ext uri="{FF2B5EF4-FFF2-40B4-BE49-F238E27FC236}">
                  <a16:creationId xmlns:a16="http://schemas.microsoft.com/office/drawing/2014/main" id="{DE9E5026-9D5A-CC7B-FA1A-1B96867DF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69C9EB-7676-3001-D541-96DE7AC5CDBC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pic>
        <p:nvPicPr>
          <p:cNvPr id="39" name="Picture 38">
            <a:hlinkClick r:id="rId31" tooltip="Personal Website"/>
            <a:extLst>
              <a:ext uri="{FF2B5EF4-FFF2-40B4-BE49-F238E27FC236}">
                <a16:creationId xmlns:a16="http://schemas.microsoft.com/office/drawing/2014/main" id="{0DF7042D-2098-CD43-A7B6-E44BB5873D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29-Apr-23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50949"/>
              </p:ext>
            </p:extLst>
          </p:nvPr>
        </p:nvGraphicFramePr>
        <p:xfrm>
          <a:off x="525083" y="2533639"/>
          <a:ext cx="1401252" cy="65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29-Apr-23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561968"/>
            <a:ext cx="155789" cy="603556"/>
            <a:chOff x="299769" y="2454043"/>
            <a:chExt cx="156070" cy="6035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383838"/>
              <a:chOff x="331032" y="3095314"/>
              <a:chExt cx="148794" cy="38383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032" y="332308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769" y="290152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4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6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0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2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4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6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-23842" y="3656730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679186" y="3408406"/>
            <a:ext cx="6095752" cy="6151541"/>
            <a:chOff x="720688" y="4307792"/>
            <a:chExt cx="6095752" cy="61515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720688" y="4485903"/>
              <a:ext cx="6095752" cy="5973430"/>
            </a:xfrm>
            <a:custGeom>
              <a:avLst/>
              <a:gdLst>
                <a:gd name="connsiteX0" fmla="*/ 0 w 6095752"/>
                <a:gd name="connsiteY0" fmla="*/ 0 h 5973430"/>
                <a:gd name="connsiteX1" fmla="*/ 738263 w 6095752"/>
                <a:gd name="connsiteY1" fmla="*/ 0 h 5973430"/>
                <a:gd name="connsiteX2" fmla="*/ 1232697 w 6095752"/>
                <a:gd name="connsiteY2" fmla="*/ 0 h 5973430"/>
                <a:gd name="connsiteX3" fmla="*/ 1788087 w 6095752"/>
                <a:gd name="connsiteY3" fmla="*/ 0 h 5973430"/>
                <a:gd name="connsiteX4" fmla="*/ 2282520 w 6095752"/>
                <a:gd name="connsiteY4" fmla="*/ 0 h 5973430"/>
                <a:gd name="connsiteX5" fmla="*/ 2898869 w 6095752"/>
                <a:gd name="connsiteY5" fmla="*/ 0 h 5973430"/>
                <a:gd name="connsiteX6" fmla="*/ 3698090 w 6095752"/>
                <a:gd name="connsiteY6" fmla="*/ 0 h 5973430"/>
                <a:gd name="connsiteX7" fmla="*/ 4192523 w 6095752"/>
                <a:gd name="connsiteY7" fmla="*/ 0 h 5973430"/>
                <a:gd name="connsiteX8" fmla="*/ 4686956 w 6095752"/>
                <a:gd name="connsiteY8" fmla="*/ 0 h 5973430"/>
                <a:gd name="connsiteX9" fmla="*/ 5181389 w 6095752"/>
                <a:gd name="connsiteY9" fmla="*/ 0 h 5973430"/>
                <a:gd name="connsiteX10" fmla="*/ 6095752 w 6095752"/>
                <a:gd name="connsiteY10" fmla="*/ 0 h 5973430"/>
                <a:gd name="connsiteX11" fmla="*/ 6095752 w 6095752"/>
                <a:gd name="connsiteY11" fmla="*/ 723449 h 5973430"/>
                <a:gd name="connsiteX12" fmla="*/ 6095752 w 6095752"/>
                <a:gd name="connsiteY12" fmla="*/ 1387163 h 5973430"/>
                <a:gd name="connsiteX13" fmla="*/ 6095752 w 6095752"/>
                <a:gd name="connsiteY13" fmla="*/ 2110612 h 5973430"/>
                <a:gd name="connsiteX14" fmla="*/ 6095752 w 6095752"/>
                <a:gd name="connsiteY14" fmla="*/ 2654858 h 5973430"/>
                <a:gd name="connsiteX15" fmla="*/ 6095752 w 6095752"/>
                <a:gd name="connsiteY15" fmla="*/ 3199104 h 5973430"/>
                <a:gd name="connsiteX16" fmla="*/ 6095752 w 6095752"/>
                <a:gd name="connsiteY16" fmla="*/ 3982287 h 5973430"/>
                <a:gd name="connsiteX17" fmla="*/ 6095752 w 6095752"/>
                <a:gd name="connsiteY17" fmla="*/ 4705735 h 5973430"/>
                <a:gd name="connsiteX18" fmla="*/ 6095752 w 6095752"/>
                <a:gd name="connsiteY18" fmla="*/ 5973430 h 5973430"/>
                <a:gd name="connsiteX19" fmla="*/ 5296531 w 6095752"/>
                <a:gd name="connsiteY19" fmla="*/ 5973430 h 5973430"/>
                <a:gd name="connsiteX20" fmla="*/ 4619225 w 6095752"/>
                <a:gd name="connsiteY20" fmla="*/ 5973430 h 5973430"/>
                <a:gd name="connsiteX21" fmla="*/ 4124792 w 6095752"/>
                <a:gd name="connsiteY21" fmla="*/ 5973430 h 5973430"/>
                <a:gd name="connsiteX22" fmla="*/ 3630359 w 6095752"/>
                <a:gd name="connsiteY22" fmla="*/ 5973430 h 5973430"/>
                <a:gd name="connsiteX23" fmla="*/ 3074968 w 6095752"/>
                <a:gd name="connsiteY23" fmla="*/ 5973430 h 5973430"/>
                <a:gd name="connsiteX24" fmla="*/ 2458620 w 6095752"/>
                <a:gd name="connsiteY24" fmla="*/ 5973430 h 5973430"/>
                <a:gd name="connsiteX25" fmla="*/ 1659399 w 6095752"/>
                <a:gd name="connsiteY25" fmla="*/ 5973430 h 5973430"/>
                <a:gd name="connsiteX26" fmla="*/ 860178 w 6095752"/>
                <a:gd name="connsiteY26" fmla="*/ 5973430 h 5973430"/>
                <a:gd name="connsiteX27" fmla="*/ 0 w 6095752"/>
                <a:gd name="connsiteY27" fmla="*/ 5973430 h 5973430"/>
                <a:gd name="connsiteX28" fmla="*/ 0 w 6095752"/>
                <a:gd name="connsiteY28" fmla="*/ 5429184 h 5973430"/>
                <a:gd name="connsiteX29" fmla="*/ 0 w 6095752"/>
                <a:gd name="connsiteY29" fmla="*/ 4884938 h 5973430"/>
                <a:gd name="connsiteX30" fmla="*/ 0 w 6095752"/>
                <a:gd name="connsiteY30" fmla="*/ 4280958 h 5973430"/>
                <a:gd name="connsiteX31" fmla="*/ 0 w 6095752"/>
                <a:gd name="connsiteY31" fmla="*/ 3796447 h 5973430"/>
                <a:gd name="connsiteX32" fmla="*/ 0 w 6095752"/>
                <a:gd name="connsiteY32" fmla="*/ 3072998 h 5973430"/>
                <a:gd name="connsiteX33" fmla="*/ 0 w 6095752"/>
                <a:gd name="connsiteY33" fmla="*/ 2588486 h 5973430"/>
                <a:gd name="connsiteX34" fmla="*/ 0 w 6095752"/>
                <a:gd name="connsiteY34" fmla="*/ 1805303 h 5973430"/>
                <a:gd name="connsiteX35" fmla="*/ 0 w 6095752"/>
                <a:gd name="connsiteY35" fmla="*/ 1201323 h 5973430"/>
                <a:gd name="connsiteX36" fmla="*/ 0 w 6095752"/>
                <a:gd name="connsiteY36" fmla="*/ 597343 h 5973430"/>
                <a:gd name="connsiteX37" fmla="*/ 0 w 6095752"/>
                <a:gd name="connsiteY37" fmla="*/ 0 h 597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95752" h="5973430" fill="none" extrusionOk="0">
                  <a:moveTo>
                    <a:pt x="0" y="0"/>
                  </a:moveTo>
                  <a:cubicBezTo>
                    <a:pt x="269783" y="-30528"/>
                    <a:pt x="453306" y="14613"/>
                    <a:pt x="738263" y="0"/>
                  </a:cubicBezTo>
                  <a:cubicBezTo>
                    <a:pt x="1023220" y="-14613"/>
                    <a:pt x="1122693" y="21279"/>
                    <a:pt x="1232697" y="0"/>
                  </a:cubicBezTo>
                  <a:cubicBezTo>
                    <a:pt x="1342701" y="-21279"/>
                    <a:pt x="1556691" y="-24945"/>
                    <a:pt x="1788087" y="0"/>
                  </a:cubicBezTo>
                  <a:cubicBezTo>
                    <a:pt x="2019483" y="24945"/>
                    <a:pt x="2124912" y="-5569"/>
                    <a:pt x="2282520" y="0"/>
                  </a:cubicBezTo>
                  <a:cubicBezTo>
                    <a:pt x="2440128" y="5569"/>
                    <a:pt x="2694666" y="22155"/>
                    <a:pt x="2898869" y="0"/>
                  </a:cubicBezTo>
                  <a:cubicBezTo>
                    <a:pt x="3103072" y="-22155"/>
                    <a:pt x="3364237" y="-37410"/>
                    <a:pt x="3698090" y="0"/>
                  </a:cubicBezTo>
                  <a:cubicBezTo>
                    <a:pt x="4031943" y="37410"/>
                    <a:pt x="3957084" y="-5174"/>
                    <a:pt x="4192523" y="0"/>
                  </a:cubicBezTo>
                  <a:cubicBezTo>
                    <a:pt x="4427962" y="5174"/>
                    <a:pt x="4558987" y="10307"/>
                    <a:pt x="4686956" y="0"/>
                  </a:cubicBezTo>
                  <a:cubicBezTo>
                    <a:pt x="4814925" y="-10307"/>
                    <a:pt x="5044079" y="-8564"/>
                    <a:pt x="5181389" y="0"/>
                  </a:cubicBezTo>
                  <a:cubicBezTo>
                    <a:pt x="5318699" y="8564"/>
                    <a:pt x="5784231" y="44226"/>
                    <a:pt x="6095752" y="0"/>
                  </a:cubicBezTo>
                  <a:cubicBezTo>
                    <a:pt x="6118914" y="211483"/>
                    <a:pt x="6109980" y="552649"/>
                    <a:pt x="6095752" y="723449"/>
                  </a:cubicBezTo>
                  <a:cubicBezTo>
                    <a:pt x="6081524" y="894249"/>
                    <a:pt x="6091761" y="1158798"/>
                    <a:pt x="6095752" y="1387163"/>
                  </a:cubicBezTo>
                  <a:cubicBezTo>
                    <a:pt x="6099743" y="1615528"/>
                    <a:pt x="6095079" y="1779407"/>
                    <a:pt x="6095752" y="2110612"/>
                  </a:cubicBezTo>
                  <a:cubicBezTo>
                    <a:pt x="6096425" y="2441817"/>
                    <a:pt x="6104642" y="2463071"/>
                    <a:pt x="6095752" y="2654858"/>
                  </a:cubicBezTo>
                  <a:cubicBezTo>
                    <a:pt x="6086862" y="2846645"/>
                    <a:pt x="6071458" y="2969958"/>
                    <a:pt x="6095752" y="3199104"/>
                  </a:cubicBezTo>
                  <a:cubicBezTo>
                    <a:pt x="6120046" y="3428250"/>
                    <a:pt x="6094797" y="3654962"/>
                    <a:pt x="6095752" y="3982287"/>
                  </a:cubicBezTo>
                  <a:cubicBezTo>
                    <a:pt x="6096707" y="4309612"/>
                    <a:pt x="6130697" y="4514677"/>
                    <a:pt x="6095752" y="4705735"/>
                  </a:cubicBezTo>
                  <a:cubicBezTo>
                    <a:pt x="6060807" y="4896793"/>
                    <a:pt x="6156931" y="5384971"/>
                    <a:pt x="6095752" y="5973430"/>
                  </a:cubicBezTo>
                  <a:cubicBezTo>
                    <a:pt x="5848109" y="5966683"/>
                    <a:pt x="5457057" y="5956037"/>
                    <a:pt x="5296531" y="5973430"/>
                  </a:cubicBezTo>
                  <a:cubicBezTo>
                    <a:pt x="5136005" y="5990823"/>
                    <a:pt x="4949929" y="5972556"/>
                    <a:pt x="4619225" y="5973430"/>
                  </a:cubicBezTo>
                  <a:cubicBezTo>
                    <a:pt x="4288521" y="5974304"/>
                    <a:pt x="4269833" y="5974594"/>
                    <a:pt x="4124792" y="5973430"/>
                  </a:cubicBezTo>
                  <a:cubicBezTo>
                    <a:pt x="3979751" y="5972266"/>
                    <a:pt x="3807988" y="5994857"/>
                    <a:pt x="3630359" y="5973430"/>
                  </a:cubicBezTo>
                  <a:cubicBezTo>
                    <a:pt x="3452730" y="5952003"/>
                    <a:pt x="3199517" y="5966739"/>
                    <a:pt x="3074968" y="5973430"/>
                  </a:cubicBezTo>
                  <a:cubicBezTo>
                    <a:pt x="2950419" y="5980121"/>
                    <a:pt x="2718155" y="5994017"/>
                    <a:pt x="2458620" y="5973430"/>
                  </a:cubicBezTo>
                  <a:cubicBezTo>
                    <a:pt x="2199085" y="5952843"/>
                    <a:pt x="2012343" y="5955020"/>
                    <a:pt x="1659399" y="5973430"/>
                  </a:cubicBezTo>
                  <a:cubicBezTo>
                    <a:pt x="1306455" y="5991840"/>
                    <a:pt x="1097438" y="5949878"/>
                    <a:pt x="860178" y="5973430"/>
                  </a:cubicBezTo>
                  <a:cubicBezTo>
                    <a:pt x="622918" y="5996982"/>
                    <a:pt x="384942" y="6005187"/>
                    <a:pt x="0" y="5973430"/>
                  </a:cubicBezTo>
                  <a:cubicBezTo>
                    <a:pt x="445" y="5856608"/>
                    <a:pt x="-17606" y="5646360"/>
                    <a:pt x="0" y="5429184"/>
                  </a:cubicBezTo>
                  <a:cubicBezTo>
                    <a:pt x="17606" y="5212008"/>
                    <a:pt x="-11634" y="5099436"/>
                    <a:pt x="0" y="4884938"/>
                  </a:cubicBezTo>
                  <a:cubicBezTo>
                    <a:pt x="11634" y="4670440"/>
                    <a:pt x="9195" y="4438682"/>
                    <a:pt x="0" y="4280958"/>
                  </a:cubicBezTo>
                  <a:cubicBezTo>
                    <a:pt x="-9195" y="4123234"/>
                    <a:pt x="6140" y="3950571"/>
                    <a:pt x="0" y="3796447"/>
                  </a:cubicBezTo>
                  <a:cubicBezTo>
                    <a:pt x="-6140" y="3642323"/>
                    <a:pt x="-28575" y="3315582"/>
                    <a:pt x="0" y="3072998"/>
                  </a:cubicBezTo>
                  <a:cubicBezTo>
                    <a:pt x="28575" y="2830414"/>
                    <a:pt x="-23662" y="2745290"/>
                    <a:pt x="0" y="2588486"/>
                  </a:cubicBezTo>
                  <a:cubicBezTo>
                    <a:pt x="23662" y="2431682"/>
                    <a:pt x="-4858" y="2011915"/>
                    <a:pt x="0" y="1805303"/>
                  </a:cubicBezTo>
                  <a:cubicBezTo>
                    <a:pt x="4858" y="1598691"/>
                    <a:pt x="11244" y="1333312"/>
                    <a:pt x="0" y="1201323"/>
                  </a:cubicBezTo>
                  <a:cubicBezTo>
                    <a:pt x="-11244" y="1069334"/>
                    <a:pt x="-11319" y="793980"/>
                    <a:pt x="0" y="597343"/>
                  </a:cubicBezTo>
                  <a:cubicBezTo>
                    <a:pt x="11319" y="400706"/>
                    <a:pt x="4182" y="210585"/>
                    <a:pt x="0" y="0"/>
                  </a:cubicBezTo>
                  <a:close/>
                </a:path>
                <a:path w="6095752" h="5973430" stroke="0" extrusionOk="0">
                  <a:moveTo>
                    <a:pt x="0" y="0"/>
                  </a:moveTo>
                  <a:cubicBezTo>
                    <a:pt x="362305" y="-24699"/>
                    <a:pt x="375077" y="-18700"/>
                    <a:pt x="738263" y="0"/>
                  </a:cubicBezTo>
                  <a:cubicBezTo>
                    <a:pt x="1101449" y="18700"/>
                    <a:pt x="1133934" y="1899"/>
                    <a:pt x="1293654" y="0"/>
                  </a:cubicBezTo>
                  <a:cubicBezTo>
                    <a:pt x="1453374" y="-1899"/>
                    <a:pt x="1790040" y="6887"/>
                    <a:pt x="1970960" y="0"/>
                  </a:cubicBezTo>
                  <a:cubicBezTo>
                    <a:pt x="2151880" y="-6887"/>
                    <a:pt x="2263659" y="-23754"/>
                    <a:pt x="2526351" y="0"/>
                  </a:cubicBezTo>
                  <a:cubicBezTo>
                    <a:pt x="2789043" y="23754"/>
                    <a:pt x="2835593" y="-19236"/>
                    <a:pt x="3142699" y="0"/>
                  </a:cubicBezTo>
                  <a:cubicBezTo>
                    <a:pt x="3449805" y="19236"/>
                    <a:pt x="3461820" y="2771"/>
                    <a:pt x="3759047" y="0"/>
                  </a:cubicBezTo>
                  <a:cubicBezTo>
                    <a:pt x="4056274" y="-2771"/>
                    <a:pt x="4006674" y="-17379"/>
                    <a:pt x="4253480" y="0"/>
                  </a:cubicBezTo>
                  <a:cubicBezTo>
                    <a:pt x="4500286" y="17379"/>
                    <a:pt x="4689106" y="-4950"/>
                    <a:pt x="4869829" y="0"/>
                  </a:cubicBezTo>
                  <a:cubicBezTo>
                    <a:pt x="5050552" y="4950"/>
                    <a:pt x="5156369" y="11282"/>
                    <a:pt x="5364262" y="0"/>
                  </a:cubicBezTo>
                  <a:cubicBezTo>
                    <a:pt x="5572155" y="-11282"/>
                    <a:pt x="5864304" y="28910"/>
                    <a:pt x="6095752" y="0"/>
                  </a:cubicBezTo>
                  <a:cubicBezTo>
                    <a:pt x="6096142" y="202286"/>
                    <a:pt x="6100799" y="357373"/>
                    <a:pt x="6095752" y="544246"/>
                  </a:cubicBezTo>
                  <a:cubicBezTo>
                    <a:pt x="6090705" y="731119"/>
                    <a:pt x="6121695" y="1129115"/>
                    <a:pt x="6095752" y="1327429"/>
                  </a:cubicBezTo>
                  <a:cubicBezTo>
                    <a:pt x="6069809" y="1525743"/>
                    <a:pt x="6087504" y="1682496"/>
                    <a:pt x="6095752" y="1991143"/>
                  </a:cubicBezTo>
                  <a:cubicBezTo>
                    <a:pt x="6104000" y="2299790"/>
                    <a:pt x="6129307" y="2434805"/>
                    <a:pt x="6095752" y="2714592"/>
                  </a:cubicBezTo>
                  <a:cubicBezTo>
                    <a:pt x="6062197" y="2994379"/>
                    <a:pt x="6091231" y="3233816"/>
                    <a:pt x="6095752" y="3378307"/>
                  </a:cubicBezTo>
                  <a:cubicBezTo>
                    <a:pt x="6100273" y="3522798"/>
                    <a:pt x="6114079" y="3671932"/>
                    <a:pt x="6095752" y="3862818"/>
                  </a:cubicBezTo>
                  <a:cubicBezTo>
                    <a:pt x="6077425" y="4053704"/>
                    <a:pt x="6116726" y="4435436"/>
                    <a:pt x="6095752" y="4646001"/>
                  </a:cubicBezTo>
                  <a:cubicBezTo>
                    <a:pt x="6074778" y="4856566"/>
                    <a:pt x="6105370" y="5210530"/>
                    <a:pt x="6095752" y="5369450"/>
                  </a:cubicBezTo>
                  <a:cubicBezTo>
                    <a:pt x="6086134" y="5528370"/>
                    <a:pt x="6099726" y="5741974"/>
                    <a:pt x="6095752" y="5973430"/>
                  </a:cubicBezTo>
                  <a:cubicBezTo>
                    <a:pt x="5831751" y="5989310"/>
                    <a:pt x="5805313" y="5981844"/>
                    <a:pt x="5540361" y="5973430"/>
                  </a:cubicBezTo>
                  <a:cubicBezTo>
                    <a:pt x="5275409" y="5965016"/>
                    <a:pt x="5103793" y="5956614"/>
                    <a:pt x="4802098" y="5973430"/>
                  </a:cubicBezTo>
                  <a:cubicBezTo>
                    <a:pt x="4500403" y="5990246"/>
                    <a:pt x="4171260" y="5994410"/>
                    <a:pt x="4002877" y="5973430"/>
                  </a:cubicBezTo>
                  <a:cubicBezTo>
                    <a:pt x="3834494" y="5952450"/>
                    <a:pt x="3455023" y="5946634"/>
                    <a:pt x="3264614" y="5973430"/>
                  </a:cubicBezTo>
                  <a:cubicBezTo>
                    <a:pt x="3074205" y="6000226"/>
                    <a:pt x="2906257" y="5955892"/>
                    <a:pt x="2709223" y="5973430"/>
                  </a:cubicBezTo>
                  <a:cubicBezTo>
                    <a:pt x="2512189" y="5990968"/>
                    <a:pt x="2172039" y="5950415"/>
                    <a:pt x="2031917" y="5973430"/>
                  </a:cubicBezTo>
                  <a:cubicBezTo>
                    <a:pt x="1891795" y="5996445"/>
                    <a:pt x="1622995" y="5940384"/>
                    <a:pt x="1232697" y="5973430"/>
                  </a:cubicBezTo>
                  <a:cubicBezTo>
                    <a:pt x="842399" y="6006476"/>
                    <a:pt x="532199" y="5983484"/>
                    <a:pt x="0" y="5973430"/>
                  </a:cubicBezTo>
                  <a:cubicBezTo>
                    <a:pt x="21741" y="5745900"/>
                    <a:pt x="4437" y="5710558"/>
                    <a:pt x="0" y="5488918"/>
                  </a:cubicBezTo>
                  <a:cubicBezTo>
                    <a:pt x="-4437" y="5267278"/>
                    <a:pt x="14780" y="5030544"/>
                    <a:pt x="0" y="4884938"/>
                  </a:cubicBezTo>
                  <a:cubicBezTo>
                    <a:pt x="-14780" y="4739332"/>
                    <a:pt x="18127" y="4449020"/>
                    <a:pt x="0" y="4280958"/>
                  </a:cubicBezTo>
                  <a:cubicBezTo>
                    <a:pt x="-18127" y="4112896"/>
                    <a:pt x="1764" y="3889163"/>
                    <a:pt x="0" y="3557509"/>
                  </a:cubicBezTo>
                  <a:cubicBezTo>
                    <a:pt x="-1764" y="3225855"/>
                    <a:pt x="-26131" y="3184863"/>
                    <a:pt x="0" y="3013264"/>
                  </a:cubicBezTo>
                  <a:cubicBezTo>
                    <a:pt x="26131" y="2841665"/>
                    <a:pt x="-14441" y="2659950"/>
                    <a:pt x="0" y="2528752"/>
                  </a:cubicBezTo>
                  <a:cubicBezTo>
                    <a:pt x="14441" y="2397554"/>
                    <a:pt x="-13671" y="2065038"/>
                    <a:pt x="0" y="1745569"/>
                  </a:cubicBezTo>
                  <a:cubicBezTo>
                    <a:pt x="13671" y="1426100"/>
                    <a:pt x="24993" y="1324297"/>
                    <a:pt x="0" y="1201323"/>
                  </a:cubicBezTo>
                  <a:cubicBezTo>
                    <a:pt x="-24993" y="1078349"/>
                    <a:pt x="26156" y="827578"/>
                    <a:pt x="0" y="657077"/>
                  </a:cubicBezTo>
                  <a:cubicBezTo>
                    <a:pt x="-26156" y="486576"/>
                    <a:pt x="8133" y="158172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that segmented millions of customers, enabling targeted marketing strategies,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 on Azure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from 17 countries,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 on-site consulting for Data Analytics team. 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GB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solution that automated repetitive HR tasks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4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6887</TotalTime>
  <Words>2727</Words>
  <Application>Microsoft Office PowerPoint</Application>
  <PresentationFormat>A4 Paper (210x297 mm)</PresentationFormat>
  <Paragraphs>302</Paragraphs>
  <Slides>6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</cp:lastModifiedBy>
  <cp:revision>137</cp:revision>
  <cp:lastPrinted>2021-08-19T16:36:16Z</cp:lastPrinted>
  <dcterms:created xsi:type="dcterms:W3CDTF">2017-12-26T16:11:27Z</dcterms:created>
  <dcterms:modified xsi:type="dcterms:W3CDTF">2023-04-29T07:39:06Z</dcterms:modified>
  <cp:category>Resume</cp:category>
</cp:coreProperties>
</file>