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8" r:id="rId2"/>
    <p:sldId id="280" r:id="rId3"/>
    <p:sldId id="279" r:id="rId4"/>
    <p:sldId id="283" r:id="rId5"/>
    <p:sldId id="284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 vUK" id="{A7604521-A974-4EF0-AF97-1B53F86AF5D3}">
          <p14:sldIdLst>
            <p14:sldId id="283"/>
          </p14:sldIdLst>
        </p14:section>
        <p14:section name="2023vUS" id="{6CAF8C64-1E26-46C7-85E1-FD17666BA3A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25" d="100"/>
          <a:sy n="125" d="100"/>
        </p:scale>
        <p:origin x="72" y="-715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22/4/2023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22-Apr-23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22-Apr-23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?who=pdf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?who=pdf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32" Type="http://schemas.openxmlformats.org/officeDocument/2006/relationships/image" Target="../media/image19.sv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8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22-Apr-23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22-Apr-23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22-Apr-23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22-Apr-23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Excel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228600" indent="-2286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228600" indent="-2286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03793" y="1847518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22-Apr-23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6819</TotalTime>
  <Words>2212</Words>
  <Application>Microsoft Office PowerPoint</Application>
  <PresentationFormat>A4 Paper (210x297 mm)</PresentationFormat>
  <Paragraphs>250</Paragraphs>
  <Slides>5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131</cp:revision>
  <cp:lastPrinted>2021-08-19T16:36:16Z</cp:lastPrinted>
  <dcterms:created xsi:type="dcterms:W3CDTF">2017-12-26T16:11:27Z</dcterms:created>
  <dcterms:modified xsi:type="dcterms:W3CDTF">2023-04-21T17:39:03Z</dcterms:modified>
  <cp:category>Resume</cp:category>
</cp:coreProperties>
</file>