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98643-7550-4440-B419-C677F2F5D6C0}">
          <p14:sldIdLst>
            <p14:sldId id="256"/>
            <p14:sldId id="257"/>
            <p14:sldId id="259"/>
            <p14:sldId id="260"/>
          </p14:sldIdLst>
        </p14:section>
        <p14:section name="2020v1" id="{14E479A4-9437-4691-B5F4-1941AF717715}">
          <p14:sldIdLst>
            <p14:sldId id="261"/>
            <p14:sldId id="262"/>
          </p14:sldIdLst>
        </p14:section>
        <p14:section name="2020v2" id="{EF48353F-45BB-40CC-A961-7FA0DE1BE875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1EE20E-8812-4FAF-BDD1-09AC6DB17C0E}" v="12" dt="2019-10-19T17:43:13.463"/>
    <p1510:client id="{7AF11E81-9CF3-4F88-8EC5-BBE4EFD9FBAB}" v="274" dt="2019-10-19T12:11:47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nz Wong" userId="d31901ce4f74524c" providerId="LiveId" clId="{7AF11E81-9CF3-4F88-8EC5-BBE4EFD9FBAB}"/>
    <pc:docChg chg="undo custSel addSld modSld sldOrd modMainMaster">
      <pc:chgData name="Cenz Wong" userId="d31901ce4f74524c" providerId="LiveId" clId="{7AF11E81-9CF3-4F88-8EC5-BBE4EFD9FBAB}" dt="2019-10-19T12:11:47.508" v="1831"/>
      <pc:docMkLst>
        <pc:docMk/>
      </pc:docMkLst>
      <pc:sldChg chg="addSp delSp modSp add ord">
        <pc:chgData name="Cenz Wong" userId="d31901ce4f74524c" providerId="LiveId" clId="{7AF11E81-9CF3-4F88-8EC5-BBE4EFD9FBAB}" dt="2019-10-19T12:07:16.715" v="1755" actId="164"/>
        <pc:sldMkLst>
          <pc:docMk/>
          <pc:sldMk cId="1023569709" sldId="261"/>
        </pc:sldMkLst>
        <pc:spChg chg="mod">
          <ac:chgData name="Cenz Wong" userId="d31901ce4f74524c" providerId="LiveId" clId="{7AF11E81-9CF3-4F88-8EC5-BBE4EFD9FBAB}" dt="2019-10-19T11:35:53.494" v="1277" actId="1037"/>
          <ac:spMkLst>
            <pc:docMk/>
            <pc:sldMk cId="1023569709" sldId="261"/>
            <ac:spMk id="6" creationId="{B466BB39-6EF6-4473-A4D7-8E84C930907A}"/>
          </ac:spMkLst>
        </pc:spChg>
        <pc:spChg chg="mod">
          <ac:chgData name="Cenz Wong" userId="d31901ce4f74524c" providerId="LiveId" clId="{7AF11E81-9CF3-4F88-8EC5-BBE4EFD9FBAB}" dt="2019-10-19T11:30:51.018" v="1170" actId="1076"/>
          <ac:spMkLst>
            <pc:docMk/>
            <pc:sldMk cId="1023569709" sldId="261"/>
            <ac:spMk id="7" creationId="{AA4F21F1-D6B4-4C37-B691-7DB5B64CFC29}"/>
          </ac:spMkLst>
        </pc:spChg>
        <pc:spChg chg="mod">
          <ac:chgData name="Cenz Wong" userId="d31901ce4f74524c" providerId="LiveId" clId="{7AF11E81-9CF3-4F88-8EC5-BBE4EFD9FBAB}" dt="2019-10-19T11:45:29.489" v="1323" actId="20577"/>
          <ac:spMkLst>
            <pc:docMk/>
            <pc:sldMk cId="1023569709" sldId="261"/>
            <ac:spMk id="10" creationId="{B8E852BB-BCAF-450B-A8D5-5F1633490304}"/>
          </ac:spMkLst>
        </pc:spChg>
        <pc:spChg chg="mod">
          <ac:chgData name="Cenz Wong" userId="d31901ce4f74524c" providerId="LiveId" clId="{7AF11E81-9CF3-4F88-8EC5-BBE4EFD9FBAB}" dt="2019-10-19T11:30:43.709" v="1169" actId="1076"/>
          <ac:spMkLst>
            <pc:docMk/>
            <pc:sldMk cId="1023569709" sldId="261"/>
            <ac:spMk id="12" creationId="{170E5DEA-CAAE-4FE2-AF5E-9D65B30C2992}"/>
          </ac:spMkLst>
        </pc:spChg>
        <pc:spChg chg="add del mod">
          <ac:chgData name="Cenz Wong" userId="d31901ce4f74524c" providerId="LiveId" clId="{7AF11E81-9CF3-4F88-8EC5-BBE4EFD9FBAB}" dt="2019-10-19T11:31:12.551" v="1173"/>
          <ac:spMkLst>
            <pc:docMk/>
            <pc:sldMk cId="1023569709" sldId="261"/>
            <ac:spMk id="14" creationId="{6B6618EB-3F4B-4C6C-ABC7-279E89BEABE3}"/>
          </ac:spMkLst>
        </pc:spChg>
        <pc:spChg chg="del">
          <ac:chgData name="Cenz Wong" userId="d31901ce4f74524c" providerId="LiveId" clId="{7AF11E81-9CF3-4F88-8EC5-BBE4EFD9FBAB}" dt="2019-10-19T11:41:56.885" v="1286" actId="478"/>
          <ac:spMkLst>
            <pc:docMk/>
            <pc:sldMk cId="1023569709" sldId="261"/>
            <ac:spMk id="16" creationId="{75DDE786-462B-4C75-B361-B65A00A3FAB7}"/>
          </ac:spMkLst>
        </pc:spChg>
        <pc:spChg chg="mod">
          <ac:chgData name="Cenz Wong" userId="d31901ce4f74524c" providerId="LiveId" clId="{7AF11E81-9CF3-4F88-8EC5-BBE4EFD9FBAB}" dt="2019-10-19T11:35:53.494" v="1277" actId="1037"/>
          <ac:spMkLst>
            <pc:docMk/>
            <pc:sldMk cId="1023569709" sldId="261"/>
            <ac:spMk id="18" creationId="{4D5C50BF-7B86-45B5-9A7A-984233CC8154}"/>
          </ac:spMkLst>
        </pc:spChg>
        <pc:spChg chg="mod">
          <ac:chgData name="Cenz Wong" userId="d31901ce4f74524c" providerId="LiveId" clId="{7AF11E81-9CF3-4F88-8EC5-BBE4EFD9FBAB}" dt="2019-10-19T11:35:53.494" v="1277" actId="1037"/>
          <ac:spMkLst>
            <pc:docMk/>
            <pc:sldMk cId="1023569709" sldId="261"/>
            <ac:spMk id="34" creationId="{7493B556-428E-45AA-8EBA-3A596A567656}"/>
          </ac:spMkLst>
        </pc:spChg>
        <pc:spChg chg="del mod">
          <ac:chgData name="Cenz Wong" userId="d31901ce4f74524c" providerId="LiveId" clId="{7AF11E81-9CF3-4F88-8EC5-BBE4EFD9FBAB}" dt="2019-10-19T11:45:36.036" v="1324" actId="478"/>
          <ac:spMkLst>
            <pc:docMk/>
            <pc:sldMk cId="1023569709" sldId="261"/>
            <ac:spMk id="35" creationId="{6667816D-D181-40B3-BCE3-C7BF581E8A0C}"/>
          </ac:spMkLst>
        </pc:spChg>
        <pc:spChg chg="del">
          <ac:chgData name="Cenz Wong" userId="d31901ce4f74524c" providerId="LiveId" clId="{7AF11E81-9CF3-4F88-8EC5-BBE4EFD9FBAB}" dt="2019-10-19T12:03:17.965" v="1548" actId="478"/>
          <ac:spMkLst>
            <pc:docMk/>
            <pc:sldMk cId="1023569709" sldId="261"/>
            <ac:spMk id="36" creationId="{7400E1B7-9E0F-4E7D-9F51-9332CD255297}"/>
          </ac:spMkLst>
        </pc:spChg>
        <pc:spChg chg="mod">
          <ac:chgData name="Cenz Wong" userId="d31901ce4f74524c" providerId="LiveId" clId="{7AF11E81-9CF3-4F88-8EC5-BBE4EFD9FBAB}" dt="2019-10-19T10:42:20.354" v="129"/>
          <ac:spMkLst>
            <pc:docMk/>
            <pc:sldMk cId="1023569709" sldId="261"/>
            <ac:spMk id="50" creationId="{947A3DE0-EEE1-49A7-AEED-DBC853CD83A2}"/>
          </ac:spMkLst>
        </pc:spChg>
        <pc:spChg chg="del mod">
          <ac:chgData name="Cenz Wong" userId="d31901ce4f74524c" providerId="LiveId" clId="{7AF11E81-9CF3-4F88-8EC5-BBE4EFD9FBAB}" dt="2019-10-19T10:42:20.354" v="129"/>
          <ac:spMkLst>
            <pc:docMk/>
            <pc:sldMk cId="1023569709" sldId="261"/>
            <ac:spMk id="51" creationId="{901EB845-1AC4-44AB-B177-66530D3A7C2C}"/>
          </ac:spMkLst>
        </pc:spChg>
        <pc:spChg chg="del mod">
          <ac:chgData name="Cenz Wong" userId="d31901ce4f74524c" providerId="LiveId" clId="{7AF11E81-9CF3-4F88-8EC5-BBE4EFD9FBAB}" dt="2019-10-19T12:03:28.708" v="1550" actId="478"/>
          <ac:spMkLst>
            <pc:docMk/>
            <pc:sldMk cId="1023569709" sldId="261"/>
            <ac:spMk id="58" creationId="{8E78D2C9-1546-4F8D-A243-B0DA86B1A6F8}"/>
          </ac:spMkLst>
        </pc:spChg>
        <pc:spChg chg="del mod">
          <ac:chgData name="Cenz Wong" userId="d31901ce4f74524c" providerId="LiveId" clId="{7AF11E81-9CF3-4F88-8EC5-BBE4EFD9FBAB}" dt="2019-10-19T12:02:59.077" v="1542" actId="478"/>
          <ac:spMkLst>
            <pc:docMk/>
            <pc:sldMk cId="1023569709" sldId="261"/>
            <ac:spMk id="59" creationId="{5985D690-174B-45C5-9407-47DC1F24743F}"/>
          </ac:spMkLst>
        </pc:spChg>
        <pc:spChg chg="del">
          <ac:chgData name="Cenz Wong" userId="d31901ce4f74524c" providerId="LiveId" clId="{7AF11E81-9CF3-4F88-8EC5-BBE4EFD9FBAB}" dt="2019-10-19T12:03:14.780" v="1547" actId="478"/>
          <ac:spMkLst>
            <pc:docMk/>
            <pc:sldMk cId="1023569709" sldId="261"/>
            <ac:spMk id="61" creationId="{2C256B63-A915-4EBE-AF73-5237A2ECBC02}"/>
          </ac:spMkLst>
        </pc:spChg>
        <pc:spChg chg="del">
          <ac:chgData name="Cenz Wong" userId="d31901ce4f74524c" providerId="LiveId" clId="{7AF11E81-9CF3-4F88-8EC5-BBE4EFD9FBAB}" dt="2019-10-19T12:03:11.348" v="1546" actId="478"/>
          <ac:spMkLst>
            <pc:docMk/>
            <pc:sldMk cId="1023569709" sldId="261"/>
            <ac:spMk id="63" creationId="{373B2187-B325-4416-ACC5-DDC650E08BF1}"/>
          </ac:spMkLst>
        </pc:spChg>
        <pc:spChg chg="del">
          <ac:chgData name="Cenz Wong" userId="d31901ce4f74524c" providerId="LiveId" clId="{7AF11E81-9CF3-4F88-8EC5-BBE4EFD9FBAB}" dt="2019-10-19T12:03:04.396" v="1544" actId="478"/>
          <ac:spMkLst>
            <pc:docMk/>
            <pc:sldMk cId="1023569709" sldId="261"/>
            <ac:spMk id="65" creationId="{D831B510-6326-47A5-A9D5-7B958C413F68}"/>
          </ac:spMkLst>
        </pc:spChg>
        <pc:spChg chg="del">
          <ac:chgData name="Cenz Wong" userId="d31901ce4f74524c" providerId="LiveId" clId="{7AF11E81-9CF3-4F88-8EC5-BBE4EFD9FBAB}" dt="2019-10-19T12:03:07.012" v="1545" actId="478"/>
          <ac:spMkLst>
            <pc:docMk/>
            <pc:sldMk cId="1023569709" sldId="261"/>
            <ac:spMk id="66" creationId="{9B898576-285E-4BE4-BE30-CA8DA6D8851E}"/>
          </ac:spMkLst>
        </pc:spChg>
        <pc:spChg chg="del">
          <ac:chgData name="Cenz Wong" userId="d31901ce4f74524c" providerId="LiveId" clId="{7AF11E81-9CF3-4F88-8EC5-BBE4EFD9FBAB}" dt="2019-10-19T12:03:01.108" v="1543" actId="478"/>
          <ac:spMkLst>
            <pc:docMk/>
            <pc:sldMk cId="1023569709" sldId="261"/>
            <ac:spMk id="67" creationId="{1CF9D7DA-2ED1-4B68-984D-082722A606DB}"/>
          </ac:spMkLst>
        </pc:spChg>
        <pc:spChg chg="add del">
          <ac:chgData name="Cenz Wong" userId="d31901ce4f74524c" providerId="LiveId" clId="{7AF11E81-9CF3-4F88-8EC5-BBE4EFD9FBAB}" dt="2019-10-19T10:42:39.813" v="134"/>
          <ac:spMkLst>
            <pc:docMk/>
            <pc:sldMk cId="1023569709" sldId="261"/>
            <ac:spMk id="72" creationId="{916D06CB-C87D-4045-88C2-DC3AA8C98648}"/>
          </ac:spMkLst>
        </pc:spChg>
        <pc:spChg chg="add del mod">
          <ac:chgData name="Cenz Wong" userId="d31901ce4f74524c" providerId="LiveId" clId="{7AF11E81-9CF3-4F88-8EC5-BBE4EFD9FBAB}" dt="2019-10-19T10:42:45.481" v="138" actId="478"/>
          <ac:spMkLst>
            <pc:docMk/>
            <pc:sldMk cId="1023569709" sldId="261"/>
            <ac:spMk id="73" creationId="{EC5C8808-BC62-47EB-A392-46FCDDAE094E}"/>
          </ac:spMkLst>
        </pc:spChg>
        <pc:spChg chg="add mod">
          <ac:chgData name="Cenz Wong" userId="d31901ce4f74524c" providerId="LiveId" clId="{7AF11E81-9CF3-4F88-8EC5-BBE4EFD9FBAB}" dt="2019-10-19T11:35:53.494" v="1277" actId="1037"/>
          <ac:spMkLst>
            <pc:docMk/>
            <pc:sldMk cId="1023569709" sldId="261"/>
            <ac:spMk id="74" creationId="{ED3D2A49-5DD0-48F5-8193-53ADD95A7304}"/>
          </ac:spMkLst>
        </pc:spChg>
        <pc:grpChg chg="add mod">
          <ac:chgData name="Cenz Wong" userId="d31901ce4f74524c" providerId="LiveId" clId="{7AF11E81-9CF3-4F88-8EC5-BBE4EFD9FBAB}" dt="2019-10-19T11:35:53.494" v="1277" actId="1037"/>
          <ac:grpSpMkLst>
            <pc:docMk/>
            <pc:sldMk cId="1023569709" sldId="261"/>
            <ac:grpSpMk id="4" creationId="{67D4F1B2-19D9-4290-B304-2016F98DA8F0}"/>
          </ac:grpSpMkLst>
        </pc:grpChg>
        <pc:grpChg chg="del mod">
          <ac:chgData name="Cenz Wong" userId="d31901ce4f74524c" providerId="LiveId" clId="{7AF11E81-9CF3-4F88-8EC5-BBE4EFD9FBAB}" dt="2019-10-19T12:03:17.965" v="1548" actId="478"/>
          <ac:grpSpMkLst>
            <pc:docMk/>
            <pc:sldMk cId="1023569709" sldId="261"/>
            <ac:grpSpMk id="9" creationId="{4757DC08-2CA1-4F34-846C-F6C23FBE9FC4}"/>
          </ac:grpSpMkLst>
        </pc:grpChg>
        <pc:grpChg chg="add del mod">
          <ac:chgData name="Cenz Wong" userId="d31901ce4f74524c" providerId="LiveId" clId="{7AF11E81-9CF3-4F88-8EC5-BBE4EFD9FBAB}" dt="2019-10-19T12:06:56.668" v="1753" actId="165"/>
          <ac:grpSpMkLst>
            <pc:docMk/>
            <pc:sldMk cId="1023569709" sldId="261"/>
            <ac:grpSpMk id="11" creationId="{9D282A06-B1AA-49BF-9168-58FD024515DF}"/>
          </ac:grpSpMkLst>
        </pc:grpChg>
        <pc:grpChg chg="add mod">
          <ac:chgData name="Cenz Wong" userId="d31901ce4f74524c" providerId="LiveId" clId="{7AF11E81-9CF3-4F88-8EC5-BBE4EFD9FBAB}" dt="2019-10-19T12:07:16.715" v="1755" actId="164"/>
          <ac:grpSpMkLst>
            <pc:docMk/>
            <pc:sldMk cId="1023569709" sldId="261"/>
            <ac:grpSpMk id="25" creationId="{C8089458-BC81-430D-A7AA-2AF6B65AD3FB}"/>
          </ac:grpSpMkLst>
        </pc:grpChg>
        <pc:grpChg chg="add del mod topLvl">
          <ac:chgData name="Cenz Wong" userId="d31901ce4f74524c" providerId="LiveId" clId="{7AF11E81-9CF3-4F88-8EC5-BBE4EFD9FBAB}" dt="2019-10-19T12:07:07.435" v="1754" actId="165"/>
          <ac:grpSpMkLst>
            <pc:docMk/>
            <pc:sldMk cId="1023569709" sldId="261"/>
            <ac:grpSpMk id="39" creationId="{9EAF9FC5-1E4D-496C-B8E3-5439C951DBF9}"/>
          </ac:grpSpMkLst>
        </pc:grpChg>
        <pc:grpChg chg="del">
          <ac:chgData name="Cenz Wong" userId="d31901ce4f74524c" providerId="LiveId" clId="{7AF11E81-9CF3-4F88-8EC5-BBE4EFD9FBAB}" dt="2019-10-19T12:03:01.108" v="1543" actId="478"/>
          <ac:grpSpMkLst>
            <pc:docMk/>
            <pc:sldMk cId="1023569709" sldId="261"/>
            <ac:grpSpMk id="40" creationId="{C616EA13-ACD7-4360-8394-31CAFDE75E64}"/>
          </ac:grpSpMkLst>
        </pc:grpChg>
        <pc:grpChg chg="del">
          <ac:chgData name="Cenz Wong" userId="d31901ce4f74524c" providerId="LiveId" clId="{7AF11E81-9CF3-4F88-8EC5-BBE4EFD9FBAB}" dt="2019-10-19T12:03:07.012" v="1545" actId="478"/>
          <ac:grpSpMkLst>
            <pc:docMk/>
            <pc:sldMk cId="1023569709" sldId="261"/>
            <ac:grpSpMk id="41" creationId="{F75C8210-2891-497B-BBD3-FF931B44A4E6}"/>
          </ac:grpSpMkLst>
        </pc:grpChg>
        <pc:grpChg chg="del">
          <ac:chgData name="Cenz Wong" userId="d31901ce4f74524c" providerId="LiveId" clId="{7AF11E81-9CF3-4F88-8EC5-BBE4EFD9FBAB}" dt="2019-10-19T12:03:11.348" v="1546" actId="478"/>
          <ac:grpSpMkLst>
            <pc:docMk/>
            <pc:sldMk cId="1023569709" sldId="261"/>
            <ac:grpSpMk id="43" creationId="{DAFECAA1-7637-4463-AC1E-65AEFE38F1D0}"/>
          </ac:grpSpMkLst>
        </pc:grpChg>
        <pc:grpChg chg="del">
          <ac:chgData name="Cenz Wong" userId="d31901ce4f74524c" providerId="LiveId" clId="{7AF11E81-9CF3-4F88-8EC5-BBE4EFD9FBAB}" dt="2019-10-19T12:03:14.780" v="1547" actId="478"/>
          <ac:grpSpMkLst>
            <pc:docMk/>
            <pc:sldMk cId="1023569709" sldId="261"/>
            <ac:grpSpMk id="47" creationId="{3CCBFF8F-0DB0-419D-A502-649567DAB235}"/>
          </ac:grpSpMkLst>
        </pc:grpChg>
        <pc:grpChg chg="del mod">
          <ac:chgData name="Cenz Wong" userId="d31901ce4f74524c" providerId="LiveId" clId="{7AF11E81-9CF3-4F88-8EC5-BBE4EFD9FBAB}" dt="2019-10-19T10:42:20.354" v="129"/>
          <ac:grpSpMkLst>
            <pc:docMk/>
            <pc:sldMk cId="1023569709" sldId="261"/>
            <ac:grpSpMk id="52" creationId="{B6C0A1BC-E264-45D1-838F-2634EC1A4B92}"/>
          </ac:grpSpMkLst>
        </pc:grpChg>
        <pc:grpChg chg="mod">
          <ac:chgData name="Cenz Wong" userId="d31901ce4f74524c" providerId="LiveId" clId="{7AF11E81-9CF3-4F88-8EC5-BBE4EFD9FBAB}" dt="2019-10-19T10:42:20.354" v="129"/>
          <ac:grpSpMkLst>
            <pc:docMk/>
            <pc:sldMk cId="1023569709" sldId="261"/>
            <ac:grpSpMk id="53" creationId="{CC7461FE-59A8-4EA0-91AB-4711005AEF74}"/>
          </ac:grpSpMkLst>
        </pc:grpChg>
        <pc:grpChg chg="del mod">
          <ac:chgData name="Cenz Wong" userId="d31901ce4f74524c" providerId="LiveId" clId="{7AF11E81-9CF3-4F88-8EC5-BBE4EFD9FBAB}" dt="2019-10-19T10:42:23.836" v="130" actId="478"/>
          <ac:grpSpMkLst>
            <pc:docMk/>
            <pc:sldMk cId="1023569709" sldId="261"/>
            <ac:grpSpMk id="54" creationId="{C8C20D13-39A0-4FCB-B821-62AF4B470186}"/>
          </ac:grpSpMkLst>
        </pc:grpChg>
        <pc:grpChg chg="del mod">
          <ac:chgData name="Cenz Wong" userId="d31901ce4f74524c" providerId="LiveId" clId="{7AF11E81-9CF3-4F88-8EC5-BBE4EFD9FBAB}" dt="2019-10-19T12:03:28.708" v="1550" actId="478"/>
          <ac:grpSpMkLst>
            <pc:docMk/>
            <pc:sldMk cId="1023569709" sldId="261"/>
            <ac:grpSpMk id="55" creationId="{9942151D-9370-415E-B944-2122D36163C8}"/>
          </ac:grpSpMkLst>
        </pc:grpChg>
        <pc:grpChg chg="del mod">
          <ac:chgData name="Cenz Wong" userId="d31901ce4f74524c" providerId="LiveId" clId="{7AF11E81-9CF3-4F88-8EC5-BBE4EFD9FBAB}" dt="2019-10-19T12:02:59.077" v="1542" actId="478"/>
          <ac:grpSpMkLst>
            <pc:docMk/>
            <pc:sldMk cId="1023569709" sldId="261"/>
            <ac:grpSpMk id="57" creationId="{CA2CB49E-D82A-4680-9F46-A1242999B423}"/>
          </ac:grpSpMkLst>
        </pc:grpChg>
        <pc:grpChg chg="add del mod">
          <ac:chgData name="Cenz Wong" userId="d31901ce4f74524c" providerId="LiveId" clId="{7AF11E81-9CF3-4F88-8EC5-BBE4EFD9FBAB}" dt="2019-10-19T10:42:35.262" v="132" actId="478"/>
          <ac:grpSpMkLst>
            <pc:docMk/>
            <pc:sldMk cId="1023569709" sldId="261"/>
            <ac:grpSpMk id="69" creationId="{75F53B94-97BD-44C2-BB6B-AD6BAD26A72C}"/>
          </ac:grpSpMkLst>
        </pc:grpChg>
        <pc:graphicFrameChg chg="add mod modGraphic">
          <ac:chgData name="Cenz Wong" userId="d31901ce4f74524c" providerId="LiveId" clId="{7AF11E81-9CF3-4F88-8EC5-BBE4EFD9FBAB}" dt="2019-10-19T12:06:33.971" v="1752" actId="20577"/>
          <ac:graphicFrameMkLst>
            <pc:docMk/>
            <pc:sldMk cId="1023569709" sldId="261"/>
            <ac:graphicFrameMk id="23" creationId="{42991CC0-8A20-4DAC-8E5E-DA97636DD5B7}"/>
          </ac:graphicFrameMkLst>
        </pc:graphicFrameChg>
        <pc:picChg chg="mod">
          <ac:chgData name="Cenz Wong" userId="d31901ce4f74524c" providerId="LiveId" clId="{7AF11E81-9CF3-4F88-8EC5-BBE4EFD9FBAB}" dt="2019-10-19T11:35:19.879" v="1226" actId="1076"/>
          <ac:picMkLst>
            <pc:docMk/>
            <pc:sldMk cId="1023569709" sldId="261"/>
            <ac:picMk id="5" creationId="{03DA02E8-6F99-4A40-9240-3FA13BFC6820}"/>
          </ac:picMkLst>
        </pc:picChg>
        <pc:picChg chg="mod">
          <ac:chgData name="Cenz Wong" userId="d31901ce4f74524c" providerId="LiveId" clId="{7AF11E81-9CF3-4F88-8EC5-BBE4EFD9FBAB}" dt="2019-10-19T11:35:53.494" v="1277" actId="1037"/>
          <ac:picMkLst>
            <pc:docMk/>
            <pc:sldMk cId="1023569709" sldId="261"/>
            <ac:picMk id="15" creationId="{3420AA25-A4A4-40B3-B2FC-6AE048583BFF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37" creationId="{448C07C6-3B0B-45ED-A769-4389E36DB9B1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56" creationId="{B58FC5C4-B22A-45E9-A837-C243B2C0B024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60" creationId="{2EC5EE79-E8CB-4480-84C2-7A08E7E9CEF7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62" creationId="{BC47B899-55AE-435A-9C6D-AFE87719BC2C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64" creationId="{7CCDAB96-AE59-468D-8412-AC151E312918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68" creationId="{7FB7D4F7-1511-438C-BF25-0E56D61BB51C}"/>
          </ac:picMkLst>
        </pc:picChg>
        <pc:picChg chg="add del">
          <ac:chgData name="Cenz Wong" userId="d31901ce4f74524c" providerId="LiveId" clId="{7AF11E81-9CF3-4F88-8EC5-BBE4EFD9FBAB}" dt="2019-10-19T12:02:52.740" v="1541" actId="478"/>
          <ac:picMkLst>
            <pc:docMk/>
            <pc:sldMk cId="1023569709" sldId="261"/>
            <ac:picMk id="75" creationId="{DF7F04D1-092B-4E82-AF7D-E271F10803A5}"/>
          </ac:picMkLst>
        </pc:picChg>
        <pc:cxnChg chg="mod">
          <ac:chgData name="Cenz Wong" userId="d31901ce4f74524c" providerId="LiveId" clId="{7AF11E81-9CF3-4F88-8EC5-BBE4EFD9FBAB}" dt="2019-10-19T11:35:53.494" v="1277" actId="1037"/>
          <ac:cxnSpMkLst>
            <pc:docMk/>
            <pc:sldMk cId="1023569709" sldId="261"/>
            <ac:cxnSpMk id="8" creationId="{69C7526A-4CF9-4457-8689-0B1E8032C87B}"/>
          </ac:cxnSpMkLst>
        </pc:cxnChg>
      </pc:sldChg>
      <pc:sldChg chg="addSp delSp modSp add ord">
        <pc:chgData name="Cenz Wong" userId="d31901ce4f74524c" providerId="LiveId" clId="{7AF11E81-9CF3-4F88-8EC5-BBE4EFD9FBAB}" dt="2019-10-19T12:11:47.508" v="1831"/>
        <pc:sldMkLst>
          <pc:docMk/>
          <pc:sldMk cId="2785487972" sldId="262"/>
        </pc:sldMkLst>
        <pc:spChg chg="add mod">
          <ac:chgData name="Cenz Wong" userId="d31901ce4f74524c" providerId="LiveId" clId="{7AF11E81-9CF3-4F88-8EC5-BBE4EFD9FBAB}" dt="2019-10-19T11:59:17.046" v="1453" actId="1076"/>
          <ac:spMkLst>
            <pc:docMk/>
            <pc:sldMk cId="2785487972" sldId="262"/>
            <ac:spMk id="4" creationId="{C5271A69-266F-4ED3-83E3-180C6E27266A}"/>
          </ac:spMkLst>
        </pc:spChg>
        <pc:spChg chg="mod">
          <ac:chgData name="Cenz Wong" userId="d31901ce4f74524c" providerId="LiveId" clId="{7AF11E81-9CF3-4F88-8EC5-BBE4EFD9FBAB}" dt="2019-10-19T11:00:05.359" v="661" actId="164"/>
          <ac:spMkLst>
            <pc:docMk/>
            <pc:sldMk cId="2785487972" sldId="262"/>
            <ac:spMk id="6" creationId="{B466BB39-6EF6-4473-A4D7-8E84C930907A}"/>
          </ac:spMkLst>
        </pc:spChg>
        <pc:spChg chg="mod">
          <ac:chgData name="Cenz Wong" userId="d31901ce4f74524c" providerId="LiveId" clId="{7AF11E81-9CF3-4F88-8EC5-BBE4EFD9FBAB}" dt="2019-10-19T11:58:46.309" v="1451" actId="1037"/>
          <ac:spMkLst>
            <pc:docMk/>
            <pc:sldMk cId="2785487972" sldId="262"/>
            <ac:spMk id="10" creationId="{B8E852BB-BCAF-450B-A8D5-5F1633490304}"/>
          </ac:spMkLst>
        </pc:spChg>
        <pc:spChg chg="del mod">
          <ac:chgData name="Cenz Wong" userId="d31901ce4f74524c" providerId="LiveId" clId="{7AF11E81-9CF3-4F88-8EC5-BBE4EFD9FBAB}" dt="2019-10-19T11:42:04.037" v="1287" actId="478"/>
          <ac:spMkLst>
            <pc:docMk/>
            <pc:sldMk cId="2785487972" sldId="262"/>
            <ac:spMk id="11" creationId="{E0C15D04-F520-47C3-9BDE-67D4F8853AF9}"/>
          </ac:spMkLst>
        </pc:spChg>
        <pc:spChg chg="mod">
          <ac:chgData name="Cenz Wong" userId="d31901ce4f74524c" providerId="LiveId" clId="{7AF11E81-9CF3-4F88-8EC5-BBE4EFD9FBAB}" dt="2019-10-19T11:58:46.309" v="1451" actId="1037"/>
          <ac:spMkLst>
            <pc:docMk/>
            <pc:sldMk cId="2785487972" sldId="262"/>
            <ac:spMk id="12" creationId="{170E5DEA-CAAE-4FE2-AF5E-9D65B30C2992}"/>
          </ac:spMkLst>
        </pc:spChg>
        <pc:spChg chg="mod">
          <ac:chgData name="Cenz Wong" userId="d31901ce4f74524c" providerId="LiveId" clId="{7AF11E81-9CF3-4F88-8EC5-BBE4EFD9FBAB}" dt="2019-10-19T11:00:05.359" v="661" actId="164"/>
          <ac:spMkLst>
            <pc:docMk/>
            <pc:sldMk cId="2785487972" sldId="262"/>
            <ac:spMk id="18" creationId="{4D5C50BF-7B86-45B5-9A7A-984233CC8154}"/>
          </ac:spMkLst>
        </pc:spChg>
        <pc:spChg chg="add mod">
          <ac:chgData name="Cenz Wong" userId="d31901ce4f74524c" providerId="LiveId" clId="{7AF11E81-9CF3-4F88-8EC5-BBE4EFD9FBAB}" dt="2019-10-19T12:11:47.508" v="1831"/>
          <ac:spMkLst>
            <pc:docMk/>
            <pc:sldMk cId="2785487972" sldId="262"/>
            <ac:spMk id="19" creationId="{F4DF8915-1E83-4CD9-8B58-BC024D211136}"/>
          </ac:spMkLst>
        </pc:spChg>
        <pc:spChg chg="add del">
          <ac:chgData name="Cenz Wong" userId="d31901ce4f74524c" providerId="LiveId" clId="{7AF11E81-9CF3-4F88-8EC5-BBE4EFD9FBAB}" dt="2019-10-19T12:10:57.367" v="1807"/>
          <ac:spMkLst>
            <pc:docMk/>
            <pc:sldMk cId="2785487972" sldId="262"/>
            <ac:spMk id="20" creationId="{4E8DFD49-4F6D-47C8-A66B-C584CA1D81B6}"/>
          </ac:spMkLst>
        </pc:spChg>
        <pc:spChg chg="add del">
          <ac:chgData name="Cenz Wong" userId="d31901ce4f74524c" providerId="LiveId" clId="{7AF11E81-9CF3-4F88-8EC5-BBE4EFD9FBAB}" dt="2019-10-19T12:10:59.078" v="1809"/>
          <ac:spMkLst>
            <pc:docMk/>
            <pc:sldMk cId="2785487972" sldId="262"/>
            <ac:spMk id="21" creationId="{C7BA8FAD-33BE-4C13-B67D-883E2111444E}"/>
          </ac:spMkLst>
        </pc:spChg>
        <pc:spChg chg="add del">
          <ac:chgData name="Cenz Wong" userId="d31901ce4f74524c" providerId="LiveId" clId="{7AF11E81-9CF3-4F88-8EC5-BBE4EFD9FBAB}" dt="2019-10-19T12:11:03.206" v="1811"/>
          <ac:spMkLst>
            <pc:docMk/>
            <pc:sldMk cId="2785487972" sldId="262"/>
            <ac:spMk id="22" creationId="{C68799DB-D0AA-476A-B4ED-8DF5BB6520AF}"/>
          </ac:spMkLst>
        </pc:spChg>
        <pc:spChg chg="mod">
          <ac:chgData name="Cenz Wong" userId="d31901ce4f74524c" providerId="LiveId" clId="{7AF11E81-9CF3-4F88-8EC5-BBE4EFD9FBAB}" dt="2019-10-19T11:59:26.428" v="1456" actId="20577"/>
          <ac:spMkLst>
            <pc:docMk/>
            <pc:sldMk cId="2785487972" sldId="262"/>
            <ac:spMk id="34" creationId="{7493B556-428E-45AA-8EBA-3A596A567656}"/>
          </ac:spMkLst>
        </pc:spChg>
        <pc:spChg chg="add del mod">
          <ac:chgData name="Cenz Wong" userId="d31901ce4f74524c" providerId="LiveId" clId="{7AF11E81-9CF3-4F88-8EC5-BBE4EFD9FBAB}" dt="2019-10-19T11:44:38.437" v="1297" actId="478"/>
          <ac:spMkLst>
            <pc:docMk/>
            <pc:sldMk cId="2785487972" sldId="262"/>
            <ac:spMk id="35" creationId="{6667816D-D181-40B3-BCE3-C7BF581E8A0C}"/>
          </ac:spMkLst>
        </pc:spChg>
        <pc:spChg chg="mod">
          <ac:chgData name="Cenz Wong" userId="d31901ce4f74524c" providerId="LiveId" clId="{7AF11E81-9CF3-4F88-8EC5-BBE4EFD9FBAB}" dt="2019-10-19T10:59:17.908" v="594" actId="2711"/>
          <ac:spMkLst>
            <pc:docMk/>
            <pc:sldMk cId="2785487972" sldId="262"/>
            <ac:spMk id="51" creationId="{901EB845-1AC4-44AB-B177-66530D3A7C2C}"/>
          </ac:spMkLst>
        </pc:spChg>
        <pc:grpChg chg="add mod">
          <ac:chgData name="Cenz Wong" userId="d31901ce4f74524c" providerId="LiveId" clId="{7AF11E81-9CF3-4F88-8EC5-BBE4EFD9FBAB}" dt="2019-10-19T11:58:46.309" v="1451" actId="1037"/>
          <ac:grpSpMkLst>
            <pc:docMk/>
            <pc:sldMk cId="2785487972" sldId="262"/>
            <ac:grpSpMk id="7" creationId="{A2E4B93C-917A-4C6B-A97A-2B9FD0852B64}"/>
          </ac:grpSpMkLst>
        </pc:grpChg>
        <pc:grpChg chg="add mod">
          <ac:chgData name="Cenz Wong" userId="d31901ce4f74524c" providerId="LiveId" clId="{7AF11E81-9CF3-4F88-8EC5-BBE4EFD9FBAB}" dt="2019-10-19T11:58:46.309" v="1451" actId="1037"/>
          <ac:grpSpMkLst>
            <pc:docMk/>
            <pc:sldMk cId="2785487972" sldId="262"/>
            <ac:grpSpMk id="9" creationId="{6829991C-78D6-487C-B057-DF2B04367812}"/>
          </ac:grpSpMkLst>
        </pc:grpChg>
        <pc:grpChg chg="mod">
          <ac:chgData name="Cenz Wong" userId="d31901ce4f74524c" providerId="LiveId" clId="{7AF11E81-9CF3-4F88-8EC5-BBE4EFD9FBAB}" dt="2019-10-19T11:00:10.943" v="662" actId="164"/>
          <ac:grpSpMkLst>
            <pc:docMk/>
            <pc:sldMk cId="2785487972" sldId="262"/>
            <ac:grpSpMk id="36" creationId="{AA979207-A450-4EDA-A458-C59FF6DE7043}"/>
          </ac:grpSpMkLst>
        </pc:grpChg>
        <pc:grpChg chg="mod">
          <ac:chgData name="Cenz Wong" userId="d31901ce4f74524c" providerId="LiveId" clId="{7AF11E81-9CF3-4F88-8EC5-BBE4EFD9FBAB}" dt="2019-10-19T11:00:10.943" v="662" actId="164"/>
          <ac:grpSpMkLst>
            <pc:docMk/>
            <pc:sldMk cId="2785487972" sldId="262"/>
            <ac:grpSpMk id="54" creationId="{C8C20D13-39A0-4FCB-B821-62AF4B470186}"/>
          </ac:grpSpMkLst>
        </pc:grpChg>
        <pc:picChg chg="mod">
          <ac:chgData name="Cenz Wong" userId="d31901ce4f74524c" providerId="LiveId" clId="{7AF11E81-9CF3-4F88-8EC5-BBE4EFD9FBAB}" dt="2019-10-19T11:00:05.359" v="661" actId="164"/>
          <ac:picMkLst>
            <pc:docMk/>
            <pc:sldMk cId="2785487972" sldId="262"/>
            <ac:picMk id="40" creationId="{301D5139-9070-4DDB-8563-50F2231879E4}"/>
          </ac:picMkLst>
        </pc:picChg>
        <pc:cxnChg chg="mod">
          <ac:chgData name="Cenz Wong" userId="d31901ce4f74524c" providerId="LiveId" clId="{7AF11E81-9CF3-4F88-8EC5-BBE4EFD9FBAB}" dt="2019-10-19T11:00:41.926" v="690" actId="17032"/>
          <ac:cxnSpMkLst>
            <pc:docMk/>
            <pc:sldMk cId="2785487972" sldId="262"/>
            <ac:cxnSpMk id="8" creationId="{69C7526A-4CF9-4457-8689-0B1E8032C87B}"/>
          </ac:cxnSpMkLst>
        </pc:cxnChg>
        <pc:cxnChg chg="del">
          <ac:chgData name="Cenz Wong" userId="d31901ce4f74524c" providerId="LiveId" clId="{7AF11E81-9CF3-4F88-8EC5-BBE4EFD9FBAB}" dt="2019-10-19T11:58:16.686" v="1432"/>
          <ac:cxnSpMkLst>
            <pc:docMk/>
            <pc:sldMk cId="2785487972" sldId="262"/>
            <ac:cxnSpMk id="38" creationId="{780AEBCA-4901-4CF0-9247-A18388D46F4E}"/>
          </ac:cxnSpMkLst>
        </pc:cxnChg>
      </pc:sldChg>
      <pc:sldMasterChg chg="modSldLayout">
        <pc:chgData name="Cenz Wong" userId="d31901ce4f74524c" providerId="LiveId" clId="{7AF11E81-9CF3-4F88-8EC5-BBE4EFD9FBAB}" dt="2019-10-19T11:58:21.874" v="1433"/>
        <pc:sldMasterMkLst>
          <pc:docMk/>
          <pc:sldMasterMk cId="2166682364" sldId="2147483672"/>
        </pc:sldMasterMkLst>
        <pc:sldLayoutChg chg="addSp modSp">
          <pc:chgData name="Cenz Wong" userId="d31901ce4f74524c" providerId="LiveId" clId="{7AF11E81-9CF3-4F88-8EC5-BBE4EFD9FBAB}" dt="2019-10-19T11:58:21.874" v="1433"/>
          <pc:sldLayoutMkLst>
            <pc:docMk/>
            <pc:sldMasterMk cId="2166682364" sldId="2147483672"/>
            <pc:sldLayoutMk cId="3691154100" sldId="2147483679"/>
          </pc:sldLayoutMkLst>
          <pc:spChg chg="mod">
            <ac:chgData name="Cenz Wong" userId="d31901ce4f74524c" providerId="LiveId" clId="{7AF11E81-9CF3-4F88-8EC5-BBE4EFD9FBAB}" dt="2019-10-19T11:41:06.904" v="1283" actId="1076"/>
            <ac:spMkLst>
              <pc:docMk/>
              <pc:sldMasterMk cId="2166682364" sldId="2147483672"/>
              <pc:sldLayoutMk cId="3691154100" sldId="2147483679"/>
              <ac:spMk id="2" creationId="{00000000-0000-0000-0000-000000000000}"/>
            </ac:spMkLst>
          </pc:spChg>
          <pc:spChg chg="mod">
            <ac:chgData name="Cenz Wong" userId="d31901ce4f74524c" providerId="LiveId" clId="{7AF11E81-9CF3-4F88-8EC5-BBE4EFD9FBAB}" dt="2019-10-19T11:40:27.544" v="1281" actId="1076"/>
            <ac:spMkLst>
              <pc:docMk/>
              <pc:sldMasterMk cId="2166682364" sldId="2147483672"/>
              <pc:sldLayoutMk cId="3691154100" sldId="2147483679"/>
              <ac:spMk id="3" creationId="{00000000-0000-0000-0000-000000000000}"/>
            </ac:spMkLst>
          </pc:spChg>
          <pc:spChg chg="mod">
            <ac:chgData name="Cenz Wong" userId="d31901ce4f74524c" providerId="LiveId" clId="{7AF11E81-9CF3-4F88-8EC5-BBE4EFD9FBAB}" dt="2019-10-19T11:44:13.509" v="1296" actId="6549"/>
            <ac:spMkLst>
              <pc:docMk/>
              <pc:sldMasterMk cId="2166682364" sldId="2147483672"/>
              <pc:sldLayoutMk cId="3691154100" sldId="2147483679"/>
              <ac:spMk id="4" creationId="{00000000-0000-0000-0000-000000000000}"/>
            </ac:spMkLst>
          </pc:spChg>
          <pc:cxnChg chg="add">
            <ac:chgData name="Cenz Wong" userId="d31901ce4f74524c" providerId="LiveId" clId="{7AF11E81-9CF3-4F88-8EC5-BBE4EFD9FBAB}" dt="2019-10-19T11:58:21.874" v="1433"/>
            <ac:cxnSpMkLst>
              <pc:docMk/>
              <pc:sldMasterMk cId="2166682364" sldId="2147483672"/>
              <pc:sldLayoutMk cId="3691154100" sldId="2147483679"/>
              <ac:cxnSpMk id="5" creationId="{0D031242-72E2-4523-B28D-B47656659F59}"/>
            </ac:cxnSpMkLst>
          </pc:cxnChg>
        </pc:sldLayoutChg>
      </pc:sldMasterChg>
    </pc:docChg>
  </pc:docChgLst>
  <pc:docChgLst>
    <pc:chgData name="Cenz Wong" userId="d31901ce4f74524c" providerId="LiveId" clId="{631EE20E-8812-4FAF-BDD1-09AC6DB17C0E}"/>
    <pc:docChg chg="modSld">
      <pc:chgData name="Cenz Wong" userId="d31901ce4f74524c" providerId="LiveId" clId="{631EE20E-8812-4FAF-BDD1-09AC6DB17C0E}" dt="2019-10-19T17:43:13.463" v="16"/>
      <pc:docMkLst>
        <pc:docMk/>
      </pc:docMkLst>
      <pc:sldChg chg="modTransition">
        <pc:chgData name="Cenz Wong" userId="d31901ce4f74524c" providerId="LiveId" clId="{631EE20E-8812-4FAF-BDD1-09AC6DB17C0E}" dt="2019-10-19T17:43:13.463" v="16"/>
        <pc:sldMkLst>
          <pc:docMk/>
          <pc:sldMk cId="2709106821" sldId="257"/>
        </pc:sldMkLst>
      </pc:sldChg>
      <pc:sldChg chg="modTransition">
        <pc:chgData name="Cenz Wong" userId="d31901ce4f74524c" providerId="LiveId" clId="{631EE20E-8812-4FAF-BDD1-09AC6DB17C0E}" dt="2019-10-19T17:43:13.463" v="16"/>
        <pc:sldMkLst>
          <pc:docMk/>
          <pc:sldMk cId="3313136198" sldId="259"/>
        </pc:sldMkLst>
      </pc:sldChg>
      <pc:sldChg chg="modSp">
        <pc:chgData name="Cenz Wong" userId="d31901ce4f74524c" providerId="LiveId" clId="{631EE20E-8812-4FAF-BDD1-09AC6DB17C0E}" dt="2019-10-19T16:16:19.937" v="15" actId="20577"/>
        <pc:sldMkLst>
          <pc:docMk/>
          <pc:sldMk cId="1023569709" sldId="261"/>
        </pc:sldMkLst>
        <pc:spChg chg="mod">
          <ac:chgData name="Cenz Wong" userId="d31901ce4f74524c" providerId="LiveId" clId="{631EE20E-8812-4FAF-BDD1-09AC6DB17C0E}" dt="2019-10-19T16:16:19.937" v="15" actId="20577"/>
          <ac:spMkLst>
            <pc:docMk/>
            <pc:sldMk cId="1023569709" sldId="261"/>
            <ac:spMk id="10" creationId="{B8E852BB-BCAF-450B-A8D5-5F16334903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31/3/2020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1D52-08BD-4717-AF47-09FA42AA39FE}" type="datetime1">
              <a:rPr lang="en-US" altLang="zh-HK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36E6-AB62-4CF5-9368-4467CB311BAE}" type="datetime1">
              <a:rPr lang="en-US" altLang="zh-HK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D525-BA38-4D51-A8A9-A5E04BBE33BC}" type="datetime1">
              <a:rPr lang="en-US" altLang="zh-HK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74D5-3F7C-44AB-970D-0FBFA08A8573}" type="datetime1">
              <a:rPr lang="en-US" altLang="zh-HK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A39-353E-4AF2-8B8B-FAA248186A81}" type="datetime1">
              <a:rPr lang="en-US" altLang="zh-HK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DE03-2A42-4E74-ADC9-2DFB841909F2}" type="datetime1">
              <a:rPr lang="en-US" altLang="zh-HK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6130-0C5A-4247-A6CA-887B75C338DC}" type="datetime1">
              <a:rPr lang="en-US" altLang="zh-HK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093B-9422-42F0-AD79-BDE4FD06EC87}" type="datetime1">
              <a:rPr lang="en-US" altLang="zh-HK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FF88C88-19D9-4613-8993-B06A35BA5904}" type="datetime1">
              <a:rPr lang="en-US" altLang="zh-HK" smtClean="0"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166C-A00E-4395-B50E-F6C2311605DE}" type="datetime1">
              <a:rPr lang="en-US" altLang="zh-HK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07C1-70FC-4436-B8FC-0148BC7F6C89}" type="datetime1">
              <a:rPr lang="en-US" altLang="zh-HK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AB64-0AE3-47E9-8630-6527D0FB188F}" type="datetime1">
              <a:rPr lang="en-US" altLang="zh-HK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?who=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cenzwong.github.io/?who=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9285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A06784-6259-46E1-A65A-EECF01B2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14101"/>
              </p:ext>
            </p:extLst>
          </p:nvPr>
        </p:nvGraphicFramePr>
        <p:xfrm>
          <a:off x="196900" y="6624411"/>
          <a:ext cx="654361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48">
                  <a:extLst>
                    <a:ext uri="{9D8B030D-6E8A-4147-A177-3AD203B41FA5}">
                      <a16:colId xmlns:a16="http://schemas.microsoft.com/office/drawing/2014/main" val="4126605436"/>
                    </a:ext>
                  </a:extLst>
                </a:gridCol>
                <a:gridCol w="5507662">
                  <a:extLst>
                    <a:ext uri="{9D8B030D-6E8A-4147-A177-3AD203B41FA5}">
                      <a16:colId xmlns:a16="http://schemas.microsoft.com/office/drawing/2014/main" val="2402466131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time tutor in Robot Institute of Hong Kong teaching LEGO Mindstorms with NXT, EV3; teaching Arduino and electronics; Project implementer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24170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 of Junior Robotic Club assembling robots and design side project of Robocon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05355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FameLab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British Council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2511"/>
                  </a:ext>
                </a:extLst>
              </a:tr>
              <a:tr h="15352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 –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Extra-Curricular Enrichment for Lifelong Learners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54257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 of Teaching team of Drone Day Camp;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Teaching primary students basic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58520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Outstanding Young Star Award (Gold) of Project STARS, Student Training for Advancement, Relation and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74022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 –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Complementary Development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9715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Entrepreneurial trips to Beijing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Zhongguancun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72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260666"/>
            <a:ext cx="4497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Pursuing structured electronic product development and make the world a better place. Reading technology news from Hong Kong Silicon App is my daily habit.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Microcontroller System and Interface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27357" y="6324620"/>
            <a:ext cx="926857" cy="340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38A7F-2E7D-465A-94B4-7EAC766249FB}"/>
              </a:ext>
            </a:extLst>
          </p:cNvPr>
          <p:cNvSpPr/>
          <p:nvPr/>
        </p:nvSpPr>
        <p:spPr>
          <a:xfrm>
            <a:off x="196900" y="4414969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880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31/12/2017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948142"/>
            <a:ext cx="1904246" cy="1446188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286960" y="3491576"/>
              <a:ext cx="1649192" cy="261610"/>
              <a:chOff x="389405" y="2334398"/>
              <a:chExt cx="1649192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9405" y="2405586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86960" y="3697711"/>
              <a:ext cx="1649191" cy="261610"/>
              <a:chOff x="323729" y="3208758"/>
              <a:chExt cx="164919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372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0875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286960" y="3928984"/>
              <a:ext cx="1649191" cy="261610"/>
              <a:chOff x="323729" y="3440031"/>
              <a:chExt cx="1649191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3729" y="3528952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40031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94206" y="4224869"/>
              <a:ext cx="1897000" cy="261610"/>
              <a:chOff x="325236" y="4000303"/>
              <a:chExt cx="1897000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5236" y="4074506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450328"/>
              <a:chOff x="286960" y="2976653"/>
              <a:chExt cx="1903714" cy="450328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450328"/>
                <a:chOff x="346117" y="2976653"/>
                <a:chExt cx="1844557" cy="45032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</a:p>
              </p:txBody>
            </p:sp>
          </p:grp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1BB9B5-51F4-4674-BB60-90062B27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D5B044-12BE-4087-A8E0-84FAEC39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649D-7637-4696-B773-4DB980553AFE}" type="datetime1">
              <a:rPr lang="en-US" altLang="zh-HK" smtClean="0"/>
              <a:t>3/31/2020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F33DD3-0390-4452-A8D4-1168CC0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721024" y="284416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20754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179299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47322"/>
            <a:ext cx="4497331" cy="421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A PolyU EIE student awarding Outstanding Young Star Award (Gold) of Project STARS (Student Advancement Training). Currently pursuing scaled electronic product development and hoping to make the world a better place. Confident to solve technical challenges and a team player with great communication skills.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9" y="6233134"/>
            <a:ext cx="6236215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Summer Intern / Wuxi Murata Electronics Co., Ltd				Jul 2019 - Aug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 RPA (Robot Process Automation) program;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Learn about the management culture of the company;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Electronic Engineer Trainee / RF Tech Ltd					Aug 2018 - May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 and product development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manufacture including Schematics, Layout and Soldering;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Machine assembly and Coordination;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Part-time tutor / Robot Institute of Hong Kong					2017-2018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Kids with LEGO Mindstorms with NXT, EV3;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1802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26/09/2019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92733" y="2500620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05536" y="3491576"/>
              <a:ext cx="1630616" cy="261610"/>
              <a:chOff x="407981" y="2334398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981" y="2393380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7280" y="3718639"/>
              <a:ext cx="1638871" cy="261610"/>
              <a:chOff x="334049" y="3229686"/>
              <a:chExt cx="163887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404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29686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526446"/>
              <a:chOff x="286960" y="2976653"/>
              <a:chExt cx="1903714" cy="526446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526446"/>
                <a:chOff x="346117" y="2976653"/>
                <a:chExt cx="1844557" cy="526446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5070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  <a:br>
                    <a:rPr lang="en-US" sz="1100" dirty="0"/>
                  </a:br>
                  <a:r>
                    <a:rPr lang="en-US" sz="1100" dirty="0"/>
                    <a:t>(EIE)</a:t>
                  </a: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2049" y="4332118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581396" y="3356579"/>
            <a:ext cx="2276604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Microcontroller System and Interface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57DC08-2CA1-4F34-846C-F6C23FBE9FC4}"/>
              </a:ext>
            </a:extLst>
          </p:cNvPr>
          <p:cNvGrpSpPr/>
          <p:nvPr/>
        </p:nvGrpSpPr>
        <p:grpSpPr>
          <a:xfrm>
            <a:off x="306255" y="4175916"/>
            <a:ext cx="1900621" cy="261610"/>
            <a:chOff x="306255" y="4175916"/>
            <a:chExt cx="1900621" cy="261610"/>
          </a:xfrm>
        </p:grpSpPr>
        <p:sp>
          <p:nvSpPr>
            <p:cNvPr id="36" name="TextBox 44">
              <a:extLst>
                <a:ext uri="{FF2B5EF4-FFF2-40B4-BE49-F238E27FC236}">
                  <a16:creationId xmlns:a16="http://schemas.microsoft.com/office/drawing/2014/main" id="{7400E1B7-9E0F-4E7D-9F51-9332CD255297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15" name="Picture 14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B008F-E9EF-40CD-9CA8-96D3026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4B34481-A5F6-4389-BCFF-4B1A4FAA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2A4B-CE5E-4C2B-8FBE-76605A91064F}" type="datetime1">
              <a:rPr lang="en-US" altLang="zh-HK" smtClean="0"/>
              <a:t>3/31/2020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AFCD2F-409C-48ED-AAC8-CABC6A2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7109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4440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個人簡介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我是一名對於科技科學十分沉迷的年輕人，每當有新的科技產品出現時，我都會十分興奮。我希望能透過我的工作，改善人們的生活質素，因此我不時會到網上搜尋一些關於</a:t>
            </a:r>
            <a:r>
              <a:rPr lang="en-US" altLang="zh-TW" sz="1200" dirty="0"/>
              <a:t>DIY</a:t>
            </a:r>
            <a:r>
              <a:rPr lang="zh-TW" altLang="en-US" sz="1200" dirty="0"/>
              <a:t>自造的影片，然後利用自己的知識為家中的事物進行改裝。</a:t>
            </a:r>
            <a:r>
              <a:rPr lang="zh-CN" altLang="en-US" sz="1200" dirty="0"/>
              <a:t>樂於發現新事物，喜歡發掘自己不認識的事情</a:t>
            </a:r>
            <a:r>
              <a:rPr lang="zh-TW" altLang="en-US" sz="1200" dirty="0"/>
              <a:t>，勇於挑戰接受新鮮的事物，為人開朗，並善於與他人交流。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中學：</a:t>
            </a:r>
            <a:r>
              <a:rPr lang="zh-TW" altLang="en-US" sz="1200" dirty="0"/>
              <a:t>基督教香港信義會元朗信義中學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 </a:t>
            </a:r>
            <a:r>
              <a:rPr lang="zh-TW" altLang="en-US" sz="1200" dirty="0"/>
              <a:t>選修學科：物理、化學、生物、數學延伸單元二（代數與微積分）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大學</a:t>
            </a:r>
            <a:r>
              <a:rPr lang="zh-TW" altLang="en-US" sz="1200" dirty="0"/>
              <a:t>：</a:t>
            </a:r>
            <a:r>
              <a:rPr lang="en-US" sz="1200" dirty="0"/>
              <a:t> </a:t>
            </a:r>
            <a:r>
              <a:rPr lang="zh-TW" altLang="en-US" sz="1200" dirty="0"/>
              <a:t>香港理工大學</a:t>
            </a:r>
            <a:r>
              <a:rPr lang="en-US" sz="1200" dirty="0"/>
              <a:t>	[9/2015 –</a:t>
            </a:r>
            <a:r>
              <a:rPr lang="zh-TW" altLang="en-US" sz="1200" dirty="0"/>
              <a:t>現在</a:t>
            </a:r>
            <a:r>
              <a:rPr lang="en-US" sz="1200" dirty="0"/>
              <a:t>]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電腦程式設計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邏輯設計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電路板設計及生產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微控制器編程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電路設計及電路板生產；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組裝機器及統籌；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產品設計；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2306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履歷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</a:t>
            </a:r>
            <a:r>
              <a:rPr lang="en-US" altLang="zh-HK" sz="700" dirty="0"/>
              <a:t> 26/09/2019</a:t>
            </a:r>
            <a:endParaRPr lang="en-US" sz="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79396" y="2599267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電子及資訊工程學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軟件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曾接觸：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曾接觸： 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語文能力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母語：廣東話， 操流暢普通話及英語</a:t>
            </a:r>
            <a:endParaRPr lang="en-US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79207-A450-4EDA-A458-C59FF6DE7043}"/>
              </a:ext>
            </a:extLst>
          </p:cNvPr>
          <p:cNvGrpSpPr/>
          <p:nvPr/>
        </p:nvGrpSpPr>
        <p:grpSpPr>
          <a:xfrm>
            <a:off x="291328" y="4253253"/>
            <a:ext cx="1900621" cy="261610"/>
            <a:chOff x="306255" y="4175916"/>
            <a:chExt cx="1900621" cy="261610"/>
          </a:xfrm>
        </p:grpSpPr>
        <p:sp>
          <p:nvSpPr>
            <p:cNvPr id="37" name="TextBox 44">
              <a:extLst>
                <a:ext uri="{FF2B5EF4-FFF2-40B4-BE49-F238E27FC236}">
                  <a16:creationId xmlns:a16="http://schemas.microsoft.com/office/drawing/2014/main" id="{217840CF-F27D-4E2C-821E-DEEFCD9FD87C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9" name="圖片 10">
              <a:extLst>
                <a:ext uri="{FF2B5EF4-FFF2-40B4-BE49-F238E27FC236}">
                  <a16:creationId xmlns:a16="http://schemas.microsoft.com/office/drawing/2014/main" id="{304E91E2-49EA-4F9F-B119-5660DF05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40" name="Picture 39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01D5139-9070-4DDB-8563-50F2231879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A420E-17D6-4D39-87E4-C11D5C9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7A07-3B2C-475B-BCF6-5E207E2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EA3D-F591-46A2-B4A7-0F3BC7AF752E}" type="datetime1">
              <a:rPr lang="en-US" altLang="zh-HK" smtClean="0"/>
              <a:t>3/31/2020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DF90E-BDC0-4FBE-902C-80789BE8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160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8523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28824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个人简介</a:t>
            </a:r>
            <a:r>
              <a:rPr lang="en-US" sz="1200" b="1"/>
              <a:t>: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/>
              <a:t>我是一名对于科技科学十分沉迷的年轻人，每当有新的科技产品出现时，我都会十分兴奋。我希望能透过我的工作，改善人们的生活质素，因此我不时会到网上搜寻一些关于</a:t>
            </a:r>
            <a:r>
              <a:rPr lang="en-US" altLang="zh-TW" sz="1200"/>
              <a:t>DIY</a:t>
            </a:r>
            <a:r>
              <a:rPr lang="zh-TW" altLang="en-US" sz="1200"/>
              <a:t>自造的影片，然后利用自己的知识为家中的事物进行改装。</a:t>
            </a:r>
            <a:r>
              <a:rPr lang="zh-CN" altLang="en-US" sz="1200"/>
              <a:t>乐于发现新事物，喜欢发掘自己不认识的事情</a:t>
            </a:r>
            <a:r>
              <a:rPr lang="zh-TW" altLang="en-US" sz="1200"/>
              <a:t>，勇于挑战接受新鲜的事物，为人开朗，并善于与他人交流。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中学：</a:t>
            </a:r>
            <a:r>
              <a:rPr lang="zh-TW" altLang="en-US" sz="1200"/>
              <a:t>基督教香港信义会元朗信义中学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/>
              <a:t> </a:t>
            </a:r>
            <a:r>
              <a:rPr lang="zh-TW" altLang="en-US" sz="1200"/>
              <a:t>选修学科：物理、化学、生物、数学延伸单元二（代数与微积分）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大学</a:t>
            </a:r>
            <a:r>
              <a:rPr lang="zh-TW" altLang="en-US" sz="1200"/>
              <a:t>：</a:t>
            </a:r>
            <a:r>
              <a:rPr lang="en-US" sz="1200"/>
              <a:t> </a:t>
            </a:r>
            <a:r>
              <a:rPr lang="zh-TW" altLang="en-US" sz="1200"/>
              <a:t>香港理工大学</a:t>
            </a:r>
            <a:r>
              <a:rPr lang="en-US" sz="1200" dirty="0"/>
              <a:t>	[</a:t>
            </a:r>
            <a:r>
              <a:rPr lang="en-US" sz="1200"/>
              <a:t>9/2015 –</a:t>
            </a:r>
            <a:r>
              <a:rPr lang="zh-TW" altLang="en-US" sz="1200"/>
              <a:t>现在</a:t>
            </a:r>
            <a:r>
              <a:rPr lang="en-US" sz="1200"/>
              <a:t>]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计算机程序设计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逻辑设计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电路板设计及生产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微控制器编程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工作经验：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智控系统有限公司</a:t>
            </a:r>
            <a:r>
              <a:rPr lang="en-US" altLang="zh-TW" sz="1200" b="1" dirty="0"/>
              <a:t>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电路设计及电路板生产；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组装机器及统筹；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产品设计；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清华同方威视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7-8/2018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处理机器学习前期准备工作；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协助采集数据；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/>
              <a:t>兼职导师－ 香港机械人学院</a:t>
            </a:r>
            <a:r>
              <a:rPr lang="en-US" sz="1200" dirty="0"/>
              <a:t>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/>
              <a:t>Arduino </a:t>
            </a:r>
            <a:r>
              <a:rPr lang="zh-TW" altLang="en-US" sz="1200"/>
              <a:t>和简单的电路常识；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118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標楷體" panose="03000509000000000000" pitchFamily="65" charset="-120"/>
                <a:ea typeface="標楷體" panose="03000509000000000000" pitchFamily="65" charset="-120"/>
              </a:rPr>
              <a:t>黄子豪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履历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25/05/2019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713191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86960" y="4224869"/>
              <a:ext cx="1904246" cy="261610"/>
              <a:chOff x="317990" y="4000303"/>
              <a:chExt cx="1904246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7990" y="4048353"/>
                <a:ext cx="145282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电子及资讯工程学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软件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曾接触：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环境：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曾接触： </a:t>
            </a:r>
            <a:r>
              <a:rPr lang="en-US" sz="1200" dirty="0"/>
              <a:t>PIC, </a:t>
            </a:r>
            <a:r>
              <a:rPr lang="en-US" altLang="zh-TW" sz="1200" dirty="0"/>
              <a:t>STM32</a:t>
            </a:r>
            <a:r>
              <a:rPr lang="en-US" sz="1200" dirty="0"/>
              <a:t>, </a:t>
            </a:r>
            <a:r>
              <a:rPr lang="en-US" sz="1200" dirty="0" err="1"/>
              <a:t>NodeMCU</a:t>
            </a:r>
            <a:r>
              <a:rPr lang="en-US" sz="1200" dirty="0"/>
              <a:t>, SIMCOM, Embedded Linux(Raspberry pi).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语文能力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母语：广东话， 操流畅普通话及英语</a:t>
            </a:r>
            <a:endParaRPr lang="en-US" sz="1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DB73C6-69BE-4221-986A-05E0B3600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8" y="4460068"/>
            <a:ext cx="138404" cy="138404"/>
          </a:xfrm>
          <a:prstGeom prst="rect">
            <a:avLst/>
          </a:prstGeom>
        </p:spPr>
      </p:pic>
      <p:sp>
        <p:nvSpPr>
          <p:cNvPr id="37" name="TextBox 44">
            <a:extLst>
              <a:ext uri="{FF2B5EF4-FFF2-40B4-BE49-F238E27FC236}">
                <a16:creationId xmlns:a16="http://schemas.microsoft.com/office/drawing/2014/main" id="{4E211035-2035-4DF4-A819-86878F39AB01}"/>
              </a:ext>
            </a:extLst>
          </p:cNvPr>
          <p:cNvSpPr txBox="1"/>
          <p:nvPr/>
        </p:nvSpPr>
        <p:spPr>
          <a:xfrm>
            <a:off x="346106" y="4385256"/>
            <a:ext cx="184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: cenzwong.github.io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131DB-0F35-4466-8F9C-1A20071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59EC2-EBC6-4A4A-9463-00129AC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E0AF-5E54-4FCF-A3F6-50C3C087758E}" type="datetime1">
              <a:rPr lang="en-US" altLang="zh-HK" smtClean="0"/>
              <a:t>3/31/2020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A6811F-F7E3-4F90-BCE9-5EE09B12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17657" y="307116"/>
            <a:ext cx="0" cy="4375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68103" y="4607417"/>
            <a:ext cx="6236215" cy="494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the management culture of the company;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Electronic Engineer Trainee (One-Year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Researched and developed product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Assembly Machine and Coordination;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</a:t>
            </a:r>
            <a:r>
              <a:rPr lang="en-US" sz="1400" dirty="0" err="1"/>
              <a:t>Nuctech</a:t>
            </a:r>
            <a:r>
              <a:rPr lang="en-US" sz="1400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Part-time tutor / Robot Institute of Hong Kong			2017-2018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Kids with LEGO Mindstorms with NXT, EV3;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251303" y="1515384"/>
            <a:ext cx="4497330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Python, Arduino Programming and Eagle, PADS PCB design and manufacture;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/Octave programming, Apache Cordova</a:t>
            </a:r>
            <a:r>
              <a:rPr lang="en-US" altLang="zh-HK" sz="1200" dirty="0"/>
              <a:t> , JavaScript and Web Development</a:t>
            </a:r>
            <a:r>
              <a:rPr lang="en-US" sz="1200" dirty="0"/>
              <a:t>; Familiar with Microsoft Visual Studio IDE, Atmel Studio IDE;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programming, Hardware Module Integration;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Lang</a:t>
            </a:r>
            <a:r>
              <a:rPr lang="en-US" sz="1200" b="1" dirty="0"/>
              <a:t>: </a:t>
            </a: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78679" y="175139"/>
            <a:ext cx="4525269" cy="1460669"/>
            <a:chOff x="2288511" y="47322"/>
            <a:chExt cx="4525269" cy="1460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497331" cy="146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i="1" dirty="0"/>
                <a:t>University</a:t>
              </a:r>
              <a:r>
                <a:rPr lang="en-US" sz="1200" dirty="0"/>
                <a:t>: The Hong Kong Polytechnic University	[Sep 2015 – now]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dirty="0"/>
                <a:t>Major in Electronic and Information Engineering, [WGPA </a:t>
              </a:r>
              <a:r>
                <a:rPr lang="en-US" altLang="zh-TW" sz="1200" dirty="0"/>
                <a:t>:</a:t>
              </a:r>
              <a:r>
                <a:rPr lang="en-US" sz="1200" dirty="0"/>
                <a:t> 3.4]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Circuit Analysis and </a:t>
              </a:r>
              <a:r>
                <a:rPr lang="en-US" altLang="zh-HK" sz="1200" dirty="0"/>
                <a:t>Logic Design</a:t>
              </a:r>
              <a:endParaRPr lang="en-US" sz="1200" dirty="0"/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Embedded System Programming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537176" y="740217"/>
              <a:ext cx="2276604" cy="767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PCB Design and manufacturing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297884" y="2523620"/>
            <a:ext cx="187779" cy="2105478"/>
            <a:chOff x="297884" y="2523620"/>
            <a:chExt cx="187779" cy="2105478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36" y="4490694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0400" y="3872355"/>
              <a:ext cx="133351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390" y="4184547"/>
              <a:ext cx="131844" cy="15607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B58FC5C4-B22A-45E9-A837-C243B2C0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8949" y="2523620"/>
              <a:ext cx="186714" cy="191147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D3D2A49-5DD0-48F5-8193-53ADD95A7304}"/>
              </a:ext>
            </a:extLst>
          </p:cNvPr>
          <p:cNvSpPr txBox="1"/>
          <p:nvPr/>
        </p:nvSpPr>
        <p:spPr>
          <a:xfrm>
            <a:off x="2245087" y="3815696"/>
            <a:ext cx="4530923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HK" sz="1200" b="1" dirty="0"/>
              <a:t>Activities: </a:t>
            </a:r>
          </a:p>
          <a:p>
            <a:pPr>
              <a:lnSpc>
                <a:spcPts val="2000"/>
              </a:lnSpc>
            </a:pPr>
            <a:r>
              <a:rPr lang="en-US" altLang="zh-HK" sz="1200" dirty="0" err="1"/>
              <a:t>SmarTone</a:t>
            </a:r>
            <a:r>
              <a:rPr lang="en-US" altLang="zh-HK" sz="1200" dirty="0"/>
              <a:t> Hackathon 2019;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- Finalist; Bauhinia Valley;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; Startup Weekend; Cambodia, Myanmar Exchange;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7829-DA90-483D-B888-26B05C9C6BDC}" type="datetime1">
              <a:rPr lang="en-US" altLang="zh-HK" smtClean="0"/>
              <a:t>3/31/2020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12519"/>
              </p:ext>
            </p:extLst>
          </p:nvPr>
        </p:nvGraphicFramePr>
        <p:xfrm>
          <a:off x="445253" y="2509235"/>
          <a:ext cx="1827359" cy="219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359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576537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Major in Electronic and                       Information Engineering</a:t>
                      </a:r>
                      <a:br>
                        <a:rPr lang="en-US" altLang="zh-HK" sz="1100" dirty="0"/>
                      </a:br>
                      <a:r>
                        <a:rPr lang="en-US" altLang="zh-HK" sz="1100" dirty="0"/>
                        <a:t>(EIE)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5600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+86 150 0204 3095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54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6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172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大學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[9/2015 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13906" y="4676596"/>
            <a:ext cx="6236215" cy="49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嵌入式中間件軟體組</a:t>
            </a:r>
            <a:r>
              <a:rPr lang="en-US" altLang="zh-TW" sz="1200" b="1" dirty="0"/>
              <a:t>)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研究不同的屏幕鏡像技術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的研究和產品開發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機器組裝與協調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毫米波產品部</a:t>
            </a:r>
            <a:r>
              <a:rPr lang="en-US" altLang="zh-TW" sz="1200" b="1" dirty="0"/>
              <a:t>) 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  <a:p>
            <a:pPr>
              <a:lnSpc>
                <a:spcPts val="2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02561" y="1742504"/>
            <a:ext cx="4289070" cy="237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技能：</a:t>
            </a:r>
            <a:endParaRPr 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ts val="2000"/>
              </a:lnSpc>
            </a:pPr>
            <a:r>
              <a:rPr lang="zh-TW" altLang="en-US" sz="12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軟件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/>
              <a:t>C/C++, Python, Arduino Programming and Eagle, PADS PCB design and manufacture;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 err="1"/>
              <a:t>Matlab</a:t>
            </a:r>
            <a:r>
              <a:rPr lang="en-US" altLang="zh-HK" sz="1200" dirty="0"/>
              <a:t>/Octave programming, Apache Cordova , JavaScript and web development;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 </a:t>
            </a:r>
            <a:r>
              <a:rPr lang="en-US" sz="1200" dirty="0"/>
              <a:t>Arduino, AVR programming, ESP8266</a:t>
            </a:r>
            <a:r>
              <a:rPr lang="en-US" altLang="zh-TW" sz="1200" dirty="0"/>
              <a:t>, STM32</a:t>
            </a:r>
            <a:r>
              <a:rPr lang="en-US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硬件模組開發</a:t>
            </a:r>
            <a:endParaRPr lang="en-US" sz="1200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語文能力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母語：廣東話， 操流暢普通話及英語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23444" y="2335254"/>
            <a:ext cx="1912553" cy="1915596"/>
            <a:chOff x="279396" y="2599267"/>
            <a:chExt cx="1912553" cy="191559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79396" y="2599267"/>
              <a:ext cx="1904246" cy="1711917"/>
              <a:chOff x="286960" y="3040291"/>
              <a:chExt cx="1904246" cy="144618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C7461FE-59A8-4EA0-91AB-4711005AEF74}"/>
                  </a:ext>
                </a:extLst>
              </p:cNvPr>
              <p:cNvGrpSpPr/>
              <p:nvPr/>
            </p:nvGrpSpPr>
            <p:grpSpPr>
              <a:xfrm>
                <a:off x="286960" y="3040291"/>
                <a:ext cx="1903714" cy="261610"/>
                <a:chOff x="286960" y="2976653"/>
                <a:chExt cx="1903714" cy="261610"/>
              </a:xfrm>
            </p:grpSpPr>
            <p:pic>
              <p:nvPicPr>
                <p:cNvPr id="42" name="Graphic 41">
                  <a:extLst>
                    <a:ext uri="{FF2B5EF4-FFF2-40B4-BE49-F238E27FC236}">
                      <a16:creationId xmlns:a16="http://schemas.microsoft.com/office/drawing/2014/main" id="{17BF2EEE-6616-4142-B27B-0AD3A3BD4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960" y="3039742"/>
                  <a:ext cx="186714" cy="161478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6C0A1BC-E264-45D1-838F-2634EC1A4B92}"/>
                    </a:ext>
                  </a:extLst>
                </p:cNvPr>
                <p:cNvGrpSpPr/>
                <p:nvPr/>
              </p:nvGrpSpPr>
              <p:grpSpPr>
                <a:xfrm>
                  <a:off x="346117" y="2976653"/>
                  <a:ext cx="1844557" cy="261610"/>
                  <a:chOff x="346117" y="2976653"/>
                  <a:chExt cx="1844557" cy="261610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47A3DE0-EEE1-49A7-AEED-DBC853CD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17" y="2976653"/>
                    <a:ext cx="184455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 :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01EB845-1AC4-44AB-B177-66530D3A7C2C}"/>
                      </a:ext>
                    </a:extLst>
                  </p:cNvPr>
                  <p:cNvSpPr/>
                  <p:nvPr/>
                </p:nvSpPr>
                <p:spPr>
                  <a:xfrm>
                    <a:off x="473674" y="2996094"/>
                    <a:ext cx="1645748" cy="2210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電子及資訊工程學</a:t>
                    </a:r>
                    <a:endParaRPr lang="en-US" sz="11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4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06054" y="950879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98AF-4528-4BA3-9591-541885C38AAD}" type="datetime1">
              <a:rPr lang="en-US" altLang="zh-HK" smtClean="0"/>
              <a:t>3/31/2020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13906" y="4303048"/>
            <a:ext cx="613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SmarTone</a:t>
            </a:r>
            <a:r>
              <a:rPr lang="en-US" altLang="zh-CN" sz="1200" dirty="0"/>
              <a:t> Hackathon 2019,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– Finalist,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</a:t>
            </a:r>
            <a:r>
              <a:rPr lang="en-US" altLang="zh-HK" sz="1200" dirty="0"/>
              <a:t>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Startup Weekend,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HK" sz="1200" dirty="0"/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r>
              <a:rPr lang="en-US" altLang="zh-HK" sz="1200" dirty="0"/>
              <a:t>,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  <a:p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548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58302" y="5816847"/>
            <a:ext cx="6236215" cy="372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i="1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400" i="1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Electronic Engineer Trainee (Gap-Year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product of </a:t>
            </a:r>
            <a:r>
              <a:rPr lang="en-US" sz="1200" dirty="0" err="1"/>
              <a:t>LoRa</a:t>
            </a:r>
            <a:r>
              <a:rPr lang="en-US" sz="1200" dirty="0"/>
              <a:t>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Firmware programming on IoT system of Self-service Library Station;;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Summer Intern / </a:t>
            </a:r>
            <a:r>
              <a:rPr lang="en-US" sz="1400" i="1" dirty="0" err="1"/>
              <a:t>Nuctech</a:t>
            </a:r>
            <a:r>
              <a:rPr lang="en-US" sz="1400" i="1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 to speed up markup process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297480" y="2552924"/>
            <a:ext cx="4481619" cy="1448730"/>
          </a:xfrm>
          <a:prstGeom prst="rect">
            <a:avLst/>
          </a:prstGeom>
        </p:spPr>
        <p:txBody>
          <a:bodyPr wrap="square" numCol="1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Hands-on Project: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Ball robot with PIC18F46K22 w/ Bluetooth control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Robot car with STM32F103C8T6 line following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Monitor rotation assistant w/ Arduino Pro Micro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Personal Website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89627" y="297724"/>
            <a:ext cx="4603110" cy="2291871"/>
            <a:chOff x="2288511" y="47322"/>
            <a:chExt cx="4603110" cy="229187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525267" cy="2279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[2020+]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2020(planned)]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BEng(Hons) in Electronic and Information Engineering, [WGPA </a:t>
              </a:r>
              <a:r>
                <a:rPr lang="en-US" altLang="zh-TW" sz="1200" i="1" dirty="0"/>
                <a:t>:</a:t>
              </a:r>
              <a:r>
                <a:rPr lang="en-US" sz="1200" i="1" dirty="0"/>
                <a:t> 3.4]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Circuit Analysis and </a:t>
              </a:r>
              <a:r>
                <a:rPr lang="en-US" altLang="zh-HK" sz="1200" dirty="0"/>
                <a:t>Logic Design</a:t>
              </a:r>
              <a:endParaRPr lang="en-US" sz="12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615017" y="1444461"/>
              <a:ext cx="2276604" cy="89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PCB Design and manufacturing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1173" y="2676369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7829-DA90-483D-B888-26B05C9C6BDC}" type="datetime1">
              <a:rPr lang="en-US" altLang="zh-HK" smtClean="0"/>
              <a:t>3/31/2020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20819"/>
              </p:ext>
            </p:extLst>
          </p:nvPr>
        </p:nvGraphicFramePr>
        <p:xfrm>
          <a:off x="398516" y="2648040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58302" y="4034354"/>
            <a:ext cx="6262572" cy="1729340"/>
            <a:chOff x="245762" y="4062121"/>
            <a:chExt cx="6262572" cy="172934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72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Bauhinia Valley – Most Commercial Potential Award;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448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Smart glasses business model;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64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225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香港科技大學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[2020+]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大數據技術理學碩士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[9/2015 –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電子及資訊工程學（榮譽）工學士學位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302583" y="5041498"/>
            <a:ext cx="6236215" cy="457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無錫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嵌入式中間件軟體組</a:t>
            </a:r>
            <a:r>
              <a:rPr lang="zh-TW" altLang="en-US" sz="1200" dirty="0"/>
              <a:t>）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電子工程師實習生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空檔年實習生</a:t>
            </a:r>
            <a:r>
              <a:rPr lang="zh-TW" altLang="en-US" sz="1200" dirty="0"/>
              <a:t>）</a:t>
            </a:r>
            <a:r>
              <a:rPr lang="zh-TW" altLang="en-US" sz="1200" b="1" dirty="0"/>
              <a:t> － 智控系統有限公司</a:t>
            </a:r>
            <a:r>
              <a:rPr lang="en-US" altLang="zh-TW" sz="1200" b="1" dirty="0"/>
              <a:t>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，物聯網數據可視化平台的產品開發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自助圖書館站物聯網系統的固件編程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</a:t>
            </a:r>
            <a:r>
              <a:rPr lang="zh-TW" altLang="en-US" sz="1200" dirty="0"/>
              <a:t>（</a:t>
            </a:r>
            <a:r>
              <a:rPr lang="zh-TW" altLang="en-US" sz="1200" b="1" dirty="0"/>
              <a:t>毫米波產品部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機器學習前期準備工作和數據整理與分析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64773" y="2551341"/>
            <a:ext cx="1900621" cy="1615534"/>
            <a:chOff x="291328" y="2899329"/>
            <a:chExt cx="1900621" cy="161553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91328" y="2899329"/>
              <a:ext cx="1892314" cy="1411854"/>
              <a:chOff x="298892" y="3293777"/>
              <a:chExt cx="1892314" cy="11927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2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94731" y="1492873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98AF-4528-4BA3-9591-541885C38AAD}" type="datetime1">
              <a:rPr lang="en-US" altLang="zh-HK" smtClean="0"/>
              <a:t>3/31/2020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337930" y="2327332"/>
            <a:ext cx="4344505" cy="22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Finspire</a:t>
            </a:r>
            <a:r>
              <a:rPr lang="en-US" altLang="zh-HK" sz="1200" dirty="0"/>
              <a:t> Online Hackathon 2020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情侶記賬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SmarTone</a:t>
            </a:r>
            <a:r>
              <a:rPr lang="en-US" altLang="zh-CN" sz="1200" dirty="0"/>
              <a:t> Hackathon 2019	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機器學習輔助手勢識別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Hard@UST</a:t>
            </a:r>
            <a:r>
              <a:rPr lang="en-US" altLang="zh-HK" sz="1200" dirty="0"/>
              <a:t> – Finalist                             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全自動比薩製作機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 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最具商業潛力獎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智能眼鏡業務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Project </a:t>
            </a:r>
            <a:r>
              <a:rPr lang="en-US" altLang="zh-HK" sz="1200" dirty="0" err="1"/>
              <a:t>STARS@PolyU</a:t>
            </a:r>
            <a:r>
              <a:rPr lang="zh-HK" altLang="en-US" sz="1200" b="1" dirty="0"/>
              <a:t> </a:t>
            </a:r>
            <a:r>
              <a:rPr lang="en-US" altLang="zh-HK" sz="1200" b="1" dirty="0"/>
              <a:t>–</a:t>
            </a:r>
            <a:r>
              <a:rPr lang="zh-HK" altLang="en-US" sz="1200" b="1" dirty="0"/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金獎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- 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Startup Weekend,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0C1C1A2-34BB-4015-8038-726EC69E9205}"/>
              </a:ext>
            </a:extLst>
          </p:cNvPr>
          <p:cNvSpPr/>
          <p:nvPr/>
        </p:nvSpPr>
        <p:spPr>
          <a:xfrm>
            <a:off x="302583" y="4224713"/>
            <a:ext cx="6344773" cy="1200329"/>
          </a:xfrm>
          <a:prstGeom prst="rect">
            <a:avLst/>
          </a:prstGeom>
        </p:spPr>
        <p:txBody>
          <a:bodyPr wrap="square" numCol="2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動手項目</a:t>
            </a:r>
            <a:r>
              <a:rPr lang="en-US" sz="1200" b="1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藍牙控制球形機器人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循跡車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顯示器旋轉助手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開發個人網站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768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3777</TotalTime>
  <Words>1800</Words>
  <Application>Microsoft Office PowerPoint</Application>
  <PresentationFormat>A4 紙張 (210x297 公釐)</PresentationFormat>
  <Paragraphs>364</Paragraphs>
  <Slides>8</Slides>
  <Notes>0</Notes>
  <HiddenSlides>6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Arial</vt:lpstr>
      <vt:lpstr>Calibri</vt:lpstr>
      <vt:lpstr>Calibri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Tsz ho Wong</dc:creator>
  <cp:lastModifiedBy>Cenz Wong</cp:lastModifiedBy>
  <cp:revision>86</cp:revision>
  <cp:lastPrinted>2020-02-27T15:06:55Z</cp:lastPrinted>
  <dcterms:created xsi:type="dcterms:W3CDTF">2017-12-26T16:11:27Z</dcterms:created>
  <dcterms:modified xsi:type="dcterms:W3CDTF">2020-03-31T05:53:35Z</dcterms:modified>
</cp:coreProperties>
</file>