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62" r:id="rId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9598643-7550-4440-B419-C677F2F5D6C0}">
          <p14:sldIdLst>
            <p14:sldId id="256"/>
            <p14:sldId id="257"/>
            <p14:sldId id="259"/>
            <p14:sldId id="260"/>
          </p14:sldIdLst>
        </p14:section>
        <p14:section name="2020" id="{14E479A4-9437-4691-B5F4-1941AF717715}">
          <p14:sldIdLst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1EE20E-8812-4FAF-BDD1-09AC6DB17C0E}" v="12" dt="2019-10-19T17:43:13.463"/>
    <p1510:client id="{7AF11E81-9CF3-4F88-8EC5-BBE4EFD9FBAB}" v="274" dt="2019-10-19T12:11:47.5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>
        <p:scale>
          <a:sx n="200" d="100"/>
          <a:sy n="200" d="100"/>
        </p:scale>
        <p:origin x="510" y="-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nz Wong" userId="d31901ce4f74524c" providerId="LiveId" clId="{7AF11E81-9CF3-4F88-8EC5-BBE4EFD9FBAB}"/>
    <pc:docChg chg="undo custSel addSld modSld sldOrd modMainMaster">
      <pc:chgData name="Cenz Wong" userId="d31901ce4f74524c" providerId="LiveId" clId="{7AF11E81-9CF3-4F88-8EC5-BBE4EFD9FBAB}" dt="2019-10-19T12:11:47.508" v="1831"/>
      <pc:docMkLst>
        <pc:docMk/>
      </pc:docMkLst>
      <pc:sldChg chg="addSp delSp modSp add ord">
        <pc:chgData name="Cenz Wong" userId="d31901ce4f74524c" providerId="LiveId" clId="{7AF11E81-9CF3-4F88-8EC5-BBE4EFD9FBAB}" dt="2019-10-19T12:07:16.715" v="1755" actId="164"/>
        <pc:sldMkLst>
          <pc:docMk/>
          <pc:sldMk cId="1023569709" sldId="261"/>
        </pc:sldMkLst>
        <pc:spChg chg="mod">
          <ac:chgData name="Cenz Wong" userId="d31901ce4f74524c" providerId="LiveId" clId="{7AF11E81-9CF3-4F88-8EC5-BBE4EFD9FBAB}" dt="2019-10-19T11:35:53.494" v="1277" actId="1037"/>
          <ac:spMkLst>
            <pc:docMk/>
            <pc:sldMk cId="1023569709" sldId="261"/>
            <ac:spMk id="6" creationId="{B466BB39-6EF6-4473-A4D7-8E84C930907A}"/>
          </ac:spMkLst>
        </pc:spChg>
        <pc:spChg chg="mod">
          <ac:chgData name="Cenz Wong" userId="d31901ce4f74524c" providerId="LiveId" clId="{7AF11E81-9CF3-4F88-8EC5-BBE4EFD9FBAB}" dt="2019-10-19T11:30:51.018" v="1170" actId="1076"/>
          <ac:spMkLst>
            <pc:docMk/>
            <pc:sldMk cId="1023569709" sldId="261"/>
            <ac:spMk id="7" creationId="{AA4F21F1-D6B4-4C37-B691-7DB5B64CFC29}"/>
          </ac:spMkLst>
        </pc:spChg>
        <pc:spChg chg="mod">
          <ac:chgData name="Cenz Wong" userId="d31901ce4f74524c" providerId="LiveId" clId="{7AF11E81-9CF3-4F88-8EC5-BBE4EFD9FBAB}" dt="2019-10-19T11:45:29.489" v="1323" actId="20577"/>
          <ac:spMkLst>
            <pc:docMk/>
            <pc:sldMk cId="1023569709" sldId="261"/>
            <ac:spMk id="10" creationId="{B8E852BB-BCAF-450B-A8D5-5F1633490304}"/>
          </ac:spMkLst>
        </pc:spChg>
        <pc:spChg chg="mod">
          <ac:chgData name="Cenz Wong" userId="d31901ce4f74524c" providerId="LiveId" clId="{7AF11E81-9CF3-4F88-8EC5-BBE4EFD9FBAB}" dt="2019-10-19T11:30:43.709" v="1169" actId="1076"/>
          <ac:spMkLst>
            <pc:docMk/>
            <pc:sldMk cId="1023569709" sldId="261"/>
            <ac:spMk id="12" creationId="{170E5DEA-CAAE-4FE2-AF5E-9D65B30C2992}"/>
          </ac:spMkLst>
        </pc:spChg>
        <pc:spChg chg="add del mod">
          <ac:chgData name="Cenz Wong" userId="d31901ce4f74524c" providerId="LiveId" clId="{7AF11E81-9CF3-4F88-8EC5-BBE4EFD9FBAB}" dt="2019-10-19T11:31:12.551" v="1173"/>
          <ac:spMkLst>
            <pc:docMk/>
            <pc:sldMk cId="1023569709" sldId="261"/>
            <ac:spMk id="14" creationId="{6B6618EB-3F4B-4C6C-ABC7-279E89BEABE3}"/>
          </ac:spMkLst>
        </pc:spChg>
        <pc:spChg chg="del">
          <ac:chgData name="Cenz Wong" userId="d31901ce4f74524c" providerId="LiveId" clId="{7AF11E81-9CF3-4F88-8EC5-BBE4EFD9FBAB}" dt="2019-10-19T11:41:56.885" v="1286" actId="478"/>
          <ac:spMkLst>
            <pc:docMk/>
            <pc:sldMk cId="1023569709" sldId="261"/>
            <ac:spMk id="16" creationId="{75DDE786-462B-4C75-B361-B65A00A3FAB7}"/>
          </ac:spMkLst>
        </pc:spChg>
        <pc:spChg chg="mod">
          <ac:chgData name="Cenz Wong" userId="d31901ce4f74524c" providerId="LiveId" clId="{7AF11E81-9CF3-4F88-8EC5-BBE4EFD9FBAB}" dt="2019-10-19T11:35:53.494" v="1277" actId="1037"/>
          <ac:spMkLst>
            <pc:docMk/>
            <pc:sldMk cId="1023569709" sldId="261"/>
            <ac:spMk id="18" creationId="{4D5C50BF-7B86-45B5-9A7A-984233CC8154}"/>
          </ac:spMkLst>
        </pc:spChg>
        <pc:spChg chg="mod">
          <ac:chgData name="Cenz Wong" userId="d31901ce4f74524c" providerId="LiveId" clId="{7AF11E81-9CF3-4F88-8EC5-BBE4EFD9FBAB}" dt="2019-10-19T11:35:53.494" v="1277" actId="1037"/>
          <ac:spMkLst>
            <pc:docMk/>
            <pc:sldMk cId="1023569709" sldId="261"/>
            <ac:spMk id="34" creationId="{7493B556-428E-45AA-8EBA-3A596A567656}"/>
          </ac:spMkLst>
        </pc:spChg>
        <pc:spChg chg="del mod">
          <ac:chgData name="Cenz Wong" userId="d31901ce4f74524c" providerId="LiveId" clId="{7AF11E81-9CF3-4F88-8EC5-BBE4EFD9FBAB}" dt="2019-10-19T11:45:36.036" v="1324" actId="478"/>
          <ac:spMkLst>
            <pc:docMk/>
            <pc:sldMk cId="1023569709" sldId="261"/>
            <ac:spMk id="35" creationId="{6667816D-D181-40B3-BCE3-C7BF581E8A0C}"/>
          </ac:spMkLst>
        </pc:spChg>
        <pc:spChg chg="del">
          <ac:chgData name="Cenz Wong" userId="d31901ce4f74524c" providerId="LiveId" clId="{7AF11E81-9CF3-4F88-8EC5-BBE4EFD9FBAB}" dt="2019-10-19T12:03:17.965" v="1548" actId="478"/>
          <ac:spMkLst>
            <pc:docMk/>
            <pc:sldMk cId="1023569709" sldId="261"/>
            <ac:spMk id="36" creationId="{7400E1B7-9E0F-4E7D-9F51-9332CD255297}"/>
          </ac:spMkLst>
        </pc:spChg>
        <pc:spChg chg="mod">
          <ac:chgData name="Cenz Wong" userId="d31901ce4f74524c" providerId="LiveId" clId="{7AF11E81-9CF3-4F88-8EC5-BBE4EFD9FBAB}" dt="2019-10-19T10:42:20.354" v="129"/>
          <ac:spMkLst>
            <pc:docMk/>
            <pc:sldMk cId="1023569709" sldId="261"/>
            <ac:spMk id="50" creationId="{947A3DE0-EEE1-49A7-AEED-DBC853CD83A2}"/>
          </ac:spMkLst>
        </pc:spChg>
        <pc:spChg chg="del mod">
          <ac:chgData name="Cenz Wong" userId="d31901ce4f74524c" providerId="LiveId" clId="{7AF11E81-9CF3-4F88-8EC5-BBE4EFD9FBAB}" dt="2019-10-19T10:42:20.354" v="129"/>
          <ac:spMkLst>
            <pc:docMk/>
            <pc:sldMk cId="1023569709" sldId="261"/>
            <ac:spMk id="51" creationId="{901EB845-1AC4-44AB-B177-66530D3A7C2C}"/>
          </ac:spMkLst>
        </pc:spChg>
        <pc:spChg chg="del mod">
          <ac:chgData name="Cenz Wong" userId="d31901ce4f74524c" providerId="LiveId" clId="{7AF11E81-9CF3-4F88-8EC5-BBE4EFD9FBAB}" dt="2019-10-19T12:03:28.708" v="1550" actId="478"/>
          <ac:spMkLst>
            <pc:docMk/>
            <pc:sldMk cId="1023569709" sldId="261"/>
            <ac:spMk id="58" creationId="{8E78D2C9-1546-4F8D-A243-B0DA86B1A6F8}"/>
          </ac:spMkLst>
        </pc:spChg>
        <pc:spChg chg="del mod">
          <ac:chgData name="Cenz Wong" userId="d31901ce4f74524c" providerId="LiveId" clId="{7AF11E81-9CF3-4F88-8EC5-BBE4EFD9FBAB}" dt="2019-10-19T12:02:59.077" v="1542" actId="478"/>
          <ac:spMkLst>
            <pc:docMk/>
            <pc:sldMk cId="1023569709" sldId="261"/>
            <ac:spMk id="59" creationId="{5985D690-174B-45C5-9407-47DC1F24743F}"/>
          </ac:spMkLst>
        </pc:spChg>
        <pc:spChg chg="del">
          <ac:chgData name="Cenz Wong" userId="d31901ce4f74524c" providerId="LiveId" clId="{7AF11E81-9CF3-4F88-8EC5-BBE4EFD9FBAB}" dt="2019-10-19T12:03:14.780" v="1547" actId="478"/>
          <ac:spMkLst>
            <pc:docMk/>
            <pc:sldMk cId="1023569709" sldId="261"/>
            <ac:spMk id="61" creationId="{2C256B63-A915-4EBE-AF73-5237A2ECBC02}"/>
          </ac:spMkLst>
        </pc:spChg>
        <pc:spChg chg="del">
          <ac:chgData name="Cenz Wong" userId="d31901ce4f74524c" providerId="LiveId" clId="{7AF11E81-9CF3-4F88-8EC5-BBE4EFD9FBAB}" dt="2019-10-19T12:03:11.348" v="1546" actId="478"/>
          <ac:spMkLst>
            <pc:docMk/>
            <pc:sldMk cId="1023569709" sldId="261"/>
            <ac:spMk id="63" creationId="{373B2187-B325-4416-ACC5-DDC650E08BF1}"/>
          </ac:spMkLst>
        </pc:spChg>
        <pc:spChg chg="del">
          <ac:chgData name="Cenz Wong" userId="d31901ce4f74524c" providerId="LiveId" clId="{7AF11E81-9CF3-4F88-8EC5-BBE4EFD9FBAB}" dt="2019-10-19T12:03:04.396" v="1544" actId="478"/>
          <ac:spMkLst>
            <pc:docMk/>
            <pc:sldMk cId="1023569709" sldId="261"/>
            <ac:spMk id="65" creationId="{D831B510-6326-47A5-A9D5-7B958C413F68}"/>
          </ac:spMkLst>
        </pc:spChg>
        <pc:spChg chg="del">
          <ac:chgData name="Cenz Wong" userId="d31901ce4f74524c" providerId="LiveId" clId="{7AF11E81-9CF3-4F88-8EC5-BBE4EFD9FBAB}" dt="2019-10-19T12:03:07.012" v="1545" actId="478"/>
          <ac:spMkLst>
            <pc:docMk/>
            <pc:sldMk cId="1023569709" sldId="261"/>
            <ac:spMk id="66" creationId="{9B898576-285E-4BE4-BE30-CA8DA6D8851E}"/>
          </ac:spMkLst>
        </pc:spChg>
        <pc:spChg chg="del">
          <ac:chgData name="Cenz Wong" userId="d31901ce4f74524c" providerId="LiveId" clId="{7AF11E81-9CF3-4F88-8EC5-BBE4EFD9FBAB}" dt="2019-10-19T12:03:01.108" v="1543" actId="478"/>
          <ac:spMkLst>
            <pc:docMk/>
            <pc:sldMk cId="1023569709" sldId="261"/>
            <ac:spMk id="67" creationId="{1CF9D7DA-2ED1-4B68-984D-082722A606DB}"/>
          </ac:spMkLst>
        </pc:spChg>
        <pc:spChg chg="add del">
          <ac:chgData name="Cenz Wong" userId="d31901ce4f74524c" providerId="LiveId" clId="{7AF11E81-9CF3-4F88-8EC5-BBE4EFD9FBAB}" dt="2019-10-19T10:42:39.813" v="134"/>
          <ac:spMkLst>
            <pc:docMk/>
            <pc:sldMk cId="1023569709" sldId="261"/>
            <ac:spMk id="72" creationId="{916D06CB-C87D-4045-88C2-DC3AA8C98648}"/>
          </ac:spMkLst>
        </pc:spChg>
        <pc:spChg chg="add del mod">
          <ac:chgData name="Cenz Wong" userId="d31901ce4f74524c" providerId="LiveId" clId="{7AF11E81-9CF3-4F88-8EC5-BBE4EFD9FBAB}" dt="2019-10-19T10:42:45.481" v="138" actId="478"/>
          <ac:spMkLst>
            <pc:docMk/>
            <pc:sldMk cId="1023569709" sldId="261"/>
            <ac:spMk id="73" creationId="{EC5C8808-BC62-47EB-A392-46FCDDAE094E}"/>
          </ac:spMkLst>
        </pc:spChg>
        <pc:spChg chg="add mod">
          <ac:chgData name="Cenz Wong" userId="d31901ce4f74524c" providerId="LiveId" clId="{7AF11E81-9CF3-4F88-8EC5-BBE4EFD9FBAB}" dt="2019-10-19T11:35:53.494" v="1277" actId="1037"/>
          <ac:spMkLst>
            <pc:docMk/>
            <pc:sldMk cId="1023569709" sldId="261"/>
            <ac:spMk id="74" creationId="{ED3D2A49-5DD0-48F5-8193-53ADD95A7304}"/>
          </ac:spMkLst>
        </pc:spChg>
        <pc:grpChg chg="add mod">
          <ac:chgData name="Cenz Wong" userId="d31901ce4f74524c" providerId="LiveId" clId="{7AF11E81-9CF3-4F88-8EC5-BBE4EFD9FBAB}" dt="2019-10-19T11:35:53.494" v="1277" actId="1037"/>
          <ac:grpSpMkLst>
            <pc:docMk/>
            <pc:sldMk cId="1023569709" sldId="261"/>
            <ac:grpSpMk id="4" creationId="{67D4F1B2-19D9-4290-B304-2016F98DA8F0}"/>
          </ac:grpSpMkLst>
        </pc:grpChg>
        <pc:grpChg chg="del mod">
          <ac:chgData name="Cenz Wong" userId="d31901ce4f74524c" providerId="LiveId" clId="{7AF11E81-9CF3-4F88-8EC5-BBE4EFD9FBAB}" dt="2019-10-19T12:03:17.965" v="1548" actId="478"/>
          <ac:grpSpMkLst>
            <pc:docMk/>
            <pc:sldMk cId="1023569709" sldId="261"/>
            <ac:grpSpMk id="9" creationId="{4757DC08-2CA1-4F34-846C-F6C23FBE9FC4}"/>
          </ac:grpSpMkLst>
        </pc:grpChg>
        <pc:grpChg chg="add del mod">
          <ac:chgData name="Cenz Wong" userId="d31901ce4f74524c" providerId="LiveId" clId="{7AF11E81-9CF3-4F88-8EC5-BBE4EFD9FBAB}" dt="2019-10-19T12:06:56.668" v="1753" actId="165"/>
          <ac:grpSpMkLst>
            <pc:docMk/>
            <pc:sldMk cId="1023569709" sldId="261"/>
            <ac:grpSpMk id="11" creationId="{9D282A06-B1AA-49BF-9168-58FD024515DF}"/>
          </ac:grpSpMkLst>
        </pc:grpChg>
        <pc:grpChg chg="add mod">
          <ac:chgData name="Cenz Wong" userId="d31901ce4f74524c" providerId="LiveId" clId="{7AF11E81-9CF3-4F88-8EC5-BBE4EFD9FBAB}" dt="2019-10-19T12:07:16.715" v="1755" actId="164"/>
          <ac:grpSpMkLst>
            <pc:docMk/>
            <pc:sldMk cId="1023569709" sldId="261"/>
            <ac:grpSpMk id="25" creationId="{C8089458-BC81-430D-A7AA-2AF6B65AD3FB}"/>
          </ac:grpSpMkLst>
        </pc:grpChg>
        <pc:grpChg chg="add del mod topLvl">
          <ac:chgData name="Cenz Wong" userId="d31901ce4f74524c" providerId="LiveId" clId="{7AF11E81-9CF3-4F88-8EC5-BBE4EFD9FBAB}" dt="2019-10-19T12:07:07.435" v="1754" actId="165"/>
          <ac:grpSpMkLst>
            <pc:docMk/>
            <pc:sldMk cId="1023569709" sldId="261"/>
            <ac:grpSpMk id="39" creationId="{9EAF9FC5-1E4D-496C-B8E3-5439C951DBF9}"/>
          </ac:grpSpMkLst>
        </pc:grpChg>
        <pc:grpChg chg="del">
          <ac:chgData name="Cenz Wong" userId="d31901ce4f74524c" providerId="LiveId" clId="{7AF11E81-9CF3-4F88-8EC5-BBE4EFD9FBAB}" dt="2019-10-19T12:03:01.108" v="1543" actId="478"/>
          <ac:grpSpMkLst>
            <pc:docMk/>
            <pc:sldMk cId="1023569709" sldId="261"/>
            <ac:grpSpMk id="40" creationId="{C616EA13-ACD7-4360-8394-31CAFDE75E64}"/>
          </ac:grpSpMkLst>
        </pc:grpChg>
        <pc:grpChg chg="del">
          <ac:chgData name="Cenz Wong" userId="d31901ce4f74524c" providerId="LiveId" clId="{7AF11E81-9CF3-4F88-8EC5-BBE4EFD9FBAB}" dt="2019-10-19T12:03:07.012" v="1545" actId="478"/>
          <ac:grpSpMkLst>
            <pc:docMk/>
            <pc:sldMk cId="1023569709" sldId="261"/>
            <ac:grpSpMk id="41" creationId="{F75C8210-2891-497B-BBD3-FF931B44A4E6}"/>
          </ac:grpSpMkLst>
        </pc:grpChg>
        <pc:grpChg chg="del">
          <ac:chgData name="Cenz Wong" userId="d31901ce4f74524c" providerId="LiveId" clId="{7AF11E81-9CF3-4F88-8EC5-BBE4EFD9FBAB}" dt="2019-10-19T12:03:11.348" v="1546" actId="478"/>
          <ac:grpSpMkLst>
            <pc:docMk/>
            <pc:sldMk cId="1023569709" sldId="261"/>
            <ac:grpSpMk id="43" creationId="{DAFECAA1-7637-4463-AC1E-65AEFE38F1D0}"/>
          </ac:grpSpMkLst>
        </pc:grpChg>
        <pc:grpChg chg="del">
          <ac:chgData name="Cenz Wong" userId="d31901ce4f74524c" providerId="LiveId" clId="{7AF11E81-9CF3-4F88-8EC5-BBE4EFD9FBAB}" dt="2019-10-19T12:03:14.780" v="1547" actId="478"/>
          <ac:grpSpMkLst>
            <pc:docMk/>
            <pc:sldMk cId="1023569709" sldId="261"/>
            <ac:grpSpMk id="47" creationId="{3CCBFF8F-0DB0-419D-A502-649567DAB235}"/>
          </ac:grpSpMkLst>
        </pc:grpChg>
        <pc:grpChg chg="del mod">
          <ac:chgData name="Cenz Wong" userId="d31901ce4f74524c" providerId="LiveId" clId="{7AF11E81-9CF3-4F88-8EC5-BBE4EFD9FBAB}" dt="2019-10-19T10:42:20.354" v="129"/>
          <ac:grpSpMkLst>
            <pc:docMk/>
            <pc:sldMk cId="1023569709" sldId="261"/>
            <ac:grpSpMk id="52" creationId="{B6C0A1BC-E264-45D1-838F-2634EC1A4B92}"/>
          </ac:grpSpMkLst>
        </pc:grpChg>
        <pc:grpChg chg="mod">
          <ac:chgData name="Cenz Wong" userId="d31901ce4f74524c" providerId="LiveId" clId="{7AF11E81-9CF3-4F88-8EC5-BBE4EFD9FBAB}" dt="2019-10-19T10:42:20.354" v="129"/>
          <ac:grpSpMkLst>
            <pc:docMk/>
            <pc:sldMk cId="1023569709" sldId="261"/>
            <ac:grpSpMk id="53" creationId="{CC7461FE-59A8-4EA0-91AB-4711005AEF74}"/>
          </ac:grpSpMkLst>
        </pc:grpChg>
        <pc:grpChg chg="del mod">
          <ac:chgData name="Cenz Wong" userId="d31901ce4f74524c" providerId="LiveId" clId="{7AF11E81-9CF3-4F88-8EC5-BBE4EFD9FBAB}" dt="2019-10-19T10:42:23.836" v="130" actId="478"/>
          <ac:grpSpMkLst>
            <pc:docMk/>
            <pc:sldMk cId="1023569709" sldId="261"/>
            <ac:grpSpMk id="54" creationId="{C8C20D13-39A0-4FCB-B821-62AF4B470186}"/>
          </ac:grpSpMkLst>
        </pc:grpChg>
        <pc:grpChg chg="del mod">
          <ac:chgData name="Cenz Wong" userId="d31901ce4f74524c" providerId="LiveId" clId="{7AF11E81-9CF3-4F88-8EC5-BBE4EFD9FBAB}" dt="2019-10-19T12:03:28.708" v="1550" actId="478"/>
          <ac:grpSpMkLst>
            <pc:docMk/>
            <pc:sldMk cId="1023569709" sldId="261"/>
            <ac:grpSpMk id="55" creationId="{9942151D-9370-415E-B944-2122D36163C8}"/>
          </ac:grpSpMkLst>
        </pc:grpChg>
        <pc:grpChg chg="del mod">
          <ac:chgData name="Cenz Wong" userId="d31901ce4f74524c" providerId="LiveId" clId="{7AF11E81-9CF3-4F88-8EC5-BBE4EFD9FBAB}" dt="2019-10-19T12:02:59.077" v="1542" actId="478"/>
          <ac:grpSpMkLst>
            <pc:docMk/>
            <pc:sldMk cId="1023569709" sldId="261"/>
            <ac:grpSpMk id="57" creationId="{CA2CB49E-D82A-4680-9F46-A1242999B423}"/>
          </ac:grpSpMkLst>
        </pc:grpChg>
        <pc:grpChg chg="add del mod">
          <ac:chgData name="Cenz Wong" userId="d31901ce4f74524c" providerId="LiveId" clId="{7AF11E81-9CF3-4F88-8EC5-BBE4EFD9FBAB}" dt="2019-10-19T10:42:35.262" v="132" actId="478"/>
          <ac:grpSpMkLst>
            <pc:docMk/>
            <pc:sldMk cId="1023569709" sldId="261"/>
            <ac:grpSpMk id="69" creationId="{75F53B94-97BD-44C2-BB6B-AD6BAD26A72C}"/>
          </ac:grpSpMkLst>
        </pc:grpChg>
        <pc:graphicFrameChg chg="add mod modGraphic">
          <ac:chgData name="Cenz Wong" userId="d31901ce4f74524c" providerId="LiveId" clId="{7AF11E81-9CF3-4F88-8EC5-BBE4EFD9FBAB}" dt="2019-10-19T12:06:33.971" v="1752" actId="20577"/>
          <ac:graphicFrameMkLst>
            <pc:docMk/>
            <pc:sldMk cId="1023569709" sldId="261"/>
            <ac:graphicFrameMk id="23" creationId="{42991CC0-8A20-4DAC-8E5E-DA97636DD5B7}"/>
          </ac:graphicFrameMkLst>
        </pc:graphicFrameChg>
        <pc:picChg chg="mod">
          <ac:chgData name="Cenz Wong" userId="d31901ce4f74524c" providerId="LiveId" clId="{7AF11E81-9CF3-4F88-8EC5-BBE4EFD9FBAB}" dt="2019-10-19T11:35:19.879" v="1226" actId="1076"/>
          <ac:picMkLst>
            <pc:docMk/>
            <pc:sldMk cId="1023569709" sldId="261"/>
            <ac:picMk id="5" creationId="{03DA02E8-6F99-4A40-9240-3FA13BFC6820}"/>
          </ac:picMkLst>
        </pc:picChg>
        <pc:picChg chg="mod">
          <ac:chgData name="Cenz Wong" userId="d31901ce4f74524c" providerId="LiveId" clId="{7AF11E81-9CF3-4F88-8EC5-BBE4EFD9FBAB}" dt="2019-10-19T11:35:53.494" v="1277" actId="1037"/>
          <ac:picMkLst>
            <pc:docMk/>
            <pc:sldMk cId="1023569709" sldId="261"/>
            <ac:picMk id="15" creationId="{3420AA25-A4A4-40B3-B2FC-6AE048583BFF}"/>
          </ac:picMkLst>
        </pc:picChg>
        <pc:picChg chg="mod topLvl">
          <ac:chgData name="Cenz Wong" userId="d31901ce4f74524c" providerId="LiveId" clId="{7AF11E81-9CF3-4F88-8EC5-BBE4EFD9FBAB}" dt="2019-10-19T12:07:16.715" v="1755" actId="164"/>
          <ac:picMkLst>
            <pc:docMk/>
            <pc:sldMk cId="1023569709" sldId="261"/>
            <ac:picMk id="37" creationId="{448C07C6-3B0B-45ED-A769-4389E36DB9B1}"/>
          </ac:picMkLst>
        </pc:picChg>
        <pc:picChg chg="mod topLvl">
          <ac:chgData name="Cenz Wong" userId="d31901ce4f74524c" providerId="LiveId" clId="{7AF11E81-9CF3-4F88-8EC5-BBE4EFD9FBAB}" dt="2019-10-19T12:07:16.715" v="1755" actId="164"/>
          <ac:picMkLst>
            <pc:docMk/>
            <pc:sldMk cId="1023569709" sldId="261"/>
            <ac:picMk id="56" creationId="{B58FC5C4-B22A-45E9-A837-C243B2C0B024}"/>
          </ac:picMkLst>
        </pc:picChg>
        <pc:picChg chg="mod topLvl">
          <ac:chgData name="Cenz Wong" userId="d31901ce4f74524c" providerId="LiveId" clId="{7AF11E81-9CF3-4F88-8EC5-BBE4EFD9FBAB}" dt="2019-10-19T12:07:16.715" v="1755" actId="164"/>
          <ac:picMkLst>
            <pc:docMk/>
            <pc:sldMk cId="1023569709" sldId="261"/>
            <ac:picMk id="60" creationId="{2EC5EE79-E8CB-4480-84C2-7A08E7E9CEF7}"/>
          </ac:picMkLst>
        </pc:picChg>
        <pc:picChg chg="mod topLvl">
          <ac:chgData name="Cenz Wong" userId="d31901ce4f74524c" providerId="LiveId" clId="{7AF11E81-9CF3-4F88-8EC5-BBE4EFD9FBAB}" dt="2019-10-19T12:07:16.715" v="1755" actId="164"/>
          <ac:picMkLst>
            <pc:docMk/>
            <pc:sldMk cId="1023569709" sldId="261"/>
            <ac:picMk id="62" creationId="{BC47B899-55AE-435A-9C6D-AFE87719BC2C}"/>
          </ac:picMkLst>
        </pc:picChg>
        <pc:picChg chg="mod topLvl">
          <ac:chgData name="Cenz Wong" userId="d31901ce4f74524c" providerId="LiveId" clId="{7AF11E81-9CF3-4F88-8EC5-BBE4EFD9FBAB}" dt="2019-10-19T12:07:16.715" v="1755" actId="164"/>
          <ac:picMkLst>
            <pc:docMk/>
            <pc:sldMk cId="1023569709" sldId="261"/>
            <ac:picMk id="64" creationId="{7CCDAB96-AE59-468D-8412-AC151E312918}"/>
          </ac:picMkLst>
        </pc:picChg>
        <pc:picChg chg="mod topLvl">
          <ac:chgData name="Cenz Wong" userId="d31901ce4f74524c" providerId="LiveId" clId="{7AF11E81-9CF3-4F88-8EC5-BBE4EFD9FBAB}" dt="2019-10-19T12:07:16.715" v="1755" actId="164"/>
          <ac:picMkLst>
            <pc:docMk/>
            <pc:sldMk cId="1023569709" sldId="261"/>
            <ac:picMk id="68" creationId="{7FB7D4F7-1511-438C-BF25-0E56D61BB51C}"/>
          </ac:picMkLst>
        </pc:picChg>
        <pc:picChg chg="add del">
          <ac:chgData name="Cenz Wong" userId="d31901ce4f74524c" providerId="LiveId" clId="{7AF11E81-9CF3-4F88-8EC5-BBE4EFD9FBAB}" dt="2019-10-19T12:02:52.740" v="1541" actId="478"/>
          <ac:picMkLst>
            <pc:docMk/>
            <pc:sldMk cId="1023569709" sldId="261"/>
            <ac:picMk id="75" creationId="{DF7F04D1-092B-4E82-AF7D-E271F10803A5}"/>
          </ac:picMkLst>
        </pc:picChg>
        <pc:cxnChg chg="mod">
          <ac:chgData name="Cenz Wong" userId="d31901ce4f74524c" providerId="LiveId" clId="{7AF11E81-9CF3-4F88-8EC5-BBE4EFD9FBAB}" dt="2019-10-19T11:35:53.494" v="1277" actId="1037"/>
          <ac:cxnSpMkLst>
            <pc:docMk/>
            <pc:sldMk cId="1023569709" sldId="261"/>
            <ac:cxnSpMk id="8" creationId="{69C7526A-4CF9-4457-8689-0B1E8032C87B}"/>
          </ac:cxnSpMkLst>
        </pc:cxnChg>
      </pc:sldChg>
      <pc:sldChg chg="addSp delSp modSp add ord">
        <pc:chgData name="Cenz Wong" userId="d31901ce4f74524c" providerId="LiveId" clId="{7AF11E81-9CF3-4F88-8EC5-BBE4EFD9FBAB}" dt="2019-10-19T12:11:47.508" v="1831"/>
        <pc:sldMkLst>
          <pc:docMk/>
          <pc:sldMk cId="2785487972" sldId="262"/>
        </pc:sldMkLst>
        <pc:spChg chg="add mod">
          <ac:chgData name="Cenz Wong" userId="d31901ce4f74524c" providerId="LiveId" clId="{7AF11E81-9CF3-4F88-8EC5-BBE4EFD9FBAB}" dt="2019-10-19T11:59:17.046" v="1453" actId="1076"/>
          <ac:spMkLst>
            <pc:docMk/>
            <pc:sldMk cId="2785487972" sldId="262"/>
            <ac:spMk id="4" creationId="{C5271A69-266F-4ED3-83E3-180C6E27266A}"/>
          </ac:spMkLst>
        </pc:spChg>
        <pc:spChg chg="mod">
          <ac:chgData name="Cenz Wong" userId="d31901ce4f74524c" providerId="LiveId" clId="{7AF11E81-9CF3-4F88-8EC5-BBE4EFD9FBAB}" dt="2019-10-19T11:00:05.359" v="661" actId="164"/>
          <ac:spMkLst>
            <pc:docMk/>
            <pc:sldMk cId="2785487972" sldId="262"/>
            <ac:spMk id="6" creationId="{B466BB39-6EF6-4473-A4D7-8E84C930907A}"/>
          </ac:spMkLst>
        </pc:spChg>
        <pc:spChg chg="mod">
          <ac:chgData name="Cenz Wong" userId="d31901ce4f74524c" providerId="LiveId" clId="{7AF11E81-9CF3-4F88-8EC5-BBE4EFD9FBAB}" dt="2019-10-19T11:58:46.309" v="1451" actId="1037"/>
          <ac:spMkLst>
            <pc:docMk/>
            <pc:sldMk cId="2785487972" sldId="262"/>
            <ac:spMk id="10" creationId="{B8E852BB-BCAF-450B-A8D5-5F1633490304}"/>
          </ac:spMkLst>
        </pc:spChg>
        <pc:spChg chg="del mod">
          <ac:chgData name="Cenz Wong" userId="d31901ce4f74524c" providerId="LiveId" clId="{7AF11E81-9CF3-4F88-8EC5-BBE4EFD9FBAB}" dt="2019-10-19T11:42:04.037" v="1287" actId="478"/>
          <ac:spMkLst>
            <pc:docMk/>
            <pc:sldMk cId="2785487972" sldId="262"/>
            <ac:spMk id="11" creationId="{E0C15D04-F520-47C3-9BDE-67D4F8853AF9}"/>
          </ac:spMkLst>
        </pc:spChg>
        <pc:spChg chg="mod">
          <ac:chgData name="Cenz Wong" userId="d31901ce4f74524c" providerId="LiveId" clId="{7AF11E81-9CF3-4F88-8EC5-BBE4EFD9FBAB}" dt="2019-10-19T11:58:46.309" v="1451" actId="1037"/>
          <ac:spMkLst>
            <pc:docMk/>
            <pc:sldMk cId="2785487972" sldId="262"/>
            <ac:spMk id="12" creationId="{170E5DEA-CAAE-4FE2-AF5E-9D65B30C2992}"/>
          </ac:spMkLst>
        </pc:spChg>
        <pc:spChg chg="mod">
          <ac:chgData name="Cenz Wong" userId="d31901ce4f74524c" providerId="LiveId" clId="{7AF11E81-9CF3-4F88-8EC5-BBE4EFD9FBAB}" dt="2019-10-19T11:00:05.359" v="661" actId="164"/>
          <ac:spMkLst>
            <pc:docMk/>
            <pc:sldMk cId="2785487972" sldId="262"/>
            <ac:spMk id="18" creationId="{4D5C50BF-7B86-45B5-9A7A-984233CC8154}"/>
          </ac:spMkLst>
        </pc:spChg>
        <pc:spChg chg="add mod">
          <ac:chgData name="Cenz Wong" userId="d31901ce4f74524c" providerId="LiveId" clId="{7AF11E81-9CF3-4F88-8EC5-BBE4EFD9FBAB}" dt="2019-10-19T12:11:47.508" v="1831"/>
          <ac:spMkLst>
            <pc:docMk/>
            <pc:sldMk cId="2785487972" sldId="262"/>
            <ac:spMk id="19" creationId="{F4DF8915-1E83-4CD9-8B58-BC024D211136}"/>
          </ac:spMkLst>
        </pc:spChg>
        <pc:spChg chg="add del">
          <ac:chgData name="Cenz Wong" userId="d31901ce4f74524c" providerId="LiveId" clId="{7AF11E81-9CF3-4F88-8EC5-BBE4EFD9FBAB}" dt="2019-10-19T12:10:57.367" v="1807"/>
          <ac:spMkLst>
            <pc:docMk/>
            <pc:sldMk cId="2785487972" sldId="262"/>
            <ac:spMk id="20" creationId="{4E8DFD49-4F6D-47C8-A66B-C584CA1D81B6}"/>
          </ac:spMkLst>
        </pc:spChg>
        <pc:spChg chg="add del">
          <ac:chgData name="Cenz Wong" userId="d31901ce4f74524c" providerId="LiveId" clId="{7AF11E81-9CF3-4F88-8EC5-BBE4EFD9FBAB}" dt="2019-10-19T12:10:59.078" v="1809"/>
          <ac:spMkLst>
            <pc:docMk/>
            <pc:sldMk cId="2785487972" sldId="262"/>
            <ac:spMk id="21" creationId="{C7BA8FAD-33BE-4C13-B67D-883E2111444E}"/>
          </ac:spMkLst>
        </pc:spChg>
        <pc:spChg chg="add del">
          <ac:chgData name="Cenz Wong" userId="d31901ce4f74524c" providerId="LiveId" clId="{7AF11E81-9CF3-4F88-8EC5-BBE4EFD9FBAB}" dt="2019-10-19T12:11:03.206" v="1811"/>
          <ac:spMkLst>
            <pc:docMk/>
            <pc:sldMk cId="2785487972" sldId="262"/>
            <ac:spMk id="22" creationId="{C68799DB-D0AA-476A-B4ED-8DF5BB6520AF}"/>
          </ac:spMkLst>
        </pc:spChg>
        <pc:spChg chg="mod">
          <ac:chgData name="Cenz Wong" userId="d31901ce4f74524c" providerId="LiveId" clId="{7AF11E81-9CF3-4F88-8EC5-BBE4EFD9FBAB}" dt="2019-10-19T11:59:26.428" v="1456" actId="20577"/>
          <ac:spMkLst>
            <pc:docMk/>
            <pc:sldMk cId="2785487972" sldId="262"/>
            <ac:spMk id="34" creationId="{7493B556-428E-45AA-8EBA-3A596A567656}"/>
          </ac:spMkLst>
        </pc:spChg>
        <pc:spChg chg="add del mod">
          <ac:chgData name="Cenz Wong" userId="d31901ce4f74524c" providerId="LiveId" clId="{7AF11E81-9CF3-4F88-8EC5-BBE4EFD9FBAB}" dt="2019-10-19T11:44:38.437" v="1297" actId="478"/>
          <ac:spMkLst>
            <pc:docMk/>
            <pc:sldMk cId="2785487972" sldId="262"/>
            <ac:spMk id="35" creationId="{6667816D-D181-40B3-BCE3-C7BF581E8A0C}"/>
          </ac:spMkLst>
        </pc:spChg>
        <pc:spChg chg="mod">
          <ac:chgData name="Cenz Wong" userId="d31901ce4f74524c" providerId="LiveId" clId="{7AF11E81-9CF3-4F88-8EC5-BBE4EFD9FBAB}" dt="2019-10-19T10:59:17.908" v="594" actId="2711"/>
          <ac:spMkLst>
            <pc:docMk/>
            <pc:sldMk cId="2785487972" sldId="262"/>
            <ac:spMk id="51" creationId="{901EB845-1AC4-44AB-B177-66530D3A7C2C}"/>
          </ac:spMkLst>
        </pc:spChg>
        <pc:grpChg chg="add mod">
          <ac:chgData name="Cenz Wong" userId="d31901ce4f74524c" providerId="LiveId" clId="{7AF11E81-9CF3-4F88-8EC5-BBE4EFD9FBAB}" dt="2019-10-19T11:58:46.309" v="1451" actId="1037"/>
          <ac:grpSpMkLst>
            <pc:docMk/>
            <pc:sldMk cId="2785487972" sldId="262"/>
            <ac:grpSpMk id="7" creationId="{A2E4B93C-917A-4C6B-A97A-2B9FD0852B64}"/>
          </ac:grpSpMkLst>
        </pc:grpChg>
        <pc:grpChg chg="add mod">
          <ac:chgData name="Cenz Wong" userId="d31901ce4f74524c" providerId="LiveId" clId="{7AF11E81-9CF3-4F88-8EC5-BBE4EFD9FBAB}" dt="2019-10-19T11:58:46.309" v="1451" actId="1037"/>
          <ac:grpSpMkLst>
            <pc:docMk/>
            <pc:sldMk cId="2785487972" sldId="262"/>
            <ac:grpSpMk id="9" creationId="{6829991C-78D6-487C-B057-DF2B04367812}"/>
          </ac:grpSpMkLst>
        </pc:grpChg>
        <pc:grpChg chg="mod">
          <ac:chgData name="Cenz Wong" userId="d31901ce4f74524c" providerId="LiveId" clId="{7AF11E81-9CF3-4F88-8EC5-BBE4EFD9FBAB}" dt="2019-10-19T11:00:10.943" v="662" actId="164"/>
          <ac:grpSpMkLst>
            <pc:docMk/>
            <pc:sldMk cId="2785487972" sldId="262"/>
            <ac:grpSpMk id="36" creationId="{AA979207-A450-4EDA-A458-C59FF6DE7043}"/>
          </ac:grpSpMkLst>
        </pc:grpChg>
        <pc:grpChg chg="mod">
          <ac:chgData name="Cenz Wong" userId="d31901ce4f74524c" providerId="LiveId" clId="{7AF11E81-9CF3-4F88-8EC5-BBE4EFD9FBAB}" dt="2019-10-19T11:00:10.943" v="662" actId="164"/>
          <ac:grpSpMkLst>
            <pc:docMk/>
            <pc:sldMk cId="2785487972" sldId="262"/>
            <ac:grpSpMk id="54" creationId="{C8C20D13-39A0-4FCB-B821-62AF4B470186}"/>
          </ac:grpSpMkLst>
        </pc:grpChg>
        <pc:picChg chg="mod">
          <ac:chgData name="Cenz Wong" userId="d31901ce4f74524c" providerId="LiveId" clId="{7AF11E81-9CF3-4F88-8EC5-BBE4EFD9FBAB}" dt="2019-10-19T11:00:05.359" v="661" actId="164"/>
          <ac:picMkLst>
            <pc:docMk/>
            <pc:sldMk cId="2785487972" sldId="262"/>
            <ac:picMk id="40" creationId="{301D5139-9070-4DDB-8563-50F2231879E4}"/>
          </ac:picMkLst>
        </pc:picChg>
        <pc:cxnChg chg="mod">
          <ac:chgData name="Cenz Wong" userId="d31901ce4f74524c" providerId="LiveId" clId="{7AF11E81-9CF3-4F88-8EC5-BBE4EFD9FBAB}" dt="2019-10-19T11:00:41.926" v="690" actId="17032"/>
          <ac:cxnSpMkLst>
            <pc:docMk/>
            <pc:sldMk cId="2785487972" sldId="262"/>
            <ac:cxnSpMk id="8" creationId="{69C7526A-4CF9-4457-8689-0B1E8032C87B}"/>
          </ac:cxnSpMkLst>
        </pc:cxnChg>
        <pc:cxnChg chg="del">
          <ac:chgData name="Cenz Wong" userId="d31901ce4f74524c" providerId="LiveId" clId="{7AF11E81-9CF3-4F88-8EC5-BBE4EFD9FBAB}" dt="2019-10-19T11:58:16.686" v="1432"/>
          <ac:cxnSpMkLst>
            <pc:docMk/>
            <pc:sldMk cId="2785487972" sldId="262"/>
            <ac:cxnSpMk id="38" creationId="{780AEBCA-4901-4CF0-9247-A18388D46F4E}"/>
          </ac:cxnSpMkLst>
        </pc:cxnChg>
      </pc:sldChg>
      <pc:sldMasterChg chg="modSldLayout">
        <pc:chgData name="Cenz Wong" userId="d31901ce4f74524c" providerId="LiveId" clId="{7AF11E81-9CF3-4F88-8EC5-BBE4EFD9FBAB}" dt="2019-10-19T11:58:21.874" v="1433"/>
        <pc:sldMasterMkLst>
          <pc:docMk/>
          <pc:sldMasterMk cId="2166682364" sldId="2147483672"/>
        </pc:sldMasterMkLst>
        <pc:sldLayoutChg chg="addSp modSp">
          <pc:chgData name="Cenz Wong" userId="d31901ce4f74524c" providerId="LiveId" clId="{7AF11E81-9CF3-4F88-8EC5-BBE4EFD9FBAB}" dt="2019-10-19T11:58:21.874" v="1433"/>
          <pc:sldLayoutMkLst>
            <pc:docMk/>
            <pc:sldMasterMk cId="2166682364" sldId="2147483672"/>
            <pc:sldLayoutMk cId="3691154100" sldId="2147483679"/>
          </pc:sldLayoutMkLst>
          <pc:spChg chg="mod">
            <ac:chgData name="Cenz Wong" userId="d31901ce4f74524c" providerId="LiveId" clId="{7AF11E81-9CF3-4F88-8EC5-BBE4EFD9FBAB}" dt="2019-10-19T11:41:06.904" v="1283" actId="1076"/>
            <ac:spMkLst>
              <pc:docMk/>
              <pc:sldMasterMk cId="2166682364" sldId="2147483672"/>
              <pc:sldLayoutMk cId="3691154100" sldId="2147483679"/>
              <ac:spMk id="2" creationId="{00000000-0000-0000-0000-000000000000}"/>
            </ac:spMkLst>
          </pc:spChg>
          <pc:spChg chg="mod">
            <ac:chgData name="Cenz Wong" userId="d31901ce4f74524c" providerId="LiveId" clId="{7AF11E81-9CF3-4F88-8EC5-BBE4EFD9FBAB}" dt="2019-10-19T11:40:27.544" v="1281" actId="1076"/>
            <ac:spMkLst>
              <pc:docMk/>
              <pc:sldMasterMk cId="2166682364" sldId="2147483672"/>
              <pc:sldLayoutMk cId="3691154100" sldId="2147483679"/>
              <ac:spMk id="3" creationId="{00000000-0000-0000-0000-000000000000}"/>
            </ac:spMkLst>
          </pc:spChg>
          <pc:spChg chg="mod">
            <ac:chgData name="Cenz Wong" userId="d31901ce4f74524c" providerId="LiveId" clId="{7AF11E81-9CF3-4F88-8EC5-BBE4EFD9FBAB}" dt="2019-10-19T11:44:13.509" v="1296" actId="6549"/>
            <ac:spMkLst>
              <pc:docMk/>
              <pc:sldMasterMk cId="2166682364" sldId="2147483672"/>
              <pc:sldLayoutMk cId="3691154100" sldId="2147483679"/>
              <ac:spMk id="4" creationId="{00000000-0000-0000-0000-000000000000}"/>
            </ac:spMkLst>
          </pc:spChg>
          <pc:cxnChg chg="add">
            <ac:chgData name="Cenz Wong" userId="d31901ce4f74524c" providerId="LiveId" clId="{7AF11E81-9CF3-4F88-8EC5-BBE4EFD9FBAB}" dt="2019-10-19T11:58:21.874" v="1433"/>
            <ac:cxnSpMkLst>
              <pc:docMk/>
              <pc:sldMasterMk cId="2166682364" sldId="2147483672"/>
              <pc:sldLayoutMk cId="3691154100" sldId="2147483679"/>
              <ac:cxnSpMk id="5" creationId="{0D031242-72E2-4523-B28D-B47656659F59}"/>
            </ac:cxnSpMkLst>
          </pc:cxnChg>
        </pc:sldLayoutChg>
      </pc:sldMasterChg>
    </pc:docChg>
  </pc:docChgLst>
  <pc:docChgLst>
    <pc:chgData name="Cenz Wong" userId="d31901ce4f74524c" providerId="LiveId" clId="{631EE20E-8812-4FAF-BDD1-09AC6DB17C0E}"/>
    <pc:docChg chg="modSld">
      <pc:chgData name="Cenz Wong" userId="d31901ce4f74524c" providerId="LiveId" clId="{631EE20E-8812-4FAF-BDD1-09AC6DB17C0E}" dt="2019-10-19T17:43:13.463" v="16"/>
      <pc:docMkLst>
        <pc:docMk/>
      </pc:docMkLst>
      <pc:sldChg chg="modTransition">
        <pc:chgData name="Cenz Wong" userId="d31901ce4f74524c" providerId="LiveId" clId="{631EE20E-8812-4FAF-BDD1-09AC6DB17C0E}" dt="2019-10-19T17:43:13.463" v="16"/>
        <pc:sldMkLst>
          <pc:docMk/>
          <pc:sldMk cId="2709106821" sldId="257"/>
        </pc:sldMkLst>
      </pc:sldChg>
      <pc:sldChg chg="modTransition">
        <pc:chgData name="Cenz Wong" userId="d31901ce4f74524c" providerId="LiveId" clId="{631EE20E-8812-4FAF-BDD1-09AC6DB17C0E}" dt="2019-10-19T17:43:13.463" v="16"/>
        <pc:sldMkLst>
          <pc:docMk/>
          <pc:sldMk cId="3313136198" sldId="259"/>
        </pc:sldMkLst>
      </pc:sldChg>
      <pc:sldChg chg="modSp">
        <pc:chgData name="Cenz Wong" userId="d31901ce4f74524c" providerId="LiveId" clId="{631EE20E-8812-4FAF-BDD1-09AC6DB17C0E}" dt="2019-10-19T16:16:19.937" v="15" actId="20577"/>
        <pc:sldMkLst>
          <pc:docMk/>
          <pc:sldMk cId="1023569709" sldId="261"/>
        </pc:sldMkLst>
        <pc:spChg chg="mod">
          <ac:chgData name="Cenz Wong" userId="d31901ce4f74524c" providerId="LiveId" clId="{631EE20E-8812-4FAF-BDD1-09AC6DB17C0E}" dt="2019-10-19T16:16:19.937" v="15" actId="20577"/>
          <ac:spMkLst>
            <pc:docMk/>
            <pc:sldMk cId="1023569709" sldId="261"/>
            <ac:spMk id="10" creationId="{B8E852BB-BCAF-450B-A8D5-5F163349030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FC54F-062A-4014-97B4-3A8D6B6DC9DF}" type="datetimeFigureOut">
              <a:rPr lang="zh-HK" altLang="en-US" smtClean="0"/>
              <a:t>26/2/2020</a:t>
            </a:fld>
            <a:endParaRPr lang="zh-HK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BF34D-94A4-42D4-8AD1-D5523E68EA8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5765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1D52-08BD-4717-AF47-09FA42AA39FE}" type="datetime1">
              <a:rPr lang="en-US" altLang="zh-HK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6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36E6-AB62-4CF5-9368-4467CB311BAE}" type="datetime1">
              <a:rPr lang="en-US" altLang="zh-HK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0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D525-BA38-4D51-A8A9-A5E04BBE33BC}" type="datetime1">
              <a:rPr lang="en-US" altLang="zh-HK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4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74D5-3F7C-44AB-970D-0FBFA08A8573}" type="datetime1">
              <a:rPr lang="en-US" altLang="zh-HK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2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FA39-353E-4AF2-8B8B-FAA248186A81}" type="datetime1">
              <a:rPr lang="en-US" altLang="zh-HK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91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DE03-2A42-4E74-ADC9-2DFB841909F2}" type="datetime1">
              <a:rPr lang="en-US" altLang="zh-HK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63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B6130-0C5A-4247-A6CA-887B75C338DC}" type="datetime1">
              <a:rPr lang="en-US" altLang="zh-HK" smtClean="0"/>
              <a:t>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9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C093B-9422-42F0-AD79-BDE4FD06EC87}" type="datetime1">
              <a:rPr lang="en-US" altLang="zh-HK" smtClean="0"/>
              <a:t>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36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1488" y="9617174"/>
            <a:ext cx="1543050" cy="183252"/>
          </a:xfrm>
        </p:spPr>
        <p:txBody>
          <a:bodyPr/>
          <a:lstStyle/>
          <a:p>
            <a:fld id="{6FF88C88-19D9-4613-8993-B06A35BA5904}" type="datetime1">
              <a:rPr lang="en-US" altLang="zh-HK" smtClean="0"/>
              <a:t>2/26/2020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71713" y="9617174"/>
            <a:ext cx="2314575" cy="183252"/>
          </a:xfrm>
        </p:spPr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43463" y="9617174"/>
            <a:ext cx="1543050" cy="183252"/>
          </a:xfrm>
        </p:spPr>
        <p:txBody>
          <a:bodyPr/>
          <a:lstStyle/>
          <a:p>
            <a:r>
              <a:rPr lang="zh-TW" altLang="en-US" sz="800" dirty="0"/>
              <a:t>履歷</a:t>
            </a:r>
            <a:r>
              <a:rPr lang="en-US" altLang="zh-TW" sz="800" dirty="0"/>
              <a:t>/</a:t>
            </a:r>
            <a:r>
              <a:rPr lang="en-US" altLang="zh-HK" dirty="0"/>
              <a:t> Curriculum Vitae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031242-72E2-4523-B28D-B47656659F59}"/>
              </a:ext>
            </a:extLst>
          </p:cNvPr>
          <p:cNvCxnSpPr>
            <a:cxnSpLocks/>
          </p:cNvCxnSpPr>
          <p:nvPr userDrawn="1"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15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166C-A00E-4395-B50E-F6C2311605DE}" type="datetime1">
              <a:rPr lang="en-US" altLang="zh-HK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67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07C1-70FC-4436-B8FC-0148BC7F6C89}" type="datetime1">
              <a:rPr lang="en-US" altLang="zh-HK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3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8AB64-0AE3-47E9-8630-6527D0FB188F}" type="datetime1">
              <a:rPr lang="en-US" altLang="zh-HK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8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hyperlink" Target="https://cenzwong.github.io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hyperlink" Target="https://cenzwong.github.io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svg"/><Relationship Id="rId3" Type="http://schemas.openxmlformats.org/officeDocument/2006/relationships/hyperlink" Target="https://cenzwong.github.io/?who=pdf" TargetMode="External"/><Relationship Id="rId7" Type="http://schemas.openxmlformats.org/officeDocument/2006/relationships/image" Target="../media/image3.svg"/><Relationship Id="rId12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7.svg"/><Relationship Id="rId5" Type="http://schemas.openxmlformats.org/officeDocument/2006/relationships/image" Target="../media/image12.png"/><Relationship Id="rId15" Type="http://schemas.openxmlformats.org/officeDocument/2006/relationships/image" Target="../media/image11.svg"/><Relationship Id="rId10" Type="http://schemas.openxmlformats.org/officeDocument/2006/relationships/image" Target="../media/image6.png"/><Relationship Id="rId4" Type="http://schemas.openxmlformats.org/officeDocument/2006/relationships/image" Target="../media/image14.png"/><Relationship Id="rId9" Type="http://schemas.openxmlformats.org/officeDocument/2006/relationships/image" Target="../media/image5.svg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hyperlink" Target="https://cenzwong.github.io/?who=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504016" y="492235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408348" y="1928573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27489" y="387118"/>
            <a:ext cx="0" cy="416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BA06784-6259-46E1-A65A-EECF01B26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014101"/>
              </p:ext>
            </p:extLst>
          </p:nvPr>
        </p:nvGraphicFramePr>
        <p:xfrm>
          <a:off x="196900" y="6624411"/>
          <a:ext cx="6543610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5948">
                  <a:extLst>
                    <a:ext uri="{9D8B030D-6E8A-4147-A177-3AD203B41FA5}">
                      <a16:colId xmlns:a16="http://schemas.microsoft.com/office/drawing/2014/main" val="4126605436"/>
                    </a:ext>
                  </a:extLst>
                </a:gridCol>
                <a:gridCol w="5507662">
                  <a:extLst>
                    <a:ext uri="{9D8B030D-6E8A-4147-A177-3AD203B41FA5}">
                      <a16:colId xmlns:a16="http://schemas.microsoft.com/office/drawing/2014/main" val="2402466131"/>
                    </a:ext>
                  </a:extLst>
                </a:gridCol>
              </a:tblGrid>
              <a:tr h="431482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 – 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 time tutor in Robot Institute of Hong Kong teaching LEGO Mindstorms with NXT, EV3; teaching Arduino and electronics; Project implementer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824170"/>
                  </a:ext>
                </a:extLst>
              </a:tr>
              <a:tr h="242688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 – 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Member of Junior Robotic Club assembling robots and design side project of Robocon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05355"/>
                  </a:ext>
                </a:extLst>
              </a:tr>
              <a:tr h="242688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Participant of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FameLab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from British Council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782511"/>
                  </a:ext>
                </a:extLst>
              </a:tr>
              <a:tr h="153522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2016 –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Participant of Extra-Curricular Enrichment for Lifelong Learners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054257"/>
                  </a:ext>
                </a:extLst>
              </a:tr>
              <a:tr h="411373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Leader of Teaching team of Drone Day Camp;</a:t>
                      </a:r>
                    </a:p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Teaching primary students basic programming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858520"/>
                  </a:ext>
                </a:extLst>
              </a:tr>
              <a:tr h="411373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Outstanding Young Star Award (Gold) of Project STARS, Student Training for Advancement, Relation and Success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374022"/>
                  </a:ext>
                </a:extLst>
              </a:tr>
              <a:tr h="201624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2015 –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Participant of Complementary Development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Programme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469715"/>
                  </a:ext>
                </a:extLst>
              </a:tr>
              <a:tr h="411373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Entrepreneurial trips to Beijing (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Zhongguancun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97242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88511" y="260666"/>
            <a:ext cx="449733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Personal Statement: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Pursuing structured electronic product development and make the world a better place. Reading technology news from Hong Kong Silicon App is my daily habit.</a:t>
            </a:r>
          </a:p>
          <a:p>
            <a:pPr algn="just">
              <a:lnSpc>
                <a:spcPct val="150000"/>
              </a:lnSpc>
            </a:pPr>
            <a:r>
              <a:rPr lang="en-US" sz="1200" b="1" dirty="0"/>
              <a:t>Education: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Secondary School: </a:t>
            </a:r>
            <a:r>
              <a:rPr lang="en-US" sz="1200" dirty="0"/>
              <a:t>The ELCHK Yuen Long Lutheran Secondary School</a:t>
            </a:r>
            <a:br>
              <a:rPr lang="en-US" sz="1200" dirty="0"/>
            </a:br>
            <a:r>
              <a:rPr lang="en-US" sz="1200" dirty="0"/>
              <a:t>Studying: Physics, Chemistry, Biology, MATHEMATICS Extended Part. Module 2 (Algebra and Calculus)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University</a:t>
            </a:r>
            <a:r>
              <a:rPr lang="en-US" sz="1200" dirty="0"/>
              <a:t>: The Hong Kong Polytechnic University	[Sep 2015 – now]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Major in Electronic and Information Engineering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Circuit Analysis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Embedded System Programming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Logic Design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PCB Design and manufacturing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Microcontroller System and Interface Design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227357" y="6324620"/>
            <a:ext cx="926857" cy="3407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Experience: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538A7F-2E7D-465A-94B4-7EAC766249FB}"/>
              </a:ext>
            </a:extLst>
          </p:cNvPr>
          <p:cNvSpPr/>
          <p:nvPr/>
        </p:nvSpPr>
        <p:spPr>
          <a:xfrm>
            <a:off x="196900" y="4414969"/>
            <a:ext cx="629761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Skills:</a:t>
            </a:r>
          </a:p>
          <a:p>
            <a:pPr algn="just">
              <a:lnSpc>
                <a:spcPct val="150000"/>
              </a:lnSpc>
            </a:pPr>
            <a:r>
              <a:rPr lang="en-US" sz="1200" b="1" i="1" dirty="0"/>
              <a:t>Software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en-US" sz="1200" i="1" dirty="0"/>
              <a:t>Skilled</a:t>
            </a:r>
            <a:r>
              <a:rPr lang="en-US" sz="1200" dirty="0"/>
              <a:t> in C/C++, Arduino Programming and Eagle, PADS PCB design;  </a:t>
            </a:r>
            <a:r>
              <a:rPr lang="en-US" sz="1200" i="1" dirty="0"/>
              <a:t>Experience</a:t>
            </a:r>
            <a:r>
              <a:rPr lang="en-US" sz="1200" dirty="0"/>
              <a:t> in </a:t>
            </a:r>
            <a:r>
              <a:rPr lang="en-US" sz="1200" dirty="0" err="1"/>
              <a:t>Matlab</a:t>
            </a:r>
            <a:r>
              <a:rPr lang="en-US" sz="1200" dirty="0"/>
              <a:t> programming, Apache Cordova; Familiar with Microsoft Visual Studio IDE, Atmel Studio IDE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en-US" sz="1200" b="1" i="1" dirty="0"/>
              <a:t>Hardware</a:t>
            </a:r>
            <a:r>
              <a:rPr lang="en-US" sz="1200" b="1" dirty="0"/>
              <a:t>: </a:t>
            </a:r>
            <a:r>
              <a:rPr lang="en-US" sz="1200" i="1" dirty="0"/>
              <a:t>Intermediate</a:t>
            </a:r>
            <a:r>
              <a:rPr lang="en-US" sz="1200" dirty="0"/>
              <a:t> in Arduino, AVR programming and Electronic practice; </a:t>
            </a:r>
            <a:r>
              <a:rPr lang="en-US" sz="1200" i="1" dirty="0"/>
              <a:t>Experience</a:t>
            </a:r>
            <a:r>
              <a:rPr lang="en-US" sz="1200" dirty="0"/>
              <a:t> in PIC, ARM, </a:t>
            </a:r>
            <a:r>
              <a:rPr lang="en-US" sz="1200" dirty="0" err="1"/>
              <a:t>NodeMCU</a:t>
            </a:r>
            <a:r>
              <a:rPr lang="en-US" sz="1200" dirty="0"/>
              <a:t> programming.</a:t>
            </a:r>
          </a:p>
          <a:p>
            <a:pPr algn="just">
              <a:lnSpc>
                <a:spcPct val="150000"/>
              </a:lnSpc>
            </a:pPr>
            <a:r>
              <a:rPr lang="en-US" sz="1200" b="1" dirty="0"/>
              <a:t>Language: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Proficient</a:t>
            </a:r>
            <a:r>
              <a:rPr lang="en-US" sz="1200" dirty="0"/>
              <a:t> in Cantonese, Mandarin; </a:t>
            </a:r>
            <a:r>
              <a:rPr lang="en-US" sz="1200" i="1" dirty="0"/>
              <a:t>Good command of </a:t>
            </a:r>
            <a:r>
              <a:rPr lang="en-US" sz="1200" dirty="0"/>
              <a:t>English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71308" y="238809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黃子豪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67816D-D181-40B3-BCE3-C7BF581E8A0C}"/>
              </a:ext>
            </a:extLst>
          </p:cNvPr>
          <p:cNvSpPr txBox="1"/>
          <p:nvPr/>
        </p:nvSpPr>
        <p:spPr>
          <a:xfrm>
            <a:off x="192049" y="9629122"/>
            <a:ext cx="64690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Curriculum Vitae				C</a:t>
            </a:r>
            <a:r>
              <a:rPr lang="en-US" sz="500" dirty="0"/>
              <a:t>reativity</a:t>
            </a:r>
            <a:r>
              <a:rPr lang="en-US" sz="700" dirty="0"/>
              <a:t>-E</a:t>
            </a:r>
            <a:r>
              <a:rPr lang="en-US" sz="500" dirty="0"/>
              <a:t>ndurance</a:t>
            </a:r>
            <a:r>
              <a:rPr lang="en-US" sz="700" dirty="0"/>
              <a:t>-N</a:t>
            </a:r>
            <a:r>
              <a:rPr lang="en-US" sz="500" dirty="0"/>
              <a:t>etworking</a:t>
            </a:r>
            <a:r>
              <a:rPr lang="en-US" sz="700" dirty="0"/>
              <a:t>-Z</a:t>
            </a:r>
            <a:r>
              <a:rPr lang="en-US" sz="500" dirty="0"/>
              <a:t>eal</a:t>
            </a:r>
            <a:r>
              <a:rPr lang="en-US" sz="700" dirty="0"/>
              <a:t>    					31/12/2017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8C20D13-39A0-4FCB-B821-62AF4B470186}"/>
              </a:ext>
            </a:extLst>
          </p:cNvPr>
          <p:cNvGrpSpPr/>
          <p:nvPr/>
        </p:nvGrpSpPr>
        <p:grpSpPr>
          <a:xfrm>
            <a:off x="286960" y="2948142"/>
            <a:ext cx="1904246" cy="1446188"/>
            <a:chOff x="286960" y="3040291"/>
            <a:chExt cx="1904246" cy="144618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C649298-7A79-400A-B2CC-8AC638605BA2}"/>
                </a:ext>
              </a:extLst>
            </p:cNvPr>
            <p:cNvGrpSpPr/>
            <p:nvPr/>
          </p:nvGrpSpPr>
          <p:grpSpPr>
            <a:xfrm>
              <a:off x="286960" y="3491576"/>
              <a:ext cx="1649192" cy="261610"/>
              <a:chOff x="389405" y="2334398"/>
              <a:chExt cx="1649192" cy="26161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00CA23-0874-4261-A4B9-A1C16EC87FA8}"/>
                  </a:ext>
                </a:extLst>
              </p:cNvPr>
              <p:cNvSpPr txBox="1"/>
              <p:nvPr/>
            </p:nvSpPr>
            <p:spPr>
              <a:xfrm>
                <a:off x="443345" y="2334398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cenz@engineer.com </a:t>
                </a:r>
              </a:p>
            </p:txBody>
          </p:sp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A3F6B6F8-BEC5-44B0-A4EC-E19E8A007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89405" y="2405586"/>
                <a:ext cx="133350" cy="133350"/>
              </a:xfrm>
              <a:prstGeom prst="rect">
                <a:avLst/>
              </a:prstGeom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869FFF5-3C51-4C78-A27B-2EA8FAB432E8}"/>
                </a:ext>
              </a:extLst>
            </p:cNvPr>
            <p:cNvGrpSpPr/>
            <p:nvPr/>
          </p:nvGrpSpPr>
          <p:grpSpPr>
            <a:xfrm>
              <a:off x="286960" y="3697711"/>
              <a:ext cx="1649191" cy="261610"/>
              <a:chOff x="323729" y="3208758"/>
              <a:chExt cx="1649191" cy="261610"/>
            </a:xfrm>
          </p:grpSpPr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0D74D682-7881-4BB2-A5D5-AF961913A3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23729" y="3294243"/>
                <a:ext cx="133350" cy="13335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31804F-E284-4DF9-9941-A43C510D4849}"/>
                  </a:ext>
                </a:extLst>
              </p:cNvPr>
              <p:cNvSpPr txBox="1"/>
              <p:nvPr/>
            </p:nvSpPr>
            <p:spPr>
              <a:xfrm>
                <a:off x="377668" y="3208758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+852 6158 5094 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6F886FD-ECC6-4301-95A5-05B300877D53}"/>
                </a:ext>
              </a:extLst>
            </p:cNvPr>
            <p:cNvGrpSpPr/>
            <p:nvPr/>
          </p:nvGrpSpPr>
          <p:grpSpPr>
            <a:xfrm>
              <a:off x="286960" y="3928984"/>
              <a:ext cx="1649191" cy="261610"/>
              <a:chOff x="323729" y="3440031"/>
              <a:chExt cx="1649191" cy="261610"/>
            </a:xfrm>
          </p:grpSpPr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2F9B0C9D-E445-4343-A84D-C0184F9DC8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23729" y="3528952"/>
                <a:ext cx="133351" cy="133351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7B1CD4-F511-46E2-A6F1-4C3E92918FB8}"/>
                  </a:ext>
                </a:extLst>
              </p:cNvPr>
              <p:cNvSpPr txBox="1"/>
              <p:nvPr/>
            </p:nvSpPr>
            <p:spPr>
              <a:xfrm>
                <a:off x="377668" y="3440031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253D5EA-7DC0-44AA-8C65-84F932883A29}"/>
                </a:ext>
              </a:extLst>
            </p:cNvPr>
            <p:cNvGrpSpPr/>
            <p:nvPr/>
          </p:nvGrpSpPr>
          <p:grpSpPr>
            <a:xfrm>
              <a:off x="294206" y="4224869"/>
              <a:ext cx="1897000" cy="261610"/>
              <a:chOff x="325236" y="4000303"/>
              <a:chExt cx="1897000" cy="261610"/>
            </a:xfrm>
          </p:grpSpPr>
          <p:pic>
            <p:nvPicPr>
              <p:cNvPr id="44" name="Graphic 43">
                <a:extLst>
                  <a:ext uri="{FF2B5EF4-FFF2-40B4-BE49-F238E27FC236}">
                    <a16:creationId xmlns:a16="http://schemas.microsoft.com/office/drawing/2014/main" id="{CC157FB8-58F7-4592-B93B-9406975E5D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25236" y="4074506"/>
                <a:ext cx="131844" cy="131844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481842C-7463-4AFD-83C0-E4FDB641E500}"/>
                  </a:ext>
                </a:extLst>
              </p:cNvPr>
              <p:cNvSpPr txBox="1"/>
              <p:nvPr/>
            </p:nvSpPr>
            <p:spPr>
              <a:xfrm>
                <a:off x="377668" y="4000303"/>
                <a:ext cx="18445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linkedin.com/in/CenzWong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C7461FE-59A8-4EA0-91AB-4711005AEF74}"/>
                </a:ext>
              </a:extLst>
            </p:cNvPr>
            <p:cNvGrpSpPr/>
            <p:nvPr/>
          </p:nvGrpSpPr>
          <p:grpSpPr>
            <a:xfrm>
              <a:off x="286960" y="3040291"/>
              <a:ext cx="1903714" cy="450328"/>
              <a:chOff x="286960" y="2976653"/>
              <a:chExt cx="1903714" cy="450328"/>
            </a:xfrm>
          </p:grpSpPr>
          <p:pic>
            <p:nvPicPr>
              <p:cNvPr id="42" name="Graphic 41">
                <a:extLst>
                  <a:ext uri="{FF2B5EF4-FFF2-40B4-BE49-F238E27FC236}">
                    <a16:creationId xmlns:a16="http://schemas.microsoft.com/office/drawing/2014/main" id="{17BF2EEE-6616-4142-B27B-0AD3A3BD4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86960" y="3039742"/>
                <a:ext cx="186714" cy="161478"/>
              </a:xfrm>
              <a:prstGeom prst="rect">
                <a:avLst/>
              </a:prstGeom>
            </p:spPr>
          </p:pic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B6C0A1BC-E264-45D1-838F-2634EC1A4B92}"/>
                  </a:ext>
                </a:extLst>
              </p:cNvPr>
              <p:cNvGrpSpPr/>
              <p:nvPr/>
            </p:nvGrpSpPr>
            <p:grpSpPr>
              <a:xfrm>
                <a:off x="346117" y="2976653"/>
                <a:ext cx="1844557" cy="450328"/>
                <a:chOff x="346117" y="2976653"/>
                <a:chExt cx="1844557" cy="450328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47A3DE0-EEE1-49A7-AEED-DBC853CD83A2}"/>
                    </a:ext>
                  </a:extLst>
                </p:cNvPr>
                <p:cNvSpPr txBox="1"/>
                <p:nvPr/>
              </p:nvSpPr>
              <p:spPr>
                <a:xfrm>
                  <a:off x="346117" y="2976653"/>
                  <a:ext cx="1844557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</a:t>
                  </a: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01EB845-1AC4-44AB-B177-66530D3A7C2C}"/>
                    </a:ext>
                  </a:extLst>
                </p:cNvPr>
                <p:cNvSpPr/>
                <p:nvPr/>
              </p:nvSpPr>
              <p:spPr>
                <a:xfrm>
                  <a:off x="473674" y="2996094"/>
                  <a:ext cx="1645748" cy="43088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100" dirty="0"/>
                    <a:t>Major in Electronic and Information Engineering</a:t>
                  </a:r>
                </a:p>
              </p:txBody>
            </p:sp>
          </p:grpSp>
        </p:grpSp>
      </p:grp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81BB9B5-51F4-4674-BB60-90062B270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1D5B044-12BE-4087-A8E0-84FAEC395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649D-7637-4696-B773-4DB980553AFE}" type="datetime1">
              <a:rPr lang="en-US" altLang="zh-HK" smtClean="0"/>
              <a:t>2/26/2020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CF33DD3-0390-4452-A8D4-1168CC07B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67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1721024" y="284416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408348" y="1720754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27489" y="179299"/>
            <a:ext cx="0" cy="416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88511" y="47322"/>
            <a:ext cx="4497331" cy="421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Personal Statement: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A </a:t>
            </a:r>
            <a:r>
              <a:rPr lang="en-US" sz="1200" dirty="0" err="1"/>
              <a:t>PolyU</a:t>
            </a:r>
            <a:r>
              <a:rPr lang="en-US" sz="1200" dirty="0"/>
              <a:t> EIE student awarding Outstanding Young Star Award (Gold) of Project STARS (Student Advancement Training). Currently pursuing scaled electronic product development and hoping to make the world a better place. Confident to solve technical challenges and a team player with great communication skills.</a:t>
            </a:r>
          </a:p>
          <a:p>
            <a:pPr algn="just">
              <a:lnSpc>
                <a:spcPct val="150000"/>
              </a:lnSpc>
            </a:pPr>
            <a:r>
              <a:rPr lang="en-US" sz="1200" b="1" dirty="0"/>
              <a:t>Education: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Secondary School: </a:t>
            </a:r>
            <a:r>
              <a:rPr lang="en-US" sz="1200" dirty="0"/>
              <a:t>The ELCHK Yuen Long Lutheran Secondary School</a:t>
            </a:r>
            <a:br>
              <a:rPr lang="en-US" sz="1200" dirty="0"/>
            </a:br>
            <a:r>
              <a:rPr lang="en-US" sz="1200" dirty="0"/>
              <a:t>Studying: Physics, Chemistry, Biology, MATHEMATICS Extended Part. Module 2 (Algebra and Calculus)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University</a:t>
            </a:r>
            <a:r>
              <a:rPr lang="en-US" sz="1200" dirty="0"/>
              <a:t>: The Hong Kong Polytechnic University	[Sep 2015 – now]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Major in Electronic and Information Engineering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Circuit Analysis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Embedded System Programming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Logic Design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192049" y="6233134"/>
            <a:ext cx="6236215" cy="3387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Experience: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Summer Intern / Wuxi Murata Electronics Co., Ltd				Jul 2019 - Aug 2019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Develop RPA (Robot Process Automation) program;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Learn about the management culture of the company;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Electronic Engineer Trainee / RF Tech Ltd					Aug 2018 - May 2019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Research and product development of </a:t>
            </a:r>
            <a:r>
              <a:rPr lang="en-US" sz="1200" dirty="0" err="1"/>
              <a:t>LoRa</a:t>
            </a:r>
            <a:r>
              <a:rPr lang="en-US" sz="1200" dirty="0"/>
              <a:t>, NB-IoT;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PCB manufacture including Schematics, Layout and Soldering;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Machine assembly and Coordination;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Part-time tutor / Robot Institute of Hong Kong					2017-2018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Teaching Kids with LEGO Mindstorms with NXT, EV3;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Teaching Arduino and Basic Electronics for Mini-</a:t>
            </a:r>
            <a:r>
              <a:rPr lang="en-US" sz="1200" dirty="0" err="1"/>
              <a:t>Robocon</a:t>
            </a:r>
            <a:r>
              <a:rPr lang="en-US" sz="1200" dirty="0"/>
              <a:t> 2018;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Project Implementer;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71308" y="218027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黃子豪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67816D-D181-40B3-BCE3-C7BF581E8A0C}"/>
              </a:ext>
            </a:extLst>
          </p:cNvPr>
          <p:cNvSpPr txBox="1"/>
          <p:nvPr/>
        </p:nvSpPr>
        <p:spPr>
          <a:xfrm>
            <a:off x="192049" y="9629122"/>
            <a:ext cx="64690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Curriculum Vitae				C</a:t>
            </a:r>
            <a:r>
              <a:rPr lang="en-US" sz="500" dirty="0"/>
              <a:t>reativity</a:t>
            </a:r>
            <a:r>
              <a:rPr lang="en-US" sz="700" dirty="0"/>
              <a:t>-E</a:t>
            </a:r>
            <a:r>
              <a:rPr lang="en-US" sz="500" dirty="0"/>
              <a:t>ndurance</a:t>
            </a:r>
            <a:r>
              <a:rPr lang="en-US" sz="700" dirty="0"/>
              <a:t>-N</a:t>
            </a:r>
            <a:r>
              <a:rPr lang="en-US" sz="500" dirty="0"/>
              <a:t>etworking</a:t>
            </a:r>
            <a:r>
              <a:rPr lang="en-US" sz="700" dirty="0"/>
              <a:t>-Z</a:t>
            </a:r>
            <a:r>
              <a:rPr lang="en-US" sz="500" dirty="0"/>
              <a:t>eal</a:t>
            </a:r>
            <a:r>
              <a:rPr lang="en-US" sz="700" dirty="0"/>
              <a:t>    					26/09/2019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8C20D13-39A0-4FCB-B821-62AF4B470186}"/>
              </a:ext>
            </a:extLst>
          </p:cNvPr>
          <p:cNvGrpSpPr/>
          <p:nvPr/>
        </p:nvGrpSpPr>
        <p:grpSpPr>
          <a:xfrm>
            <a:off x="292733" y="2500620"/>
            <a:ext cx="1904246" cy="1711917"/>
            <a:chOff x="286960" y="3040291"/>
            <a:chExt cx="1904246" cy="144618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C649298-7A79-400A-B2CC-8AC638605BA2}"/>
                </a:ext>
              </a:extLst>
            </p:cNvPr>
            <p:cNvGrpSpPr/>
            <p:nvPr/>
          </p:nvGrpSpPr>
          <p:grpSpPr>
            <a:xfrm>
              <a:off x="305536" y="3491576"/>
              <a:ext cx="1630616" cy="261610"/>
              <a:chOff x="407981" y="2334398"/>
              <a:chExt cx="1630616" cy="26161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00CA23-0874-4261-A4B9-A1C16EC87FA8}"/>
                  </a:ext>
                </a:extLst>
              </p:cNvPr>
              <p:cNvSpPr txBox="1"/>
              <p:nvPr/>
            </p:nvSpPr>
            <p:spPr>
              <a:xfrm>
                <a:off x="443345" y="2334398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cenz@engineer.com </a:t>
                </a:r>
              </a:p>
            </p:txBody>
          </p:sp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A3F6B6F8-BEC5-44B0-A4EC-E19E8A007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07981" y="2393380"/>
                <a:ext cx="133350" cy="133350"/>
              </a:xfrm>
              <a:prstGeom prst="rect">
                <a:avLst/>
              </a:prstGeom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869FFF5-3C51-4C78-A27B-2EA8FAB432E8}"/>
                </a:ext>
              </a:extLst>
            </p:cNvPr>
            <p:cNvGrpSpPr/>
            <p:nvPr/>
          </p:nvGrpSpPr>
          <p:grpSpPr>
            <a:xfrm>
              <a:off x="297280" y="3718639"/>
              <a:ext cx="1638871" cy="261610"/>
              <a:chOff x="334049" y="3229686"/>
              <a:chExt cx="1638871" cy="261610"/>
            </a:xfrm>
          </p:grpSpPr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0D74D682-7881-4BB2-A5D5-AF961913A3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4049" y="3294243"/>
                <a:ext cx="133350" cy="13335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31804F-E284-4DF9-9941-A43C510D4849}"/>
                  </a:ext>
                </a:extLst>
              </p:cNvPr>
              <p:cNvSpPr txBox="1"/>
              <p:nvPr/>
            </p:nvSpPr>
            <p:spPr>
              <a:xfrm>
                <a:off x="377668" y="3229686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+852 6158 5094 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6F886FD-ECC6-4301-95A5-05B300877D53}"/>
                </a:ext>
              </a:extLst>
            </p:cNvPr>
            <p:cNvGrpSpPr/>
            <p:nvPr/>
          </p:nvGrpSpPr>
          <p:grpSpPr>
            <a:xfrm>
              <a:off x="301408" y="3953400"/>
              <a:ext cx="1634743" cy="261610"/>
              <a:chOff x="338177" y="3464447"/>
              <a:chExt cx="1634743" cy="261610"/>
            </a:xfrm>
          </p:grpSpPr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2F9B0C9D-E445-4343-A84D-C0184F9DC8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38177" y="3520233"/>
                <a:ext cx="133351" cy="133351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7B1CD4-F511-46E2-A6F1-4C3E92918FB8}"/>
                  </a:ext>
                </a:extLst>
              </p:cNvPr>
              <p:cNvSpPr txBox="1"/>
              <p:nvPr/>
            </p:nvSpPr>
            <p:spPr>
              <a:xfrm>
                <a:off x="377668" y="3464447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253D5EA-7DC0-44AA-8C65-84F932883A29}"/>
                </a:ext>
              </a:extLst>
            </p:cNvPr>
            <p:cNvGrpSpPr/>
            <p:nvPr/>
          </p:nvGrpSpPr>
          <p:grpSpPr>
            <a:xfrm>
              <a:off x="300398" y="4224869"/>
              <a:ext cx="1890808" cy="261610"/>
              <a:chOff x="331428" y="4000303"/>
              <a:chExt cx="1890808" cy="261610"/>
            </a:xfrm>
          </p:grpSpPr>
          <p:pic>
            <p:nvPicPr>
              <p:cNvPr id="44" name="Graphic 43">
                <a:extLst>
                  <a:ext uri="{FF2B5EF4-FFF2-40B4-BE49-F238E27FC236}">
                    <a16:creationId xmlns:a16="http://schemas.microsoft.com/office/drawing/2014/main" id="{CC157FB8-58F7-4592-B93B-9406975E5D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31428" y="4048353"/>
                <a:ext cx="131844" cy="131844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481842C-7463-4AFD-83C0-E4FDB641E500}"/>
                  </a:ext>
                </a:extLst>
              </p:cNvPr>
              <p:cNvSpPr txBox="1"/>
              <p:nvPr/>
            </p:nvSpPr>
            <p:spPr>
              <a:xfrm>
                <a:off x="377668" y="4000303"/>
                <a:ext cx="18445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linkedin.com/in/CenzWong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C7461FE-59A8-4EA0-91AB-4711005AEF74}"/>
                </a:ext>
              </a:extLst>
            </p:cNvPr>
            <p:cNvGrpSpPr/>
            <p:nvPr/>
          </p:nvGrpSpPr>
          <p:grpSpPr>
            <a:xfrm>
              <a:off x="286960" y="3040291"/>
              <a:ext cx="1903714" cy="526446"/>
              <a:chOff x="286960" y="2976653"/>
              <a:chExt cx="1903714" cy="526446"/>
            </a:xfrm>
          </p:grpSpPr>
          <p:pic>
            <p:nvPicPr>
              <p:cNvPr id="42" name="Graphic 41">
                <a:extLst>
                  <a:ext uri="{FF2B5EF4-FFF2-40B4-BE49-F238E27FC236}">
                    <a16:creationId xmlns:a16="http://schemas.microsoft.com/office/drawing/2014/main" id="{17BF2EEE-6616-4142-B27B-0AD3A3BD4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86960" y="3039742"/>
                <a:ext cx="186714" cy="161478"/>
              </a:xfrm>
              <a:prstGeom prst="rect">
                <a:avLst/>
              </a:prstGeom>
            </p:spPr>
          </p:pic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B6C0A1BC-E264-45D1-838F-2634EC1A4B92}"/>
                  </a:ext>
                </a:extLst>
              </p:cNvPr>
              <p:cNvGrpSpPr/>
              <p:nvPr/>
            </p:nvGrpSpPr>
            <p:grpSpPr>
              <a:xfrm>
                <a:off x="346117" y="2976653"/>
                <a:ext cx="1844557" cy="526446"/>
                <a:chOff x="346117" y="2976653"/>
                <a:chExt cx="1844557" cy="526446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47A3DE0-EEE1-49A7-AEED-DBC853CD83A2}"/>
                    </a:ext>
                  </a:extLst>
                </p:cNvPr>
                <p:cNvSpPr txBox="1"/>
                <p:nvPr/>
              </p:nvSpPr>
              <p:spPr>
                <a:xfrm>
                  <a:off x="346117" y="2976653"/>
                  <a:ext cx="1844557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</a:t>
                  </a: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01EB845-1AC4-44AB-B177-66530D3A7C2C}"/>
                    </a:ext>
                  </a:extLst>
                </p:cNvPr>
                <p:cNvSpPr/>
                <p:nvPr/>
              </p:nvSpPr>
              <p:spPr>
                <a:xfrm>
                  <a:off x="473674" y="2996094"/>
                  <a:ext cx="1645748" cy="50700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100" dirty="0"/>
                    <a:t>Major in Electronic and Information Engineering</a:t>
                  </a:r>
                  <a:br>
                    <a:rPr lang="en-US" sz="1100" dirty="0"/>
                  </a:br>
                  <a:r>
                    <a:rPr lang="en-US" sz="1100" dirty="0"/>
                    <a:t>(EIE)</a:t>
                  </a:r>
                </a:p>
              </p:txBody>
            </p:sp>
          </p:grp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493B556-428E-45AA-8EBA-3A596A567656}"/>
              </a:ext>
            </a:extLst>
          </p:cNvPr>
          <p:cNvSpPr/>
          <p:nvPr/>
        </p:nvSpPr>
        <p:spPr>
          <a:xfrm>
            <a:off x="192049" y="4332118"/>
            <a:ext cx="629761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Skills:</a:t>
            </a:r>
          </a:p>
          <a:p>
            <a:pPr algn="just">
              <a:lnSpc>
                <a:spcPct val="150000"/>
              </a:lnSpc>
            </a:pPr>
            <a:r>
              <a:rPr lang="en-US" sz="1200" b="1" i="1" dirty="0"/>
              <a:t>Software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en-US" sz="1200" i="1" dirty="0"/>
              <a:t>Skilled</a:t>
            </a:r>
            <a:r>
              <a:rPr lang="en-US" sz="1200" dirty="0"/>
              <a:t> in C/C++, Arduino Programming and Eagle, PADS PCB design;  </a:t>
            </a:r>
            <a:r>
              <a:rPr lang="en-US" sz="1200" i="1" dirty="0"/>
              <a:t>Experience</a:t>
            </a:r>
            <a:r>
              <a:rPr lang="en-US" sz="1200" dirty="0"/>
              <a:t> in </a:t>
            </a:r>
            <a:r>
              <a:rPr lang="en-US" sz="1200" dirty="0" err="1"/>
              <a:t>Matlab</a:t>
            </a:r>
            <a:r>
              <a:rPr lang="en-US" sz="1200" dirty="0"/>
              <a:t> programming, Apache Cordova; Familiar with Microsoft Visual Studio IDE, Atmel Studio IDE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en-US" sz="1200" b="1" i="1" dirty="0"/>
              <a:t>Hardware</a:t>
            </a:r>
            <a:r>
              <a:rPr lang="en-US" sz="1200" b="1" dirty="0"/>
              <a:t>: </a:t>
            </a:r>
            <a:r>
              <a:rPr lang="en-US" sz="1200" i="1" dirty="0"/>
              <a:t>Intermediate</a:t>
            </a:r>
            <a:r>
              <a:rPr lang="en-US" sz="1200" dirty="0"/>
              <a:t> in Arduino, AVR programming and Electronic practice; </a:t>
            </a:r>
            <a:r>
              <a:rPr lang="en-US" sz="1200" i="1" dirty="0"/>
              <a:t>Experience</a:t>
            </a:r>
            <a:r>
              <a:rPr lang="en-US" sz="1200" dirty="0"/>
              <a:t> in PIC, ARM, </a:t>
            </a:r>
            <a:r>
              <a:rPr lang="en-US" sz="1200" dirty="0" err="1"/>
              <a:t>NodeMCU</a:t>
            </a:r>
            <a:r>
              <a:rPr lang="en-US" sz="1200" dirty="0"/>
              <a:t> programming.</a:t>
            </a:r>
          </a:p>
          <a:p>
            <a:pPr algn="just">
              <a:lnSpc>
                <a:spcPct val="150000"/>
              </a:lnSpc>
            </a:pPr>
            <a:r>
              <a:rPr lang="en-US" sz="1200" b="1" dirty="0"/>
              <a:t>Language: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Proficient</a:t>
            </a:r>
            <a:r>
              <a:rPr lang="en-US" sz="1200" dirty="0"/>
              <a:t> in Cantonese, Mandarin; </a:t>
            </a:r>
            <a:r>
              <a:rPr lang="en-US" sz="1200" i="1" dirty="0"/>
              <a:t>Good command of </a:t>
            </a:r>
            <a:r>
              <a:rPr lang="en-US" sz="1200" dirty="0"/>
              <a:t>English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F21F1-D6B4-4C37-B691-7DB5B64CFC29}"/>
              </a:ext>
            </a:extLst>
          </p:cNvPr>
          <p:cNvSpPr/>
          <p:nvPr/>
        </p:nvSpPr>
        <p:spPr>
          <a:xfrm>
            <a:off x="4581396" y="3356579"/>
            <a:ext cx="2276604" cy="89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HK" sz="1200" dirty="0"/>
              <a:t>PCB Design and manufacturing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HK" sz="1200" dirty="0"/>
              <a:t>Microcontroller System and Interface Design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757DC08-2CA1-4F34-846C-F6C23FBE9FC4}"/>
              </a:ext>
            </a:extLst>
          </p:cNvPr>
          <p:cNvGrpSpPr/>
          <p:nvPr/>
        </p:nvGrpSpPr>
        <p:grpSpPr>
          <a:xfrm>
            <a:off x="306255" y="4175916"/>
            <a:ext cx="1900621" cy="261610"/>
            <a:chOff x="306255" y="4175916"/>
            <a:chExt cx="1900621" cy="261610"/>
          </a:xfrm>
        </p:grpSpPr>
        <p:sp>
          <p:nvSpPr>
            <p:cNvPr id="36" name="TextBox 44">
              <a:extLst>
                <a:ext uri="{FF2B5EF4-FFF2-40B4-BE49-F238E27FC236}">
                  <a16:creationId xmlns:a16="http://schemas.microsoft.com/office/drawing/2014/main" id="{7400E1B7-9E0F-4E7D-9F51-9332CD255297}"/>
                </a:ext>
              </a:extLst>
            </p:cNvPr>
            <p:cNvSpPr txBox="1"/>
            <p:nvPr/>
          </p:nvSpPr>
          <p:spPr>
            <a:xfrm>
              <a:off x="362308" y="4175916"/>
              <a:ext cx="18445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 : cenzwong.github.io</a:t>
              </a:r>
            </a:p>
          </p:txBody>
        </p:sp>
        <p:pic>
          <p:nvPicPr>
            <p:cNvPr id="37" name="圖片 10">
              <a:extLst>
                <a:ext uri="{FF2B5EF4-FFF2-40B4-BE49-F238E27FC236}">
                  <a16:creationId xmlns:a16="http://schemas.microsoft.com/office/drawing/2014/main" id="{448C07C6-3B0B-45ED-A769-4389E36DB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255" y="4245779"/>
              <a:ext cx="138404" cy="138404"/>
            </a:xfrm>
            <a:prstGeom prst="rect">
              <a:avLst/>
            </a:prstGeom>
          </p:spPr>
        </p:pic>
      </p:grpSp>
      <p:pic>
        <p:nvPicPr>
          <p:cNvPr id="15" name="Picture 14" descr="A picture containing clock, plat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4" y="26801"/>
            <a:ext cx="1777408" cy="177740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BB008F-E9EF-40CD-9CA8-96D30263D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4B34481-A5F6-4389-BCFF-4B1A4FAA3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72A4B-CE5E-4C2B-8FBE-76605A91064F}" type="datetime1">
              <a:rPr lang="en-US" altLang="zh-HK" smtClean="0"/>
              <a:t>2/26/2020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0AFCD2F-409C-48ED-AAC8-CABC6A224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06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1665144" y="492235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408348" y="1771093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27489" y="67078"/>
            <a:ext cx="0" cy="416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63773" y="44402"/>
            <a:ext cx="4497331" cy="449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/>
              <a:t>個人簡介</a:t>
            </a:r>
            <a:r>
              <a:rPr lang="en-US" sz="1200" b="1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/>
              <a:t>我是一名對於科技科學十分沉迷的年輕人，每當有新的科技產品出現時，我都會十分興奮。我希望能透過我的工作，改善人們的生活質素，因此我不時會到網上搜尋一些關於</a:t>
            </a:r>
            <a:r>
              <a:rPr lang="en-US" altLang="zh-TW" sz="1200" dirty="0"/>
              <a:t>DIY</a:t>
            </a:r>
            <a:r>
              <a:rPr lang="zh-TW" altLang="en-US" sz="1200" dirty="0"/>
              <a:t>自造的影片，然後利用自己的知識為家中的事物進行改裝。</a:t>
            </a:r>
            <a:r>
              <a:rPr lang="zh-CN" altLang="en-US" sz="1200" dirty="0"/>
              <a:t>樂於發現新事物，喜歡發掘自己不認識的事情</a:t>
            </a:r>
            <a:r>
              <a:rPr lang="zh-TW" altLang="en-US" sz="1200" dirty="0"/>
              <a:t>，勇於挑戰接受新鮮的事物，為人開朗，並善於與他人交流。</a:t>
            </a:r>
            <a:endParaRPr lang="en-US" altLang="zh-TW" sz="1200" dirty="0"/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教育程度</a:t>
            </a:r>
            <a:r>
              <a:rPr lang="en-US" sz="1200" b="1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i="1" dirty="0"/>
              <a:t>中學：</a:t>
            </a:r>
            <a:r>
              <a:rPr lang="zh-TW" altLang="en-US" sz="1200" dirty="0"/>
              <a:t>基督教香港信義會元朗信義中學</a:t>
            </a:r>
            <a:endParaRPr lang="en-US" altLang="zh-TW" sz="1200" dirty="0"/>
          </a:p>
          <a:p>
            <a:pPr algn="just">
              <a:lnSpc>
                <a:spcPct val="150000"/>
              </a:lnSpc>
            </a:pPr>
            <a:r>
              <a:rPr lang="en-US" sz="1200" dirty="0"/>
              <a:t> </a:t>
            </a:r>
            <a:r>
              <a:rPr lang="zh-TW" altLang="en-US" sz="1200" dirty="0"/>
              <a:t>選修學科：物理、化學、生物、數學延伸單元二（代數與微積分）</a:t>
            </a:r>
            <a:endParaRPr lang="en-US" sz="1200" dirty="0"/>
          </a:p>
          <a:p>
            <a:pPr algn="just">
              <a:lnSpc>
                <a:spcPct val="150000"/>
              </a:lnSpc>
            </a:pPr>
            <a:r>
              <a:rPr lang="zh-TW" altLang="en-US" sz="1200" i="1" dirty="0"/>
              <a:t>大學</a:t>
            </a:r>
            <a:r>
              <a:rPr lang="zh-TW" altLang="en-US" sz="1200" dirty="0"/>
              <a:t>：</a:t>
            </a:r>
            <a:r>
              <a:rPr lang="en-US" sz="1200" dirty="0"/>
              <a:t> </a:t>
            </a:r>
            <a:r>
              <a:rPr lang="zh-TW" altLang="en-US" sz="1200" dirty="0"/>
              <a:t>香港理工大學</a:t>
            </a:r>
            <a:r>
              <a:rPr lang="en-US" sz="1200" dirty="0"/>
              <a:t>	[9/2015 –</a:t>
            </a:r>
            <a:r>
              <a:rPr lang="zh-TW" altLang="en-US" sz="1200" dirty="0"/>
              <a:t>現在</a:t>
            </a:r>
            <a:r>
              <a:rPr lang="en-US" sz="1200" dirty="0"/>
              <a:t>]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電路分析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電腦程式設計</a:t>
            </a:r>
            <a:endParaRPr lang="en-US" altLang="zh-CN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邏輯設計</a:t>
            </a:r>
            <a:endParaRPr lang="en-US" altLang="zh-CN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電路板設計及生產 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微控制器編程</a:t>
            </a: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192048" y="6491692"/>
            <a:ext cx="6236215" cy="3109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/>
              <a:t>工作經驗：</a:t>
            </a:r>
            <a:endParaRPr lang="en-US" altLang="zh-TW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暑期實習 － 日本村田電子有限公司</a:t>
            </a:r>
            <a:r>
              <a:rPr lang="en-US" altLang="zh-TW" sz="1200" b="1" dirty="0"/>
              <a:t>(</a:t>
            </a:r>
            <a:r>
              <a:rPr lang="zh-TW" altLang="en-US" sz="1200" b="1" dirty="0"/>
              <a:t>無錫</a:t>
            </a:r>
            <a:r>
              <a:rPr lang="en-US" altLang="zh-TW" sz="1200" b="1" dirty="0"/>
              <a:t>)			</a:t>
            </a:r>
            <a:r>
              <a:rPr lang="en-US" altLang="zh-HK" sz="1200" dirty="0"/>
              <a:t> 	7/2019 </a:t>
            </a:r>
            <a:r>
              <a:rPr lang="zh-TW" altLang="en-US" sz="1200" dirty="0"/>
              <a:t>－</a:t>
            </a:r>
            <a:r>
              <a:rPr lang="en-US" altLang="zh-HK" sz="1200" dirty="0"/>
              <a:t> 8/2019</a:t>
            </a:r>
            <a:endParaRPr lang="en-US" altLang="zh-TW" sz="1200" b="1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開發</a:t>
            </a:r>
            <a:r>
              <a:rPr lang="en-US" altLang="zh-TW" sz="1200" dirty="0"/>
              <a:t>RPA</a:t>
            </a:r>
            <a:r>
              <a:rPr lang="zh-TW" altLang="en-US" sz="1200" dirty="0"/>
              <a:t>（機器人過程自動化）程序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了解公司的管理文化</a:t>
            </a:r>
            <a:r>
              <a:rPr lang="en-US" altLang="zh-TW" sz="1200" dirty="0"/>
              <a:t>;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實習生 － 智控系統有限公司</a:t>
            </a:r>
            <a:r>
              <a:rPr lang="en-US" altLang="zh-TW" sz="1200" b="1" dirty="0"/>
              <a:t>						</a:t>
            </a:r>
            <a:r>
              <a:rPr lang="en-US" altLang="zh-TW" sz="1200" dirty="0"/>
              <a:t>8/2018 </a:t>
            </a:r>
            <a:r>
              <a:rPr lang="zh-TW" altLang="en-US" sz="1200" dirty="0"/>
              <a:t>－ </a:t>
            </a:r>
            <a:r>
              <a:rPr lang="en-US" altLang="zh-TW" sz="1200" dirty="0"/>
              <a:t>5/2019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電路設計及電路板生產； 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組裝機器及統籌；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產品設計；</a:t>
            </a:r>
            <a:endParaRPr lang="en-US" altLang="zh-TW" sz="1200" dirty="0"/>
          </a:p>
          <a:p>
            <a:pPr>
              <a:lnSpc>
                <a:spcPct val="150000"/>
              </a:lnSpc>
            </a:pPr>
            <a:r>
              <a:rPr lang="zh-TW" altLang="en-US" sz="1200" b="1" dirty="0"/>
              <a:t>兼職導師－ 香港機械人學院</a:t>
            </a:r>
            <a:r>
              <a:rPr lang="en-US" sz="1200" dirty="0"/>
              <a:t>						2017 – 2018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教授</a:t>
            </a:r>
            <a:r>
              <a:rPr lang="en-US" sz="1200" dirty="0"/>
              <a:t> LEGO Mindstorms </a:t>
            </a:r>
            <a:r>
              <a:rPr lang="zh-TW" altLang="en-US" sz="1200" dirty="0"/>
              <a:t>（</a:t>
            </a:r>
            <a:r>
              <a:rPr lang="en-US" sz="1200" dirty="0"/>
              <a:t>NXT, EV3</a:t>
            </a:r>
            <a:r>
              <a:rPr lang="zh-TW" altLang="en-US" sz="1200" dirty="0"/>
              <a:t>）程序；</a:t>
            </a: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教授 </a:t>
            </a:r>
            <a:r>
              <a:rPr lang="en-US" sz="1200" dirty="0"/>
              <a:t>Arduino </a:t>
            </a:r>
            <a:r>
              <a:rPr lang="zh-TW" altLang="en-US" sz="1200" dirty="0"/>
              <a:t>和簡單的電路常識；</a:t>
            </a:r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71308" y="223061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黃子豪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67816D-D181-40B3-BCE3-C7BF581E8A0C}"/>
              </a:ext>
            </a:extLst>
          </p:cNvPr>
          <p:cNvSpPr txBox="1"/>
          <p:nvPr/>
        </p:nvSpPr>
        <p:spPr>
          <a:xfrm>
            <a:off x="192049" y="9629122"/>
            <a:ext cx="64690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00" dirty="0"/>
              <a:t>履歷</a:t>
            </a:r>
            <a:r>
              <a:rPr lang="en-US" sz="700" dirty="0"/>
              <a:t>				C</a:t>
            </a:r>
            <a:r>
              <a:rPr lang="en-US" sz="500" dirty="0"/>
              <a:t>reativity</a:t>
            </a:r>
            <a:r>
              <a:rPr lang="en-US" sz="700" dirty="0"/>
              <a:t>-E</a:t>
            </a:r>
            <a:r>
              <a:rPr lang="en-US" sz="500" dirty="0"/>
              <a:t>ndurance</a:t>
            </a:r>
            <a:r>
              <a:rPr lang="en-US" sz="700" dirty="0"/>
              <a:t>-N</a:t>
            </a:r>
            <a:r>
              <a:rPr lang="en-US" sz="500" dirty="0"/>
              <a:t>etworking</a:t>
            </a:r>
            <a:r>
              <a:rPr lang="en-US" sz="700" dirty="0"/>
              <a:t>-Z</a:t>
            </a:r>
            <a:r>
              <a:rPr lang="en-US" sz="500" dirty="0"/>
              <a:t>eal</a:t>
            </a:r>
            <a:r>
              <a:rPr lang="en-US" sz="700" dirty="0"/>
              <a:t>    					</a:t>
            </a:r>
            <a:r>
              <a:rPr lang="en-US" altLang="zh-HK" sz="700" dirty="0"/>
              <a:t> 26/09/2019</a:t>
            </a:r>
            <a:endParaRPr lang="en-US" sz="70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8C20D13-39A0-4FCB-B821-62AF4B470186}"/>
              </a:ext>
            </a:extLst>
          </p:cNvPr>
          <p:cNvGrpSpPr/>
          <p:nvPr/>
        </p:nvGrpSpPr>
        <p:grpSpPr>
          <a:xfrm>
            <a:off x="279396" y="2599267"/>
            <a:ext cx="1904246" cy="1711917"/>
            <a:chOff x="286960" y="3040291"/>
            <a:chExt cx="1904246" cy="144618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C649298-7A79-400A-B2CC-8AC638605BA2}"/>
                </a:ext>
              </a:extLst>
            </p:cNvPr>
            <p:cNvGrpSpPr/>
            <p:nvPr/>
          </p:nvGrpSpPr>
          <p:grpSpPr>
            <a:xfrm>
              <a:off x="323729" y="3293777"/>
              <a:ext cx="1630616" cy="261610"/>
              <a:chOff x="426174" y="2136599"/>
              <a:chExt cx="1630616" cy="26161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00CA23-0874-4261-A4B9-A1C16EC87FA8}"/>
                  </a:ext>
                </a:extLst>
              </p:cNvPr>
              <p:cNvSpPr txBox="1"/>
              <p:nvPr/>
            </p:nvSpPr>
            <p:spPr>
              <a:xfrm>
                <a:off x="461538" y="2136599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cenz@engineer.com </a:t>
                </a:r>
              </a:p>
            </p:txBody>
          </p:sp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A3F6B6F8-BEC5-44B0-A4EC-E19E8A007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26174" y="2195581"/>
                <a:ext cx="133350" cy="133350"/>
              </a:xfrm>
              <a:prstGeom prst="rect">
                <a:avLst/>
              </a:prstGeom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869FFF5-3C51-4C78-A27B-2EA8FAB432E8}"/>
                </a:ext>
              </a:extLst>
            </p:cNvPr>
            <p:cNvGrpSpPr/>
            <p:nvPr/>
          </p:nvGrpSpPr>
          <p:grpSpPr>
            <a:xfrm>
              <a:off x="298892" y="3529061"/>
              <a:ext cx="1656556" cy="434587"/>
              <a:chOff x="335661" y="3040108"/>
              <a:chExt cx="1656556" cy="434587"/>
            </a:xfrm>
          </p:grpSpPr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0D74D682-7881-4BB2-A5D5-AF961913A3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661" y="3087661"/>
                <a:ext cx="133350" cy="13335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31804F-E284-4DF9-9941-A43C510D4849}"/>
                  </a:ext>
                </a:extLst>
              </p:cNvPr>
              <p:cNvSpPr txBox="1"/>
              <p:nvPr/>
            </p:nvSpPr>
            <p:spPr>
              <a:xfrm>
                <a:off x="389723" y="3040108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+852 6158 5094 </a:t>
                </a:r>
              </a:p>
            </p:txBody>
          </p:sp>
          <p:sp>
            <p:nvSpPr>
              <p:cNvPr id="30" name="TextBox 31">
                <a:extLst>
                  <a:ext uri="{FF2B5EF4-FFF2-40B4-BE49-F238E27FC236}">
                    <a16:creationId xmlns:a16="http://schemas.microsoft.com/office/drawing/2014/main" id="{6851674E-6FC7-4D70-8AE3-E556829AABB9}"/>
                  </a:ext>
                </a:extLst>
              </p:cNvPr>
              <p:cNvSpPr txBox="1"/>
              <p:nvPr/>
            </p:nvSpPr>
            <p:spPr>
              <a:xfrm>
                <a:off x="396965" y="3253693"/>
                <a:ext cx="1595252" cy="221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+86 150 0204 3095 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6F886FD-ECC6-4301-95A5-05B300877D53}"/>
                </a:ext>
              </a:extLst>
            </p:cNvPr>
            <p:cNvGrpSpPr/>
            <p:nvPr/>
          </p:nvGrpSpPr>
          <p:grpSpPr>
            <a:xfrm>
              <a:off x="301408" y="3953400"/>
              <a:ext cx="1634743" cy="261610"/>
              <a:chOff x="338177" y="3464447"/>
              <a:chExt cx="1634743" cy="261610"/>
            </a:xfrm>
          </p:grpSpPr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2F9B0C9D-E445-4343-A84D-C0184F9DC8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38177" y="3520233"/>
                <a:ext cx="133351" cy="133351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7B1CD4-F511-46E2-A6F1-4C3E92918FB8}"/>
                  </a:ext>
                </a:extLst>
              </p:cNvPr>
              <p:cNvSpPr txBox="1"/>
              <p:nvPr/>
            </p:nvSpPr>
            <p:spPr>
              <a:xfrm>
                <a:off x="377668" y="3464447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253D5EA-7DC0-44AA-8C65-84F932883A29}"/>
                </a:ext>
              </a:extLst>
            </p:cNvPr>
            <p:cNvGrpSpPr/>
            <p:nvPr/>
          </p:nvGrpSpPr>
          <p:grpSpPr>
            <a:xfrm>
              <a:off x="300398" y="4224869"/>
              <a:ext cx="1890808" cy="261610"/>
              <a:chOff x="331428" y="4000303"/>
              <a:chExt cx="1890808" cy="261610"/>
            </a:xfrm>
          </p:grpSpPr>
          <p:pic>
            <p:nvPicPr>
              <p:cNvPr id="44" name="Graphic 43">
                <a:extLst>
                  <a:ext uri="{FF2B5EF4-FFF2-40B4-BE49-F238E27FC236}">
                    <a16:creationId xmlns:a16="http://schemas.microsoft.com/office/drawing/2014/main" id="{CC157FB8-58F7-4592-B93B-9406975E5D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31428" y="4048353"/>
                <a:ext cx="131844" cy="131844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481842C-7463-4AFD-83C0-E4FDB641E500}"/>
                  </a:ext>
                </a:extLst>
              </p:cNvPr>
              <p:cNvSpPr txBox="1"/>
              <p:nvPr/>
            </p:nvSpPr>
            <p:spPr>
              <a:xfrm>
                <a:off x="377668" y="4000303"/>
                <a:ext cx="18445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linkedin.com/in/CenzWong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C7461FE-59A8-4EA0-91AB-4711005AEF74}"/>
                </a:ext>
              </a:extLst>
            </p:cNvPr>
            <p:cNvGrpSpPr/>
            <p:nvPr/>
          </p:nvGrpSpPr>
          <p:grpSpPr>
            <a:xfrm>
              <a:off x="286960" y="3040291"/>
              <a:ext cx="1903714" cy="261610"/>
              <a:chOff x="286960" y="2976653"/>
              <a:chExt cx="1903714" cy="261610"/>
            </a:xfrm>
          </p:grpSpPr>
          <p:pic>
            <p:nvPicPr>
              <p:cNvPr id="42" name="Graphic 41">
                <a:extLst>
                  <a:ext uri="{FF2B5EF4-FFF2-40B4-BE49-F238E27FC236}">
                    <a16:creationId xmlns:a16="http://schemas.microsoft.com/office/drawing/2014/main" id="{17BF2EEE-6616-4142-B27B-0AD3A3BD4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86960" y="3039742"/>
                <a:ext cx="186714" cy="161478"/>
              </a:xfrm>
              <a:prstGeom prst="rect">
                <a:avLst/>
              </a:prstGeom>
            </p:spPr>
          </p:pic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B6C0A1BC-E264-45D1-838F-2634EC1A4B92}"/>
                  </a:ext>
                </a:extLst>
              </p:cNvPr>
              <p:cNvGrpSpPr/>
              <p:nvPr/>
            </p:nvGrpSpPr>
            <p:grpSpPr>
              <a:xfrm>
                <a:off x="346117" y="2976653"/>
                <a:ext cx="1844557" cy="261610"/>
                <a:chOff x="346117" y="2976653"/>
                <a:chExt cx="1844557" cy="261610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47A3DE0-EEE1-49A7-AEED-DBC853CD83A2}"/>
                    </a:ext>
                  </a:extLst>
                </p:cNvPr>
                <p:cNvSpPr txBox="1"/>
                <p:nvPr/>
              </p:nvSpPr>
              <p:spPr>
                <a:xfrm>
                  <a:off x="346117" y="2976653"/>
                  <a:ext cx="1844557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</a:t>
                  </a: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01EB845-1AC4-44AB-B177-66530D3A7C2C}"/>
                    </a:ext>
                  </a:extLst>
                </p:cNvPr>
                <p:cNvSpPr/>
                <p:nvPr/>
              </p:nvSpPr>
              <p:spPr>
                <a:xfrm>
                  <a:off x="473674" y="2996094"/>
                  <a:ext cx="1645748" cy="2210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TW" altLang="en-US" sz="1100" dirty="0"/>
                    <a:t>電子及資訊工程學</a:t>
                  </a:r>
                  <a:endParaRPr lang="en-US" sz="1100" dirty="0"/>
                </a:p>
              </p:txBody>
            </p:sp>
          </p:grp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493B556-428E-45AA-8EBA-3A596A567656}"/>
              </a:ext>
            </a:extLst>
          </p:cNvPr>
          <p:cNvSpPr/>
          <p:nvPr/>
        </p:nvSpPr>
        <p:spPr>
          <a:xfrm>
            <a:off x="199265" y="4589062"/>
            <a:ext cx="6297617" cy="2002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/>
              <a:t>技能：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 b="1" i="1" dirty="0"/>
              <a:t>軟件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zh-TW" altLang="en-US" sz="1200" i="1" dirty="0"/>
              <a:t>熟悉：</a:t>
            </a:r>
            <a:r>
              <a:rPr lang="en-US" sz="1200" dirty="0"/>
              <a:t>C/C++, Arduino Programming and Eagle, PADS PCB design;</a:t>
            </a:r>
            <a:r>
              <a:rPr lang="zh-TW" altLang="en-US" sz="1200" dirty="0"/>
              <a:t>曾接觸：</a:t>
            </a:r>
            <a:r>
              <a:rPr lang="en-US" sz="1200" dirty="0" err="1"/>
              <a:t>Matlab</a:t>
            </a:r>
            <a:r>
              <a:rPr lang="en-US" sz="1200" dirty="0"/>
              <a:t> programming, Apache Cordova, Python; </a:t>
            </a:r>
            <a:r>
              <a:rPr lang="zh-TW" altLang="en-US" sz="1200" dirty="0"/>
              <a:t>環境：</a:t>
            </a:r>
            <a:r>
              <a:rPr lang="en-US" sz="1200" dirty="0"/>
              <a:t>Microsoft Visual Studio IDE, Atmel Studio IDE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硬件</a:t>
            </a:r>
            <a:r>
              <a:rPr lang="en-US" sz="1200" b="1" dirty="0"/>
              <a:t>: </a:t>
            </a:r>
            <a:r>
              <a:rPr lang="zh-TW" altLang="en-US" sz="1200" i="1" dirty="0"/>
              <a:t>熟悉： </a:t>
            </a:r>
            <a:r>
              <a:rPr lang="en-US" sz="1200" dirty="0"/>
              <a:t>Arduino, AVR programming, ESP8266, and Electronic practice;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/>
              <a:t>曾接觸： </a:t>
            </a:r>
            <a:r>
              <a:rPr lang="en-US" sz="1200" dirty="0"/>
              <a:t>PIC, </a:t>
            </a:r>
            <a:r>
              <a:rPr lang="en-US" altLang="zh-TW" sz="1200" dirty="0"/>
              <a:t>STM </a:t>
            </a:r>
            <a:r>
              <a:rPr lang="en-US" sz="1200" dirty="0"/>
              <a:t>ARM, </a:t>
            </a:r>
            <a:r>
              <a:rPr lang="en-US" sz="1200" dirty="0" err="1"/>
              <a:t>NodeMCU</a:t>
            </a:r>
            <a:r>
              <a:rPr lang="en-US" sz="1200" dirty="0"/>
              <a:t> programming.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語文能力</a:t>
            </a:r>
            <a:r>
              <a:rPr lang="en-US" sz="1200" b="1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/>
              <a:t>母語：廣東話， 操流暢普通話及英語</a:t>
            </a:r>
            <a:endParaRPr lang="en-US" sz="12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A979207-A450-4EDA-A458-C59FF6DE7043}"/>
              </a:ext>
            </a:extLst>
          </p:cNvPr>
          <p:cNvGrpSpPr/>
          <p:nvPr/>
        </p:nvGrpSpPr>
        <p:grpSpPr>
          <a:xfrm>
            <a:off x="291328" y="4253253"/>
            <a:ext cx="1900621" cy="261610"/>
            <a:chOff x="306255" y="4175916"/>
            <a:chExt cx="1900621" cy="261610"/>
          </a:xfrm>
        </p:grpSpPr>
        <p:sp>
          <p:nvSpPr>
            <p:cNvPr id="37" name="TextBox 44">
              <a:extLst>
                <a:ext uri="{FF2B5EF4-FFF2-40B4-BE49-F238E27FC236}">
                  <a16:creationId xmlns:a16="http://schemas.microsoft.com/office/drawing/2014/main" id="{217840CF-F27D-4E2C-821E-DEEFCD9FD87C}"/>
                </a:ext>
              </a:extLst>
            </p:cNvPr>
            <p:cNvSpPr txBox="1"/>
            <p:nvPr/>
          </p:nvSpPr>
          <p:spPr>
            <a:xfrm>
              <a:off x="362308" y="4175916"/>
              <a:ext cx="18445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 : cenzwong.github.io</a:t>
              </a:r>
            </a:p>
          </p:txBody>
        </p:sp>
        <p:pic>
          <p:nvPicPr>
            <p:cNvPr id="39" name="圖片 10">
              <a:extLst>
                <a:ext uri="{FF2B5EF4-FFF2-40B4-BE49-F238E27FC236}">
                  <a16:creationId xmlns:a16="http://schemas.microsoft.com/office/drawing/2014/main" id="{304E91E2-49EA-4F9F-B119-5660DF052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255" y="4245779"/>
              <a:ext cx="138404" cy="138404"/>
            </a:xfrm>
            <a:prstGeom prst="rect">
              <a:avLst/>
            </a:prstGeom>
          </p:spPr>
        </p:pic>
      </p:grpSp>
      <p:pic>
        <p:nvPicPr>
          <p:cNvPr id="40" name="Picture 39" descr="A picture containing clock, plat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301D5139-9070-4DDB-8563-50F2231879E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4" y="26801"/>
            <a:ext cx="1777408" cy="177740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6A420E-17D6-4D39-87E4-C11D5C9F9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F27A07-3B2C-475B-BCF6-5E207E22A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1EA3D-F591-46A2-B4A7-0F3BC7AF752E}" type="datetime1">
              <a:rPr lang="en-US" altLang="zh-HK" smtClean="0"/>
              <a:t>2/26/2020</a:t>
            </a:fld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04DF90E-BDC0-4FBE-902C-80789BE80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36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504016" y="416035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408348" y="1852373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27489" y="387118"/>
            <a:ext cx="0" cy="416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63773" y="288242"/>
            <a:ext cx="4497331" cy="449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/>
              <a:t>个人简介</a:t>
            </a:r>
            <a:r>
              <a:rPr lang="en-US" sz="1200" b="1"/>
              <a:t>: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/>
              <a:t>我是一名对于科技科学十分沉迷的年轻人，每当有新的科技产品出现时，我都会十分兴奋。我希望能透过我的工作，改善人们的生活质素，因此我不时会到网上搜寻一些关于</a:t>
            </a:r>
            <a:r>
              <a:rPr lang="en-US" altLang="zh-TW" sz="1200"/>
              <a:t>DIY</a:t>
            </a:r>
            <a:r>
              <a:rPr lang="zh-TW" altLang="en-US" sz="1200"/>
              <a:t>自造的影片，然后利用自己的知识为家中的事物进行改装。</a:t>
            </a:r>
            <a:r>
              <a:rPr lang="zh-CN" altLang="en-US" sz="1200"/>
              <a:t>乐于发现新事物，喜欢发掘自己不认识的事情</a:t>
            </a:r>
            <a:r>
              <a:rPr lang="zh-TW" altLang="en-US" sz="1200"/>
              <a:t>，勇于挑战接受新鲜的事物，为人开朗，并善于与他人交流。</a:t>
            </a:r>
            <a:endParaRPr lang="en-US" altLang="zh-TW" sz="1200" dirty="0"/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教育程度</a:t>
            </a:r>
            <a:r>
              <a:rPr lang="en-US" sz="1200" b="1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i="1"/>
              <a:t>中学：</a:t>
            </a:r>
            <a:r>
              <a:rPr lang="zh-TW" altLang="en-US" sz="1200"/>
              <a:t>基督教香港信义会元朗信义中学</a:t>
            </a:r>
            <a:endParaRPr lang="en-US" altLang="zh-TW" sz="1200" dirty="0"/>
          </a:p>
          <a:p>
            <a:pPr algn="just">
              <a:lnSpc>
                <a:spcPct val="150000"/>
              </a:lnSpc>
            </a:pPr>
            <a:r>
              <a:rPr lang="en-US" sz="1200"/>
              <a:t> </a:t>
            </a:r>
            <a:r>
              <a:rPr lang="zh-TW" altLang="en-US" sz="1200"/>
              <a:t>选修学科：物理、化学、生物、数学延伸单元二（代数与微积分）</a:t>
            </a:r>
            <a:endParaRPr lang="en-US" sz="1200" dirty="0"/>
          </a:p>
          <a:p>
            <a:pPr algn="just">
              <a:lnSpc>
                <a:spcPct val="150000"/>
              </a:lnSpc>
            </a:pPr>
            <a:r>
              <a:rPr lang="zh-TW" altLang="en-US" sz="1200" i="1"/>
              <a:t>大学</a:t>
            </a:r>
            <a:r>
              <a:rPr lang="zh-TW" altLang="en-US" sz="1200"/>
              <a:t>：</a:t>
            </a:r>
            <a:r>
              <a:rPr lang="en-US" sz="1200"/>
              <a:t> </a:t>
            </a:r>
            <a:r>
              <a:rPr lang="zh-TW" altLang="en-US" sz="1200"/>
              <a:t>香港理工大学</a:t>
            </a:r>
            <a:r>
              <a:rPr lang="en-US" sz="1200" dirty="0"/>
              <a:t>	[</a:t>
            </a:r>
            <a:r>
              <a:rPr lang="en-US" sz="1200"/>
              <a:t>9/2015 –</a:t>
            </a:r>
            <a:r>
              <a:rPr lang="zh-TW" altLang="en-US" sz="1200"/>
              <a:t>现在</a:t>
            </a:r>
            <a:r>
              <a:rPr lang="en-US" sz="1200"/>
              <a:t>]</a:t>
            </a: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电路分析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/>
              <a:t>计算机程序设计</a:t>
            </a:r>
            <a:endParaRPr lang="en-US" altLang="zh-CN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逻辑设计</a:t>
            </a:r>
            <a:endParaRPr lang="en-US" altLang="zh-CN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电路板设计及生产 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微控制器编程</a:t>
            </a: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192048" y="6491692"/>
            <a:ext cx="6236215" cy="3109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/>
              <a:t>工作经验：</a:t>
            </a:r>
            <a:endParaRPr lang="en-US" altLang="zh-TW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 b="1"/>
              <a:t>实习生 － 智控系统有限公司</a:t>
            </a:r>
            <a:r>
              <a:rPr lang="en-US" altLang="zh-TW" sz="1200" b="1" dirty="0"/>
              <a:t>					</a:t>
            </a:r>
            <a:r>
              <a:rPr lang="en-US" altLang="zh-TW" sz="1200" dirty="0"/>
              <a:t>8/2018 </a:t>
            </a:r>
            <a:r>
              <a:rPr lang="zh-TW" altLang="en-US" sz="1200" dirty="0"/>
              <a:t>－ </a:t>
            </a:r>
            <a:r>
              <a:rPr lang="en-US" altLang="zh-TW" sz="1200" dirty="0"/>
              <a:t>5/2019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电路设计及电路板生产； 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组装机器及统筹；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产品设计；</a:t>
            </a:r>
            <a:endParaRPr lang="en-US" altLang="zh-TW" sz="1200" dirty="0"/>
          </a:p>
          <a:p>
            <a:pPr algn="just">
              <a:lnSpc>
                <a:spcPct val="150000"/>
              </a:lnSpc>
            </a:pPr>
            <a:r>
              <a:rPr lang="zh-TW" altLang="en-US" sz="1200" b="1"/>
              <a:t>实习生 － 清华同方威视</a:t>
            </a:r>
            <a:r>
              <a:rPr lang="en-US" altLang="zh-TW" sz="1200" b="1" dirty="0"/>
              <a:t>						</a:t>
            </a:r>
            <a:r>
              <a:rPr lang="en-US" altLang="zh-TW" sz="1200" dirty="0"/>
              <a:t>7-8/2018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处理机器学习前期准备工作；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协助采集数据；</a:t>
            </a:r>
            <a:endParaRPr lang="en-US" altLang="zh-TW" sz="1200" dirty="0"/>
          </a:p>
          <a:p>
            <a:pPr>
              <a:lnSpc>
                <a:spcPct val="150000"/>
              </a:lnSpc>
            </a:pPr>
            <a:r>
              <a:rPr lang="zh-TW" altLang="en-US" sz="1200" b="1"/>
              <a:t>兼职导师－ 香港机械人学院</a:t>
            </a:r>
            <a:r>
              <a:rPr lang="en-US" sz="1200" dirty="0"/>
              <a:t>					2017 – 2018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教授</a:t>
            </a:r>
            <a:r>
              <a:rPr lang="en-US" sz="1200" dirty="0"/>
              <a:t> LEGO Mindstorms </a:t>
            </a:r>
            <a:r>
              <a:rPr lang="zh-TW" altLang="en-US" sz="1200" dirty="0"/>
              <a:t>（</a:t>
            </a:r>
            <a:r>
              <a:rPr lang="en-US" sz="1200" dirty="0"/>
              <a:t>NXT, EV3</a:t>
            </a:r>
            <a:r>
              <a:rPr lang="zh-TW" altLang="en-US" sz="1200" dirty="0"/>
              <a:t>）程序；</a:t>
            </a: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教授 </a:t>
            </a:r>
            <a:r>
              <a:rPr lang="en-US" sz="1200"/>
              <a:t>Arduino </a:t>
            </a:r>
            <a:r>
              <a:rPr lang="zh-TW" altLang="en-US" sz="1200"/>
              <a:t>和简单的电路常识；</a:t>
            </a:r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71308" y="231189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標楷體" panose="03000509000000000000" pitchFamily="65" charset="-120"/>
                <a:ea typeface="標楷體" panose="03000509000000000000" pitchFamily="65" charset="-120"/>
              </a:rPr>
              <a:t>黄子豪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67816D-D181-40B3-BCE3-C7BF581E8A0C}"/>
              </a:ext>
            </a:extLst>
          </p:cNvPr>
          <p:cNvSpPr txBox="1"/>
          <p:nvPr/>
        </p:nvSpPr>
        <p:spPr>
          <a:xfrm>
            <a:off x="192049" y="9629122"/>
            <a:ext cx="64690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00" dirty="0"/>
              <a:t>履历</a:t>
            </a:r>
            <a:r>
              <a:rPr lang="en-US" sz="700" dirty="0"/>
              <a:t>				C</a:t>
            </a:r>
            <a:r>
              <a:rPr lang="en-US" sz="500" dirty="0"/>
              <a:t>reativity</a:t>
            </a:r>
            <a:r>
              <a:rPr lang="en-US" sz="700" dirty="0"/>
              <a:t>-E</a:t>
            </a:r>
            <a:r>
              <a:rPr lang="en-US" sz="500" dirty="0"/>
              <a:t>ndurance</a:t>
            </a:r>
            <a:r>
              <a:rPr lang="en-US" sz="700" dirty="0"/>
              <a:t>-N</a:t>
            </a:r>
            <a:r>
              <a:rPr lang="en-US" sz="500" dirty="0"/>
              <a:t>etworking</a:t>
            </a:r>
            <a:r>
              <a:rPr lang="en-US" sz="700" dirty="0"/>
              <a:t>-Z</a:t>
            </a:r>
            <a:r>
              <a:rPr lang="en-US" sz="500" dirty="0"/>
              <a:t>eal</a:t>
            </a:r>
            <a:r>
              <a:rPr lang="en-US" sz="700" dirty="0"/>
              <a:t>    					25/05/2019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8C20D13-39A0-4FCB-B821-62AF4B470186}"/>
              </a:ext>
            </a:extLst>
          </p:cNvPr>
          <p:cNvGrpSpPr/>
          <p:nvPr/>
        </p:nvGrpSpPr>
        <p:grpSpPr>
          <a:xfrm>
            <a:off x="286960" y="2713191"/>
            <a:ext cx="1904246" cy="1711917"/>
            <a:chOff x="286960" y="3040291"/>
            <a:chExt cx="1904246" cy="144618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C649298-7A79-400A-B2CC-8AC638605BA2}"/>
                </a:ext>
              </a:extLst>
            </p:cNvPr>
            <p:cNvGrpSpPr/>
            <p:nvPr/>
          </p:nvGrpSpPr>
          <p:grpSpPr>
            <a:xfrm>
              <a:off x="323729" y="3293777"/>
              <a:ext cx="1630616" cy="261610"/>
              <a:chOff x="426174" y="2136599"/>
              <a:chExt cx="1630616" cy="26161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00CA23-0874-4261-A4B9-A1C16EC87FA8}"/>
                  </a:ext>
                </a:extLst>
              </p:cNvPr>
              <p:cNvSpPr txBox="1"/>
              <p:nvPr/>
            </p:nvSpPr>
            <p:spPr>
              <a:xfrm>
                <a:off x="461538" y="2136599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cenz@engineer.com </a:t>
                </a:r>
              </a:p>
            </p:txBody>
          </p:sp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A3F6B6F8-BEC5-44B0-A4EC-E19E8A007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26174" y="2195581"/>
                <a:ext cx="133350" cy="133350"/>
              </a:xfrm>
              <a:prstGeom prst="rect">
                <a:avLst/>
              </a:prstGeom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869FFF5-3C51-4C78-A27B-2EA8FAB432E8}"/>
                </a:ext>
              </a:extLst>
            </p:cNvPr>
            <p:cNvGrpSpPr/>
            <p:nvPr/>
          </p:nvGrpSpPr>
          <p:grpSpPr>
            <a:xfrm>
              <a:off x="298892" y="3529061"/>
              <a:ext cx="1656556" cy="434587"/>
              <a:chOff x="335661" y="3040108"/>
              <a:chExt cx="1656556" cy="434587"/>
            </a:xfrm>
          </p:grpSpPr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0D74D682-7881-4BB2-A5D5-AF961913A3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661" y="3087661"/>
                <a:ext cx="133350" cy="13335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31804F-E284-4DF9-9941-A43C510D4849}"/>
                  </a:ext>
                </a:extLst>
              </p:cNvPr>
              <p:cNvSpPr txBox="1"/>
              <p:nvPr/>
            </p:nvSpPr>
            <p:spPr>
              <a:xfrm>
                <a:off x="389723" y="3040108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+852 6158 5094 </a:t>
                </a:r>
              </a:p>
            </p:txBody>
          </p:sp>
          <p:sp>
            <p:nvSpPr>
              <p:cNvPr id="30" name="TextBox 31">
                <a:extLst>
                  <a:ext uri="{FF2B5EF4-FFF2-40B4-BE49-F238E27FC236}">
                    <a16:creationId xmlns:a16="http://schemas.microsoft.com/office/drawing/2014/main" id="{6851674E-6FC7-4D70-8AE3-E556829AABB9}"/>
                  </a:ext>
                </a:extLst>
              </p:cNvPr>
              <p:cNvSpPr txBox="1"/>
              <p:nvPr/>
            </p:nvSpPr>
            <p:spPr>
              <a:xfrm>
                <a:off x="396965" y="3253693"/>
                <a:ext cx="1595252" cy="221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+86 150 0204 3095 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6F886FD-ECC6-4301-95A5-05B300877D53}"/>
                </a:ext>
              </a:extLst>
            </p:cNvPr>
            <p:cNvGrpSpPr/>
            <p:nvPr/>
          </p:nvGrpSpPr>
          <p:grpSpPr>
            <a:xfrm>
              <a:off x="301408" y="3953400"/>
              <a:ext cx="1634743" cy="261610"/>
              <a:chOff x="338177" y="3464447"/>
              <a:chExt cx="1634743" cy="261610"/>
            </a:xfrm>
          </p:grpSpPr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2F9B0C9D-E445-4343-A84D-C0184F9DC8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38177" y="3520233"/>
                <a:ext cx="133351" cy="133351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7B1CD4-F511-46E2-A6F1-4C3E92918FB8}"/>
                  </a:ext>
                </a:extLst>
              </p:cNvPr>
              <p:cNvSpPr txBox="1"/>
              <p:nvPr/>
            </p:nvSpPr>
            <p:spPr>
              <a:xfrm>
                <a:off x="377668" y="3464447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253D5EA-7DC0-44AA-8C65-84F932883A29}"/>
                </a:ext>
              </a:extLst>
            </p:cNvPr>
            <p:cNvGrpSpPr/>
            <p:nvPr/>
          </p:nvGrpSpPr>
          <p:grpSpPr>
            <a:xfrm>
              <a:off x="286960" y="4224869"/>
              <a:ext cx="1904246" cy="261610"/>
              <a:chOff x="317990" y="4000303"/>
              <a:chExt cx="1904246" cy="261610"/>
            </a:xfrm>
          </p:grpSpPr>
          <p:pic>
            <p:nvPicPr>
              <p:cNvPr id="44" name="Graphic 43">
                <a:extLst>
                  <a:ext uri="{FF2B5EF4-FFF2-40B4-BE49-F238E27FC236}">
                    <a16:creationId xmlns:a16="http://schemas.microsoft.com/office/drawing/2014/main" id="{CC157FB8-58F7-4592-B93B-9406975E5D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17990" y="4048353"/>
                <a:ext cx="145282" cy="131844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481842C-7463-4AFD-83C0-E4FDB641E500}"/>
                  </a:ext>
                </a:extLst>
              </p:cNvPr>
              <p:cNvSpPr txBox="1"/>
              <p:nvPr/>
            </p:nvSpPr>
            <p:spPr>
              <a:xfrm>
                <a:off x="377668" y="4000303"/>
                <a:ext cx="18445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linkedin.com/in/CenzWong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C7461FE-59A8-4EA0-91AB-4711005AEF74}"/>
                </a:ext>
              </a:extLst>
            </p:cNvPr>
            <p:cNvGrpSpPr/>
            <p:nvPr/>
          </p:nvGrpSpPr>
          <p:grpSpPr>
            <a:xfrm>
              <a:off x="286960" y="3040291"/>
              <a:ext cx="1903714" cy="261610"/>
              <a:chOff x="286960" y="2976653"/>
              <a:chExt cx="1903714" cy="261610"/>
            </a:xfrm>
          </p:grpSpPr>
          <p:pic>
            <p:nvPicPr>
              <p:cNvPr id="42" name="Graphic 41">
                <a:extLst>
                  <a:ext uri="{FF2B5EF4-FFF2-40B4-BE49-F238E27FC236}">
                    <a16:creationId xmlns:a16="http://schemas.microsoft.com/office/drawing/2014/main" id="{17BF2EEE-6616-4142-B27B-0AD3A3BD4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86960" y="3039742"/>
                <a:ext cx="186714" cy="161478"/>
              </a:xfrm>
              <a:prstGeom prst="rect">
                <a:avLst/>
              </a:prstGeom>
            </p:spPr>
          </p:pic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B6C0A1BC-E264-45D1-838F-2634EC1A4B92}"/>
                  </a:ext>
                </a:extLst>
              </p:cNvPr>
              <p:cNvGrpSpPr/>
              <p:nvPr/>
            </p:nvGrpSpPr>
            <p:grpSpPr>
              <a:xfrm>
                <a:off x="346117" y="2976653"/>
                <a:ext cx="1844557" cy="261610"/>
                <a:chOff x="346117" y="2976653"/>
                <a:chExt cx="1844557" cy="261610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47A3DE0-EEE1-49A7-AEED-DBC853CD83A2}"/>
                    </a:ext>
                  </a:extLst>
                </p:cNvPr>
                <p:cNvSpPr txBox="1"/>
                <p:nvPr/>
              </p:nvSpPr>
              <p:spPr>
                <a:xfrm>
                  <a:off x="346117" y="2976653"/>
                  <a:ext cx="1844557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</a:t>
                  </a: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01EB845-1AC4-44AB-B177-66530D3A7C2C}"/>
                    </a:ext>
                  </a:extLst>
                </p:cNvPr>
                <p:cNvSpPr/>
                <p:nvPr/>
              </p:nvSpPr>
              <p:spPr>
                <a:xfrm>
                  <a:off x="473674" y="2996094"/>
                  <a:ext cx="1645748" cy="2210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TW" altLang="en-US" sz="1100" dirty="0"/>
                    <a:t>电子及资讯工程学</a:t>
                  </a:r>
                  <a:endParaRPr lang="en-US" sz="1100" dirty="0"/>
                </a:p>
              </p:txBody>
            </p:sp>
          </p:grp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493B556-428E-45AA-8EBA-3A596A567656}"/>
              </a:ext>
            </a:extLst>
          </p:cNvPr>
          <p:cNvSpPr/>
          <p:nvPr/>
        </p:nvSpPr>
        <p:spPr>
          <a:xfrm>
            <a:off x="199265" y="4589062"/>
            <a:ext cx="6297617" cy="2002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/>
              <a:t>技能：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 b="1" i="1" dirty="0"/>
              <a:t>软件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zh-TW" altLang="en-US" sz="1200" i="1" dirty="0"/>
              <a:t>熟悉：</a:t>
            </a:r>
            <a:r>
              <a:rPr lang="en-US" sz="1200" dirty="0"/>
              <a:t>C/C++, Arduino Programming and Eagle, PADS PCB design;</a:t>
            </a:r>
            <a:r>
              <a:rPr lang="zh-TW" altLang="en-US" sz="1200" dirty="0"/>
              <a:t>曾接触：</a:t>
            </a:r>
            <a:r>
              <a:rPr lang="en-US" sz="1200" dirty="0" err="1"/>
              <a:t>Matlab</a:t>
            </a:r>
            <a:r>
              <a:rPr lang="en-US" sz="1200" dirty="0"/>
              <a:t> programming, Apache Cordova, Python; </a:t>
            </a:r>
            <a:r>
              <a:rPr lang="zh-TW" altLang="en-US" sz="1200" dirty="0"/>
              <a:t>环境：</a:t>
            </a:r>
            <a:r>
              <a:rPr lang="en-US" sz="1200" dirty="0"/>
              <a:t>Microsoft Visual Studio IDE, Atmel Studio IDE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硬件</a:t>
            </a:r>
            <a:r>
              <a:rPr lang="en-US" sz="1200" b="1" dirty="0"/>
              <a:t>: </a:t>
            </a:r>
            <a:r>
              <a:rPr lang="zh-TW" altLang="en-US" sz="1200" i="1" dirty="0"/>
              <a:t>熟悉： </a:t>
            </a:r>
            <a:r>
              <a:rPr lang="en-US" sz="1200" dirty="0"/>
              <a:t>Arduino, AVR programming, ESP8266, and Electronic practice;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/>
              <a:t>曾接触： </a:t>
            </a:r>
            <a:r>
              <a:rPr lang="en-US" sz="1200" dirty="0"/>
              <a:t>PIC, </a:t>
            </a:r>
            <a:r>
              <a:rPr lang="en-US" altLang="zh-TW" sz="1200" dirty="0"/>
              <a:t>STM32</a:t>
            </a:r>
            <a:r>
              <a:rPr lang="en-US" sz="1200" dirty="0"/>
              <a:t>, </a:t>
            </a:r>
            <a:r>
              <a:rPr lang="en-US" sz="1200" dirty="0" err="1"/>
              <a:t>NodeMCU</a:t>
            </a:r>
            <a:r>
              <a:rPr lang="en-US" sz="1200" dirty="0"/>
              <a:t>, SIMCOM, Embedded Linux(Raspberry pi).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语文能力</a:t>
            </a:r>
            <a:r>
              <a:rPr lang="en-US" sz="1200" b="1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/>
              <a:t>母语：广东话， 操流畅普通话及英语</a:t>
            </a:r>
            <a:endParaRPr lang="en-US" sz="12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1DB73C6-69BE-4221-986A-05E0B36008F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48" y="4460068"/>
            <a:ext cx="138404" cy="138404"/>
          </a:xfrm>
          <a:prstGeom prst="rect">
            <a:avLst/>
          </a:prstGeom>
        </p:spPr>
      </p:pic>
      <p:sp>
        <p:nvSpPr>
          <p:cNvPr id="37" name="TextBox 44">
            <a:extLst>
              <a:ext uri="{FF2B5EF4-FFF2-40B4-BE49-F238E27FC236}">
                <a16:creationId xmlns:a16="http://schemas.microsoft.com/office/drawing/2014/main" id="{4E211035-2035-4DF4-A819-86878F39AB01}"/>
              </a:ext>
            </a:extLst>
          </p:cNvPr>
          <p:cNvSpPr txBox="1"/>
          <p:nvPr/>
        </p:nvSpPr>
        <p:spPr>
          <a:xfrm>
            <a:off x="346106" y="4385256"/>
            <a:ext cx="18445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: cenzwong.github.io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131DB-0F35-4466-8F9C-1A200715D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959EC2-EBC6-4A4A-9463-00129AC30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0E0AF-5E54-4FCF-A3F6-50C3C087758E}" type="datetime1">
              <a:rPr lang="en-US" altLang="zh-HK" smtClean="0"/>
              <a:t>2/26/2020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8A6811F-F7E3-4F90-BCE9-5EE09B125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92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2340697" y="687579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398516" y="1848571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17657" y="307116"/>
            <a:ext cx="0" cy="437532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168103" y="4607417"/>
            <a:ext cx="6236215" cy="4941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en-US" sz="1400" b="1" dirty="0"/>
              <a:t>Experiences:</a:t>
            </a:r>
          </a:p>
          <a:p>
            <a:pPr>
              <a:lnSpc>
                <a:spcPts val="2000"/>
              </a:lnSpc>
            </a:pPr>
            <a:r>
              <a:rPr lang="en-US" sz="1400" dirty="0"/>
              <a:t>Summer Intern / Wuxi Murata Electronics Co., Ltd			Jul 2019 - Aug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Developed RPA (Robot Process Automation) program;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Understood the industrial process of manufacturing;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knowledge about the management culture of the company;</a:t>
            </a:r>
          </a:p>
          <a:p>
            <a:pPr algn="just">
              <a:lnSpc>
                <a:spcPts val="2000"/>
              </a:lnSpc>
            </a:pPr>
            <a:r>
              <a:rPr lang="en-US" sz="1400" dirty="0"/>
              <a:t>Summer Intern / Shenzhen Skyworth-RGB Electronic Co Ltd	Jun 2019 - Jul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knowledge about management of huge project (As Embedded Middleware Team);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the proper program document writing and team management;</a:t>
            </a:r>
          </a:p>
          <a:p>
            <a:pPr algn="just">
              <a:lnSpc>
                <a:spcPts val="2000"/>
              </a:lnSpc>
            </a:pPr>
            <a:r>
              <a:rPr lang="en-US" sz="1400" dirty="0"/>
              <a:t>Electronic Engineer Trainee (One-Year Intern) / RF Tech Ltd       Aug 2018 - May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Researched and developed product of </a:t>
            </a:r>
            <a:r>
              <a:rPr lang="en-US" sz="1200" dirty="0" err="1"/>
              <a:t>LoRa</a:t>
            </a:r>
            <a:r>
              <a:rPr lang="en-US" sz="1200" dirty="0"/>
              <a:t>, NB-IoT;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Manufactured PCB including Schematics, Layout and Soldering;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Assembly Machine and Coordination;</a:t>
            </a:r>
          </a:p>
          <a:p>
            <a:pPr algn="just">
              <a:lnSpc>
                <a:spcPts val="2000"/>
              </a:lnSpc>
            </a:pPr>
            <a:r>
              <a:rPr lang="en-US" sz="1400" dirty="0"/>
              <a:t>Summer Intern / </a:t>
            </a:r>
            <a:r>
              <a:rPr lang="en-US" sz="1400" dirty="0" err="1"/>
              <a:t>Nuctech</a:t>
            </a:r>
            <a:r>
              <a:rPr lang="en-US" sz="1400" dirty="0"/>
              <a:t> Company Limited				Jul 2018 - Aug 2018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Developed tools for desktop</a:t>
            </a:r>
            <a:r>
              <a:rPr lang="zh-TW" altLang="en-US" sz="1200" dirty="0"/>
              <a:t> </a:t>
            </a:r>
            <a:r>
              <a:rPr lang="en-US" altLang="zh-TW" sz="1200" dirty="0"/>
              <a:t>automation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Experiences in Prepared work of Machine Learning and data collation with analysis</a:t>
            </a:r>
          </a:p>
          <a:p>
            <a:pPr algn="just">
              <a:lnSpc>
                <a:spcPts val="2000"/>
              </a:lnSpc>
            </a:pPr>
            <a:r>
              <a:rPr lang="en-US" sz="1400" dirty="0"/>
              <a:t>Part-time tutor / Robot Institute of Hong Kong			2017-2018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Taught Kids with LEGO Mindstorms with NXT, EV3;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Taught Arduino and Basic Electronics for Mini-</a:t>
            </a:r>
            <a:r>
              <a:rPr lang="en-US" sz="1200" dirty="0" err="1"/>
              <a:t>Robocon</a:t>
            </a:r>
            <a:r>
              <a:rPr lang="en-US" sz="1200" dirty="0"/>
              <a:t> 2018;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Project Implementer;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61476" y="217508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黃子豪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493B556-428E-45AA-8EBA-3A596A567656}"/>
              </a:ext>
            </a:extLst>
          </p:cNvPr>
          <p:cNvSpPr/>
          <p:nvPr/>
        </p:nvSpPr>
        <p:spPr>
          <a:xfrm>
            <a:off x="2251303" y="1515384"/>
            <a:ext cx="4497330" cy="2377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en-US" sz="1200" b="1" dirty="0"/>
              <a:t>Skills:</a:t>
            </a:r>
          </a:p>
          <a:p>
            <a:pPr algn="just">
              <a:lnSpc>
                <a:spcPts val="2000"/>
              </a:lnSpc>
            </a:pPr>
            <a:r>
              <a:rPr lang="en-US" sz="1200" b="1" i="1" dirty="0"/>
              <a:t>Software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en-US" sz="1200" i="1" dirty="0"/>
              <a:t>Skilled</a:t>
            </a:r>
            <a:r>
              <a:rPr lang="en-US" sz="1200" dirty="0"/>
              <a:t> in C/C++, Python, Arduino Programming and Eagle, PADS PCB design and manufacture;  </a:t>
            </a:r>
            <a:r>
              <a:rPr lang="en-US" sz="1200" i="1" dirty="0"/>
              <a:t>Experience</a:t>
            </a:r>
            <a:r>
              <a:rPr lang="en-US" sz="1200" dirty="0"/>
              <a:t> in </a:t>
            </a:r>
            <a:r>
              <a:rPr lang="en-US" sz="1200" dirty="0" err="1"/>
              <a:t>Matlab</a:t>
            </a:r>
            <a:r>
              <a:rPr lang="en-US" sz="1200" dirty="0"/>
              <a:t>/Octave programming, Apache Cordova</a:t>
            </a:r>
            <a:r>
              <a:rPr lang="en-US" altLang="zh-HK" sz="1200" dirty="0"/>
              <a:t> , JavaScript and Web Development</a:t>
            </a:r>
            <a:r>
              <a:rPr lang="en-US" sz="1200" dirty="0"/>
              <a:t>; Familiar with Microsoft Visual Studio IDE, Atmel Studio IDE;</a:t>
            </a:r>
            <a:endParaRPr lang="en-US" sz="1200" b="1" dirty="0"/>
          </a:p>
          <a:p>
            <a:pPr algn="just">
              <a:lnSpc>
                <a:spcPts val="2000"/>
              </a:lnSpc>
            </a:pPr>
            <a:r>
              <a:rPr lang="en-US" sz="1200" b="1" i="1" dirty="0"/>
              <a:t>Hardware</a:t>
            </a:r>
            <a:r>
              <a:rPr lang="en-US" sz="1200" b="1" dirty="0"/>
              <a:t>: </a:t>
            </a:r>
            <a:r>
              <a:rPr lang="en-US" sz="1200" i="1" dirty="0"/>
              <a:t>Intermediate</a:t>
            </a:r>
            <a:r>
              <a:rPr lang="en-US" sz="1200" dirty="0"/>
              <a:t> in Arduino, AVR programming and Electronic practice; </a:t>
            </a:r>
            <a:r>
              <a:rPr lang="en-US" sz="1200" i="1" dirty="0"/>
              <a:t>Experience</a:t>
            </a:r>
            <a:r>
              <a:rPr lang="en-US" sz="1200" dirty="0"/>
              <a:t> in PIC, ARM, </a:t>
            </a:r>
            <a:r>
              <a:rPr lang="en-US" sz="1200" dirty="0" err="1"/>
              <a:t>NodeMCU</a:t>
            </a:r>
            <a:r>
              <a:rPr lang="en-US" sz="1200" dirty="0"/>
              <a:t> programming, Hardware Module Integration;</a:t>
            </a:r>
          </a:p>
          <a:p>
            <a:pPr algn="just">
              <a:lnSpc>
                <a:spcPts val="2000"/>
              </a:lnSpc>
            </a:pPr>
            <a:r>
              <a:rPr lang="en-US" sz="1200" b="1" i="1" dirty="0"/>
              <a:t>Lang</a:t>
            </a:r>
            <a:r>
              <a:rPr lang="en-US" sz="1200" b="1" dirty="0"/>
              <a:t>: </a:t>
            </a:r>
            <a:r>
              <a:rPr lang="en-US" sz="1200" i="1" dirty="0"/>
              <a:t>Proficient</a:t>
            </a:r>
            <a:r>
              <a:rPr lang="en-US" sz="1200" dirty="0"/>
              <a:t> in Cantonese, Mandarin; </a:t>
            </a:r>
            <a:r>
              <a:rPr lang="en-US" sz="1200" i="1" dirty="0"/>
              <a:t>Good command of </a:t>
            </a:r>
            <a:r>
              <a:rPr lang="en-US" sz="1200" dirty="0"/>
              <a:t>English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7D4F1B2-19D9-4290-B304-2016F98DA8F0}"/>
              </a:ext>
            </a:extLst>
          </p:cNvPr>
          <p:cNvGrpSpPr/>
          <p:nvPr/>
        </p:nvGrpSpPr>
        <p:grpSpPr>
          <a:xfrm>
            <a:off x="2278679" y="175139"/>
            <a:ext cx="4525269" cy="1460669"/>
            <a:chOff x="2288511" y="47322"/>
            <a:chExt cx="4525269" cy="146066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0E5DEA-CAAE-4FE2-AF5E-9D65B30C2992}"/>
                </a:ext>
              </a:extLst>
            </p:cNvPr>
            <p:cNvSpPr txBox="1"/>
            <p:nvPr/>
          </p:nvSpPr>
          <p:spPr>
            <a:xfrm>
              <a:off x="2288511" y="47322"/>
              <a:ext cx="4497331" cy="1460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1800"/>
                </a:lnSpc>
              </a:pPr>
              <a:r>
                <a:rPr lang="en-US" sz="1200" b="1" dirty="0"/>
                <a:t>Education:</a:t>
              </a:r>
            </a:p>
            <a:p>
              <a:pPr algn="just">
                <a:lnSpc>
                  <a:spcPts val="1800"/>
                </a:lnSpc>
              </a:pPr>
              <a:r>
                <a:rPr lang="en-US" sz="1200" i="1" dirty="0"/>
                <a:t>University</a:t>
              </a:r>
              <a:r>
                <a:rPr lang="en-US" sz="1200" dirty="0"/>
                <a:t>: The Hong Kong Polytechnic University	[Sep 2015 – now]</a:t>
              </a:r>
            </a:p>
            <a:p>
              <a:pPr algn="just">
                <a:lnSpc>
                  <a:spcPts val="1800"/>
                </a:lnSpc>
              </a:pPr>
              <a:r>
                <a:rPr lang="en-US" sz="1200" dirty="0"/>
                <a:t>Major in Electronic and Information Engineering, [WGPA </a:t>
              </a:r>
              <a:r>
                <a:rPr lang="en-US" altLang="zh-TW" sz="1200" dirty="0"/>
                <a:t>:</a:t>
              </a:r>
              <a:r>
                <a:rPr lang="en-US" sz="1200" dirty="0"/>
                <a:t> 3.4]</a:t>
              </a:r>
            </a:p>
            <a:p>
              <a:pPr marL="171450" indent="-171450" algn="just">
                <a:lnSpc>
                  <a:spcPts val="18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Circuit Analysis and </a:t>
              </a:r>
              <a:r>
                <a:rPr lang="en-US" altLang="zh-HK" sz="1200" dirty="0"/>
                <a:t>Logic Design</a:t>
              </a:r>
              <a:endParaRPr lang="en-US" sz="1200" dirty="0"/>
            </a:p>
            <a:p>
              <a:pPr marL="171450" indent="-171450" algn="just">
                <a:lnSpc>
                  <a:spcPts val="18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Embedded System Programming</a:t>
              </a:r>
            </a:p>
            <a:p>
              <a:pPr marL="171450" indent="-171450" algn="just">
                <a:lnSpc>
                  <a:spcPts val="18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Machine Learning and IoT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A4F21F1-D6B4-4C37-B691-7DB5B64CFC29}"/>
                </a:ext>
              </a:extLst>
            </p:cNvPr>
            <p:cNvSpPr/>
            <p:nvPr/>
          </p:nvSpPr>
          <p:spPr>
            <a:xfrm>
              <a:off x="4537176" y="740217"/>
              <a:ext cx="2276604" cy="767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ts val="1800"/>
                </a:lnSpc>
                <a:buFont typeface="Arial" panose="020B0604020202020204" pitchFamily="34" charset="0"/>
                <a:buChar char="•"/>
              </a:pPr>
              <a:r>
                <a:rPr lang="en-US" altLang="zh-HK" sz="1200" dirty="0"/>
                <a:t>PCB Design and manufacturing</a:t>
              </a:r>
            </a:p>
            <a:p>
              <a:pPr marL="171450" indent="-171450" algn="just">
                <a:lnSpc>
                  <a:spcPts val="1800"/>
                </a:lnSpc>
                <a:buFont typeface="Arial" panose="020B0604020202020204" pitchFamily="34" charset="0"/>
                <a:buChar char="•"/>
              </a:pPr>
              <a:r>
                <a:rPr lang="en-US" altLang="zh-HK" sz="1200" dirty="0"/>
                <a:t>Microcontroller System and Interface Design</a:t>
              </a:r>
            </a:p>
          </p:txBody>
        </p:sp>
      </p:grp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5762" y="154618"/>
            <a:ext cx="1777408" cy="177740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C8089458-BC81-430D-A7AA-2AF6B65AD3FB}"/>
              </a:ext>
            </a:extLst>
          </p:cNvPr>
          <p:cNvGrpSpPr/>
          <p:nvPr/>
        </p:nvGrpSpPr>
        <p:grpSpPr>
          <a:xfrm>
            <a:off x="297884" y="2523620"/>
            <a:ext cx="187779" cy="2105478"/>
            <a:chOff x="297884" y="2523620"/>
            <a:chExt cx="187779" cy="2105478"/>
          </a:xfrm>
        </p:grpSpPr>
        <p:pic>
          <p:nvPicPr>
            <p:cNvPr id="37" name="圖片 10">
              <a:extLst>
                <a:ext uri="{FF2B5EF4-FFF2-40B4-BE49-F238E27FC236}">
                  <a16:creationId xmlns:a16="http://schemas.microsoft.com/office/drawing/2014/main" id="{448C07C6-3B0B-45ED-A769-4389E36DB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036" y="4490694"/>
              <a:ext cx="138404" cy="138404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7FB7D4F7-1511-438C-BF25-0E56D61BB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22721" y="3095314"/>
              <a:ext cx="133350" cy="157852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7CCDAB96-AE59-468D-8412-AC151E312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7884" y="3360301"/>
              <a:ext cx="133350" cy="157852"/>
            </a:xfrm>
            <a:prstGeom prst="rect">
              <a:avLst/>
            </a:prstGeom>
          </p:spPr>
        </p:pic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BC47B899-55AE-435A-9C6D-AFE87719B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00400" y="3872355"/>
              <a:ext cx="133351" cy="157853"/>
            </a:xfrm>
            <a:prstGeom prst="rect">
              <a:avLst/>
            </a:prstGeom>
          </p:spPr>
        </p:pic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2EC5EE79-E8CB-4480-84C2-7A08E7E9C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99390" y="4184547"/>
              <a:ext cx="131844" cy="156070"/>
            </a:xfrm>
            <a:prstGeom prst="rect">
              <a:avLst/>
            </a:prstGeom>
          </p:spPr>
        </p:pic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B58FC5C4-B22A-45E9-A837-C243B2C0B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98949" y="2523620"/>
              <a:ext cx="186714" cy="191147"/>
            </a:xfrm>
            <a:prstGeom prst="rect">
              <a:avLst/>
            </a:prstGeom>
          </p:spPr>
        </p:pic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ED3D2A49-5DD0-48F5-8193-53ADD95A7304}"/>
              </a:ext>
            </a:extLst>
          </p:cNvPr>
          <p:cNvSpPr txBox="1"/>
          <p:nvPr/>
        </p:nvSpPr>
        <p:spPr>
          <a:xfrm>
            <a:off x="2245087" y="3815696"/>
            <a:ext cx="4530923" cy="1094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HK" sz="1200" b="1" dirty="0"/>
              <a:t>Activities: </a:t>
            </a:r>
          </a:p>
          <a:p>
            <a:pPr>
              <a:lnSpc>
                <a:spcPts val="2000"/>
              </a:lnSpc>
            </a:pPr>
            <a:r>
              <a:rPr lang="en-US" altLang="zh-HK" sz="1200" dirty="0" err="1"/>
              <a:t>SmarTone</a:t>
            </a:r>
            <a:r>
              <a:rPr lang="en-US" altLang="zh-HK" sz="1200" dirty="0"/>
              <a:t> Hackathon 2019; </a:t>
            </a:r>
            <a:r>
              <a:rPr lang="en-US" altLang="zh-HK" sz="1200" dirty="0" err="1"/>
              <a:t>Hard@UST</a:t>
            </a:r>
            <a:r>
              <a:rPr lang="en-US" altLang="zh-HK" sz="1200" dirty="0"/>
              <a:t> - Finalist; Bauhinia Valley; Big </a:t>
            </a:r>
            <a:r>
              <a:rPr lang="en-US" altLang="zh-HK" sz="1200" dirty="0" err="1"/>
              <a:t>Datathon</a:t>
            </a:r>
            <a:r>
              <a:rPr lang="en-US" altLang="zh-HK" sz="1200" dirty="0"/>
              <a:t>; Startup Weekend; Cambodia, Myanmar Exchange; Project </a:t>
            </a:r>
            <a:r>
              <a:rPr lang="en-US" altLang="zh-HK" sz="1200" dirty="0" err="1"/>
              <a:t>STARS@PolyU</a:t>
            </a:r>
            <a:endParaRPr lang="zh-HK" altLang="en-US" sz="1200" b="1" dirty="0"/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7829-DA90-483D-B888-26B05C9C6BDC}" type="datetime1">
              <a:rPr lang="en-US" altLang="zh-HK" smtClean="0"/>
              <a:t>2/26/2020</a:t>
            </a:fld>
            <a:endParaRPr lang="en-US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sz="800"/>
              <a:t>履歷</a:t>
            </a:r>
            <a:r>
              <a:rPr lang="en-US" altLang="zh-TW" sz="800"/>
              <a:t>/</a:t>
            </a:r>
            <a:r>
              <a:rPr lang="en-US" altLang="zh-HK"/>
              <a:t> Curriculum Vitae</a:t>
            </a:r>
            <a:endParaRPr lang="en-US" dirty="0"/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312519"/>
              </p:ext>
            </p:extLst>
          </p:nvPr>
        </p:nvGraphicFramePr>
        <p:xfrm>
          <a:off x="445253" y="2509235"/>
          <a:ext cx="1827359" cy="2196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7359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576537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Major in Electronic and                       Information Engineering</a:t>
                      </a:r>
                      <a:br>
                        <a:rPr lang="en-US" altLang="zh-HK" sz="1100" dirty="0"/>
                      </a:br>
                      <a:r>
                        <a:rPr lang="en-US" altLang="zh-HK" sz="1100" dirty="0"/>
                        <a:t>(EIE)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25600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cenz@engineer.com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+852 6158 5094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+86 150 0204 3095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654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Cenz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494747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linkedin.com/in/</a:t>
                      </a:r>
                      <a:r>
                        <a:rPr lang="en-US" altLang="zh-HK" sz="1100" dirty="0" err="1"/>
                        <a:t>CenzWong</a:t>
                      </a:r>
                      <a:endParaRPr lang="en-US" altLang="zh-HK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cenzwong.github.io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569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1665144" y="492235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27489" y="67078"/>
            <a:ext cx="0" cy="416771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327381" y="108010"/>
            <a:ext cx="4497331" cy="1721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教育程度</a:t>
            </a:r>
            <a:r>
              <a:rPr 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i="1" dirty="0">
                <a:latin typeface="標楷體" panose="03000509000000000000" pitchFamily="65" charset="-120"/>
                <a:ea typeface="標楷體" panose="03000509000000000000" pitchFamily="65" charset="-120"/>
              </a:rPr>
              <a:t>大學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香港理工大學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[9/2015 –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現在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電子及資訊工程學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	[</a:t>
            </a:r>
            <a:r>
              <a:rPr lang="en-US" altLang="zh-TW" sz="1200" dirty="0">
                <a:ea typeface="標楷體" panose="03000509000000000000" pitchFamily="65" charset="-120"/>
              </a:rPr>
              <a:t>WGPA:3.4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endParaRPr 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電路分析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電腦程式設計</a:t>
            </a:r>
            <a:endParaRPr lang="en-US" altLang="zh-CN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邏輯設計</a:t>
            </a:r>
            <a:endParaRPr lang="en-US" altLang="zh-CN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213906" y="4676596"/>
            <a:ext cx="6236215" cy="494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TW" altLang="en-US" sz="1200" b="1" dirty="0"/>
              <a:t>工作經驗：</a:t>
            </a:r>
            <a:endParaRPr lang="en-US" altLang="zh-TW" sz="1200" b="1" dirty="0"/>
          </a:p>
          <a:p>
            <a:pPr algn="just">
              <a:lnSpc>
                <a:spcPts val="2000"/>
              </a:lnSpc>
            </a:pPr>
            <a:r>
              <a:rPr lang="zh-TW" altLang="en-US" sz="1200" b="1" dirty="0"/>
              <a:t>暑期實習 － 日本村田電子有限公司</a:t>
            </a:r>
            <a:r>
              <a:rPr lang="en-US" altLang="zh-TW" sz="1200" b="1" dirty="0"/>
              <a:t>(</a:t>
            </a:r>
            <a:r>
              <a:rPr lang="zh-TW" altLang="en-US" sz="1200" b="1" dirty="0"/>
              <a:t>無錫</a:t>
            </a:r>
            <a:r>
              <a:rPr lang="en-US" altLang="zh-TW" sz="1200" b="1" dirty="0"/>
              <a:t>)			</a:t>
            </a:r>
            <a:r>
              <a:rPr lang="en-US" altLang="zh-HK" sz="1200" dirty="0"/>
              <a:t> 	7/2019 </a:t>
            </a:r>
            <a:r>
              <a:rPr lang="zh-TW" altLang="en-US" sz="1200" dirty="0"/>
              <a:t>－</a:t>
            </a:r>
            <a:r>
              <a:rPr lang="en-US" altLang="zh-HK" sz="1200" dirty="0"/>
              <a:t> 8/2019</a:t>
            </a:r>
            <a:endParaRPr lang="en-US" altLang="zh-TW" sz="1200" b="1" dirty="0"/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開發</a:t>
            </a:r>
            <a:r>
              <a:rPr lang="en-US" altLang="zh-TW" sz="1200" dirty="0"/>
              <a:t>RPA</a:t>
            </a:r>
            <a:r>
              <a:rPr lang="zh-TW" altLang="en-US" sz="1200" dirty="0"/>
              <a:t>（機器人過程自動化）程序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了解公司的管理文化</a:t>
            </a:r>
            <a:r>
              <a:rPr lang="en-US" altLang="zh-TW" sz="1200" dirty="0"/>
              <a:t>;</a:t>
            </a:r>
          </a:p>
          <a:p>
            <a:pPr algn="just">
              <a:lnSpc>
                <a:spcPts val="2000"/>
              </a:lnSpc>
            </a:pPr>
            <a:r>
              <a:rPr lang="zh-TW" altLang="en-US" sz="1200" b="1" dirty="0"/>
              <a:t>暑期實習 </a:t>
            </a:r>
            <a:r>
              <a:rPr lang="en-US" altLang="zh-TW" sz="1200" b="1" dirty="0"/>
              <a:t>(</a:t>
            </a:r>
            <a:r>
              <a:rPr lang="zh-TW" altLang="en-US" sz="1200" b="1" dirty="0"/>
              <a:t>嵌入式中間件軟體組</a:t>
            </a:r>
            <a:r>
              <a:rPr lang="en-US" altLang="zh-TW" sz="1200" b="1" dirty="0"/>
              <a:t>) </a:t>
            </a:r>
            <a:r>
              <a:rPr lang="zh-TW" altLang="en-US" sz="1200" b="1" dirty="0"/>
              <a:t>－</a:t>
            </a:r>
            <a:r>
              <a:rPr lang="en-US" altLang="zh-TW" sz="1200" b="1" dirty="0"/>
              <a:t> </a:t>
            </a:r>
            <a:r>
              <a:rPr lang="zh-TW" altLang="en-US" sz="1200" b="1" dirty="0"/>
              <a:t>深圳創維</a:t>
            </a:r>
            <a:r>
              <a:rPr lang="en-US" altLang="zh-TW" sz="1200" b="1" dirty="0"/>
              <a:t>-RGB</a:t>
            </a:r>
            <a:r>
              <a:rPr lang="zh-TW" altLang="en-US" sz="1200" b="1" dirty="0"/>
              <a:t>電子有限公司</a:t>
            </a:r>
            <a:r>
              <a:rPr lang="en-US" altLang="zh-TW" sz="1200" b="1" dirty="0"/>
              <a:t>	</a:t>
            </a:r>
            <a:r>
              <a:rPr lang="en-US" altLang="zh-TW" sz="1200" dirty="0"/>
              <a:t>6/2019 </a:t>
            </a:r>
            <a:r>
              <a:rPr lang="zh-TW" altLang="en-US" sz="1200" b="1" dirty="0"/>
              <a:t>－</a:t>
            </a:r>
            <a:r>
              <a:rPr lang="en-US" altLang="zh-TW" sz="1200" dirty="0"/>
              <a:t> 7/2019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了解有關大型項目的管理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研究不同的屏幕鏡像技術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學習適當的程序文檔編寫和團隊管理</a:t>
            </a:r>
            <a:r>
              <a:rPr lang="en-US" altLang="zh-TW" sz="1200" dirty="0"/>
              <a:t>;</a:t>
            </a:r>
          </a:p>
          <a:p>
            <a:pPr algn="just">
              <a:lnSpc>
                <a:spcPts val="2000"/>
              </a:lnSpc>
            </a:pPr>
            <a:r>
              <a:rPr lang="zh-TW" altLang="en-US" sz="1200" b="1" dirty="0"/>
              <a:t>實習生 － 智控系統有限公司</a:t>
            </a:r>
            <a:r>
              <a:rPr lang="en-US" altLang="zh-TW" sz="1200" b="1" dirty="0"/>
              <a:t>						</a:t>
            </a:r>
            <a:r>
              <a:rPr lang="en-US" altLang="zh-TW" sz="1200" dirty="0"/>
              <a:t>8/2018 </a:t>
            </a:r>
            <a:r>
              <a:rPr lang="zh-TW" altLang="en-US" sz="1200" dirty="0"/>
              <a:t>－ </a:t>
            </a:r>
            <a:r>
              <a:rPr lang="en-US" altLang="zh-TW" sz="1200" dirty="0"/>
              <a:t>5/2019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altLang="zh-TW" sz="1200" dirty="0" err="1"/>
              <a:t>LoRa</a:t>
            </a:r>
            <a:r>
              <a:rPr lang="zh-TW" altLang="en-US" sz="1200" dirty="0"/>
              <a:t>，</a:t>
            </a:r>
            <a:r>
              <a:rPr lang="en-US" altLang="zh-TW" sz="1200" dirty="0"/>
              <a:t>NB-IoT</a:t>
            </a:r>
            <a:r>
              <a:rPr lang="zh-TW" altLang="en-US" sz="1200" dirty="0"/>
              <a:t>的研究和產品開發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altLang="zh-TW" sz="1200" dirty="0"/>
              <a:t>PCB</a:t>
            </a:r>
            <a:r>
              <a:rPr lang="zh-TW" altLang="en-US" sz="1200" dirty="0"/>
              <a:t>設計，包括原理圖，佈局和焊接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機器組裝與協調</a:t>
            </a:r>
            <a:r>
              <a:rPr lang="en-US" altLang="zh-TW" sz="1200" dirty="0"/>
              <a:t>;</a:t>
            </a:r>
          </a:p>
          <a:p>
            <a:pPr algn="just">
              <a:lnSpc>
                <a:spcPts val="2000"/>
              </a:lnSpc>
            </a:pPr>
            <a:r>
              <a:rPr lang="zh-TW" altLang="en-US" sz="1200" b="1" dirty="0"/>
              <a:t>暑期實習 </a:t>
            </a:r>
            <a:r>
              <a:rPr lang="en-US" altLang="zh-TW" sz="1200" b="1" dirty="0"/>
              <a:t>(</a:t>
            </a:r>
            <a:r>
              <a:rPr lang="zh-TW" altLang="en-US" sz="1200" b="1" dirty="0"/>
              <a:t>毫米波產品部</a:t>
            </a:r>
            <a:r>
              <a:rPr lang="en-US" altLang="zh-TW" sz="1200" b="1" dirty="0"/>
              <a:t>) - </a:t>
            </a:r>
            <a:r>
              <a:rPr lang="zh-TW" altLang="en-US" sz="1200" b="1" dirty="0"/>
              <a:t>同方威視技術股份有限公司</a:t>
            </a:r>
            <a:r>
              <a:rPr lang="en-US" altLang="zh-TW" sz="1200" dirty="0"/>
              <a:t>			7/2018 </a:t>
            </a:r>
            <a:r>
              <a:rPr lang="zh-TW" altLang="en-US" sz="1200" b="1" dirty="0"/>
              <a:t>－ </a:t>
            </a:r>
            <a:r>
              <a:rPr lang="en-US" altLang="zh-TW" sz="1200" dirty="0"/>
              <a:t>8/2018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機器學習前期準備工作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數據整理與分析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用於桌面自動化的工具構建</a:t>
            </a:r>
            <a:r>
              <a:rPr lang="en-US" altLang="zh-TW" sz="1200" dirty="0"/>
              <a:t>;</a:t>
            </a:r>
          </a:p>
          <a:p>
            <a:pPr>
              <a:lnSpc>
                <a:spcPts val="2000"/>
              </a:lnSpc>
            </a:pPr>
            <a:r>
              <a:rPr lang="zh-TW" altLang="en-US" sz="1200" b="1" dirty="0"/>
              <a:t>兼職導師－ 香港機械人學院</a:t>
            </a:r>
            <a:r>
              <a:rPr lang="en-US" sz="1200" dirty="0"/>
              <a:t>						2017 – 2018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教授</a:t>
            </a:r>
            <a:r>
              <a:rPr lang="en-US" sz="1200" dirty="0"/>
              <a:t> LEGO Mindstorms </a:t>
            </a:r>
            <a:r>
              <a:rPr lang="zh-TW" altLang="en-US" sz="1200" dirty="0"/>
              <a:t>（</a:t>
            </a:r>
            <a:r>
              <a:rPr lang="en-US" sz="1200" dirty="0"/>
              <a:t>NXT, EV3</a:t>
            </a:r>
            <a:r>
              <a:rPr lang="zh-TW" altLang="en-US" sz="1200" dirty="0"/>
              <a:t>）程序；</a:t>
            </a:r>
            <a:endParaRPr lang="en-US" sz="1200" dirty="0"/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教授 </a:t>
            </a:r>
            <a:r>
              <a:rPr lang="en-US" sz="1200" dirty="0"/>
              <a:t>Arduino </a:t>
            </a:r>
            <a:r>
              <a:rPr lang="zh-TW" altLang="en-US" sz="1200" dirty="0"/>
              <a:t>和簡單的電路常識；</a:t>
            </a:r>
            <a:endParaRPr lang="en-US" sz="1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493B556-428E-45AA-8EBA-3A596A567656}"/>
              </a:ext>
            </a:extLst>
          </p:cNvPr>
          <p:cNvSpPr/>
          <p:nvPr/>
        </p:nvSpPr>
        <p:spPr>
          <a:xfrm>
            <a:off x="2302561" y="1742504"/>
            <a:ext cx="4289070" cy="2373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技能：</a:t>
            </a:r>
            <a:endParaRPr lang="en-US" sz="1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just">
              <a:lnSpc>
                <a:spcPts val="2000"/>
              </a:lnSpc>
            </a:pPr>
            <a:r>
              <a:rPr lang="zh-TW" altLang="en-US" sz="1200" b="1" i="1" dirty="0">
                <a:latin typeface="標楷體" panose="03000509000000000000" pitchFamily="65" charset="-120"/>
                <a:ea typeface="標楷體" panose="03000509000000000000" pitchFamily="65" charset="-120"/>
              </a:rPr>
              <a:t>軟件</a:t>
            </a:r>
            <a:r>
              <a:rPr 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200" i="1" dirty="0">
                <a:latin typeface="標楷體" panose="03000509000000000000" pitchFamily="65" charset="-120"/>
                <a:ea typeface="標楷體" panose="03000509000000000000" pitchFamily="65" charset="-120"/>
              </a:rPr>
              <a:t>熟悉：</a:t>
            </a:r>
            <a:r>
              <a:rPr lang="en-US" altLang="zh-HK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HK" sz="1200" dirty="0"/>
              <a:t>C/C++, Python, Arduino Programming and Eagle, PADS PCB design and manufacture;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曾接觸：</a:t>
            </a:r>
            <a:r>
              <a:rPr lang="en-US" altLang="zh-HK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HK" sz="1200" dirty="0" err="1"/>
              <a:t>Matlab</a:t>
            </a:r>
            <a:r>
              <a:rPr lang="en-US" altLang="zh-HK" sz="1200" dirty="0"/>
              <a:t>/Octave programming, Apache Cordova , JavaScript and web development;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環境：</a:t>
            </a:r>
            <a:r>
              <a:rPr lang="en-US" sz="1200" dirty="0"/>
              <a:t>Microsoft Visual Studio IDE, Atmel Studio IDE</a:t>
            </a:r>
            <a:endParaRPr lang="en-US" sz="1200" b="1" dirty="0"/>
          </a:p>
          <a:p>
            <a:pPr algn="just">
              <a:lnSpc>
                <a:spcPts val="2000"/>
              </a:lnSpc>
            </a:pP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硬件</a:t>
            </a:r>
            <a:r>
              <a:rPr 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sz="1200" i="1" dirty="0">
                <a:latin typeface="標楷體" panose="03000509000000000000" pitchFamily="65" charset="-120"/>
                <a:ea typeface="標楷體" panose="03000509000000000000" pitchFamily="65" charset="-120"/>
              </a:rPr>
              <a:t>熟悉： </a:t>
            </a:r>
            <a:r>
              <a:rPr lang="en-US" sz="1200" dirty="0"/>
              <a:t>Arduino, AVR programming, ESP8266</a:t>
            </a:r>
            <a:r>
              <a:rPr lang="en-US" altLang="zh-TW" sz="1200" dirty="0"/>
              <a:t>, STM32</a:t>
            </a:r>
            <a:r>
              <a:rPr lang="en-US" sz="1200" dirty="0"/>
              <a:t>;</a:t>
            </a:r>
          </a:p>
          <a:p>
            <a:pPr algn="just">
              <a:lnSpc>
                <a:spcPts val="2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曾接觸：</a:t>
            </a:r>
            <a:r>
              <a:rPr lang="en-US" sz="1200" dirty="0"/>
              <a:t>PIC, </a:t>
            </a:r>
            <a:r>
              <a:rPr lang="en-US" altLang="zh-TW" sz="1200" dirty="0"/>
              <a:t>STM </a:t>
            </a:r>
            <a:r>
              <a:rPr lang="en-US" sz="1200" dirty="0"/>
              <a:t>ARM, </a:t>
            </a:r>
            <a:r>
              <a:rPr lang="en-US" sz="1200" dirty="0" err="1"/>
              <a:t>NodeMCU</a:t>
            </a:r>
            <a:r>
              <a:rPr lang="en-US" sz="1200" dirty="0"/>
              <a:t> programming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硬件模組開發</a:t>
            </a:r>
            <a:endParaRPr lang="en-US" sz="1200" dirty="0"/>
          </a:p>
          <a:p>
            <a:pPr algn="just">
              <a:lnSpc>
                <a:spcPts val="2000"/>
              </a:lnSpc>
            </a:pP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語文能力</a:t>
            </a:r>
            <a:r>
              <a:rPr 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just">
              <a:lnSpc>
                <a:spcPts val="2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母語：廣東話， 操流暢普通話及英語</a:t>
            </a:r>
            <a:endParaRPr 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829991C-78D6-487C-B057-DF2B04367812}"/>
              </a:ext>
            </a:extLst>
          </p:cNvPr>
          <p:cNvGrpSpPr/>
          <p:nvPr/>
        </p:nvGrpSpPr>
        <p:grpSpPr>
          <a:xfrm>
            <a:off x="323444" y="2335254"/>
            <a:ext cx="1912553" cy="1915596"/>
            <a:chOff x="279396" y="2599267"/>
            <a:chExt cx="1912553" cy="191559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8C20D13-39A0-4FCB-B821-62AF4B470186}"/>
                </a:ext>
              </a:extLst>
            </p:cNvPr>
            <p:cNvGrpSpPr/>
            <p:nvPr/>
          </p:nvGrpSpPr>
          <p:grpSpPr>
            <a:xfrm>
              <a:off x="279396" y="2599267"/>
              <a:ext cx="1904246" cy="1711917"/>
              <a:chOff x="286960" y="3040291"/>
              <a:chExt cx="1904246" cy="1446188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AC649298-7A79-400A-B2CC-8AC638605BA2}"/>
                  </a:ext>
                </a:extLst>
              </p:cNvPr>
              <p:cNvGrpSpPr/>
              <p:nvPr/>
            </p:nvGrpSpPr>
            <p:grpSpPr>
              <a:xfrm>
                <a:off x="323729" y="3293777"/>
                <a:ext cx="1630616" cy="261610"/>
                <a:chOff x="426174" y="2136599"/>
                <a:chExt cx="1630616" cy="261610"/>
              </a:xfrm>
            </p:grpSpPr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B00CA23-0874-4261-A4B9-A1C16EC87FA8}"/>
                    </a:ext>
                  </a:extLst>
                </p:cNvPr>
                <p:cNvSpPr txBox="1"/>
                <p:nvPr/>
              </p:nvSpPr>
              <p:spPr>
                <a:xfrm>
                  <a:off x="461538" y="2136599"/>
                  <a:ext cx="15952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cenz@engineer.com </a:t>
                  </a:r>
                </a:p>
              </p:txBody>
            </p:sp>
            <p:pic>
              <p:nvPicPr>
                <p:cNvPr id="3" name="Graphic 2">
                  <a:extLst>
                    <a:ext uri="{FF2B5EF4-FFF2-40B4-BE49-F238E27FC236}">
                      <a16:creationId xmlns:a16="http://schemas.microsoft.com/office/drawing/2014/main" id="{A3F6B6F8-BEC5-44B0-A4EC-E19E8A007D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6174" y="2195581"/>
                  <a:ext cx="133350" cy="133350"/>
                </a:xfrm>
                <a:prstGeom prst="rect">
                  <a:avLst/>
                </a:prstGeom>
              </p:spPr>
            </p:pic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0869FFF5-3C51-4C78-A27B-2EA8FAB432E8}"/>
                  </a:ext>
                </a:extLst>
              </p:cNvPr>
              <p:cNvGrpSpPr/>
              <p:nvPr/>
            </p:nvGrpSpPr>
            <p:grpSpPr>
              <a:xfrm>
                <a:off x="298892" y="3529061"/>
                <a:ext cx="1656556" cy="434587"/>
                <a:chOff x="335661" y="3040108"/>
                <a:chExt cx="1656556" cy="434587"/>
              </a:xfrm>
            </p:grpSpPr>
            <p:pic>
              <p:nvPicPr>
                <p:cNvPr id="29" name="Graphic 28">
                  <a:extLst>
                    <a:ext uri="{FF2B5EF4-FFF2-40B4-BE49-F238E27FC236}">
                      <a16:creationId xmlns:a16="http://schemas.microsoft.com/office/drawing/2014/main" id="{0D74D682-7881-4BB2-A5D5-AF961913A3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661" y="3087661"/>
                  <a:ext cx="133350" cy="133350"/>
                </a:xfrm>
                <a:prstGeom prst="rect">
                  <a:avLst/>
                </a:prstGeom>
              </p:spPr>
            </p:pic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F31804F-E284-4DF9-9941-A43C510D4849}"/>
                    </a:ext>
                  </a:extLst>
                </p:cNvPr>
                <p:cNvSpPr txBox="1"/>
                <p:nvPr/>
              </p:nvSpPr>
              <p:spPr>
                <a:xfrm>
                  <a:off x="389723" y="3040108"/>
                  <a:ext cx="15952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+852 6158 5094 </a:t>
                  </a:r>
                </a:p>
              </p:txBody>
            </p:sp>
            <p:sp>
              <p:nvSpPr>
                <p:cNvPr id="30" name="TextBox 31">
                  <a:extLst>
                    <a:ext uri="{FF2B5EF4-FFF2-40B4-BE49-F238E27FC236}">
                      <a16:creationId xmlns:a16="http://schemas.microsoft.com/office/drawing/2014/main" id="{6851674E-6FC7-4D70-8AE3-E556829AABB9}"/>
                    </a:ext>
                  </a:extLst>
                </p:cNvPr>
                <p:cNvSpPr txBox="1"/>
                <p:nvPr/>
              </p:nvSpPr>
              <p:spPr>
                <a:xfrm>
                  <a:off x="396965" y="3253693"/>
                  <a:ext cx="1595252" cy="2210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+86 150 0204 3095 </a:t>
                  </a:r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96F886FD-ECC6-4301-95A5-05B300877D53}"/>
                  </a:ext>
                </a:extLst>
              </p:cNvPr>
              <p:cNvGrpSpPr/>
              <p:nvPr/>
            </p:nvGrpSpPr>
            <p:grpSpPr>
              <a:xfrm>
                <a:off x="301408" y="3953400"/>
                <a:ext cx="1634743" cy="261610"/>
                <a:chOff x="338177" y="3464447"/>
                <a:chExt cx="1634743" cy="261610"/>
              </a:xfrm>
            </p:grpSpPr>
            <p:pic>
              <p:nvPicPr>
                <p:cNvPr id="31" name="Graphic 30">
                  <a:extLst>
                    <a:ext uri="{FF2B5EF4-FFF2-40B4-BE49-F238E27FC236}">
                      <a16:creationId xmlns:a16="http://schemas.microsoft.com/office/drawing/2014/main" id="{2F9B0C9D-E445-4343-A84D-C0184F9DC8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8177" y="3520233"/>
                  <a:ext cx="133351" cy="133351"/>
                </a:xfrm>
                <a:prstGeom prst="rect">
                  <a:avLst/>
                </a:prstGeom>
              </p:spPr>
            </p:pic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B7B1CD4-F511-46E2-A6F1-4C3E92918FB8}"/>
                    </a:ext>
                  </a:extLst>
                </p:cNvPr>
                <p:cNvSpPr txBox="1"/>
                <p:nvPr/>
              </p:nvSpPr>
              <p:spPr>
                <a:xfrm>
                  <a:off x="377668" y="3464447"/>
                  <a:ext cx="15952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Cenz</a:t>
                  </a:r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A253D5EA-7DC0-44AA-8C65-84F932883A29}"/>
                  </a:ext>
                </a:extLst>
              </p:cNvPr>
              <p:cNvGrpSpPr/>
              <p:nvPr/>
            </p:nvGrpSpPr>
            <p:grpSpPr>
              <a:xfrm>
                <a:off x="300398" y="4224869"/>
                <a:ext cx="1890808" cy="261610"/>
                <a:chOff x="331428" y="4000303"/>
                <a:chExt cx="1890808" cy="261610"/>
              </a:xfrm>
            </p:grpSpPr>
            <p:pic>
              <p:nvPicPr>
                <p:cNvPr id="44" name="Graphic 43">
                  <a:extLst>
                    <a:ext uri="{FF2B5EF4-FFF2-40B4-BE49-F238E27FC236}">
                      <a16:creationId xmlns:a16="http://schemas.microsoft.com/office/drawing/2014/main" id="{CC157FB8-58F7-4592-B93B-9406975E5D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1428" y="4048353"/>
                  <a:ext cx="131844" cy="131844"/>
                </a:xfrm>
                <a:prstGeom prst="rect">
                  <a:avLst/>
                </a:prstGeom>
              </p:spPr>
            </p:pic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9481842C-7463-4AFD-83C0-E4FDB641E500}"/>
                    </a:ext>
                  </a:extLst>
                </p:cNvPr>
                <p:cNvSpPr txBox="1"/>
                <p:nvPr/>
              </p:nvSpPr>
              <p:spPr>
                <a:xfrm>
                  <a:off x="377668" y="4000303"/>
                  <a:ext cx="184456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linkedin.com/in/CenzWong</a:t>
                  </a:r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CC7461FE-59A8-4EA0-91AB-4711005AEF74}"/>
                  </a:ext>
                </a:extLst>
              </p:cNvPr>
              <p:cNvGrpSpPr/>
              <p:nvPr/>
            </p:nvGrpSpPr>
            <p:grpSpPr>
              <a:xfrm>
                <a:off x="286960" y="3040291"/>
                <a:ext cx="1903714" cy="261610"/>
                <a:chOff x="286960" y="2976653"/>
                <a:chExt cx="1903714" cy="261610"/>
              </a:xfrm>
            </p:grpSpPr>
            <p:pic>
              <p:nvPicPr>
                <p:cNvPr id="42" name="Graphic 41">
                  <a:extLst>
                    <a:ext uri="{FF2B5EF4-FFF2-40B4-BE49-F238E27FC236}">
                      <a16:creationId xmlns:a16="http://schemas.microsoft.com/office/drawing/2014/main" id="{17BF2EEE-6616-4142-B27B-0AD3A3BD4A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6960" y="3039742"/>
                  <a:ext cx="186714" cy="161478"/>
                </a:xfrm>
                <a:prstGeom prst="rect">
                  <a:avLst/>
                </a:prstGeom>
              </p:spPr>
            </p:pic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B6C0A1BC-E264-45D1-838F-2634EC1A4B92}"/>
                    </a:ext>
                  </a:extLst>
                </p:cNvPr>
                <p:cNvGrpSpPr/>
                <p:nvPr/>
              </p:nvGrpSpPr>
              <p:grpSpPr>
                <a:xfrm>
                  <a:off x="346117" y="2976653"/>
                  <a:ext cx="1844557" cy="261610"/>
                  <a:chOff x="346117" y="2976653"/>
                  <a:chExt cx="1844557" cy="261610"/>
                </a:xfrm>
              </p:grpSpPr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947A3DE0-EEE1-49A7-AEED-DBC853CD83A2}"/>
                      </a:ext>
                    </a:extLst>
                  </p:cNvPr>
                  <p:cNvSpPr txBox="1"/>
                  <p:nvPr/>
                </p:nvSpPr>
                <p:spPr>
                  <a:xfrm>
                    <a:off x="346117" y="2976653"/>
                    <a:ext cx="184455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dirty="0"/>
                      <a:t> :</a:t>
                    </a:r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901EB845-1AC4-44AB-B177-66530D3A7C2C}"/>
                      </a:ext>
                    </a:extLst>
                  </p:cNvPr>
                  <p:cNvSpPr/>
                  <p:nvPr/>
                </p:nvSpPr>
                <p:spPr>
                  <a:xfrm>
                    <a:off x="473674" y="2996094"/>
                    <a:ext cx="1645748" cy="22100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zh-TW" altLang="en-US" sz="11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電子及資訊工程學</a:t>
                    </a:r>
                    <a:endParaRPr lang="en-US" sz="1100" dirty="0">
                      <a:latin typeface="標楷體" panose="03000509000000000000" pitchFamily="65" charset="-120"/>
                      <a:ea typeface="標楷體" panose="03000509000000000000" pitchFamily="65" charset="-120"/>
                    </a:endParaRPr>
                  </a:p>
                </p:txBody>
              </p:sp>
            </p:grpSp>
          </p:grp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A979207-A450-4EDA-A458-C59FF6DE7043}"/>
                </a:ext>
              </a:extLst>
            </p:cNvPr>
            <p:cNvGrpSpPr/>
            <p:nvPr/>
          </p:nvGrpSpPr>
          <p:grpSpPr>
            <a:xfrm>
              <a:off x="291328" y="4253253"/>
              <a:ext cx="1900621" cy="261610"/>
              <a:chOff x="306255" y="4175916"/>
              <a:chExt cx="1900621" cy="261610"/>
            </a:xfrm>
          </p:grpSpPr>
          <p:sp>
            <p:nvSpPr>
              <p:cNvPr id="37" name="TextBox 44">
                <a:extLst>
                  <a:ext uri="{FF2B5EF4-FFF2-40B4-BE49-F238E27FC236}">
                    <a16:creationId xmlns:a16="http://schemas.microsoft.com/office/drawing/2014/main" id="{217840CF-F27D-4E2C-821E-DEEFCD9FD87C}"/>
                  </a:ext>
                </a:extLst>
              </p:cNvPr>
              <p:cNvSpPr txBox="1"/>
              <p:nvPr/>
            </p:nvSpPr>
            <p:spPr>
              <a:xfrm>
                <a:off x="362308" y="4175916"/>
                <a:ext cx="18445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cenzwong.github.io</a:t>
                </a:r>
              </a:p>
            </p:txBody>
          </p:sp>
          <p:pic>
            <p:nvPicPr>
              <p:cNvPr id="39" name="圖片 10">
                <a:extLst>
                  <a:ext uri="{FF2B5EF4-FFF2-40B4-BE49-F238E27FC236}">
                    <a16:creationId xmlns:a16="http://schemas.microsoft.com/office/drawing/2014/main" id="{304E91E2-49EA-4F9F-B119-5660DF0526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255" y="4245779"/>
                <a:ext cx="138404" cy="138404"/>
              </a:xfrm>
              <a:prstGeom prst="rect">
                <a:avLst/>
              </a:prstGeom>
            </p:spPr>
          </p:pic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2E4B93C-917A-4C6B-A97A-2B9FD0852B64}"/>
              </a:ext>
            </a:extLst>
          </p:cNvPr>
          <p:cNvGrpSpPr/>
          <p:nvPr/>
        </p:nvGrpSpPr>
        <p:grpSpPr>
          <a:xfrm>
            <a:off x="319202" y="90409"/>
            <a:ext cx="1777408" cy="2299311"/>
            <a:chOff x="255594" y="26801"/>
            <a:chExt cx="1777408" cy="229931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66BB39-6EF6-4473-A4D7-8E84C930907A}"/>
                </a:ext>
              </a:extLst>
            </p:cNvPr>
            <p:cNvSpPr txBox="1"/>
            <p:nvPr/>
          </p:nvSpPr>
          <p:spPr>
            <a:xfrm>
              <a:off x="413238" y="1697743"/>
              <a:ext cx="1409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Wong Tsz Ho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5C50BF-7B86-45B5-9A7A-984233CC8154}"/>
                </a:ext>
              </a:extLst>
            </p:cNvPr>
            <p:cNvSpPr/>
            <p:nvPr/>
          </p:nvSpPr>
          <p:spPr>
            <a:xfrm>
              <a:off x="690868" y="1956780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黃子豪</a:t>
              </a:r>
            </a:p>
          </p:txBody>
        </p:sp>
        <p:pic>
          <p:nvPicPr>
            <p:cNvPr id="40" name="Picture 39">
              <a:hlinkClick r:id="rId14"/>
              <a:extLst>
                <a:ext uri="{FF2B5EF4-FFF2-40B4-BE49-F238E27FC236}">
                  <a16:creationId xmlns:a16="http://schemas.microsoft.com/office/drawing/2014/main" id="{301D5139-9070-4DDB-8563-50F223187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55594" y="26801"/>
              <a:ext cx="1777408" cy="1777408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C5271A69-266F-4ED3-83E3-180C6E27266A}"/>
              </a:ext>
            </a:extLst>
          </p:cNvPr>
          <p:cNvSpPr/>
          <p:nvPr/>
        </p:nvSpPr>
        <p:spPr>
          <a:xfrm>
            <a:off x="4106054" y="950879"/>
            <a:ext cx="2344067" cy="834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電路板設計及生產 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微控制器編程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機器學習及物聯網應用</a:t>
            </a:r>
            <a:endParaRPr lang="en-US" altLang="zh-HK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093B25F1-BFD6-4F85-82EA-DCC16FD06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98AF-4528-4BA3-9591-541885C38AAD}" type="datetime1">
              <a:rPr lang="en-US" altLang="zh-HK" smtClean="0"/>
              <a:t>2/26/2020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904618-435E-4D89-9C3B-AF474CCAC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Creativity-Endurance-Networking-Zeal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184F9F0-09AF-4229-8A42-9267B7FD9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sz="800"/>
              <a:t>履歷</a:t>
            </a:r>
            <a:r>
              <a:rPr lang="en-US" altLang="zh-TW" sz="800"/>
              <a:t>/</a:t>
            </a:r>
            <a:r>
              <a:rPr lang="en-US" altLang="zh-HK"/>
              <a:t> Curriculum Vitae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DF8915-1E83-4CD9-8B58-BC024D211136}"/>
              </a:ext>
            </a:extLst>
          </p:cNvPr>
          <p:cNvSpPr txBox="1"/>
          <p:nvPr/>
        </p:nvSpPr>
        <p:spPr>
          <a:xfrm>
            <a:off x="213906" y="4303048"/>
            <a:ext cx="6131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活動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SmarTone</a:t>
            </a:r>
            <a:r>
              <a:rPr lang="en-US" altLang="zh-CN" sz="1200" dirty="0"/>
              <a:t> Hackathon 2019, </a:t>
            </a:r>
            <a:r>
              <a:rPr lang="en-US" altLang="zh-HK" sz="1200" dirty="0" err="1"/>
              <a:t>Hard@UST</a:t>
            </a:r>
            <a:r>
              <a:rPr lang="en-US" altLang="zh-HK" sz="1200" dirty="0"/>
              <a:t> – Finalist,</a:t>
            </a:r>
            <a:r>
              <a:rPr lang="zh-HK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紫荆谷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創業營</a:t>
            </a:r>
            <a:r>
              <a:rPr lang="en-US" altLang="zh-HK" sz="1200" dirty="0"/>
              <a:t>, Big </a:t>
            </a:r>
            <a:r>
              <a:rPr lang="en-US" altLang="zh-HK" sz="1200" dirty="0" err="1"/>
              <a:t>Datathon</a:t>
            </a:r>
            <a:r>
              <a:rPr lang="en-US" altLang="zh-HK" sz="1200" dirty="0"/>
              <a:t>, Startup Weekend, </a:t>
            </a:r>
            <a:r>
              <a:rPr lang="zh-HK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緬甸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交流</a:t>
            </a:r>
            <a:r>
              <a:rPr lang="en-US" altLang="zh-HK" sz="1200" dirty="0"/>
              <a:t>,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柬埔寨交流</a:t>
            </a:r>
            <a:r>
              <a:rPr lang="en-US" altLang="zh-HK" sz="1200" dirty="0"/>
              <a:t>, Project </a:t>
            </a:r>
            <a:r>
              <a:rPr lang="en-US" altLang="zh-HK" sz="1200" dirty="0" err="1"/>
              <a:t>STARS@PolyU</a:t>
            </a:r>
            <a:endParaRPr lang="zh-HK" altLang="en-US" sz="1200" b="1" dirty="0"/>
          </a:p>
          <a:p>
            <a:endParaRPr lang="zh-HK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85487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3302</TotalTime>
  <Words>1511</Words>
  <Application>Microsoft Office PowerPoint</Application>
  <PresentationFormat>A4 紙張 (210x297 公釐)</PresentationFormat>
  <Paragraphs>264</Paragraphs>
  <Slides>6</Slides>
  <Notes>0</Notes>
  <HiddenSlides>4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標楷體</vt:lpstr>
      <vt:lpstr>Arial</vt:lpstr>
      <vt:lpstr>Calibri</vt:lpstr>
      <vt:lpstr>Calibri Light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Tsz ho Wong</dc:creator>
  <cp:lastModifiedBy>Cenz Wong</cp:lastModifiedBy>
  <cp:revision>66</cp:revision>
  <dcterms:created xsi:type="dcterms:W3CDTF">2017-12-26T16:11:27Z</dcterms:created>
  <dcterms:modified xsi:type="dcterms:W3CDTF">2020-02-26T10:53:47Z</dcterms:modified>
</cp:coreProperties>
</file>