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19" id="{14E479A4-9437-4691-B5F4-1941AF717715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11E81-9CF3-4F88-8EC5-BBE4EFD9FBAB}" v="274" dt="2019-10-19T12:11:47.509"/>
    <p1510:client id="{631EE20E-8812-4FAF-BDD1-09AC6DB17C0E}" v="12" dt="2019-10-19T17:43:13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nz Wong" userId="d31901ce4f74524c" providerId="LiveId" clId="{631EE20E-8812-4FAF-BDD1-09AC6DB17C0E}"/>
    <pc:docChg chg="modSld">
      <pc:chgData name="Cenz Wong" userId="d31901ce4f74524c" providerId="LiveId" clId="{631EE20E-8812-4FAF-BDD1-09AC6DB17C0E}" dt="2019-10-19T17:43:13.463" v="16"/>
      <pc:docMkLst>
        <pc:docMk/>
      </pc:docMkLst>
      <pc:sldChg chg="modTransition">
        <pc:chgData name="Cenz Wong" userId="d31901ce4f74524c" providerId="LiveId" clId="{631EE20E-8812-4FAF-BDD1-09AC6DB17C0E}" dt="2019-10-19T17:43:13.463" v="16"/>
        <pc:sldMkLst>
          <pc:docMk/>
          <pc:sldMk cId="2709106821" sldId="257"/>
        </pc:sldMkLst>
      </pc:sldChg>
      <pc:sldChg chg="modTransition">
        <pc:chgData name="Cenz Wong" userId="d31901ce4f74524c" providerId="LiveId" clId="{631EE20E-8812-4FAF-BDD1-09AC6DB17C0E}" dt="2019-10-19T17:43:13.463" v="16"/>
        <pc:sldMkLst>
          <pc:docMk/>
          <pc:sldMk cId="3313136198" sldId="259"/>
        </pc:sldMkLst>
      </pc:sldChg>
      <pc:sldChg chg="modSp">
        <pc:chgData name="Cenz Wong" userId="d31901ce4f74524c" providerId="LiveId" clId="{631EE20E-8812-4FAF-BDD1-09AC6DB17C0E}" dt="2019-10-19T16:16:19.937" v="15" actId="20577"/>
        <pc:sldMkLst>
          <pc:docMk/>
          <pc:sldMk cId="1023569709" sldId="261"/>
        </pc:sldMkLst>
        <pc:spChg chg="mod">
          <ac:chgData name="Cenz Wong" userId="d31901ce4f74524c" providerId="LiveId" clId="{631EE20E-8812-4FAF-BDD1-09AC6DB17C0E}" dt="2019-10-19T16:16:19.937" v="15" actId="20577"/>
          <ac:spMkLst>
            <pc:docMk/>
            <pc:sldMk cId="1023569709" sldId="261"/>
            <ac:spMk id="10" creationId="{B8E852BB-BCAF-450B-A8D5-5F1633490304}"/>
          </ac:spMkLst>
        </pc:spChg>
      </pc:sldChg>
    </pc:docChg>
  </pc:docChgLst>
  <pc:docChgLst>
    <pc:chgData name="Cenz Wong" userId="d31901ce4f74524c" providerId="LiveId" clId="{7AF11E81-9CF3-4F88-8EC5-BBE4EFD9FBAB}"/>
    <pc:docChg chg="undo custSel addSld modSld sldOrd modMainMaster">
      <pc:chgData name="Cenz Wong" userId="d31901ce4f74524c" providerId="LiveId" clId="{7AF11E81-9CF3-4F88-8EC5-BBE4EFD9FBAB}" dt="2019-10-19T12:11:47.508" v="1831"/>
      <pc:docMkLst>
        <pc:docMk/>
      </pc:docMkLst>
      <pc:sldChg chg="addSp delSp modSp add ord">
        <pc:chgData name="Cenz Wong" userId="d31901ce4f74524c" providerId="LiveId" clId="{7AF11E81-9CF3-4F88-8EC5-BBE4EFD9FBAB}" dt="2019-10-19T12:07:16.715" v="1755" actId="164"/>
        <pc:sldMkLst>
          <pc:docMk/>
          <pc:sldMk cId="1023569709" sldId="261"/>
        </pc:sldMkLst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6" creationId="{B466BB39-6EF6-4473-A4D7-8E84C930907A}"/>
          </ac:spMkLst>
        </pc:spChg>
        <pc:spChg chg="mod">
          <ac:chgData name="Cenz Wong" userId="d31901ce4f74524c" providerId="LiveId" clId="{7AF11E81-9CF3-4F88-8EC5-BBE4EFD9FBAB}" dt="2019-10-19T11:30:51.018" v="1170" actId="1076"/>
          <ac:spMkLst>
            <pc:docMk/>
            <pc:sldMk cId="1023569709" sldId="261"/>
            <ac:spMk id="7" creationId="{AA4F21F1-D6B4-4C37-B691-7DB5B64CFC29}"/>
          </ac:spMkLst>
        </pc:spChg>
        <pc:spChg chg="mod">
          <ac:chgData name="Cenz Wong" userId="d31901ce4f74524c" providerId="LiveId" clId="{7AF11E81-9CF3-4F88-8EC5-BBE4EFD9FBAB}" dt="2019-10-19T11:45:29.489" v="1323" actId="20577"/>
          <ac:spMkLst>
            <pc:docMk/>
            <pc:sldMk cId="1023569709" sldId="261"/>
            <ac:spMk id="10" creationId="{B8E852BB-BCAF-450B-A8D5-5F1633490304}"/>
          </ac:spMkLst>
        </pc:spChg>
        <pc:spChg chg="mod">
          <ac:chgData name="Cenz Wong" userId="d31901ce4f74524c" providerId="LiveId" clId="{7AF11E81-9CF3-4F88-8EC5-BBE4EFD9FBAB}" dt="2019-10-19T11:30:43.709" v="1169" actId="1076"/>
          <ac:spMkLst>
            <pc:docMk/>
            <pc:sldMk cId="1023569709" sldId="261"/>
            <ac:spMk id="12" creationId="{170E5DEA-CAAE-4FE2-AF5E-9D65B30C2992}"/>
          </ac:spMkLst>
        </pc:spChg>
        <pc:spChg chg="add del mod">
          <ac:chgData name="Cenz Wong" userId="d31901ce4f74524c" providerId="LiveId" clId="{7AF11E81-9CF3-4F88-8EC5-BBE4EFD9FBAB}" dt="2019-10-19T11:31:12.551" v="1173"/>
          <ac:spMkLst>
            <pc:docMk/>
            <pc:sldMk cId="1023569709" sldId="261"/>
            <ac:spMk id="14" creationId="{6B6618EB-3F4B-4C6C-ABC7-279E89BEABE3}"/>
          </ac:spMkLst>
        </pc:spChg>
        <pc:spChg chg="del">
          <ac:chgData name="Cenz Wong" userId="d31901ce4f74524c" providerId="LiveId" clId="{7AF11E81-9CF3-4F88-8EC5-BBE4EFD9FBAB}" dt="2019-10-19T11:41:56.885" v="1286" actId="478"/>
          <ac:spMkLst>
            <pc:docMk/>
            <pc:sldMk cId="1023569709" sldId="261"/>
            <ac:spMk id="16" creationId="{75DDE786-462B-4C75-B361-B65A00A3FAB7}"/>
          </ac:spMkLst>
        </pc:spChg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18" creationId="{4D5C50BF-7B86-45B5-9A7A-984233CC8154}"/>
          </ac:spMkLst>
        </pc:spChg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34" creationId="{7493B556-428E-45AA-8EBA-3A596A567656}"/>
          </ac:spMkLst>
        </pc:spChg>
        <pc:spChg chg="del mod">
          <ac:chgData name="Cenz Wong" userId="d31901ce4f74524c" providerId="LiveId" clId="{7AF11E81-9CF3-4F88-8EC5-BBE4EFD9FBAB}" dt="2019-10-19T11:45:36.036" v="1324" actId="478"/>
          <ac:spMkLst>
            <pc:docMk/>
            <pc:sldMk cId="1023569709" sldId="261"/>
            <ac:spMk id="35" creationId="{6667816D-D181-40B3-BCE3-C7BF581E8A0C}"/>
          </ac:spMkLst>
        </pc:spChg>
        <pc:spChg chg="del">
          <ac:chgData name="Cenz Wong" userId="d31901ce4f74524c" providerId="LiveId" clId="{7AF11E81-9CF3-4F88-8EC5-BBE4EFD9FBAB}" dt="2019-10-19T12:03:17.965" v="1548" actId="478"/>
          <ac:spMkLst>
            <pc:docMk/>
            <pc:sldMk cId="1023569709" sldId="261"/>
            <ac:spMk id="36" creationId="{7400E1B7-9E0F-4E7D-9F51-9332CD255297}"/>
          </ac:spMkLst>
        </pc:spChg>
        <pc:spChg chg="mod">
          <ac:chgData name="Cenz Wong" userId="d31901ce4f74524c" providerId="LiveId" clId="{7AF11E81-9CF3-4F88-8EC5-BBE4EFD9FBAB}" dt="2019-10-19T10:42:20.354" v="129"/>
          <ac:spMkLst>
            <pc:docMk/>
            <pc:sldMk cId="1023569709" sldId="261"/>
            <ac:spMk id="50" creationId="{947A3DE0-EEE1-49A7-AEED-DBC853CD83A2}"/>
          </ac:spMkLst>
        </pc:spChg>
        <pc:spChg chg="del mod">
          <ac:chgData name="Cenz Wong" userId="d31901ce4f74524c" providerId="LiveId" clId="{7AF11E81-9CF3-4F88-8EC5-BBE4EFD9FBAB}" dt="2019-10-19T10:42:20.354" v="129"/>
          <ac:spMkLst>
            <pc:docMk/>
            <pc:sldMk cId="1023569709" sldId="261"/>
            <ac:spMk id="51" creationId="{901EB845-1AC4-44AB-B177-66530D3A7C2C}"/>
          </ac:spMkLst>
        </pc:spChg>
        <pc:spChg chg="del mod">
          <ac:chgData name="Cenz Wong" userId="d31901ce4f74524c" providerId="LiveId" clId="{7AF11E81-9CF3-4F88-8EC5-BBE4EFD9FBAB}" dt="2019-10-19T12:03:28.708" v="1550" actId="478"/>
          <ac:spMkLst>
            <pc:docMk/>
            <pc:sldMk cId="1023569709" sldId="261"/>
            <ac:spMk id="58" creationId="{8E78D2C9-1546-4F8D-A243-B0DA86B1A6F8}"/>
          </ac:spMkLst>
        </pc:spChg>
        <pc:spChg chg="del mod">
          <ac:chgData name="Cenz Wong" userId="d31901ce4f74524c" providerId="LiveId" clId="{7AF11E81-9CF3-4F88-8EC5-BBE4EFD9FBAB}" dt="2019-10-19T12:02:59.077" v="1542" actId="478"/>
          <ac:spMkLst>
            <pc:docMk/>
            <pc:sldMk cId="1023569709" sldId="261"/>
            <ac:spMk id="59" creationId="{5985D690-174B-45C5-9407-47DC1F24743F}"/>
          </ac:spMkLst>
        </pc:spChg>
        <pc:spChg chg="del">
          <ac:chgData name="Cenz Wong" userId="d31901ce4f74524c" providerId="LiveId" clId="{7AF11E81-9CF3-4F88-8EC5-BBE4EFD9FBAB}" dt="2019-10-19T12:03:14.780" v="1547" actId="478"/>
          <ac:spMkLst>
            <pc:docMk/>
            <pc:sldMk cId="1023569709" sldId="261"/>
            <ac:spMk id="61" creationId="{2C256B63-A915-4EBE-AF73-5237A2ECBC02}"/>
          </ac:spMkLst>
        </pc:spChg>
        <pc:spChg chg="del">
          <ac:chgData name="Cenz Wong" userId="d31901ce4f74524c" providerId="LiveId" clId="{7AF11E81-9CF3-4F88-8EC5-BBE4EFD9FBAB}" dt="2019-10-19T12:03:11.348" v="1546" actId="478"/>
          <ac:spMkLst>
            <pc:docMk/>
            <pc:sldMk cId="1023569709" sldId="261"/>
            <ac:spMk id="63" creationId="{373B2187-B325-4416-ACC5-DDC650E08BF1}"/>
          </ac:spMkLst>
        </pc:spChg>
        <pc:spChg chg="del">
          <ac:chgData name="Cenz Wong" userId="d31901ce4f74524c" providerId="LiveId" clId="{7AF11E81-9CF3-4F88-8EC5-BBE4EFD9FBAB}" dt="2019-10-19T12:03:04.396" v="1544" actId="478"/>
          <ac:spMkLst>
            <pc:docMk/>
            <pc:sldMk cId="1023569709" sldId="261"/>
            <ac:spMk id="65" creationId="{D831B510-6326-47A5-A9D5-7B958C413F68}"/>
          </ac:spMkLst>
        </pc:spChg>
        <pc:spChg chg="del">
          <ac:chgData name="Cenz Wong" userId="d31901ce4f74524c" providerId="LiveId" clId="{7AF11E81-9CF3-4F88-8EC5-BBE4EFD9FBAB}" dt="2019-10-19T12:03:07.012" v="1545" actId="478"/>
          <ac:spMkLst>
            <pc:docMk/>
            <pc:sldMk cId="1023569709" sldId="261"/>
            <ac:spMk id="66" creationId="{9B898576-285E-4BE4-BE30-CA8DA6D8851E}"/>
          </ac:spMkLst>
        </pc:spChg>
        <pc:spChg chg="del">
          <ac:chgData name="Cenz Wong" userId="d31901ce4f74524c" providerId="LiveId" clId="{7AF11E81-9CF3-4F88-8EC5-BBE4EFD9FBAB}" dt="2019-10-19T12:03:01.108" v="1543" actId="478"/>
          <ac:spMkLst>
            <pc:docMk/>
            <pc:sldMk cId="1023569709" sldId="261"/>
            <ac:spMk id="67" creationId="{1CF9D7DA-2ED1-4B68-984D-082722A606DB}"/>
          </ac:spMkLst>
        </pc:spChg>
        <pc:spChg chg="add del">
          <ac:chgData name="Cenz Wong" userId="d31901ce4f74524c" providerId="LiveId" clId="{7AF11E81-9CF3-4F88-8EC5-BBE4EFD9FBAB}" dt="2019-10-19T10:42:39.813" v="134"/>
          <ac:spMkLst>
            <pc:docMk/>
            <pc:sldMk cId="1023569709" sldId="261"/>
            <ac:spMk id="72" creationId="{916D06CB-C87D-4045-88C2-DC3AA8C98648}"/>
          </ac:spMkLst>
        </pc:spChg>
        <pc:spChg chg="add del mod">
          <ac:chgData name="Cenz Wong" userId="d31901ce4f74524c" providerId="LiveId" clId="{7AF11E81-9CF3-4F88-8EC5-BBE4EFD9FBAB}" dt="2019-10-19T10:42:45.481" v="138" actId="478"/>
          <ac:spMkLst>
            <pc:docMk/>
            <pc:sldMk cId="1023569709" sldId="261"/>
            <ac:spMk id="73" creationId="{EC5C8808-BC62-47EB-A392-46FCDDAE094E}"/>
          </ac:spMkLst>
        </pc:spChg>
        <pc:spChg chg="add 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74" creationId="{ED3D2A49-5DD0-48F5-8193-53ADD95A7304}"/>
          </ac:spMkLst>
        </pc:spChg>
        <pc:grpChg chg="add mod">
          <ac:chgData name="Cenz Wong" userId="d31901ce4f74524c" providerId="LiveId" clId="{7AF11E81-9CF3-4F88-8EC5-BBE4EFD9FBAB}" dt="2019-10-19T11:35:53.494" v="1277" actId="1037"/>
          <ac:grpSpMkLst>
            <pc:docMk/>
            <pc:sldMk cId="1023569709" sldId="261"/>
            <ac:grpSpMk id="4" creationId="{67D4F1B2-19D9-4290-B304-2016F98DA8F0}"/>
          </ac:grpSpMkLst>
        </pc:grpChg>
        <pc:grpChg chg="del mod">
          <ac:chgData name="Cenz Wong" userId="d31901ce4f74524c" providerId="LiveId" clId="{7AF11E81-9CF3-4F88-8EC5-BBE4EFD9FBAB}" dt="2019-10-19T12:03:17.965" v="1548" actId="478"/>
          <ac:grpSpMkLst>
            <pc:docMk/>
            <pc:sldMk cId="1023569709" sldId="261"/>
            <ac:grpSpMk id="9" creationId="{4757DC08-2CA1-4F34-846C-F6C23FBE9FC4}"/>
          </ac:grpSpMkLst>
        </pc:grpChg>
        <pc:grpChg chg="add del mod">
          <ac:chgData name="Cenz Wong" userId="d31901ce4f74524c" providerId="LiveId" clId="{7AF11E81-9CF3-4F88-8EC5-BBE4EFD9FBAB}" dt="2019-10-19T12:06:56.668" v="1753" actId="165"/>
          <ac:grpSpMkLst>
            <pc:docMk/>
            <pc:sldMk cId="1023569709" sldId="261"/>
            <ac:grpSpMk id="11" creationId="{9D282A06-B1AA-49BF-9168-58FD024515DF}"/>
          </ac:grpSpMkLst>
        </pc:grpChg>
        <pc:grpChg chg="add mod">
          <ac:chgData name="Cenz Wong" userId="d31901ce4f74524c" providerId="LiveId" clId="{7AF11E81-9CF3-4F88-8EC5-BBE4EFD9FBAB}" dt="2019-10-19T12:07:16.715" v="1755" actId="164"/>
          <ac:grpSpMkLst>
            <pc:docMk/>
            <pc:sldMk cId="1023569709" sldId="261"/>
            <ac:grpSpMk id="25" creationId="{C8089458-BC81-430D-A7AA-2AF6B65AD3FB}"/>
          </ac:grpSpMkLst>
        </pc:grpChg>
        <pc:grpChg chg="add del mod topLvl">
          <ac:chgData name="Cenz Wong" userId="d31901ce4f74524c" providerId="LiveId" clId="{7AF11E81-9CF3-4F88-8EC5-BBE4EFD9FBAB}" dt="2019-10-19T12:07:07.435" v="1754" actId="165"/>
          <ac:grpSpMkLst>
            <pc:docMk/>
            <pc:sldMk cId="1023569709" sldId="261"/>
            <ac:grpSpMk id="39" creationId="{9EAF9FC5-1E4D-496C-B8E3-5439C951DBF9}"/>
          </ac:grpSpMkLst>
        </pc:grpChg>
        <pc:grpChg chg="del">
          <ac:chgData name="Cenz Wong" userId="d31901ce4f74524c" providerId="LiveId" clId="{7AF11E81-9CF3-4F88-8EC5-BBE4EFD9FBAB}" dt="2019-10-19T12:03:01.108" v="1543" actId="478"/>
          <ac:grpSpMkLst>
            <pc:docMk/>
            <pc:sldMk cId="1023569709" sldId="261"/>
            <ac:grpSpMk id="40" creationId="{C616EA13-ACD7-4360-8394-31CAFDE75E64}"/>
          </ac:grpSpMkLst>
        </pc:grpChg>
        <pc:grpChg chg="del">
          <ac:chgData name="Cenz Wong" userId="d31901ce4f74524c" providerId="LiveId" clId="{7AF11E81-9CF3-4F88-8EC5-BBE4EFD9FBAB}" dt="2019-10-19T12:03:07.012" v="1545" actId="478"/>
          <ac:grpSpMkLst>
            <pc:docMk/>
            <pc:sldMk cId="1023569709" sldId="261"/>
            <ac:grpSpMk id="41" creationId="{F75C8210-2891-497B-BBD3-FF931B44A4E6}"/>
          </ac:grpSpMkLst>
        </pc:grpChg>
        <pc:grpChg chg="del">
          <ac:chgData name="Cenz Wong" userId="d31901ce4f74524c" providerId="LiveId" clId="{7AF11E81-9CF3-4F88-8EC5-BBE4EFD9FBAB}" dt="2019-10-19T12:03:11.348" v="1546" actId="478"/>
          <ac:grpSpMkLst>
            <pc:docMk/>
            <pc:sldMk cId="1023569709" sldId="261"/>
            <ac:grpSpMk id="43" creationId="{DAFECAA1-7637-4463-AC1E-65AEFE38F1D0}"/>
          </ac:grpSpMkLst>
        </pc:grpChg>
        <pc:grpChg chg="del">
          <ac:chgData name="Cenz Wong" userId="d31901ce4f74524c" providerId="LiveId" clId="{7AF11E81-9CF3-4F88-8EC5-BBE4EFD9FBAB}" dt="2019-10-19T12:03:14.780" v="1547" actId="478"/>
          <ac:grpSpMkLst>
            <pc:docMk/>
            <pc:sldMk cId="1023569709" sldId="261"/>
            <ac:grpSpMk id="47" creationId="{3CCBFF8F-0DB0-419D-A502-649567DAB235}"/>
          </ac:grpSpMkLst>
        </pc:grpChg>
        <pc:grpChg chg="del mod">
          <ac:chgData name="Cenz Wong" userId="d31901ce4f74524c" providerId="LiveId" clId="{7AF11E81-9CF3-4F88-8EC5-BBE4EFD9FBAB}" dt="2019-10-19T10:42:20.354" v="129"/>
          <ac:grpSpMkLst>
            <pc:docMk/>
            <pc:sldMk cId="1023569709" sldId="261"/>
            <ac:grpSpMk id="52" creationId="{B6C0A1BC-E264-45D1-838F-2634EC1A4B92}"/>
          </ac:grpSpMkLst>
        </pc:grpChg>
        <pc:grpChg chg="mod">
          <ac:chgData name="Cenz Wong" userId="d31901ce4f74524c" providerId="LiveId" clId="{7AF11E81-9CF3-4F88-8EC5-BBE4EFD9FBAB}" dt="2019-10-19T10:42:20.354" v="129"/>
          <ac:grpSpMkLst>
            <pc:docMk/>
            <pc:sldMk cId="1023569709" sldId="261"/>
            <ac:grpSpMk id="53" creationId="{CC7461FE-59A8-4EA0-91AB-4711005AEF74}"/>
          </ac:grpSpMkLst>
        </pc:grpChg>
        <pc:grpChg chg="del mod">
          <ac:chgData name="Cenz Wong" userId="d31901ce4f74524c" providerId="LiveId" clId="{7AF11E81-9CF3-4F88-8EC5-BBE4EFD9FBAB}" dt="2019-10-19T10:42:23.836" v="130" actId="478"/>
          <ac:grpSpMkLst>
            <pc:docMk/>
            <pc:sldMk cId="1023569709" sldId="261"/>
            <ac:grpSpMk id="54" creationId="{C8C20D13-39A0-4FCB-B821-62AF4B470186}"/>
          </ac:grpSpMkLst>
        </pc:grpChg>
        <pc:grpChg chg="del mod">
          <ac:chgData name="Cenz Wong" userId="d31901ce4f74524c" providerId="LiveId" clId="{7AF11E81-9CF3-4F88-8EC5-BBE4EFD9FBAB}" dt="2019-10-19T12:03:28.708" v="1550" actId="478"/>
          <ac:grpSpMkLst>
            <pc:docMk/>
            <pc:sldMk cId="1023569709" sldId="261"/>
            <ac:grpSpMk id="55" creationId="{9942151D-9370-415E-B944-2122D36163C8}"/>
          </ac:grpSpMkLst>
        </pc:grpChg>
        <pc:grpChg chg="del mod">
          <ac:chgData name="Cenz Wong" userId="d31901ce4f74524c" providerId="LiveId" clId="{7AF11E81-9CF3-4F88-8EC5-BBE4EFD9FBAB}" dt="2019-10-19T12:02:59.077" v="1542" actId="478"/>
          <ac:grpSpMkLst>
            <pc:docMk/>
            <pc:sldMk cId="1023569709" sldId="261"/>
            <ac:grpSpMk id="57" creationId="{CA2CB49E-D82A-4680-9F46-A1242999B423}"/>
          </ac:grpSpMkLst>
        </pc:grpChg>
        <pc:grpChg chg="add del mod">
          <ac:chgData name="Cenz Wong" userId="d31901ce4f74524c" providerId="LiveId" clId="{7AF11E81-9CF3-4F88-8EC5-BBE4EFD9FBAB}" dt="2019-10-19T10:42:35.262" v="132" actId="478"/>
          <ac:grpSpMkLst>
            <pc:docMk/>
            <pc:sldMk cId="1023569709" sldId="261"/>
            <ac:grpSpMk id="69" creationId="{75F53B94-97BD-44C2-BB6B-AD6BAD26A72C}"/>
          </ac:grpSpMkLst>
        </pc:grpChg>
        <pc:graphicFrameChg chg="add mod modGraphic">
          <ac:chgData name="Cenz Wong" userId="d31901ce4f74524c" providerId="LiveId" clId="{7AF11E81-9CF3-4F88-8EC5-BBE4EFD9FBAB}" dt="2019-10-19T12:06:33.971" v="1752" actId="20577"/>
          <ac:graphicFrameMkLst>
            <pc:docMk/>
            <pc:sldMk cId="1023569709" sldId="261"/>
            <ac:graphicFrameMk id="23" creationId="{42991CC0-8A20-4DAC-8E5E-DA97636DD5B7}"/>
          </ac:graphicFrameMkLst>
        </pc:graphicFrameChg>
        <pc:picChg chg="mod">
          <ac:chgData name="Cenz Wong" userId="d31901ce4f74524c" providerId="LiveId" clId="{7AF11E81-9CF3-4F88-8EC5-BBE4EFD9FBAB}" dt="2019-10-19T11:35:19.879" v="1226" actId="1076"/>
          <ac:picMkLst>
            <pc:docMk/>
            <pc:sldMk cId="1023569709" sldId="261"/>
            <ac:picMk id="5" creationId="{03DA02E8-6F99-4A40-9240-3FA13BFC6820}"/>
          </ac:picMkLst>
        </pc:picChg>
        <pc:picChg chg="mod">
          <ac:chgData name="Cenz Wong" userId="d31901ce4f74524c" providerId="LiveId" clId="{7AF11E81-9CF3-4F88-8EC5-BBE4EFD9FBAB}" dt="2019-10-19T11:35:53.494" v="1277" actId="1037"/>
          <ac:picMkLst>
            <pc:docMk/>
            <pc:sldMk cId="1023569709" sldId="261"/>
            <ac:picMk id="15" creationId="{3420AA25-A4A4-40B3-B2FC-6AE048583BFF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37" creationId="{448C07C6-3B0B-45ED-A769-4389E36DB9B1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56" creationId="{B58FC5C4-B22A-45E9-A837-C243B2C0B024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0" creationId="{2EC5EE79-E8CB-4480-84C2-7A08E7E9CEF7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2" creationId="{BC47B899-55AE-435A-9C6D-AFE87719BC2C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4" creationId="{7CCDAB96-AE59-468D-8412-AC151E312918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8" creationId="{7FB7D4F7-1511-438C-BF25-0E56D61BB51C}"/>
          </ac:picMkLst>
        </pc:picChg>
        <pc:picChg chg="add del">
          <ac:chgData name="Cenz Wong" userId="d31901ce4f74524c" providerId="LiveId" clId="{7AF11E81-9CF3-4F88-8EC5-BBE4EFD9FBAB}" dt="2019-10-19T12:02:52.740" v="1541" actId="478"/>
          <ac:picMkLst>
            <pc:docMk/>
            <pc:sldMk cId="1023569709" sldId="261"/>
            <ac:picMk id="75" creationId="{DF7F04D1-092B-4E82-AF7D-E271F10803A5}"/>
          </ac:picMkLst>
        </pc:picChg>
        <pc:cxnChg chg="mod">
          <ac:chgData name="Cenz Wong" userId="d31901ce4f74524c" providerId="LiveId" clId="{7AF11E81-9CF3-4F88-8EC5-BBE4EFD9FBAB}" dt="2019-10-19T11:35:53.494" v="1277" actId="1037"/>
          <ac:cxnSpMkLst>
            <pc:docMk/>
            <pc:sldMk cId="1023569709" sldId="261"/>
            <ac:cxnSpMk id="8" creationId="{69C7526A-4CF9-4457-8689-0B1E8032C87B}"/>
          </ac:cxnSpMkLst>
        </pc:cxnChg>
      </pc:sldChg>
      <pc:sldChg chg="addSp delSp modSp add ord">
        <pc:chgData name="Cenz Wong" userId="d31901ce4f74524c" providerId="LiveId" clId="{7AF11E81-9CF3-4F88-8EC5-BBE4EFD9FBAB}" dt="2019-10-19T12:11:47.508" v="1831"/>
        <pc:sldMkLst>
          <pc:docMk/>
          <pc:sldMk cId="2785487972" sldId="262"/>
        </pc:sldMkLst>
        <pc:spChg chg="add mod">
          <ac:chgData name="Cenz Wong" userId="d31901ce4f74524c" providerId="LiveId" clId="{7AF11E81-9CF3-4F88-8EC5-BBE4EFD9FBAB}" dt="2019-10-19T11:59:17.046" v="1453" actId="1076"/>
          <ac:spMkLst>
            <pc:docMk/>
            <pc:sldMk cId="2785487972" sldId="262"/>
            <ac:spMk id="4" creationId="{C5271A69-266F-4ED3-83E3-180C6E27266A}"/>
          </ac:spMkLst>
        </pc:spChg>
        <pc:spChg chg="mod">
          <ac:chgData name="Cenz Wong" userId="d31901ce4f74524c" providerId="LiveId" clId="{7AF11E81-9CF3-4F88-8EC5-BBE4EFD9FBAB}" dt="2019-10-19T11:00:05.359" v="661" actId="164"/>
          <ac:spMkLst>
            <pc:docMk/>
            <pc:sldMk cId="2785487972" sldId="262"/>
            <ac:spMk id="6" creationId="{B466BB39-6EF6-4473-A4D7-8E84C930907A}"/>
          </ac:spMkLst>
        </pc:spChg>
        <pc:spChg chg="mod">
          <ac:chgData name="Cenz Wong" userId="d31901ce4f74524c" providerId="LiveId" clId="{7AF11E81-9CF3-4F88-8EC5-BBE4EFD9FBAB}" dt="2019-10-19T11:58:46.309" v="1451" actId="1037"/>
          <ac:spMkLst>
            <pc:docMk/>
            <pc:sldMk cId="2785487972" sldId="262"/>
            <ac:spMk id="10" creationId="{B8E852BB-BCAF-450B-A8D5-5F1633490304}"/>
          </ac:spMkLst>
        </pc:spChg>
        <pc:spChg chg="del mod">
          <ac:chgData name="Cenz Wong" userId="d31901ce4f74524c" providerId="LiveId" clId="{7AF11E81-9CF3-4F88-8EC5-BBE4EFD9FBAB}" dt="2019-10-19T11:42:04.037" v="1287" actId="478"/>
          <ac:spMkLst>
            <pc:docMk/>
            <pc:sldMk cId="2785487972" sldId="262"/>
            <ac:spMk id="11" creationId="{E0C15D04-F520-47C3-9BDE-67D4F8853AF9}"/>
          </ac:spMkLst>
        </pc:spChg>
        <pc:spChg chg="mod">
          <ac:chgData name="Cenz Wong" userId="d31901ce4f74524c" providerId="LiveId" clId="{7AF11E81-9CF3-4F88-8EC5-BBE4EFD9FBAB}" dt="2019-10-19T11:58:46.309" v="1451" actId="1037"/>
          <ac:spMkLst>
            <pc:docMk/>
            <pc:sldMk cId="2785487972" sldId="262"/>
            <ac:spMk id="12" creationId="{170E5DEA-CAAE-4FE2-AF5E-9D65B30C2992}"/>
          </ac:spMkLst>
        </pc:spChg>
        <pc:spChg chg="mod">
          <ac:chgData name="Cenz Wong" userId="d31901ce4f74524c" providerId="LiveId" clId="{7AF11E81-9CF3-4F88-8EC5-BBE4EFD9FBAB}" dt="2019-10-19T11:00:05.359" v="661" actId="164"/>
          <ac:spMkLst>
            <pc:docMk/>
            <pc:sldMk cId="2785487972" sldId="262"/>
            <ac:spMk id="18" creationId="{4D5C50BF-7B86-45B5-9A7A-984233CC8154}"/>
          </ac:spMkLst>
        </pc:spChg>
        <pc:spChg chg="add mod">
          <ac:chgData name="Cenz Wong" userId="d31901ce4f74524c" providerId="LiveId" clId="{7AF11E81-9CF3-4F88-8EC5-BBE4EFD9FBAB}" dt="2019-10-19T12:11:47.508" v="1831"/>
          <ac:spMkLst>
            <pc:docMk/>
            <pc:sldMk cId="2785487972" sldId="262"/>
            <ac:spMk id="19" creationId="{F4DF8915-1E83-4CD9-8B58-BC024D211136}"/>
          </ac:spMkLst>
        </pc:spChg>
        <pc:spChg chg="add del">
          <ac:chgData name="Cenz Wong" userId="d31901ce4f74524c" providerId="LiveId" clId="{7AF11E81-9CF3-4F88-8EC5-BBE4EFD9FBAB}" dt="2019-10-19T12:10:57.367" v="1807"/>
          <ac:spMkLst>
            <pc:docMk/>
            <pc:sldMk cId="2785487972" sldId="262"/>
            <ac:spMk id="20" creationId="{4E8DFD49-4F6D-47C8-A66B-C584CA1D81B6}"/>
          </ac:spMkLst>
        </pc:spChg>
        <pc:spChg chg="add del">
          <ac:chgData name="Cenz Wong" userId="d31901ce4f74524c" providerId="LiveId" clId="{7AF11E81-9CF3-4F88-8EC5-BBE4EFD9FBAB}" dt="2019-10-19T12:10:59.078" v="1809"/>
          <ac:spMkLst>
            <pc:docMk/>
            <pc:sldMk cId="2785487972" sldId="262"/>
            <ac:spMk id="21" creationId="{C7BA8FAD-33BE-4C13-B67D-883E2111444E}"/>
          </ac:spMkLst>
        </pc:spChg>
        <pc:spChg chg="add del">
          <ac:chgData name="Cenz Wong" userId="d31901ce4f74524c" providerId="LiveId" clId="{7AF11E81-9CF3-4F88-8EC5-BBE4EFD9FBAB}" dt="2019-10-19T12:11:03.206" v="1811"/>
          <ac:spMkLst>
            <pc:docMk/>
            <pc:sldMk cId="2785487972" sldId="262"/>
            <ac:spMk id="22" creationId="{C68799DB-D0AA-476A-B4ED-8DF5BB6520AF}"/>
          </ac:spMkLst>
        </pc:spChg>
        <pc:spChg chg="mod">
          <ac:chgData name="Cenz Wong" userId="d31901ce4f74524c" providerId="LiveId" clId="{7AF11E81-9CF3-4F88-8EC5-BBE4EFD9FBAB}" dt="2019-10-19T11:59:26.428" v="1456" actId="20577"/>
          <ac:spMkLst>
            <pc:docMk/>
            <pc:sldMk cId="2785487972" sldId="262"/>
            <ac:spMk id="34" creationId="{7493B556-428E-45AA-8EBA-3A596A567656}"/>
          </ac:spMkLst>
        </pc:spChg>
        <pc:spChg chg="add del mod">
          <ac:chgData name="Cenz Wong" userId="d31901ce4f74524c" providerId="LiveId" clId="{7AF11E81-9CF3-4F88-8EC5-BBE4EFD9FBAB}" dt="2019-10-19T11:44:38.437" v="1297" actId="478"/>
          <ac:spMkLst>
            <pc:docMk/>
            <pc:sldMk cId="2785487972" sldId="262"/>
            <ac:spMk id="35" creationId="{6667816D-D181-40B3-BCE3-C7BF581E8A0C}"/>
          </ac:spMkLst>
        </pc:spChg>
        <pc:spChg chg="mod">
          <ac:chgData name="Cenz Wong" userId="d31901ce4f74524c" providerId="LiveId" clId="{7AF11E81-9CF3-4F88-8EC5-BBE4EFD9FBAB}" dt="2019-10-19T10:59:17.908" v="594" actId="2711"/>
          <ac:spMkLst>
            <pc:docMk/>
            <pc:sldMk cId="2785487972" sldId="262"/>
            <ac:spMk id="51" creationId="{901EB845-1AC4-44AB-B177-66530D3A7C2C}"/>
          </ac:spMkLst>
        </pc:spChg>
        <pc:grpChg chg="add mod">
          <ac:chgData name="Cenz Wong" userId="d31901ce4f74524c" providerId="LiveId" clId="{7AF11E81-9CF3-4F88-8EC5-BBE4EFD9FBAB}" dt="2019-10-19T11:58:46.309" v="1451" actId="1037"/>
          <ac:grpSpMkLst>
            <pc:docMk/>
            <pc:sldMk cId="2785487972" sldId="262"/>
            <ac:grpSpMk id="7" creationId="{A2E4B93C-917A-4C6B-A97A-2B9FD0852B64}"/>
          </ac:grpSpMkLst>
        </pc:grpChg>
        <pc:grpChg chg="add mod">
          <ac:chgData name="Cenz Wong" userId="d31901ce4f74524c" providerId="LiveId" clId="{7AF11E81-9CF3-4F88-8EC5-BBE4EFD9FBAB}" dt="2019-10-19T11:58:46.309" v="1451" actId="1037"/>
          <ac:grpSpMkLst>
            <pc:docMk/>
            <pc:sldMk cId="2785487972" sldId="262"/>
            <ac:grpSpMk id="9" creationId="{6829991C-78D6-487C-B057-DF2B04367812}"/>
          </ac:grpSpMkLst>
        </pc:grpChg>
        <pc:grpChg chg="mod">
          <ac:chgData name="Cenz Wong" userId="d31901ce4f74524c" providerId="LiveId" clId="{7AF11E81-9CF3-4F88-8EC5-BBE4EFD9FBAB}" dt="2019-10-19T11:00:10.943" v="662" actId="164"/>
          <ac:grpSpMkLst>
            <pc:docMk/>
            <pc:sldMk cId="2785487972" sldId="262"/>
            <ac:grpSpMk id="36" creationId="{AA979207-A450-4EDA-A458-C59FF6DE7043}"/>
          </ac:grpSpMkLst>
        </pc:grpChg>
        <pc:grpChg chg="mod">
          <ac:chgData name="Cenz Wong" userId="d31901ce4f74524c" providerId="LiveId" clId="{7AF11E81-9CF3-4F88-8EC5-BBE4EFD9FBAB}" dt="2019-10-19T11:00:10.943" v="662" actId="164"/>
          <ac:grpSpMkLst>
            <pc:docMk/>
            <pc:sldMk cId="2785487972" sldId="262"/>
            <ac:grpSpMk id="54" creationId="{C8C20D13-39A0-4FCB-B821-62AF4B470186}"/>
          </ac:grpSpMkLst>
        </pc:grpChg>
        <pc:picChg chg="mod">
          <ac:chgData name="Cenz Wong" userId="d31901ce4f74524c" providerId="LiveId" clId="{7AF11E81-9CF3-4F88-8EC5-BBE4EFD9FBAB}" dt="2019-10-19T11:00:05.359" v="661" actId="164"/>
          <ac:picMkLst>
            <pc:docMk/>
            <pc:sldMk cId="2785487972" sldId="262"/>
            <ac:picMk id="40" creationId="{301D5139-9070-4DDB-8563-50F2231879E4}"/>
          </ac:picMkLst>
        </pc:picChg>
        <pc:cxnChg chg="mod">
          <ac:chgData name="Cenz Wong" userId="d31901ce4f74524c" providerId="LiveId" clId="{7AF11E81-9CF3-4F88-8EC5-BBE4EFD9FBAB}" dt="2019-10-19T11:00:41.926" v="690" actId="17032"/>
          <ac:cxnSpMkLst>
            <pc:docMk/>
            <pc:sldMk cId="2785487972" sldId="262"/>
            <ac:cxnSpMk id="8" creationId="{69C7526A-4CF9-4457-8689-0B1E8032C87B}"/>
          </ac:cxnSpMkLst>
        </pc:cxnChg>
        <pc:cxnChg chg="del">
          <ac:chgData name="Cenz Wong" userId="d31901ce4f74524c" providerId="LiveId" clId="{7AF11E81-9CF3-4F88-8EC5-BBE4EFD9FBAB}" dt="2019-10-19T11:58:16.686" v="1432"/>
          <ac:cxnSpMkLst>
            <pc:docMk/>
            <pc:sldMk cId="2785487972" sldId="262"/>
            <ac:cxnSpMk id="38" creationId="{780AEBCA-4901-4CF0-9247-A18388D46F4E}"/>
          </ac:cxnSpMkLst>
        </pc:cxnChg>
      </pc:sldChg>
      <pc:sldMasterChg chg="modSldLayout">
        <pc:chgData name="Cenz Wong" userId="d31901ce4f74524c" providerId="LiveId" clId="{7AF11E81-9CF3-4F88-8EC5-BBE4EFD9FBAB}" dt="2019-10-19T11:58:21.874" v="1433"/>
        <pc:sldMasterMkLst>
          <pc:docMk/>
          <pc:sldMasterMk cId="2166682364" sldId="2147483672"/>
        </pc:sldMasterMkLst>
        <pc:sldLayoutChg chg="addSp modSp">
          <pc:chgData name="Cenz Wong" userId="d31901ce4f74524c" providerId="LiveId" clId="{7AF11E81-9CF3-4F88-8EC5-BBE4EFD9FBAB}" dt="2019-10-19T11:58:21.874" v="1433"/>
          <pc:sldLayoutMkLst>
            <pc:docMk/>
            <pc:sldMasterMk cId="2166682364" sldId="2147483672"/>
            <pc:sldLayoutMk cId="3691154100" sldId="2147483679"/>
          </pc:sldLayoutMkLst>
          <pc:spChg chg="mod">
            <ac:chgData name="Cenz Wong" userId="d31901ce4f74524c" providerId="LiveId" clId="{7AF11E81-9CF3-4F88-8EC5-BBE4EFD9FBAB}" dt="2019-10-19T11:41:06.904" v="1283" actId="1076"/>
            <ac:spMkLst>
              <pc:docMk/>
              <pc:sldMasterMk cId="2166682364" sldId="2147483672"/>
              <pc:sldLayoutMk cId="3691154100" sldId="2147483679"/>
              <ac:spMk id="2" creationId="{00000000-0000-0000-0000-000000000000}"/>
            </ac:spMkLst>
          </pc:spChg>
          <pc:spChg chg="mod">
            <ac:chgData name="Cenz Wong" userId="d31901ce4f74524c" providerId="LiveId" clId="{7AF11E81-9CF3-4F88-8EC5-BBE4EFD9FBAB}" dt="2019-10-19T11:40:27.544" v="1281" actId="1076"/>
            <ac:spMkLst>
              <pc:docMk/>
              <pc:sldMasterMk cId="2166682364" sldId="2147483672"/>
              <pc:sldLayoutMk cId="3691154100" sldId="2147483679"/>
              <ac:spMk id="3" creationId="{00000000-0000-0000-0000-000000000000}"/>
            </ac:spMkLst>
          </pc:spChg>
          <pc:spChg chg="mod">
            <ac:chgData name="Cenz Wong" userId="d31901ce4f74524c" providerId="LiveId" clId="{7AF11E81-9CF3-4F88-8EC5-BBE4EFD9FBAB}" dt="2019-10-19T11:44:13.509" v="1296" actId="6549"/>
            <ac:spMkLst>
              <pc:docMk/>
              <pc:sldMasterMk cId="2166682364" sldId="2147483672"/>
              <pc:sldLayoutMk cId="3691154100" sldId="2147483679"/>
              <ac:spMk id="4" creationId="{00000000-0000-0000-0000-000000000000}"/>
            </ac:spMkLst>
          </pc:spChg>
          <pc:cxnChg chg="add">
            <ac:chgData name="Cenz Wong" userId="d31901ce4f74524c" providerId="LiveId" clId="{7AF11E81-9CF3-4F88-8EC5-BBE4EFD9FBAB}" dt="2019-10-19T11:58:21.874" v="1433"/>
            <ac:cxnSpMkLst>
              <pc:docMk/>
              <pc:sldMasterMk cId="2166682364" sldId="2147483672"/>
              <pc:sldLayoutMk cId="3691154100" sldId="2147483679"/>
              <ac:cxnSpMk id="5" creationId="{0D031242-72E2-4523-B28D-B47656659F59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D52-08BD-4717-AF47-09FA42AA39FE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6E6-AB62-4CF5-9368-4467CB311BAE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525-BA38-4D51-A8A9-A5E04BBE33BC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74D5-3F7C-44AB-970D-0FBFA08A8573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A39-353E-4AF2-8B8B-FAA248186A81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E03-2A42-4E74-ADC9-2DFB841909F2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6130-0C5A-4247-A6CA-887B75C338DC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093B-9422-42F0-AD79-BDE4FD06EC87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FF88C88-19D9-4613-8993-B06A35BA5904}" type="datetime1">
              <a:rPr lang="en-US" altLang="zh-HK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66C-A00E-4395-B50E-F6C2311605DE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7C1-70FC-4436-B8FC-0148BC7F6C89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AB64-0AE3-47E9-8630-6527D0FB188F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49D-7637-4696-B773-4DB980553AFE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</a:t>
            </a:r>
            <a:r>
              <a:rPr lang="en-US" sz="1200" dirty="0" err="1"/>
              <a:t>PolyU</a:t>
            </a:r>
            <a:r>
              <a:rPr lang="en-US" sz="1200" dirty="0"/>
              <a:t>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A4B-CE5E-4C2B-8FBE-76605A91064F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A3D-F591-46A2-B4A7-0F3BC7AF752E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E0AF-5E54-4FCF-A3F6-50C3C087758E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0741" y="1554789"/>
            <a:ext cx="4497327" cy="2633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Language</a:t>
            </a:r>
            <a:r>
              <a:rPr lang="en-US" sz="1200" b="1" dirty="0"/>
              <a:t>: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 descr="A picture containing clock, plat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64760" y="4054865"/>
            <a:ext cx="4497279" cy="8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Finalist, Bauhinia Valley,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Cambodia Exchange, Myanmar Exchange,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7829-DA90-483D-B888-26B05C9C6BDC}" type="datetime1">
              <a:rPr lang="en-US" altLang="zh-HK" smtClean="0"/>
              <a:t>10/20/2019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96380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 descr="A picture containing clock, plate&#10;&#10;Description automatically generated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98AF-4528-4BA3-9591-541885C38AAD}" type="datetime1">
              <a:rPr lang="en-US" altLang="zh-HK" smtClean="0"/>
              <a:t>10/19/2019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3290</TotalTime>
  <Words>1504</Words>
  <Application>Microsoft Office PowerPoint</Application>
  <PresentationFormat>A4 紙張 (210x297 公釐)</PresentationFormat>
  <Paragraphs>265</Paragraphs>
  <Slides>6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Tsz ho Wong</dc:creator>
  <cp:lastModifiedBy>Cenz Wong</cp:lastModifiedBy>
  <cp:revision>64</cp:revision>
  <dcterms:created xsi:type="dcterms:W3CDTF">2017-12-26T16:11:27Z</dcterms:created>
  <dcterms:modified xsi:type="dcterms:W3CDTF">2019-10-19T17:43:25Z</dcterms:modified>
</cp:coreProperties>
</file>