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  <p14:section name="2021v1" id="{DE691CF6-F2D7-4B84-88A0-33A21D49129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06" autoAdjust="0"/>
  </p:normalViewPr>
  <p:slideViewPr>
    <p:cSldViewPr snapToGrid="0">
      <p:cViewPr>
        <p:scale>
          <a:sx n="300" d="100"/>
          <a:sy n="300" d="100"/>
        </p:scale>
        <p:origin x="-54" y="-4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24/10/2021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24-Oct-21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24-Oct-21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24-Oct-21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24-Oct-21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24-Oct-21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24-Oct-21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57452"/>
              </p:ext>
            </p:extLst>
          </p:nvPr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3130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</TotalTime>
  <Words>3593</Words>
  <Application>Microsoft Office PowerPoint</Application>
  <PresentationFormat>A4 Paper (210x297 mm)</PresentationFormat>
  <Paragraphs>418</Paragraphs>
  <Slides>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104</cp:revision>
  <cp:lastPrinted>2021-08-19T16:36:16Z</cp:lastPrinted>
  <dcterms:created xsi:type="dcterms:W3CDTF">2017-12-26T16:11:27Z</dcterms:created>
  <dcterms:modified xsi:type="dcterms:W3CDTF">2021-10-24T06:21:10Z</dcterms:modified>
  <cp:category>Resume</cp:category>
</cp:coreProperties>
</file>