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71FB8F-DE28-464C-85A6-CFE033DB5F1C}">
          <p14:sldIdLst>
            <p14:sldId id="268"/>
            <p14:sldId id="269"/>
            <p14:sldId id="270"/>
            <p14:sldId id="271"/>
          </p14:sldIdLst>
        </p14:section>
        <p14:section name="2020v1" id="{66A92601-9307-460B-9C97-ABD26D8E74BF}">
          <p14:sldIdLst>
            <p14:sldId id="272"/>
            <p14:sldId id="273"/>
          </p14:sldIdLst>
        </p14:section>
        <p14:section name="2020v2" id="{9D1A6B79-B9D1-4F35-AD01-45D946A3CCCE}">
          <p14:sldIdLst>
            <p14:sldId id="274"/>
            <p14:sldId id="275"/>
          </p14:sldIdLst>
        </p14:section>
        <p14:section name="2021v1" id="{47B50CA0-719A-4FD7-ABA7-508F5457F780}">
          <p14:sldIdLst>
            <p14:sldId id="276"/>
          </p14:sldIdLst>
        </p14:section>
        <p14:section name="2021v2" id="{02B5FBFD-3F1C-4EE2-B5C2-ED5B4CB2F6D9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96" autoAdjust="0"/>
  </p:normalViewPr>
  <p:slideViewPr>
    <p:cSldViewPr snapToGrid="0">
      <p:cViewPr>
        <p:scale>
          <a:sx n="66" d="100"/>
          <a:sy n="66" d="100"/>
        </p:scale>
        <p:origin x="160" y="-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27/10/2021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275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27-Oct-21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cenzwong.github.io/CV" TargetMode="External"/><Relationship Id="rId18" Type="http://schemas.openxmlformats.org/officeDocument/2006/relationships/hyperlink" Target="https://www.credly.com/badges/07f6454b-2f7d-4545-b388-af1bf4cd0dff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28.png"/><Relationship Id="rId7" Type="http://schemas.openxmlformats.org/officeDocument/2006/relationships/image" Target="../media/image5.svg"/><Relationship Id="rId12" Type="http://schemas.openxmlformats.org/officeDocument/2006/relationships/image" Target="../media/image24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c52bde89-b991-4f1a-907d-58c5c7350acb" TargetMode="External"/><Relationship Id="rId20" Type="http://schemas.openxmlformats.org/officeDocument/2006/relationships/hyperlink" Target="https://www.credly.com/badges/d8a2287b-0605-4be9-941e-58d8b395246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cenzwong.github.io/?who=pdf" TargetMode="External"/><Relationship Id="rId5" Type="http://schemas.openxmlformats.org/officeDocument/2006/relationships/image" Target="../media/image3.svg"/><Relationship Id="rId15" Type="http://schemas.openxmlformats.org/officeDocument/2006/relationships/image" Target="../media/image25.png"/><Relationship Id="rId10" Type="http://schemas.openxmlformats.org/officeDocument/2006/relationships/hyperlink" Target="https://www.linkedin.com/in/CenzWong/" TargetMode="External"/><Relationship Id="rId19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hyperlink" Target="https://www.credly.com/badges/5f83a0b4-00a6-4103-aef2-b4a125592d7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22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15.svg"/><Relationship Id="rId14" Type="http://schemas.openxmlformats.org/officeDocument/2006/relationships/hyperlink" Target="https://cenzwong.github.io/C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hyperlink" Target="https://cenzwong.github.io/CV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hyperlink" Target="https://www.credly.com/badges/c52bde89-b991-4f1a-907d-58c5c7350acb" TargetMode="External"/><Relationship Id="rId3" Type="http://schemas.openxmlformats.org/officeDocument/2006/relationships/hyperlink" Target="https://cenzwong.github.io/?who=pdf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25.png"/><Relationship Id="rId2" Type="http://schemas.openxmlformats.org/officeDocument/2006/relationships/image" Target="../media/image1.jpg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22.png"/><Relationship Id="rId15" Type="http://schemas.openxmlformats.org/officeDocument/2006/relationships/hyperlink" Target="https://cenzwong.github.io/CV" TargetMode="External"/><Relationship Id="rId10" Type="http://schemas.openxmlformats.org/officeDocument/2006/relationships/image" Target="../media/image6.png"/><Relationship Id="rId19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5.svg"/><Relationship Id="rId14" Type="http://schemas.openxmlformats.org/officeDocument/2006/relationships/hyperlink" Target="https://www.linkedin.com/in/CenzWo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/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E1-BF26-45DF-991F-2EAC59D9513C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731831" y="210644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9077" y="2612423"/>
            <a:ext cx="160714" cy="958308"/>
            <a:chOff x="297884" y="3095314"/>
            <a:chExt cx="160714" cy="95830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3915218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7277" y="3646178"/>
              <a:ext cx="148794" cy="156070"/>
            </a:xfrm>
            <a:prstGeom prst="rect">
              <a:avLst/>
            </a:prstGeom>
          </p:spPr>
        </p:pic>
      </p:grp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208243"/>
              </p:ext>
            </p:extLst>
          </p:nvPr>
        </p:nvGraphicFramePr>
        <p:xfrm>
          <a:off x="406420" y="2584094"/>
          <a:ext cx="1826458" cy="1079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11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27-Oct-21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13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0768" y="171950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75261"/>
            <a:chOff x="2300927" y="123909"/>
            <a:chExt cx="4414470" cy="2875261"/>
          </a:xfrm>
        </p:grpSpPr>
        <p:grpSp>
          <p:nvGrpSpPr>
            <p:cNvPr id="17" name="Education">
              <a:extLst>
                <a:ext uri="{FF2B5EF4-FFF2-40B4-BE49-F238E27FC236}">
                  <a16:creationId xmlns:a16="http://schemas.microsoft.com/office/drawing/2014/main" id="{A25D3D84-DDA1-4B0A-BA0E-7628D3F376A1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743764"/>
              <a:chOff x="2300927" y="107722"/>
              <a:chExt cx="4414470" cy="274376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7D4F1B2-19D9-4290-B304-2016F98DA8F0}"/>
                  </a:ext>
                </a:extLst>
              </p:cNvPr>
              <p:cNvGrpSpPr/>
              <p:nvPr/>
            </p:nvGrpSpPr>
            <p:grpSpPr>
              <a:xfrm>
                <a:off x="2300927" y="107722"/>
                <a:ext cx="4414470" cy="2743764"/>
                <a:chOff x="2288510" y="47322"/>
                <a:chExt cx="4882334" cy="274376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0E5DEA-CAAE-4FE2-AF5E-9D65B30C2992}"/>
                    </a:ext>
                  </a:extLst>
                </p:cNvPr>
                <p:cNvSpPr txBox="1"/>
                <p:nvPr/>
              </p:nvSpPr>
              <p:spPr>
                <a:xfrm>
                  <a:off x="2288510" y="47322"/>
                  <a:ext cx="4882334" cy="2743764"/>
                </a:xfrm>
                <a:custGeom>
                  <a:avLst/>
                  <a:gdLst>
                    <a:gd name="connsiteX0" fmla="*/ 0 w 4414470"/>
                    <a:gd name="connsiteY0" fmla="*/ 0 h 2743764"/>
                    <a:gd name="connsiteX1" fmla="*/ 542349 w 4414470"/>
                    <a:gd name="connsiteY1" fmla="*/ 0 h 2743764"/>
                    <a:gd name="connsiteX2" fmla="*/ 1261277 w 4414470"/>
                    <a:gd name="connsiteY2" fmla="*/ 0 h 2743764"/>
                    <a:gd name="connsiteX3" fmla="*/ 1980205 w 4414470"/>
                    <a:gd name="connsiteY3" fmla="*/ 0 h 2743764"/>
                    <a:gd name="connsiteX4" fmla="*/ 2566699 w 4414470"/>
                    <a:gd name="connsiteY4" fmla="*/ 0 h 2743764"/>
                    <a:gd name="connsiteX5" fmla="*/ 3285627 w 4414470"/>
                    <a:gd name="connsiteY5" fmla="*/ 0 h 2743764"/>
                    <a:gd name="connsiteX6" fmla="*/ 4414470 w 4414470"/>
                    <a:gd name="connsiteY6" fmla="*/ 0 h 2743764"/>
                    <a:gd name="connsiteX7" fmla="*/ 4414470 w 4414470"/>
                    <a:gd name="connsiteY7" fmla="*/ 740816 h 2743764"/>
                    <a:gd name="connsiteX8" fmla="*/ 4414470 w 4414470"/>
                    <a:gd name="connsiteY8" fmla="*/ 1481633 h 2743764"/>
                    <a:gd name="connsiteX9" fmla="*/ 4414470 w 4414470"/>
                    <a:gd name="connsiteY9" fmla="*/ 2085261 h 2743764"/>
                    <a:gd name="connsiteX10" fmla="*/ 4414470 w 4414470"/>
                    <a:gd name="connsiteY10" fmla="*/ 2743764 h 2743764"/>
                    <a:gd name="connsiteX11" fmla="*/ 3916266 w 4414470"/>
                    <a:gd name="connsiteY11" fmla="*/ 2743764 h 2743764"/>
                    <a:gd name="connsiteX12" fmla="*/ 3197338 w 4414470"/>
                    <a:gd name="connsiteY12" fmla="*/ 2743764 h 2743764"/>
                    <a:gd name="connsiteX13" fmla="*/ 2610844 w 4414470"/>
                    <a:gd name="connsiteY13" fmla="*/ 2743764 h 2743764"/>
                    <a:gd name="connsiteX14" fmla="*/ 2112639 w 4414470"/>
                    <a:gd name="connsiteY14" fmla="*/ 2743764 h 2743764"/>
                    <a:gd name="connsiteX15" fmla="*/ 1393711 w 4414470"/>
                    <a:gd name="connsiteY15" fmla="*/ 2743764 h 2743764"/>
                    <a:gd name="connsiteX16" fmla="*/ 674783 w 4414470"/>
                    <a:gd name="connsiteY16" fmla="*/ 2743764 h 2743764"/>
                    <a:gd name="connsiteX17" fmla="*/ 0 w 4414470"/>
                    <a:gd name="connsiteY17" fmla="*/ 2743764 h 2743764"/>
                    <a:gd name="connsiteX18" fmla="*/ 0 w 4414470"/>
                    <a:gd name="connsiteY18" fmla="*/ 2030385 h 2743764"/>
                    <a:gd name="connsiteX19" fmla="*/ 0 w 4414470"/>
                    <a:gd name="connsiteY19" fmla="*/ 1317007 h 2743764"/>
                    <a:gd name="connsiteX20" fmla="*/ 0 w 4414470"/>
                    <a:gd name="connsiteY20" fmla="*/ 0 h 2743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414470" h="2743764" extrusionOk="0">
                      <a:moveTo>
                        <a:pt x="0" y="0"/>
                      </a:moveTo>
                      <a:cubicBezTo>
                        <a:pt x="136596" y="-21162"/>
                        <a:pt x="387129" y="299"/>
                        <a:pt x="542349" y="0"/>
                      </a:cubicBezTo>
                      <a:cubicBezTo>
                        <a:pt x="697569" y="-299"/>
                        <a:pt x="1117050" y="35108"/>
                        <a:pt x="1261277" y="0"/>
                      </a:cubicBezTo>
                      <a:cubicBezTo>
                        <a:pt x="1405504" y="-35108"/>
                        <a:pt x="1661949" y="-34504"/>
                        <a:pt x="1980205" y="0"/>
                      </a:cubicBezTo>
                      <a:cubicBezTo>
                        <a:pt x="2298461" y="34504"/>
                        <a:pt x="2337600" y="25999"/>
                        <a:pt x="2566699" y="0"/>
                      </a:cubicBezTo>
                      <a:cubicBezTo>
                        <a:pt x="2795798" y="-25999"/>
                        <a:pt x="3112820" y="28145"/>
                        <a:pt x="3285627" y="0"/>
                      </a:cubicBezTo>
                      <a:cubicBezTo>
                        <a:pt x="3458434" y="-28145"/>
                        <a:pt x="4164544" y="20985"/>
                        <a:pt x="4414470" y="0"/>
                      </a:cubicBezTo>
                      <a:cubicBezTo>
                        <a:pt x="4445645" y="261491"/>
                        <a:pt x="4418543" y="435169"/>
                        <a:pt x="4414470" y="740816"/>
                      </a:cubicBezTo>
                      <a:cubicBezTo>
                        <a:pt x="4410397" y="1046463"/>
                        <a:pt x="4390567" y="1141299"/>
                        <a:pt x="4414470" y="1481633"/>
                      </a:cubicBezTo>
                      <a:cubicBezTo>
                        <a:pt x="4438373" y="1821967"/>
                        <a:pt x="4439918" y="1915623"/>
                        <a:pt x="4414470" y="2085261"/>
                      </a:cubicBezTo>
                      <a:cubicBezTo>
                        <a:pt x="4389022" y="2254899"/>
                        <a:pt x="4425369" y="2599911"/>
                        <a:pt x="4414470" y="2743764"/>
                      </a:cubicBezTo>
                      <a:cubicBezTo>
                        <a:pt x="4232631" y="2741556"/>
                        <a:pt x="4125980" y="2763028"/>
                        <a:pt x="3916266" y="2743764"/>
                      </a:cubicBezTo>
                      <a:cubicBezTo>
                        <a:pt x="3706552" y="2724500"/>
                        <a:pt x="3427495" y="2773950"/>
                        <a:pt x="3197338" y="2743764"/>
                      </a:cubicBezTo>
                      <a:cubicBezTo>
                        <a:pt x="2967181" y="2713578"/>
                        <a:pt x="2737109" y="2729428"/>
                        <a:pt x="2610844" y="2743764"/>
                      </a:cubicBezTo>
                      <a:cubicBezTo>
                        <a:pt x="2484579" y="2758100"/>
                        <a:pt x="2250774" y="2742564"/>
                        <a:pt x="2112639" y="2743764"/>
                      </a:cubicBezTo>
                      <a:cubicBezTo>
                        <a:pt x="1974504" y="2744964"/>
                        <a:pt x="1571490" y="2771536"/>
                        <a:pt x="1393711" y="2743764"/>
                      </a:cubicBezTo>
                      <a:cubicBezTo>
                        <a:pt x="1215932" y="2715992"/>
                        <a:pt x="1025117" y="2768005"/>
                        <a:pt x="674783" y="2743764"/>
                      </a:cubicBezTo>
                      <a:cubicBezTo>
                        <a:pt x="324449" y="2719523"/>
                        <a:pt x="276100" y="2718974"/>
                        <a:pt x="0" y="2743764"/>
                      </a:cubicBezTo>
                      <a:cubicBezTo>
                        <a:pt x="4008" y="2446275"/>
                        <a:pt x="-8699" y="2251776"/>
                        <a:pt x="0" y="2030385"/>
                      </a:cubicBezTo>
                      <a:cubicBezTo>
                        <a:pt x="8699" y="1808994"/>
                        <a:pt x="20951" y="1494994"/>
                        <a:pt x="0" y="1317007"/>
                      </a:cubicBezTo>
                      <a:cubicBezTo>
                        <a:pt x="-20951" y="1139020"/>
                        <a:pt x="-42012" y="406803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294935279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University of Science and Technology [2020 – 2022*]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i="1" dirty="0"/>
                    <a:t>MSc in Big Data Technology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Apache Spark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Time Series Analysis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Machine Learning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Polytechnic University [2015 – 2020]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100" i="1" dirty="0"/>
                    <a:t>BEng(Hons) in Electronic and Information Engineering, [WGPA </a:t>
                  </a:r>
                  <a:r>
                    <a:rPr lang="en-US" altLang="zh-TW" sz="1100" i="1" dirty="0"/>
                    <a:t>:</a:t>
                  </a:r>
                  <a:r>
                    <a:rPr lang="en-US" sz="1100" i="1" dirty="0"/>
                    <a:t> 3.42]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Circuit Analysis and </a:t>
                  </a:r>
                  <a:r>
                    <a:rPr lang="en-US" altLang="zh-HK" sz="1100" dirty="0"/>
                    <a:t>Logic Design</a:t>
                  </a:r>
                  <a:endParaRPr lang="en-US" sz="1100" dirty="0"/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Embedded System Programming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Machine Learning and IoT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A4F21F1-D6B4-4C37-B691-7DB5B64CFC29}"/>
                    </a:ext>
                  </a:extLst>
                </p:cNvPr>
                <p:cNvSpPr/>
                <p:nvPr/>
              </p:nvSpPr>
              <p:spPr>
                <a:xfrm>
                  <a:off x="4674567" y="1962110"/>
                  <a:ext cx="2357821" cy="573940"/>
                </a:xfrm>
                <a:custGeom>
                  <a:avLst/>
                  <a:gdLst>
                    <a:gd name="connsiteX0" fmla="*/ 0 w 2131876"/>
                    <a:gd name="connsiteY0" fmla="*/ 0 h 573940"/>
                    <a:gd name="connsiteX1" fmla="*/ 575607 w 2131876"/>
                    <a:gd name="connsiteY1" fmla="*/ 0 h 573940"/>
                    <a:gd name="connsiteX2" fmla="*/ 1044619 w 2131876"/>
                    <a:gd name="connsiteY2" fmla="*/ 0 h 573940"/>
                    <a:gd name="connsiteX3" fmla="*/ 1513632 w 2131876"/>
                    <a:gd name="connsiteY3" fmla="*/ 0 h 573940"/>
                    <a:gd name="connsiteX4" fmla="*/ 2131876 w 2131876"/>
                    <a:gd name="connsiteY4" fmla="*/ 0 h 573940"/>
                    <a:gd name="connsiteX5" fmla="*/ 2131876 w 2131876"/>
                    <a:gd name="connsiteY5" fmla="*/ 573940 h 573940"/>
                    <a:gd name="connsiteX6" fmla="*/ 1556269 w 2131876"/>
                    <a:gd name="connsiteY6" fmla="*/ 573940 h 573940"/>
                    <a:gd name="connsiteX7" fmla="*/ 1023300 w 2131876"/>
                    <a:gd name="connsiteY7" fmla="*/ 573940 h 573940"/>
                    <a:gd name="connsiteX8" fmla="*/ 490331 w 2131876"/>
                    <a:gd name="connsiteY8" fmla="*/ 573940 h 573940"/>
                    <a:gd name="connsiteX9" fmla="*/ 0 w 2131876"/>
                    <a:gd name="connsiteY9" fmla="*/ 573940 h 573940"/>
                    <a:gd name="connsiteX10" fmla="*/ 0 w 2131876"/>
                    <a:gd name="connsiteY10" fmla="*/ 0 h 57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31876" h="573940" fill="none" extrusionOk="0">
                      <a:moveTo>
                        <a:pt x="0" y="0"/>
                      </a:moveTo>
                      <a:cubicBezTo>
                        <a:pt x="246732" y="-4449"/>
                        <a:pt x="350207" y="22916"/>
                        <a:pt x="575607" y="0"/>
                      </a:cubicBezTo>
                      <a:cubicBezTo>
                        <a:pt x="801007" y="-22916"/>
                        <a:pt x="906869" y="14827"/>
                        <a:pt x="1044619" y="0"/>
                      </a:cubicBezTo>
                      <a:cubicBezTo>
                        <a:pt x="1182369" y="-14827"/>
                        <a:pt x="1367860" y="8995"/>
                        <a:pt x="1513632" y="0"/>
                      </a:cubicBezTo>
                      <a:cubicBezTo>
                        <a:pt x="1659404" y="-8995"/>
                        <a:pt x="1824200" y="-4156"/>
                        <a:pt x="2131876" y="0"/>
                      </a:cubicBezTo>
                      <a:cubicBezTo>
                        <a:pt x="2112981" y="239364"/>
                        <a:pt x="2145349" y="368303"/>
                        <a:pt x="2131876" y="573940"/>
                      </a:cubicBezTo>
                      <a:cubicBezTo>
                        <a:pt x="1926203" y="559490"/>
                        <a:pt x="1722109" y="547906"/>
                        <a:pt x="1556269" y="573940"/>
                      </a:cubicBezTo>
                      <a:cubicBezTo>
                        <a:pt x="1390429" y="599974"/>
                        <a:pt x="1134083" y="557692"/>
                        <a:pt x="1023300" y="573940"/>
                      </a:cubicBezTo>
                      <a:cubicBezTo>
                        <a:pt x="912517" y="590188"/>
                        <a:pt x="755432" y="598287"/>
                        <a:pt x="490331" y="573940"/>
                      </a:cubicBezTo>
                      <a:cubicBezTo>
                        <a:pt x="225230" y="549593"/>
                        <a:pt x="117681" y="583258"/>
                        <a:pt x="0" y="573940"/>
                      </a:cubicBezTo>
                      <a:cubicBezTo>
                        <a:pt x="-10685" y="421541"/>
                        <a:pt x="-17274" y="214652"/>
                        <a:pt x="0" y="0"/>
                      </a:cubicBezTo>
                      <a:close/>
                    </a:path>
                    <a:path w="2131876" h="573940" stroke="0" extrusionOk="0">
                      <a:moveTo>
                        <a:pt x="0" y="0"/>
                      </a:moveTo>
                      <a:cubicBezTo>
                        <a:pt x="126791" y="-15609"/>
                        <a:pt x="313633" y="-13094"/>
                        <a:pt x="469013" y="0"/>
                      </a:cubicBezTo>
                      <a:cubicBezTo>
                        <a:pt x="624393" y="13094"/>
                        <a:pt x="762766" y="10966"/>
                        <a:pt x="1044619" y="0"/>
                      </a:cubicBezTo>
                      <a:cubicBezTo>
                        <a:pt x="1326472" y="-10966"/>
                        <a:pt x="1322241" y="14953"/>
                        <a:pt x="1534951" y="0"/>
                      </a:cubicBezTo>
                      <a:cubicBezTo>
                        <a:pt x="1747661" y="-14953"/>
                        <a:pt x="2002570" y="20239"/>
                        <a:pt x="2131876" y="0"/>
                      </a:cubicBezTo>
                      <a:cubicBezTo>
                        <a:pt x="2132292" y="246215"/>
                        <a:pt x="2111361" y="322811"/>
                        <a:pt x="2131876" y="573940"/>
                      </a:cubicBezTo>
                      <a:cubicBezTo>
                        <a:pt x="1996445" y="583651"/>
                        <a:pt x="1766219" y="573366"/>
                        <a:pt x="1598907" y="573940"/>
                      </a:cubicBezTo>
                      <a:cubicBezTo>
                        <a:pt x="1431595" y="574514"/>
                        <a:pt x="1268088" y="598484"/>
                        <a:pt x="1065938" y="573940"/>
                      </a:cubicBezTo>
                      <a:cubicBezTo>
                        <a:pt x="863788" y="549396"/>
                        <a:pt x="796364" y="586272"/>
                        <a:pt x="575607" y="573940"/>
                      </a:cubicBezTo>
                      <a:cubicBezTo>
                        <a:pt x="354850" y="561608"/>
                        <a:pt x="123911" y="564670"/>
                        <a:pt x="0" y="573940"/>
                      </a:cubicBezTo>
                      <a:cubicBezTo>
                        <a:pt x="-21065" y="375961"/>
                        <a:pt x="21069" y="163745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2209726980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Microcontroller System and Interface Design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4CB268C-6301-4D81-ADCC-A3F32CC56010}"/>
                    </a:ext>
                  </a:extLst>
                </p:cNvPr>
                <p:cNvSpPr/>
                <p:nvPr/>
              </p:nvSpPr>
              <p:spPr>
                <a:xfrm>
                  <a:off x="4700854" y="616234"/>
                  <a:ext cx="2357821" cy="827855"/>
                </a:xfrm>
                <a:custGeom>
                  <a:avLst/>
                  <a:gdLst>
                    <a:gd name="connsiteX0" fmla="*/ 0 w 2131876"/>
                    <a:gd name="connsiteY0" fmla="*/ 0 h 827855"/>
                    <a:gd name="connsiteX1" fmla="*/ 554288 w 2131876"/>
                    <a:gd name="connsiteY1" fmla="*/ 0 h 827855"/>
                    <a:gd name="connsiteX2" fmla="*/ 1108576 w 2131876"/>
                    <a:gd name="connsiteY2" fmla="*/ 0 h 827855"/>
                    <a:gd name="connsiteX3" fmla="*/ 1641545 w 2131876"/>
                    <a:gd name="connsiteY3" fmla="*/ 0 h 827855"/>
                    <a:gd name="connsiteX4" fmla="*/ 2131876 w 2131876"/>
                    <a:gd name="connsiteY4" fmla="*/ 0 h 827855"/>
                    <a:gd name="connsiteX5" fmla="*/ 2131876 w 2131876"/>
                    <a:gd name="connsiteY5" fmla="*/ 413928 h 827855"/>
                    <a:gd name="connsiteX6" fmla="*/ 2131876 w 2131876"/>
                    <a:gd name="connsiteY6" fmla="*/ 827855 h 827855"/>
                    <a:gd name="connsiteX7" fmla="*/ 1641545 w 2131876"/>
                    <a:gd name="connsiteY7" fmla="*/ 827855 h 827855"/>
                    <a:gd name="connsiteX8" fmla="*/ 1065938 w 2131876"/>
                    <a:gd name="connsiteY8" fmla="*/ 827855 h 827855"/>
                    <a:gd name="connsiteX9" fmla="*/ 554288 w 2131876"/>
                    <a:gd name="connsiteY9" fmla="*/ 827855 h 827855"/>
                    <a:gd name="connsiteX10" fmla="*/ 0 w 2131876"/>
                    <a:gd name="connsiteY10" fmla="*/ 827855 h 827855"/>
                    <a:gd name="connsiteX11" fmla="*/ 0 w 2131876"/>
                    <a:gd name="connsiteY11" fmla="*/ 397370 h 827855"/>
                    <a:gd name="connsiteX12" fmla="*/ 0 w 2131876"/>
                    <a:gd name="connsiteY12" fmla="*/ 0 h 82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31876" h="827855" fill="none" extrusionOk="0">
                      <a:moveTo>
                        <a:pt x="0" y="0"/>
                      </a:moveTo>
                      <a:cubicBezTo>
                        <a:pt x="227744" y="-1848"/>
                        <a:pt x="291375" y="13772"/>
                        <a:pt x="554288" y="0"/>
                      </a:cubicBezTo>
                      <a:cubicBezTo>
                        <a:pt x="817201" y="-13772"/>
                        <a:pt x="983124" y="-11382"/>
                        <a:pt x="1108576" y="0"/>
                      </a:cubicBezTo>
                      <a:cubicBezTo>
                        <a:pt x="1234028" y="11382"/>
                        <a:pt x="1471487" y="-8450"/>
                        <a:pt x="1641545" y="0"/>
                      </a:cubicBezTo>
                      <a:cubicBezTo>
                        <a:pt x="1811603" y="8450"/>
                        <a:pt x="1911781" y="-14671"/>
                        <a:pt x="2131876" y="0"/>
                      </a:cubicBezTo>
                      <a:cubicBezTo>
                        <a:pt x="2137075" y="182091"/>
                        <a:pt x="2138857" y="216157"/>
                        <a:pt x="2131876" y="413928"/>
                      </a:cubicBezTo>
                      <a:cubicBezTo>
                        <a:pt x="2124895" y="611699"/>
                        <a:pt x="2131282" y="641906"/>
                        <a:pt x="2131876" y="827855"/>
                      </a:cubicBezTo>
                      <a:cubicBezTo>
                        <a:pt x="1937002" y="825564"/>
                        <a:pt x="1744072" y="820451"/>
                        <a:pt x="1641545" y="827855"/>
                      </a:cubicBezTo>
                      <a:cubicBezTo>
                        <a:pt x="1539018" y="835259"/>
                        <a:pt x="1189422" y="830342"/>
                        <a:pt x="1065938" y="827855"/>
                      </a:cubicBezTo>
                      <a:cubicBezTo>
                        <a:pt x="942454" y="825368"/>
                        <a:pt x="743411" y="844167"/>
                        <a:pt x="554288" y="827855"/>
                      </a:cubicBezTo>
                      <a:cubicBezTo>
                        <a:pt x="365165" y="811544"/>
                        <a:pt x="195871" y="804711"/>
                        <a:pt x="0" y="827855"/>
                      </a:cubicBezTo>
                      <a:cubicBezTo>
                        <a:pt x="-735" y="688863"/>
                        <a:pt x="20282" y="589248"/>
                        <a:pt x="0" y="397370"/>
                      </a:cubicBezTo>
                      <a:cubicBezTo>
                        <a:pt x="-20282" y="205492"/>
                        <a:pt x="14467" y="94542"/>
                        <a:pt x="0" y="0"/>
                      </a:cubicBezTo>
                      <a:close/>
                    </a:path>
                    <a:path w="2131876" h="827855" stroke="0" extrusionOk="0">
                      <a:moveTo>
                        <a:pt x="0" y="0"/>
                      </a:moveTo>
                      <a:cubicBezTo>
                        <a:pt x="228808" y="14625"/>
                        <a:pt x="297083" y="-20612"/>
                        <a:pt x="511650" y="0"/>
                      </a:cubicBezTo>
                      <a:cubicBezTo>
                        <a:pt x="726217" y="20612"/>
                        <a:pt x="934452" y="17348"/>
                        <a:pt x="1065938" y="0"/>
                      </a:cubicBezTo>
                      <a:cubicBezTo>
                        <a:pt x="1197424" y="-17348"/>
                        <a:pt x="1416319" y="-2558"/>
                        <a:pt x="1556269" y="0"/>
                      </a:cubicBezTo>
                      <a:cubicBezTo>
                        <a:pt x="1696219" y="2558"/>
                        <a:pt x="1962347" y="-8098"/>
                        <a:pt x="2131876" y="0"/>
                      </a:cubicBezTo>
                      <a:cubicBezTo>
                        <a:pt x="2118382" y="113396"/>
                        <a:pt x="2139742" y="307965"/>
                        <a:pt x="2131876" y="430485"/>
                      </a:cubicBezTo>
                      <a:cubicBezTo>
                        <a:pt x="2124010" y="553006"/>
                        <a:pt x="2135989" y="676822"/>
                        <a:pt x="2131876" y="827855"/>
                      </a:cubicBezTo>
                      <a:cubicBezTo>
                        <a:pt x="1970842" y="815219"/>
                        <a:pt x="1765846" y="830074"/>
                        <a:pt x="1662863" y="827855"/>
                      </a:cubicBezTo>
                      <a:cubicBezTo>
                        <a:pt x="1559880" y="825636"/>
                        <a:pt x="1306937" y="835914"/>
                        <a:pt x="1172532" y="827855"/>
                      </a:cubicBezTo>
                      <a:cubicBezTo>
                        <a:pt x="1038127" y="819796"/>
                        <a:pt x="861455" y="817012"/>
                        <a:pt x="682200" y="827855"/>
                      </a:cubicBezTo>
                      <a:cubicBezTo>
                        <a:pt x="502945" y="838698"/>
                        <a:pt x="320298" y="815682"/>
                        <a:pt x="0" y="827855"/>
                      </a:cubicBezTo>
                      <a:cubicBezTo>
                        <a:pt x="-18808" y="672269"/>
                        <a:pt x="13568" y="513531"/>
                        <a:pt x="0" y="430485"/>
                      </a:cubicBezTo>
                      <a:cubicBezTo>
                        <a:pt x="-13568" y="347439"/>
                        <a:pt x="-13315" y="146511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31684243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Data Analytics Techniques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Parallel Programming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Graph Analytics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742958-BA24-4C67-BF95-FB1C2B52BEF1}"/>
                  </a:ext>
                </a:extLst>
              </p:cNvPr>
              <p:cNvSpPr txBox="1"/>
              <p:nvPr/>
            </p:nvSpPr>
            <p:spPr>
              <a:xfrm>
                <a:off x="6015960" y="338947"/>
                <a:ext cx="625492" cy="230832"/>
              </a:xfrm>
              <a:custGeom>
                <a:avLst/>
                <a:gdLst>
                  <a:gd name="connsiteX0" fmla="*/ 0 w 625492"/>
                  <a:gd name="connsiteY0" fmla="*/ 0 h 230832"/>
                  <a:gd name="connsiteX1" fmla="*/ 625492 w 625492"/>
                  <a:gd name="connsiteY1" fmla="*/ 0 h 230832"/>
                  <a:gd name="connsiteX2" fmla="*/ 625492 w 625492"/>
                  <a:gd name="connsiteY2" fmla="*/ 230832 h 230832"/>
                  <a:gd name="connsiteX3" fmla="*/ 0 w 625492"/>
                  <a:gd name="connsiteY3" fmla="*/ 230832 h 230832"/>
                  <a:gd name="connsiteX4" fmla="*/ 0 w 625492"/>
                  <a:gd name="connsiteY4" fmla="*/ 0 h 23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492" h="230832" extrusionOk="0">
                    <a:moveTo>
                      <a:pt x="0" y="0"/>
                    </a:moveTo>
                    <a:cubicBezTo>
                      <a:pt x="136819" y="7637"/>
                      <a:pt x="356919" y="5143"/>
                      <a:pt x="625492" y="0"/>
                    </a:cubicBezTo>
                    <a:cubicBezTo>
                      <a:pt x="626456" y="69226"/>
                      <a:pt x="632809" y="147639"/>
                      <a:pt x="625492" y="230832"/>
                    </a:cubicBezTo>
                    <a:cubicBezTo>
                      <a:pt x="345924" y="215158"/>
                      <a:pt x="151999" y="257543"/>
                      <a:pt x="0" y="230832"/>
                    </a:cubicBezTo>
                    <a:cubicBezTo>
                      <a:pt x="-4963" y="130153"/>
                      <a:pt x="5156" y="62885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25513008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*planned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Arduino Programming;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245766" y="4683267"/>
            <a:ext cx="6463747" cy="4810356"/>
            <a:chOff x="245762" y="4355098"/>
            <a:chExt cx="6463747" cy="4810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679551"/>
            </a:xfrm>
            <a:custGeom>
              <a:avLst/>
              <a:gdLst>
                <a:gd name="connsiteX0" fmla="*/ 0 w 6463747"/>
                <a:gd name="connsiteY0" fmla="*/ 0 h 4679551"/>
                <a:gd name="connsiteX1" fmla="*/ 517100 w 6463747"/>
                <a:gd name="connsiteY1" fmla="*/ 0 h 4679551"/>
                <a:gd name="connsiteX2" fmla="*/ 969562 w 6463747"/>
                <a:gd name="connsiteY2" fmla="*/ 0 h 4679551"/>
                <a:gd name="connsiteX3" fmla="*/ 1486662 w 6463747"/>
                <a:gd name="connsiteY3" fmla="*/ 0 h 4679551"/>
                <a:gd name="connsiteX4" fmla="*/ 2133037 w 6463747"/>
                <a:gd name="connsiteY4" fmla="*/ 0 h 4679551"/>
                <a:gd name="connsiteX5" fmla="*/ 2585499 w 6463747"/>
                <a:gd name="connsiteY5" fmla="*/ 0 h 4679551"/>
                <a:gd name="connsiteX6" fmla="*/ 3102599 w 6463747"/>
                <a:gd name="connsiteY6" fmla="*/ 0 h 4679551"/>
                <a:gd name="connsiteX7" fmla="*/ 3555061 w 6463747"/>
                <a:gd name="connsiteY7" fmla="*/ 0 h 4679551"/>
                <a:gd name="connsiteX8" fmla="*/ 4136798 w 6463747"/>
                <a:gd name="connsiteY8" fmla="*/ 0 h 4679551"/>
                <a:gd name="connsiteX9" fmla="*/ 4912448 w 6463747"/>
                <a:gd name="connsiteY9" fmla="*/ 0 h 4679551"/>
                <a:gd name="connsiteX10" fmla="*/ 5364910 w 6463747"/>
                <a:gd name="connsiteY10" fmla="*/ 0 h 4679551"/>
                <a:gd name="connsiteX11" fmla="*/ 5817372 w 6463747"/>
                <a:gd name="connsiteY11" fmla="*/ 0 h 4679551"/>
                <a:gd name="connsiteX12" fmla="*/ 6463747 w 6463747"/>
                <a:gd name="connsiteY12" fmla="*/ 0 h 4679551"/>
                <a:gd name="connsiteX13" fmla="*/ 6463747 w 6463747"/>
                <a:gd name="connsiteY13" fmla="*/ 574916 h 4679551"/>
                <a:gd name="connsiteX14" fmla="*/ 6463747 w 6463747"/>
                <a:gd name="connsiteY14" fmla="*/ 1103037 h 4679551"/>
                <a:gd name="connsiteX15" fmla="*/ 6463747 w 6463747"/>
                <a:gd name="connsiteY15" fmla="*/ 1771544 h 4679551"/>
                <a:gd name="connsiteX16" fmla="*/ 6463747 w 6463747"/>
                <a:gd name="connsiteY16" fmla="*/ 2486847 h 4679551"/>
                <a:gd name="connsiteX17" fmla="*/ 6463747 w 6463747"/>
                <a:gd name="connsiteY17" fmla="*/ 3061763 h 4679551"/>
                <a:gd name="connsiteX18" fmla="*/ 6463747 w 6463747"/>
                <a:gd name="connsiteY18" fmla="*/ 3636680 h 4679551"/>
                <a:gd name="connsiteX19" fmla="*/ 6463747 w 6463747"/>
                <a:gd name="connsiteY19" fmla="*/ 4679551 h 4679551"/>
                <a:gd name="connsiteX20" fmla="*/ 5752735 w 6463747"/>
                <a:gd name="connsiteY20" fmla="*/ 4679551 h 4679551"/>
                <a:gd name="connsiteX21" fmla="*/ 5235635 w 6463747"/>
                <a:gd name="connsiteY21" fmla="*/ 4679551 h 4679551"/>
                <a:gd name="connsiteX22" fmla="*/ 4524623 w 6463747"/>
                <a:gd name="connsiteY22" fmla="*/ 4679551 h 4679551"/>
                <a:gd name="connsiteX23" fmla="*/ 3878248 w 6463747"/>
                <a:gd name="connsiteY23" fmla="*/ 4679551 h 4679551"/>
                <a:gd name="connsiteX24" fmla="*/ 3425786 w 6463747"/>
                <a:gd name="connsiteY24" fmla="*/ 4679551 h 4679551"/>
                <a:gd name="connsiteX25" fmla="*/ 2973324 w 6463747"/>
                <a:gd name="connsiteY25" fmla="*/ 4679551 h 4679551"/>
                <a:gd name="connsiteX26" fmla="*/ 2456224 w 6463747"/>
                <a:gd name="connsiteY26" fmla="*/ 4679551 h 4679551"/>
                <a:gd name="connsiteX27" fmla="*/ 1874487 w 6463747"/>
                <a:gd name="connsiteY27" fmla="*/ 4679551 h 4679551"/>
                <a:gd name="connsiteX28" fmla="*/ 1098837 w 6463747"/>
                <a:gd name="connsiteY28" fmla="*/ 4679551 h 4679551"/>
                <a:gd name="connsiteX29" fmla="*/ 0 w 6463747"/>
                <a:gd name="connsiteY29" fmla="*/ 4679551 h 4679551"/>
                <a:gd name="connsiteX30" fmla="*/ 0 w 6463747"/>
                <a:gd name="connsiteY30" fmla="*/ 4011044 h 4679551"/>
                <a:gd name="connsiteX31" fmla="*/ 0 w 6463747"/>
                <a:gd name="connsiteY31" fmla="*/ 3482923 h 4679551"/>
                <a:gd name="connsiteX32" fmla="*/ 0 w 6463747"/>
                <a:gd name="connsiteY32" fmla="*/ 2908007 h 4679551"/>
                <a:gd name="connsiteX33" fmla="*/ 0 w 6463747"/>
                <a:gd name="connsiteY33" fmla="*/ 2286295 h 4679551"/>
                <a:gd name="connsiteX34" fmla="*/ 0 w 6463747"/>
                <a:gd name="connsiteY34" fmla="*/ 1758174 h 4679551"/>
                <a:gd name="connsiteX35" fmla="*/ 0 w 6463747"/>
                <a:gd name="connsiteY35" fmla="*/ 1042871 h 4679551"/>
                <a:gd name="connsiteX36" fmla="*/ 0 w 6463747"/>
                <a:gd name="connsiteY36" fmla="*/ 0 h 46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679551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63486" y="151309"/>
                    <a:pt x="6483166" y="402695"/>
                    <a:pt x="6463747" y="574916"/>
                  </a:cubicBezTo>
                  <a:cubicBezTo>
                    <a:pt x="6444328" y="747137"/>
                    <a:pt x="6462796" y="900864"/>
                    <a:pt x="6463747" y="1103037"/>
                  </a:cubicBezTo>
                  <a:cubicBezTo>
                    <a:pt x="6464698" y="1305210"/>
                    <a:pt x="6467164" y="1578407"/>
                    <a:pt x="6463747" y="1771544"/>
                  </a:cubicBezTo>
                  <a:cubicBezTo>
                    <a:pt x="6460330" y="1964681"/>
                    <a:pt x="6497848" y="2188778"/>
                    <a:pt x="6463747" y="2486847"/>
                  </a:cubicBezTo>
                  <a:cubicBezTo>
                    <a:pt x="6429646" y="2784916"/>
                    <a:pt x="6470085" y="2864624"/>
                    <a:pt x="6463747" y="3061763"/>
                  </a:cubicBezTo>
                  <a:cubicBezTo>
                    <a:pt x="6457409" y="3258902"/>
                    <a:pt x="6482639" y="3465243"/>
                    <a:pt x="6463747" y="3636680"/>
                  </a:cubicBezTo>
                  <a:cubicBezTo>
                    <a:pt x="6444855" y="3808117"/>
                    <a:pt x="6502242" y="4204008"/>
                    <a:pt x="6463747" y="4679551"/>
                  </a:cubicBezTo>
                  <a:cubicBezTo>
                    <a:pt x="6271077" y="4695501"/>
                    <a:pt x="6046980" y="4667479"/>
                    <a:pt x="5752735" y="4679551"/>
                  </a:cubicBezTo>
                  <a:cubicBezTo>
                    <a:pt x="5458490" y="4691623"/>
                    <a:pt x="5350717" y="4690653"/>
                    <a:pt x="5235635" y="4679551"/>
                  </a:cubicBezTo>
                  <a:cubicBezTo>
                    <a:pt x="5120553" y="4668449"/>
                    <a:pt x="4794638" y="4680608"/>
                    <a:pt x="4524623" y="4679551"/>
                  </a:cubicBezTo>
                  <a:cubicBezTo>
                    <a:pt x="4254608" y="4678494"/>
                    <a:pt x="4086124" y="4661485"/>
                    <a:pt x="3878248" y="4679551"/>
                  </a:cubicBezTo>
                  <a:cubicBezTo>
                    <a:pt x="3670372" y="4697617"/>
                    <a:pt x="3570356" y="4675041"/>
                    <a:pt x="3425786" y="4679551"/>
                  </a:cubicBezTo>
                  <a:cubicBezTo>
                    <a:pt x="3281216" y="4684061"/>
                    <a:pt x="3154478" y="4665183"/>
                    <a:pt x="2973324" y="4679551"/>
                  </a:cubicBezTo>
                  <a:cubicBezTo>
                    <a:pt x="2792170" y="4693919"/>
                    <a:pt x="2574396" y="4660031"/>
                    <a:pt x="2456224" y="4679551"/>
                  </a:cubicBezTo>
                  <a:cubicBezTo>
                    <a:pt x="2338052" y="4699071"/>
                    <a:pt x="2135916" y="4664792"/>
                    <a:pt x="1874487" y="4679551"/>
                  </a:cubicBezTo>
                  <a:cubicBezTo>
                    <a:pt x="1613058" y="4694310"/>
                    <a:pt x="1337288" y="4682113"/>
                    <a:pt x="1098837" y="4679551"/>
                  </a:cubicBezTo>
                  <a:cubicBezTo>
                    <a:pt x="860386" y="4676990"/>
                    <a:pt x="423821" y="4697711"/>
                    <a:pt x="0" y="4679551"/>
                  </a:cubicBezTo>
                  <a:cubicBezTo>
                    <a:pt x="14108" y="4436046"/>
                    <a:pt x="7071" y="4178692"/>
                    <a:pt x="0" y="4011044"/>
                  </a:cubicBezTo>
                  <a:cubicBezTo>
                    <a:pt x="-7071" y="3843396"/>
                    <a:pt x="25096" y="3732388"/>
                    <a:pt x="0" y="3482923"/>
                  </a:cubicBezTo>
                  <a:cubicBezTo>
                    <a:pt x="-25096" y="3233458"/>
                    <a:pt x="-23246" y="3027944"/>
                    <a:pt x="0" y="2908007"/>
                  </a:cubicBezTo>
                  <a:cubicBezTo>
                    <a:pt x="23246" y="2788070"/>
                    <a:pt x="21553" y="2430050"/>
                    <a:pt x="0" y="2286295"/>
                  </a:cubicBezTo>
                  <a:cubicBezTo>
                    <a:pt x="-21553" y="2142540"/>
                    <a:pt x="-7653" y="1944398"/>
                    <a:pt x="0" y="1758174"/>
                  </a:cubicBezTo>
                  <a:cubicBezTo>
                    <a:pt x="7653" y="1571950"/>
                    <a:pt x="-11492" y="1345422"/>
                    <a:pt x="0" y="1042871"/>
                  </a:cubicBezTo>
                  <a:cubicBezTo>
                    <a:pt x="11492" y="740320"/>
                    <a:pt x="-30024" y="490597"/>
                    <a:pt x="0" y="0"/>
                  </a:cubicBezTo>
                  <a:close/>
                </a:path>
                <a:path w="6463747" h="4679551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58730" y="119745"/>
                    <a:pt x="6488286" y="388467"/>
                    <a:pt x="6463747" y="528121"/>
                  </a:cubicBezTo>
                  <a:cubicBezTo>
                    <a:pt x="6439208" y="667775"/>
                    <a:pt x="6461083" y="949154"/>
                    <a:pt x="6463747" y="1196628"/>
                  </a:cubicBezTo>
                  <a:cubicBezTo>
                    <a:pt x="6466411" y="1444102"/>
                    <a:pt x="6442863" y="1629446"/>
                    <a:pt x="6463747" y="1911931"/>
                  </a:cubicBezTo>
                  <a:cubicBezTo>
                    <a:pt x="6484631" y="2194416"/>
                    <a:pt x="6452804" y="2437453"/>
                    <a:pt x="6463747" y="2580438"/>
                  </a:cubicBezTo>
                  <a:cubicBezTo>
                    <a:pt x="6474690" y="2723423"/>
                    <a:pt x="6487469" y="2851371"/>
                    <a:pt x="6463747" y="3108559"/>
                  </a:cubicBezTo>
                  <a:cubicBezTo>
                    <a:pt x="6440025" y="3365747"/>
                    <a:pt x="6467203" y="3511617"/>
                    <a:pt x="6463747" y="3870657"/>
                  </a:cubicBezTo>
                  <a:cubicBezTo>
                    <a:pt x="6460291" y="4229697"/>
                    <a:pt x="6433139" y="4365189"/>
                    <a:pt x="6463747" y="4679551"/>
                  </a:cubicBezTo>
                  <a:cubicBezTo>
                    <a:pt x="6226291" y="4675619"/>
                    <a:pt x="6078778" y="4687096"/>
                    <a:pt x="5946647" y="4679551"/>
                  </a:cubicBezTo>
                  <a:cubicBezTo>
                    <a:pt x="5814516" y="4672006"/>
                    <a:pt x="5622449" y="4696218"/>
                    <a:pt x="5300273" y="4679551"/>
                  </a:cubicBezTo>
                  <a:cubicBezTo>
                    <a:pt x="4978097" y="4662884"/>
                    <a:pt x="4777684" y="4706981"/>
                    <a:pt x="4589260" y="4679551"/>
                  </a:cubicBezTo>
                  <a:cubicBezTo>
                    <a:pt x="4400836" y="4652121"/>
                    <a:pt x="3994628" y="4677586"/>
                    <a:pt x="3813611" y="4679551"/>
                  </a:cubicBezTo>
                  <a:cubicBezTo>
                    <a:pt x="3632594" y="4681516"/>
                    <a:pt x="3297040" y="4687859"/>
                    <a:pt x="3102599" y="4679551"/>
                  </a:cubicBezTo>
                  <a:cubicBezTo>
                    <a:pt x="2908158" y="4671243"/>
                    <a:pt x="2826489" y="4661549"/>
                    <a:pt x="2585499" y="4679551"/>
                  </a:cubicBezTo>
                  <a:cubicBezTo>
                    <a:pt x="2344509" y="4697553"/>
                    <a:pt x="2226243" y="4668732"/>
                    <a:pt x="1939124" y="4679551"/>
                  </a:cubicBezTo>
                  <a:cubicBezTo>
                    <a:pt x="1652005" y="4690370"/>
                    <a:pt x="1462691" y="4649207"/>
                    <a:pt x="1163474" y="4679551"/>
                  </a:cubicBezTo>
                  <a:cubicBezTo>
                    <a:pt x="864257" y="4709896"/>
                    <a:pt x="239455" y="4659180"/>
                    <a:pt x="0" y="4679551"/>
                  </a:cubicBezTo>
                  <a:cubicBezTo>
                    <a:pt x="8561" y="4522969"/>
                    <a:pt x="-13395" y="4315961"/>
                    <a:pt x="0" y="4151430"/>
                  </a:cubicBezTo>
                  <a:cubicBezTo>
                    <a:pt x="13395" y="3986899"/>
                    <a:pt x="-5341" y="3778021"/>
                    <a:pt x="0" y="3529718"/>
                  </a:cubicBezTo>
                  <a:cubicBezTo>
                    <a:pt x="5341" y="3281415"/>
                    <a:pt x="-29761" y="3168251"/>
                    <a:pt x="0" y="2908007"/>
                  </a:cubicBezTo>
                  <a:cubicBezTo>
                    <a:pt x="29761" y="2647763"/>
                    <a:pt x="-14706" y="2546698"/>
                    <a:pt x="0" y="2192704"/>
                  </a:cubicBezTo>
                  <a:cubicBezTo>
                    <a:pt x="14706" y="1838710"/>
                    <a:pt x="-28501" y="1757416"/>
                    <a:pt x="0" y="1617788"/>
                  </a:cubicBezTo>
                  <a:cubicBezTo>
                    <a:pt x="28501" y="1478160"/>
                    <a:pt x="11162" y="1213174"/>
                    <a:pt x="0" y="1089667"/>
                  </a:cubicBezTo>
                  <a:cubicBezTo>
                    <a:pt x="-11162" y="966160"/>
                    <a:pt x="-43013" y="42663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2020 - now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Ezmeral Portfolio (Container Platform,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Data Fabric), cloud-native analytics and data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lakehouse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platform;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Pipeline using Python, HPE Ezmeral, and other Open-Source Technologies (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Hadoop, HUE, HIVE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knowledge of leading-edge technologies on Big Data and Machine Learning and industry domain knowledge;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rote technical blogs to share my knowledge on HPE Dev Community to the globe.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Summer Intern / Shenzhen Skyworth-RGB Electronic Co Ltd			Jun 2019 - Jul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Acquired knowledge about management of huge project (As Embedded Middleware Team);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Manufactured PCB including Schematics, Layout and Soldering;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C464C0-C394-4B6F-9047-473031713F6F}"/>
              </a:ext>
            </a:extLst>
          </p:cNvPr>
          <p:cNvGrpSpPr/>
          <p:nvPr/>
        </p:nvGrpSpPr>
        <p:grpSpPr>
          <a:xfrm>
            <a:off x="238508" y="3699419"/>
            <a:ext cx="1856123" cy="894508"/>
            <a:chOff x="250219" y="3823527"/>
            <a:chExt cx="1856123" cy="894508"/>
          </a:xfrm>
        </p:grpSpPr>
        <p:pic>
          <p:nvPicPr>
            <p:cNvPr id="11" name="Picture 10" descr="Graphical user interface&#10;&#10;Description automatically generated">
              <a:hlinkClick r:id="rId14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7" y="4225870"/>
              <a:ext cx="492165" cy="492165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6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177" y="4225870"/>
              <a:ext cx="492165" cy="492165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19" y="3832069"/>
              <a:ext cx="476875" cy="476875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0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302" y="3823527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275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8260-4CFA-4CBA-AA55-BD48C1655530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B4E7-D90A-4015-AA6F-FFFC05B8DF9F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1FD4-8B1B-4353-A485-392409F8949E}" type="datetime5">
              <a:rPr lang="en-US" altLang="zh-HK" smtClean="0"/>
              <a:t>27-Oct-21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EAE-8D35-4638-A9CE-B8203EDBC2E0}" type="datetime5">
              <a:rPr lang="en-US" altLang="zh-HK" smtClean="0"/>
              <a:t>27-Oct-21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3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EB08-7FC8-46A9-8B61-AE1E2FBEF37A}" type="datetime5">
              <a:rPr lang="en-US" altLang="zh-HK" smtClean="0"/>
              <a:t>27-Oct-21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830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85F76A26-4E0C-46E1-B366-89122119BFFF}" type="datetime5">
              <a:rPr lang="en-US" altLang="zh-HK" sz="1000" smtClean="0"/>
              <a:t>27-Oct-21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3FC846B9-A401-4913-82D3-9DC0C0005DE3}" type="datetime5">
              <a:rPr lang="en-US" altLang="zh-HK" sz="1000" smtClean="0"/>
              <a:t>27-Oct-21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  <p:sp>
        <p:nvSpPr>
          <p:cNvPr id="11" name="矩形 10">
            <a:hlinkClick r:id="rId14"/>
            <a:extLst>
              <a:ext uri="{FF2B5EF4-FFF2-40B4-BE49-F238E27FC236}">
                <a16:creationId xmlns:a16="http://schemas.microsoft.com/office/drawing/2014/main" id="{8AB4D6E9-C496-428B-8511-B1804BEB4B72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81219" y="5730997"/>
            <a:ext cx="6236215" cy="393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Experiences: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Engr Project Specialist I (Innovation Lab)/ Hewlett Packard Enterprise              Jun 2020 - now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Technology: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 Platform, Docker, Kubernetes;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&amp; Machine Learning Operation: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MLOps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Fabric, Apache Spark;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&amp; Edge Computing: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Edgeline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Apache Kafka;</a:t>
            </a:r>
          </a:p>
          <a:p>
            <a:pPr marR="0" lvl="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/>
              <a:t>Summer Intern / Wuxi Murata Electronics Co., Ltd	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Summer Intern / Shenzhen Skyworth-RGB Electronic Co Ltd		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200" i="1" dirty="0"/>
              <a:t>Electronic Engineer Trainee (Gap-Year Intern) / RF Tech Ltd       		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product of LoRa,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Firmware programming on IoT system of Self-service Library Station;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79" y="104398"/>
            <a:ext cx="4414470" cy="2743764"/>
            <a:chOff x="2288510" y="47322"/>
            <a:chExt cx="4882334" cy="27437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0" y="47322"/>
              <a:ext cx="4882334" cy="274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 – 2022*]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Apache Spark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Time Series Analysis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745581" y="195971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CB268C-6301-4D81-ADCC-A3F32CC56010}"/>
                </a:ext>
              </a:extLst>
            </p:cNvPr>
            <p:cNvSpPr/>
            <p:nvPr/>
          </p:nvSpPr>
          <p:spPr>
            <a:xfrm>
              <a:off x="4745581" y="90748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Data Analytics Techniques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Parallel Programming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4620" y="2558100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27-Oct-21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01963" y="2529771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81219" y="4363673"/>
            <a:ext cx="6262572" cy="1452341"/>
            <a:chOff x="245762" y="4062121"/>
            <a:chExt cx="6262572" cy="145234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44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17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240692" y="1465152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271713" y="2814728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hlinkClick r:id="rId15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65147-49CF-4A79-A488-557E49ADCB04}"/>
              </a:ext>
            </a:extLst>
          </p:cNvPr>
          <p:cNvSpPr/>
          <p:nvPr/>
        </p:nvSpPr>
        <p:spPr>
          <a:xfrm>
            <a:off x="2326889" y="2806557"/>
            <a:ext cx="4289282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Python, Linux, C/C++, Arduino Programming;  </a:t>
            </a:r>
            <a:r>
              <a:rPr lang="en-US" sz="1200" i="1" dirty="0"/>
              <a:t>Experience</a:t>
            </a:r>
            <a:r>
              <a:rPr lang="en-US" sz="1200" dirty="0"/>
              <a:t> in Big Data Stack (Hadoop, Spark); </a:t>
            </a:r>
            <a:r>
              <a:rPr lang="en-US" sz="1200" i="1" dirty="0"/>
              <a:t>Experience</a:t>
            </a:r>
            <a:r>
              <a:rPr lang="en-US" sz="1200" dirty="0"/>
              <a:t> in Container Technology (Docker, Kubernetes)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pic>
        <p:nvPicPr>
          <p:cNvPr id="11" name="Picture 10" descr="Graphical user interface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E12EFF90-467C-4872-9975-260167ACBA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9" y="3897682"/>
            <a:ext cx="492165" cy="492165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6B8FD42C-7133-4C66-A2D9-AF23A5BD0C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55" y="3897682"/>
            <a:ext cx="492165" cy="492165"/>
          </a:xfrm>
          <a:prstGeom prst="rect">
            <a:avLst/>
          </a:prstGeom>
        </p:spPr>
      </p:pic>
      <p:pic>
        <p:nvPicPr>
          <p:cNvPr id="26" name="Picture 25" descr="A picture containing text, sig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78FE3467-875A-4B5C-B14A-D2F1B21885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2" y="3906186"/>
            <a:ext cx="476875" cy="476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42958-BA24-4C67-BF95-FB1C2B52BEF1}"/>
              </a:ext>
            </a:extLst>
          </p:cNvPr>
          <p:cNvSpPr txBox="1"/>
          <p:nvPr/>
        </p:nvSpPr>
        <p:spPr>
          <a:xfrm>
            <a:off x="6025478" y="63461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*planned</a:t>
            </a:r>
          </a:p>
        </p:txBody>
      </p:sp>
    </p:spTree>
    <p:extLst>
      <p:ext uri="{BB962C8B-B14F-4D97-AF65-F5344CB8AC3E}">
        <p14:creationId xmlns:p14="http://schemas.microsoft.com/office/powerpoint/2010/main" val="135851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4023</TotalTime>
  <Words>4546</Words>
  <Application>Microsoft Office PowerPoint</Application>
  <PresentationFormat>A4 Paper (210x297 mm)</PresentationFormat>
  <Paragraphs>463</Paragraphs>
  <Slides>10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標楷體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Wong, Cenz</cp:lastModifiedBy>
  <cp:revision>114</cp:revision>
  <cp:lastPrinted>2021-08-19T16:36:16Z</cp:lastPrinted>
  <dcterms:created xsi:type="dcterms:W3CDTF">2017-12-26T16:11:27Z</dcterms:created>
  <dcterms:modified xsi:type="dcterms:W3CDTF">2021-10-27T06:01:22Z</dcterms:modified>
  <cp:category>Resume</cp:category>
</cp:coreProperties>
</file>