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  <p14:section name="2022v1" id="{F666DBFC-FABD-4A79-A913-C09D25E02C72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300" d="100"/>
          <a:sy n="300" d="100"/>
        </p:scale>
        <p:origin x="-4362" y="-7902"/>
      </p:cViewPr>
      <p:guideLst>
        <p:guide orient="horz" pos="3120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28/9/2022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5f83a0b4-00a6-4103-aef2-b4a125592d75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3.svg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cenzwong.github.io/CV" TargetMode="External"/><Relationship Id="rId12" Type="http://schemas.openxmlformats.org/officeDocument/2006/relationships/hyperlink" Target="https://www.credly.com/badges/07f6454b-2f7d-4545-b388-af1bf4cd0dff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hyperlink" Target="https://www.credly.com/badges/c52bde89-b991-4f1a-907d-58c5c7350acb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www.credly.com/badges/d8a2287b-0605-4be9-941e-58d8b395246e" TargetMode="External"/><Relationship Id="rId22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20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2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3.svg"/><Relationship Id="rId19" Type="http://schemas.openxmlformats.org/officeDocument/2006/relationships/image" Target="../media/image21.png"/><Relationship Id="rId31" Type="http://schemas.openxmlformats.org/officeDocument/2006/relationships/image" Target="../media/image28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9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6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6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7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8090"/>
              </p:ext>
            </p:extLst>
          </p:nvPr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882334"/>
                    <a:gd name="connsiteY0" fmla="*/ 0 h 2743764"/>
                    <a:gd name="connsiteX1" fmla="*/ 599830 w 4882334"/>
                    <a:gd name="connsiteY1" fmla="*/ 0 h 2743764"/>
                    <a:gd name="connsiteX2" fmla="*/ 1394953 w 4882334"/>
                    <a:gd name="connsiteY2" fmla="*/ 0 h 2743764"/>
                    <a:gd name="connsiteX3" fmla="*/ 2190076 w 4882334"/>
                    <a:gd name="connsiteY3" fmla="*/ 0 h 2743764"/>
                    <a:gd name="connsiteX4" fmla="*/ 2838728 w 4882334"/>
                    <a:gd name="connsiteY4" fmla="*/ 0 h 2743764"/>
                    <a:gd name="connsiteX5" fmla="*/ 3633851 w 4882334"/>
                    <a:gd name="connsiteY5" fmla="*/ 0 h 2743764"/>
                    <a:gd name="connsiteX6" fmla="*/ 4882334 w 4882334"/>
                    <a:gd name="connsiteY6" fmla="*/ 0 h 2743764"/>
                    <a:gd name="connsiteX7" fmla="*/ 4882334 w 4882334"/>
                    <a:gd name="connsiteY7" fmla="*/ 740816 h 2743764"/>
                    <a:gd name="connsiteX8" fmla="*/ 4882334 w 4882334"/>
                    <a:gd name="connsiteY8" fmla="*/ 1481633 h 2743764"/>
                    <a:gd name="connsiteX9" fmla="*/ 4882334 w 4882334"/>
                    <a:gd name="connsiteY9" fmla="*/ 2085261 h 2743764"/>
                    <a:gd name="connsiteX10" fmla="*/ 4882334 w 4882334"/>
                    <a:gd name="connsiteY10" fmla="*/ 2743764 h 2743764"/>
                    <a:gd name="connsiteX11" fmla="*/ 4331328 w 4882334"/>
                    <a:gd name="connsiteY11" fmla="*/ 2743764 h 2743764"/>
                    <a:gd name="connsiteX12" fmla="*/ 3536205 w 4882334"/>
                    <a:gd name="connsiteY12" fmla="*/ 2743764 h 2743764"/>
                    <a:gd name="connsiteX13" fmla="*/ 2887552 w 4882334"/>
                    <a:gd name="connsiteY13" fmla="*/ 2743764 h 2743764"/>
                    <a:gd name="connsiteX14" fmla="*/ 2336546 w 4882334"/>
                    <a:gd name="connsiteY14" fmla="*/ 2743764 h 2743764"/>
                    <a:gd name="connsiteX15" fmla="*/ 1541423 w 4882334"/>
                    <a:gd name="connsiteY15" fmla="*/ 2743764 h 2743764"/>
                    <a:gd name="connsiteX16" fmla="*/ 746300 w 4882334"/>
                    <a:gd name="connsiteY16" fmla="*/ 2743764 h 2743764"/>
                    <a:gd name="connsiteX17" fmla="*/ 0 w 4882334"/>
                    <a:gd name="connsiteY17" fmla="*/ 2743764 h 2743764"/>
                    <a:gd name="connsiteX18" fmla="*/ 0 w 4882334"/>
                    <a:gd name="connsiteY18" fmla="*/ 2030385 h 2743764"/>
                    <a:gd name="connsiteX19" fmla="*/ 0 w 4882334"/>
                    <a:gd name="connsiteY19" fmla="*/ 1317007 h 2743764"/>
                    <a:gd name="connsiteX20" fmla="*/ 0 w 4882334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882334" h="2743764" extrusionOk="0">
                      <a:moveTo>
                        <a:pt x="0" y="0"/>
                      </a:moveTo>
                      <a:cubicBezTo>
                        <a:pt x="296734" y="-17059"/>
                        <a:pt x="465372" y="-27331"/>
                        <a:pt x="599830" y="0"/>
                      </a:cubicBezTo>
                      <a:cubicBezTo>
                        <a:pt x="734288" y="27331"/>
                        <a:pt x="1124076" y="-19980"/>
                        <a:pt x="1394953" y="0"/>
                      </a:cubicBezTo>
                      <a:cubicBezTo>
                        <a:pt x="1665830" y="19980"/>
                        <a:pt x="1823039" y="-14598"/>
                        <a:pt x="2190076" y="0"/>
                      </a:cubicBezTo>
                      <a:cubicBezTo>
                        <a:pt x="2557113" y="14598"/>
                        <a:pt x="2689640" y="31586"/>
                        <a:pt x="2838728" y="0"/>
                      </a:cubicBezTo>
                      <a:cubicBezTo>
                        <a:pt x="2987816" y="-31586"/>
                        <a:pt x="3462987" y="-12106"/>
                        <a:pt x="3633851" y="0"/>
                      </a:cubicBezTo>
                      <a:cubicBezTo>
                        <a:pt x="3804715" y="12106"/>
                        <a:pt x="4488544" y="-29232"/>
                        <a:pt x="4882334" y="0"/>
                      </a:cubicBezTo>
                      <a:cubicBezTo>
                        <a:pt x="4913509" y="261491"/>
                        <a:pt x="4886407" y="435169"/>
                        <a:pt x="4882334" y="740816"/>
                      </a:cubicBezTo>
                      <a:cubicBezTo>
                        <a:pt x="4878261" y="1046463"/>
                        <a:pt x="4858431" y="1141299"/>
                        <a:pt x="4882334" y="1481633"/>
                      </a:cubicBezTo>
                      <a:cubicBezTo>
                        <a:pt x="4906237" y="1821967"/>
                        <a:pt x="4907782" y="1915623"/>
                        <a:pt x="4882334" y="2085261"/>
                      </a:cubicBezTo>
                      <a:cubicBezTo>
                        <a:pt x="4856886" y="2254899"/>
                        <a:pt x="4893233" y="2599911"/>
                        <a:pt x="4882334" y="2743764"/>
                      </a:cubicBezTo>
                      <a:cubicBezTo>
                        <a:pt x="4691260" y="2745574"/>
                        <a:pt x="4555102" y="2725061"/>
                        <a:pt x="4331328" y="2743764"/>
                      </a:cubicBezTo>
                      <a:cubicBezTo>
                        <a:pt x="4107554" y="2762467"/>
                        <a:pt x="3914440" y="2730514"/>
                        <a:pt x="3536205" y="2743764"/>
                      </a:cubicBezTo>
                      <a:cubicBezTo>
                        <a:pt x="3157970" y="2757014"/>
                        <a:pt x="3203550" y="2748040"/>
                        <a:pt x="2887552" y="2743764"/>
                      </a:cubicBezTo>
                      <a:cubicBezTo>
                        <a:pt x="2571554" y="2739488"/>
                        <a:pt x="2588446" y="2733455"/>
                        <a:pt x="2336546" y="2743764"/>
                      </a:cubicBezTo>
                      <a:cubicBezTo>
                        <a:pt x="2084646" y="2754073"/>
                        <a:pt x="1802289" y="2721024"/>
                        <a:pt x="1541423" y="2743764"/>
                      </a:cubicBezTo>
                      <a:cubicBezTo>
                        <a:pt x="1280557" y="2766504"/>
                        <a:pt x="1068382" y="2729385"/>
                        <a:pt x="746300" y="2743764"/>
                      </a:cubicBezTo>
                      <a:cubicBezTo>
                        <a:pt x="424218" y="2758143"/>
                        <a:pt x="345037" y="2730692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Distributed Computing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977" y="1890942"/>
                  <a:ext cx="2357821" cy="573940"/>
                </a:xfrm>
                <a:custGeom>
                  <a:avLst/>
                  <a:gdLst>
                    <a:gd name="connsiteX0" fmla="*/ 0 w 2357821"/>
                    <a:gd name="connsiteY0" fmla="*/ 0 h 573940"/>
                    <a:gd name="connsiteX1" fmla="*/ 636612 w 2357821"/>
                    <a:gd name="connsiteY1" fmla="*/ 0 h 573940"/>
                    <a:gd name="connsiteX2" fmla="*/ 1155332 w 2357821"/>
                    <a:gd name="connsiteY2" fmla="*/ 0 h 573940"/>
                    <a:gd name="connsiteX3" fmla="*/ 1674053 w 2357821"/>
                    <a:gd name="connsiteY3" fmla="*/ 0 h 573940"/>
                    <a:gd name="connsiteX4" fmla="*/ 2357821 w 2357821"/>
                    <a:gd name="connsiteY4" fmla="*/ 0 h 573940"/>
                    <a:gd name="connsiteX5" fmla="*/ 2357821 w 2357821"/>
                    <a:gd name="connsiteY5" fmla="*/ 573940 h 573940"/>
                    <a:gd name="connsiteX6" fmla="*/ 1721209 w 2357821"/>
                    <a:gd name="connsiteY6" fmla="*/ 573940 h 573940"/>
                    <a:gd name="connsiteX7" fmla="*/ 1131754 w 2357821"/>
                    <a:gd name="connsiteY7" fmla="*/ 573940 h 573940"/>
                    <a:gd name="connsiteX8" fmla="*/ 542299 w 2357821"/>
                    <a:gd name="connsiteY8" fmla="*/ 573940 h 573940"/>
                    <a:gd name="connsiteX9" fmla="*/ 0 w 2357821"/>
                    <a:gd name="connsiteY9" fmla="*/ 573940 h 573940"/>
                    <a:gd name="connsiteX10" fmla="*/ 0 w 2357821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821" h="573940" fill="none" extrusionOk="0">
                      <a:moveTo>
                        <a:pt x="0" y="0"/>
                      </a:moveTo>
                      <a:cubicBezTo>
                        <a:pt x="216125" y="9233"/>
                        <a:pt x="422472" y="-30396"/>
                        <a:pt x="636612" y="0"/>
                      </a:cubicBezTo>
                      <a:cubicBezTo>
                        <a:pt x="850752" y="30396"/>
                        <a:pt x="936192" y="-17334"/>
                        <a:pt x="1155332" y="0"/>
                      </a:cubicBezTo>
                      <a:cubicBezTo>
                        <a:pt x="1374472" y="17334"/>
                        <a:pt x="1415347" y="-24323"/>
                        <a:pt x="1674053" y="0"/>
                      </a:cubicBezTo>
                      <a:cubicBezTo>
                        <a:pt x="1932759" y="24323"/>
                        <a:pt x="2162420" y="-7063"/>
                        <a:pt x="2357821" y="0"/>
                      </a:cubicBezTo>
                      <a:cubicBezTo>
                        <a:pt x="2338926" y="239364"/>
                        <a:pt x="2371294" y="368303"/>
                        <a:pt x="2357821" y="573940"/>
                      </a:cubicBezTo>
                      <a:cubicBezTo>
                        <a:pt x="2058898" y="595845"/>
                        <a:pt x="1892879" y="592049"/>
                        <a:pt x="1721209" y="573940"/>
                      </a:cubicBezTo>
                      <a:cubicBezTo>
                        <a:pt x="1549539" y="555831"/>
                        <a:pt x="1339504" y="589834"/>
                        <a:pt x="1131754" y="573940"/>
                      </a:cubicBezTo>
                      <a:cubicBezTo>
                        <a:pt x="924005" y="558046"/>
                        <a:pt x="814979" y="584423"/>
                        <a:pt x="542299" y="573940"/>
                      </a:cubicBezTo>
                      <a:cubicBezTo>
                        <a:pt x="269620" y="563457"/>
                        <a:pt x="146519" y="549510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357821" h="573940" stroke="0" extrusionOk="0">
                      <a:moveTo>
                        <a:pt x="0" y="0"/>
                      </a:moveTo>
                      <a:cubicBezTo>
                        <a:pt x="172713" y="23426"/>
                        <a:pt x="381412" y="-23858"/>
                        <a:pt x="518721" y="0"/>
                      </a:cubicBezTo>
                      <a:cubicBezTo>
                        <a:pt x="656030" y="23858"/>
                        <a:pt x="977755" y="25388"/>
                        <a:pt x="1155332" y="0"/>
                      </a:cubicBezTo>
                      <a:cubicBezTo>
                        <a:pt x="1332909" y="-25388"/>
                        <a:pt x="1459683" y="-22756"/>
                        <a:pt x="1697631" y="0"/>
                      </a:cubicBezTo>
                      <a:cubicBezTo>
                        <a:pt x="1935579" y="22756"/>
                        <a:pt x="2189641" y="32289"/>
                        <a:pt x="2357821" y="0"/>
                      </a:cubicBezTo>
                      <a:cubicBezTo>
                        <a:pt x="2358237" y="246215"/>
                        <a:pt x="2337306" y="322811"/>
                        <a:pt x="2357821" y="573940"/>
                      </a:cubicBezTo>
                      <a:cubicBezTo>
                        <a:pt x="2065842" y="561512"/>
                        <a:pt x="2020789" y="564029"/>
                        <a:pt x="1768366" y="573940"/>
                      </a:cubicBezTo>
                      <a:cubicBezTo>
                        <a:pt x="1515944" y="583851"/>
                        <a:pt x="1379165" y="597062"/>
                        <a:pt x="1178911" y="573940"/>
                      </a:cubicBezTo>
                      <a:cubicBezTo>
                        <a:pt x="978658" y="550818"/>
                        <a:pt x="746999" y="571067"/>
                        <a:pt x="636612" y="573940"/>
                      </a:cubicBezTo>
                      <a:cubicBezTo>
                        <a:pt x="526225" y="576813"/>
                        <a:pt x="132657" y="593639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357821"/>
                    <a:gd name="connsiteY0" fmla="*/ 0 h 827855"/>
                    <a:gd name="connsiteX1" fmla="*/ 613033 w 2357821"/>
                    <a:gd name="connsiteY1" fmla="*/ 0 h 827855"/>
                    <a:gd name="connsiteX2" fmla="*/ 1226067 w 2357821"/>
                    <a:gd name="connsiteY2" fmla="*/ 0 h 827855"/>
                    <a:gd name="connsiteX3" fmla="*/ 1815522 w 2357821"/>
                    <a:gd name="connsiteY3" fmla="*/ 0 h 827855"/>
                    <a:gd name="connsiteX4" fmla="*/ 2357821 w 2357821"/>
                    <a:gd name="connsiteY4" fmla="*/ 0 h 827855"/>
                    <a:gd name="connsiteX5" fmla="*/ 2357821 w 2357821"/>
                    <a:gd name="connsiteY5" fmla="*/ 413928 h 827855"/>
                    <a:gd name="connsiteX6" fmla="*/ 2357821 w 2357821"/>
                    <a:gd name="connsiteY6" fmla="*/ 827855 h 827855"/>
                    <a:gd name="connsiteX7" fmla="*/ 1815522 w 2357821"/>
                    <a:gd name="connsiteY7" fmla="*/ 827855 h 827855"/>
                    <a:gd name="connsiteX8" fmla="*/ 1178911 w 2357821"/>
                    <a:gd name="connsiteY8" fmla="*/ 827855 h 827855"/>
                    <a:gd name="connsiteX9" fmla="*/ 613033 w 2357821"/>
                    <a:gd name="connsiteY9" fmla="*/ 827855 h 827855"/>
                    <a:gd name="connsiteX10" fmla="*/ 0 w 2357821"/>
                    <a:gd name="connsiteY10" fmla="*/ 827855 h 827855"/>
                    <a:gd name="connsiteX11" fmla="*/ 0 w 2357821"/>
                    <a:gd name="connsiteY11" fmla="*/ 397370 h 827855"/>
                    <a:gd name="connsiteX12" fmla="*/ 0 w 2357821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7821" h="827855" fill="none" extrusionOk="0">
                      <a:moveTo>
                        <a:pt x="0" y="0"/>
                      </a:moveTo>
                      <a:cubicBezTo>
                        <a:pt x="277480" y="12801"/>
                        <a:pt x="343678" y="-6899"/>
                        <a:pt x="613033" y="0"/>
                      </a:cubicBezTo>
                      <a:cubicBezTo>
                        <a:pt x="882388" y="6899"/>
                        <a:pt x="1038755" y="16723"/>
                        <a:pt x="1226067" y="0"/>
                      </a:cubicBezTo>
                      <a:cubicBezTo>
                        <a:pt x="1413379" y="-16723"/>
                        <a:pt x="1692083" y="-7507"/>
                        <a:pt x="1815522" y="0"/>
                      </a:cubicBezTo>
                      <a:cubicBezTo>
                        <a:pt x="1938962" y="7507"/>
                        <a:pt x="2182766" y="-14404"/>
                        <a:pt x="2357821" y="0"/>
                      </a:cubicBezTo>
                      <a:cubicBezTo>
                        <a:pt x="2363020" y="182091"/>
                        <a:pt x="2364802" y="216157"/>
                        <a:pt x="2357821" y="413928"/>
                      </a:cubicBezTo>
                      <a:cubicBezTo>
                        <a:pt x="2350840" y="611699"/>
                        <a:pt x="2357227" y="641906"/>
                        <a:pt x="2357821" y="827855"/>
                      </a:cubicBezTo>
                      <a:cubicBezTo>
                        <a:pt x="2087987" y="840229"/>
                        <a:pt x="2059624" y="839414"/>
                        <a:pt x="1815522" y="827855"/>
                      </a:cubicBezTo>
                      <a:cubicBezTo>
                        <a:pt x="1571420" y="816296"/>
                        <a:pt x="1425958" y="808871"/>
                        <a:pt x="1178911" y="827855"/>
                      </a:cubicBezTo>
                      <a:cubicBezTo>
                        <a:pt x="931864" y="846839"/>
                        <a:pt x="871632" y="816281"/>
                        <a:pt x="613033" y="827855"/>
                      </a:cubicBezTo>
                      <a:cubicBezTo>
                        <a:pt x="354434" y="839429"/>
                        <a:pt x="184914" y="849963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357821" h="827855" stroke="0" extrusionOk="0">
                      <a:moveTo>
                        <a:pt x="0" y="0"/>
                      </a:moveTo>
                      <a:cubicBezTo>
                        <a:pt x="240659" y="6445"/>
                        <a:pt x="386357" y="6965"/>
                        <a:pt x="565877" y="0"/>
                      </a:cubicBezTo>
                      <a:cubicBezTo>
                        <a:pt x="745397" y="-6965"/>
                        <a:pt x="1008436" y="23492"/>
                        <a:pt x="1178911" y="0"/>
                      </a:cubicBezTo>
                      <a:cubicBezTo>
                        <a:pt x="1349386" y="-23492"/>
                        <a:pt x="1568955" y="-22823"/>
                        <a:pt x="1721209" y="0"/>
                      </a:cubicBezTo>
                      <a:cubicBezTo>
                        <a:pt x="1873463" y="22823"/>
                        <a:pt x="2080782" y="-1573"/>
                        <a:pt x="2357821" y="0"/>
                      </a:cubicBezTo>
                      <a:cubicBezTo>
                        <a:pt x="2344327" y="113396"/>
                        <a:pt x="2365687" y="307965"/>
                        <a:pt x="2357821" y="430485"/>
                      </a:cubicBezTo>
                      <a:cubicBezTo>
                        <a:pt x="2349955" y="553006"/>
                        <a:pt x="2361934" y="676822"/>
                        <a:pt x="2357821" y="827855"/>
                      </a:cubicBezTo>
                      <a:cubicBezTo>
                        <a:pt x="2176511" y="807494"/>
                        <a:pt x="2088802" y="812650"/>
                        <a:pt x="1839100" y="827855"/>
                      </a:cubicBezTo>
                      <a:cubicBezTo>
                        <a:pt x="1589398" y="843060"/>
                        <a:pt x="1536349" y="810061"/>
                        <a:pt x="1296802" y="827855"/>
                      </a:cubicBezTo>
                      <a:cubicBezTo>
                        <a:pt x="1057255" y="845649"/>
                        <a:pt x="890287" y="839702"/>
                        <a:pt x="754503" y="827855"/>
                      </a:cubicBezTo>
                      <a:cubicBezTo>
                        <a:pt x="618719" y="816008"/>
                        <a:pt x="199254" y="794665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Computing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with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i="1" dirty="0"/>
                  <a:t>MSc in Big Data Technology, [GGPA </a:t>
                </a:r>
                <a:r>
                  <a:rPr lang="en-US" altLang="zh-TW" sz="1200" i="1" dirty="0"/>
                  <a:t>:</a:t>
                </a:r>
                <a:r>
                  <a:rPr lang="en-US" sz="12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41051"/>
            <a:chOff x="245762" y="4355098"/>
            <a:chExt cx="6463747" cy="45410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10246"/>
            </a:xfrm>
            <a:custGeom>
              <a:avLst/>
              <a:gdLst>
                <a:gd name="connsiteX0" fmla="*/ 0 w 6463747"/>
                <a:gd name="connsiteY0" fmla="*/ 0 h 4410246"/>
                <a:gd name="connsiteX1" fmla="*/ 517100 w 6463747"/>
                <a:gd name="connsiteY1" fmla="*/ 0 h 4410246"/>
                <a:gd name="connsiteX2" fmla="*/ 969562 w 6463747"/>
                <a:gd name="connsiteY2" fmla="*/ 0 h 4410246"/>
                <a:gd name="connsiteX3" fmla="*/ 1486662 w 6463747"/>
                <a:gd name="connsiteY3" fmla="*/ 0 h 4410246"/>
                <a:gd name="connsiteX4" fmla="*/ 2133037 w 6463747"/>
                <a:gd name="connsiteY4" fmla="*/ 0 h 4410246"/>
                <a:gd name="connsiteX5" fmla="*/ 2585499 w 6463747"/>
                <a:gd name="connsiteY5" fmla="*/ 0 h 4410246"/>
                <a:gd name="connsiteX6" fmla="*/ 3102599 w 6463747"/>
                <a:gd name="connsiteY6" fmla="*/ 0 h 4410246"/>
                <a:gd name="connsiteX7" fmla="*/ 3555061 w 6463747"/>
                <a:gd name="connsiteY7" fmla="*/ 0 h 4410246"/>
                <a:gd name="connsiteX8" fmla="*/ 4136798 w 6463747"/>
                <a:gd name="connsiteY8" fmla="*/ 0 h 4410246"/>
                <a:gd name="connsiteX9" fmla="*/ 4912448 w 6463747"/>
                <a:gd name="connsiteY9" fmla="*/ 0 h 4410246"/>
                <a:gd name="connsiteX10" fmla="*/ 5364910 w 6463747"/>
                <a:gd name="connsiteY10" fmla="*/ 0 h 4410246"/>
                <a:gd name="connsiteX11" fmla="*/ 5817372 w 6463747"/>
                <a:gd name="connsiteY11" fmla="*/ 0 h 4410246"/>
                <a:gd name="connsiteX12" fmla="*/ 6463747 w 6463747"/>
                <a:gd name="connsiteY12" fmla="*/ 0 h 4410246"/>
                <a:gd name="connsiteX13" fmla="*/ 6463747 w 6463747"/>
                <a:gd name="connsiteY13" fmla="*/ 541830 h 4410246"/>
                <a:gd name="connsiteX14" fmla="*/ 6463747 w 6463747"/>
                <a:gd name="connsiteY14" fmla="*/ 1039558 h 4410246"/>
                <a:gd name="connsiteX15" fmla="*/ 6463747 w 6463747"/>
                <a:gd name="connsiteY15" fmla="*/ 1669593 h 4410246"/>
                <a:gd name="connsiteX16" fmla="*/ 6463747 w 6463747"/>
                <a:gd name="connsiteY16" fmla="*/ 2343731 h 4410246"/>
                <a:gd name="connsiteX17" fmla="*/ 6463747 w 6463747"/>
                <a:gd name="connsiteY17" fmla="*/ 2885561 h 4410246"/>
                <a:gd name="connsiteX18" fmla="*/ 6463747 w 6463747"/>
                <a:gd name="connsiteY18" fmla="*/ 3427391 h 4410246"/>
                <a:gd name="connsiteX19" fmla="*/ 6463747 w 6463747"/>
                <a:gd name="connsiteY19" fmla="*/ 4410246 h 4410246"/>
                <a:gd name="connsiteX20" fmla="*/ 5752735 w 6463747"/>
                <a:gd name="connsiteY20" fmla="*/ 4410246 h 4410246"/>
                <a:gd name="connsiteX21" fmla="*/ 5235635 w 6463747"/>
                <a:gd name="connsiteY21" fmla="*/ 4410246 h 4410246"/>
                <a:gd name="connsiteX22" fmla="*/ 4524623 w 6463747"/>
                <a:gd name="connsiteY22" fmla="*/ 4410246 h 4410246"/>
                <a:gd name="connsiteX23" fmla="*/ 3878248 w 6463747"/>
                <a:gd name="connsiteY23" fmla="*/ 4410246 h 4410246"/>
                <a:gd name="connsiteX24" fmla="*/ 3425786 w 6463747"/>
                <a:gd name="connsiteY24" fmla="*/ 4410246 h 4410246"/>
                <a:gd name="connsiteX25" fmla="*/ 2973324 w 6463747"/>
                <a:gd name="connsiteY25" fmla="*/ 4410246 h 4410246"/>
                <a:gd name="connsiteX26" fmla="*/ 2456224 w 6463747"/>
                <a:gd name="connsiteY26" fmla="*/ 4410246 h 4410246"/>
                <a:gd name="connsiteX27" fmla="*/ 1874487 w 6463747"/>
                <a:gd name="connsiteY27" fmla="*/ 4410246 h 4410246"/>
                <a:gd name="connsiteX28" fmla="*/ 1098837 w 6463747"/>
                <a:gd name="connsiteY28" fmla="*/ 4410246 h 4410246"/>
                <a:gd name="connsiteX29" fmla="*/ 0 w 6463747"/>
                <a:gd name="connsiteY29" fmla="*/ 4410246 h 4410246"/>
                <a:gd name="connsiteX30" fmla="*/ 0 w 6463747"/>
                <a:gd name="connsiteY30" fmla="*/ 3780211 h 4410246"/>
                <a:gd name="connsiteX31" fmla="*/ 0 w 6463747"/>
                <a:gd name="connsiteY31" fmla="*/ 3282483 h 4410246"/>
                <a:gd name="connsiteX32" fmla="*/ 0 w 6463747"/>
                <a:gd name="connsiteY32" fmla="*/ 2740653 h 4410246"/>
                <a:gd name="connsiteX33" fmla="*/ 0 w 6463747"/>
                <a:gd name="connsiteY33" fmla="*/ 2154720 h 4410246"/>
                <a:gd name="connsiteX34" fmla="*/ 0 w 6463747"/>
                <a:gd name="connsiteY34" fmla="*/ 1656992 h 4410246"/>
                <a:gd name="connsiteX35" fmla="*/ 0 w 6463747"/>
                <a:gd name="connsiteY35" fmla="*/ 982855 h 4410246"/>
                <a:gd name="connsiteX36" fmla="*/ 0 w 6463747"/>
                <a:gd name="connsiteY36" fmla="*/ 0 h 441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1024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51642" y="169731"/>
                    <a:pt x="6456724" y="280473"/>
                    <a:pt x="6463747" y="541830"/>
                  </a:cubicBezTo>
                  <a:cubicBezTo>
                    <a:pt x="6470771" y="803187"/>
                    <a:pt x="6443276" y="889595"/>
                    <a:pt x="6463747" y="1039558"/>
                  </a:cubicBezTo>
                  <a:cubicBezTo>
                    <a:pt x="6484218" y="1189521"/>
                    <a:pt x="6451925" y="1513729"/>
                    <a:pt x="6463747" y="1669593"/>
                  </a:cubicBezTo>
                  <a:cubicBezTo>
                    <a:pt x="6475569" y="1825458"/>
                    <a:pt x="6494955" y="2057462"/>
                    <a:pt x="6463747" y="2343731"/>
                  </a:cubicBezTo>
                  <a:cubicBezTo>
                    <a:pt x="6432539" y="2630000"/>
                    <a:pt x="6450082" y="2756372"/>
                    <a:pt x="6463747" y="2885561"/>
                  </a:cubicBezTo>
                  <a:cubicBezTo>
                    <a:pt x="6477413" y="3014750"/>
                    <a:pt x="6452889" y="3282895"/>
                    <a:pt x="6463747" y="3427391"/>
                  </a:cubicBezTo>
                  <a:cubicBezTo>
                    <a:pt x="6474606" y="3571887"/>
                    <a:pt x="6429271" y="3938640"/>
                    <a:pt x="6463747" y="4410246"/>
                  </a:cubicBezTo>
                  <a:cubicBezTo>
                    <a:pt x="6271077" y="4426196"/>
                    <a:pt x="6046980" y="4398174"/>
                    <a:pt x="5752735" y="4410246"/>
                  </a:cubicBezTo>
                  <a:cubicBezTo>
                    <a:pt x="5458490" y="4422318"/>
                    <a:pt x="5350717" y="4421348"/>
                    <a:pt x="5235635" y="4410246"/>
                  </a:cubicBezTo>
                  <a:cubicBezTo>
                    <a:pt x="5120553" y="4399144"/>
                    <a:pt x="4794638" y="4411303"/>
                    <a:pt x="4524623" y="4410246"/>
                  </a:cubicBezTo>
                  <a:cubicBezTo>
                    <a:pt x="4254608" y="4409189"/>
                    <a:pt x="4086124" y="4392180"/>
                    <a:pt x="3878248" y="4410246"/>
                  </a:cubicBezTo>
                  <a:cubicBezTo>
                    <a:pt x="3670372" y="4428312"/>
                    <a:pt x="3570356" y="4405736"/>
                    <a:pt x="3425786" y="4410246"/>
                  </a:cubicBezTo>
                  <a:cubicBezTo>
                    <a:pt x="3281216" y="4414756"/>
                    <a:pt x="3154478" y="4395878"/>
                    <a:pt x="2973324" y="4410246"/>
                  </a:cubicBezTo>
                  <a:cubicBezTo>
                    <a:pt x="2792170" y="4424614"/>
                    <a:pt x="2574396" y="4390726"/>
                    <a:pt x="2456224" y="4410246"/>
                  </a:cubicBezTo>
                  <a:cubicBezTo>
                    <a:pt x="2338052" y="4429766"/>
                    <a:pt x="2135916" y="4395487"/>
                    <a:pt x="1874487" y="4410246"/>
                  </a:cubicBezTo>
                  <a:cubicBezTo>
                    <a:pt x="1613058" y="4425005"/>
                    <a:pt x="1337288" y="4412808"/>
                    <a:pt x="1098837" y="4410246"/>
                  </a:cubicBezTo>
                  <a:cubicBezTo>
                    <a:pt x="860386" y="4407685"/>
                    <a:pt x="423821" y="4428406"/>
                    <a:pt x="0" y="4410246"/>
                  </a:cubicBezTo>
                  <a:cubicBezTo>
                    <a:pt x="980" y="4254156"/>
                    <a:pt x="-26084" y="3984619"/>
                    <a:pt x="0" y="3780211"/>
                  </a:cubicBezTo>
                  <a:cubicBezTo>
                    <a:pt x="26084" y="3575803"/>
                    <a:pt x="220" y="3446630"/>
                    <a:pt x="0" y="3282483"/>
                  </a:cubicBezTo>
                  <a:cubicBezTo>
                    <a:pt x="-220" y="3118336"/>
                    <a:pt x="-24188" y="2962111"/>
                    <a:pt x="0" y="2740653"/>
                  </a:cubicBezTo>
                  <a:cubicBezTo>
                    <a:pt x="24188" y="2519195"/>
                    <a:pt x="1627" y="2343795"/>
                    <a:pt x="0" y="2154720"/>
                  </a:cubicBezTo>
                  <a:cubicBezTo>
                    <a:pt x="-1627" y="1965645"/>
                    <a:pt x="24862" y="1780694"/>
                    <a:pt x="0" y="1656992"/>
                  </a:cubicBezTo>
                  <a:cubicBezTo>
                    <a:pt x="-24862" y="1533290"/>
                    <a:pt x="-32941" y="1164971"/>
                    <a:pt x="0" y="982855"/>
                  </a:cubicBezTo>
                  <a:cubicBezTo>
                    <a:pt x="32941" y="800739"/>
                    <a:pt x="-20709" y="368897"/>
                    <a:pt x="0" y="0"/>
                  </a:cubicBezTo>
                  <a:close/>
                </a:path>
                <a:path w="6463747" h="441024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0130" y="215921"/>
                    <a:pt x="6457872" y="336987"/>
                    <a:pt x="6463747" y="497728"/>
                  </a:cubicBezTo>
                  <a:cubicBezTo>
                    <a:pt x="6469622" y="658469"/>
                    <a:pt x="6436430" y="996070"/>
                    <a:pt x="6463747" y="1127763"/>
                  </a:cubicBezTo>
                  <a:cubicBezTo>
                    <a:pt x="6491064" y="1259456"/>
                    <a:pt x="6466386" y="1597552"/>
                    <a:pt x="6463747" y="1801901"/>
                  </a:cubicBezTo>
                  <a:cubicBezTo>
                    <a:pt x="6461108" y="2006250"/>
                    <a:pt x="6492237" y="2178962"/>
                    <a:pt x="6463747" y="2431936"/>
                  </a:cubicBezTo>
                  <a:cubicBezTo>
                    <a:pt x="6435257" y="2684910"/>
                    <a:pt x="6471641" y="2741281"/>
                    <a:pt x="6463747" y="2929663"/>
                  </a:cubicBezTo>
                  <a:cubicBezTo>
                    <a:pt x="6455853" y="3118045"/>
                    <a:pt x="6484247" y="3396958"/>
                    <a:pt x="6463747" y="3647903"/>
                  </a:cubicBezTo>
                  <a:cubicBezTo>
                    <a:pt x="6443247" y="3898848"/>
                    <a:pt x="6499394" y="4202684"/>
                    <a:pt x="6463747" y="4410246"/>
                  </a:cubicBezTo>
                  <a:cubicBezTo>
                    <a:pt x="6226291" y="4406314"/>
                    <a:pt x="6078778" y="4417791"/>
                    <a:pt x="5946647" y="4410246"/>
                  </a:cubicBezTo>
                  <a:cubicBezTo>
                    <a:pt x="5814516" y="4402701"/>
                    <a:pt x="5622449" y="4426913"/>
                    <a:pt x="5300273" y="4410246"/>
                  </a:cubicBezTo>
                  <a:cubicBezTo>
                    <a:pt x="4978097" y="4393579"/>
                    <a:pt x="4777684" y="4437676"/>
                    <a:pt x="4589260" y="4410246"/>
                  </a:cubicBezTo>
                  <a:cubicBezTo>
                    <a:pt x="4400836" y="4382816"/>
                    <a:pt x="3994628" y="4408281"/>
                    <a:pt x="3813611" y="4410246"/>
                  </a:cubicBezTo>
                  <a:cubicBezTo>
                    <a:pt x="3632594" y="4412211"/>
                    <a:pt x="3297040" y="4418554"/>
                    <a:pt x="3102599" y="4410246"/>
                  </a:cubicBezTo>
                  <a:cubicBezTo>
                    <a:pt x="2908158" y="4401938"/>
                    <a:pt x="2826489" y="4392244"/>
                    <a:pt x="2585499" y="4410246"/>
                  </a:cubicBezTo>
                  <a:cubicBezTo>
                    <a:pt x="2344509" y="4428248"/>
                    <a:pt x="2226243" y="4399427"/>
                    <a:pt x="1939124" y="4410246"/>
                  </a:cubicBezTo>
                  <a:cubicBezTo>
                    <a:pt x="1652005" y="4421065"/>
                    <a:pt x="1462691" y="4379902"/>
                    <a:pt x="1163474" y="4410246"/>
                  </a:cubicBezTo>
                  <a:cubicBezTo>
                    <a:pt x="864257" y="4440591"/>
                    <a:pt x="239455" y="4389875"/>
                    <a:pt x="0" y="4410246"/>
                  </a:cubicBezTo>
                  <a:cubicBezTo>
                    <a:pt x="-3336" y="4265483"/>
                    <a:pt x="-19094" y="4087842"/>
                    <a:pt x="0" y="3912518"/>
                  </a:cubicBezTo>
                  <a:cubicBezTo>
                    <a:pt x="19094" y="3737194"/>
                    <a:pt x="-14943" y="3552139"/>
                    <a:pt x="0" y="3326586"/>
                  </a:cubicBezTo>
                  <a:cubicBezTo>
                    <a:pt x="14943" y="3101033"/>
                    <a:pt x="-804" y="3027514"/>
                    <a:pt x="0" y="2740653"/>
                  </a:cubicBezTo>
                  <a:cubicBezTo>
                    <a:pt x="804" y="2453792"/>
                    <a:pt x="-32130" y="2315901"/>
                    <a:pt x="0" y="2066515"/>
                  </a:cubicBezTo>
                  <a:cubicBezTo>
                    <a:pt x="32130" y="1817129"/>
                    <a:pt x="21186" y="1709131"/>
                    <a:pt x="0" y="1524685"/>
                  </a:cubicBezTo>
                  <a:cubicBezTo>
                    <a:pt x="-21186" y="1340239"/>
                    <a:pt x="21477" y="1264063"/>
                    <a:pt x="0" y="1026957"/>
                  </a:cubicBezTo>
                  <a:cubicBezTo>
                    <a:pt x="-21477" y="789851"/>
                    <a:pt x="36769" y="444807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				</a:t>
              </a:r>
              <a:r>
                <a:rPr kumimoji="0" lang="en-US" sz="12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Dec 2021 – now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i="1" dirty="0">
                  <a:solidFill>
                    <a:prstClr val="black"/>
                  </a:solidFill>
                  <a:latin typeface="Calibri" panose="020F0502020204030204"/>
                </a:rPr>
                <a:t>Worked on various projects (segmentation project for a property management company, creation of report pipelines for an automotive company, dashboard development)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 knowledge management, including hosting internal training sessions and preparing documents</a:t>
              </a:r>
              <a:endParaRPr lang="en-US" sz="12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4499</TotalTime>
  <Words>4439</Words>
  <Application>Microsoft Office PowerPoint</Application>
  <PresentationFormat>A4 Paper (210x297 mm)</PresentationFormat>
  <Paragraphs>506</Paragraphs>
  <Slides>11</Slides>
  <Notes>2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標楷體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122</cp:revision>
  <cp:lastPrinted>2021-08-19T16:36:16Z</cp:lastPrinted>
  <dcterms:created xsi:type="dcterms:W3CDTF">2017-12-26T16:11:27Z</dcterms:created>
  <dcterms:modified xsi:type="dcterms:W3CDTF">2022-09-27T16:54:39Z</dcterms:modified>
  <cp:category>Resume</cp:category>
</cp:coreProperties>
</file>