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v1" id="{14E479A4-9437-4691-B5F4-1941AF717715}">
          <p14:sldIdLst>
            <p14:sldId id="261"/>
            <p14:sldId id="262"/>
          </p14:sldIdLst>
        </p14:section>
        <p14:section name="2020v2" id="{EF48353F-45BB-40CC-A961-7FA0DE1BE875}">
          <p14:sldIdLst>
            <p14:sldId id="263"/>
            <p14:sldId id="264"/>
          </p14:sldIdLst>
        </p14:section>
        <p14:section name="2021v1" id="{DE691CF6-F2D7-4B84-88A0-33A21D49129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06" autoAdjust="0"/>
  </p:normalViewPr>
  <p:slideViewPr>
    <p:cSldViewPr snapToGrid="0">
      <p:cViewPr>
        <p:scale>
          <a:sx n="150" d="100"/>
          <a:sy n="150" d="100"/>
        </p:scale>
        <p:origin x="1308" y="-4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19/8/2021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6465-621B-488F-8D2D-E0CF9EFCAFC0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BEE8-7988-445D-BB74-6C13EC4B4024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C985-F525-4C05-BC4B-703E4DB6BB72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8A99-57B8-4FD2-9454-E5F61520A194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FC64-74F1-4048-8199-1B8640BA9322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4F1F-6B17-4F41-BF63-42B52B1BE47A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40C6-B7FE-4A22-8144-E2FA50D1088B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B66-6EE4-43AF-BFA1-845FC733A6EF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95A27414-5E28-442C-8F63-9DE7ECACCAAF}" type="datetime6">
              <a:rPr lang="en-US" altLang="zh-HK" smtClean="0"/>
              <a:t>August 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43C1-AF31-4467-A854-70A6CA4EF3E8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7F81-0106-4C37-AAE2-949DA27D9A3F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55F-8762-40A5-B192-C4982F31BF2E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hyperlink" Target="https://cenzwong.github.io/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6C7-B878-41FE-82D7-D1D1EB547AF1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8B2-4FBF-43E2-B457-47D719011BF6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C17D-A0C7-4C08-9C40-136DE4093E4B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057D-FFED-4405-995A-C154B4065B62}" type="datetime6">
              <a:rPr lang="en-US" altLang="zh-HK" smtClean="0"/>
              <a:t>August 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945B-D1FC-4C4A-8956-B1D0919743E4}" type="datetime6">
              <a:rPr lang="en-US" altLang="zh-HK" smtClean="0"/>
              <a:t>August 21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032-8EDB-4E88-9616-B9D0CD991151}" type="datetime6">
              <a:rPr lang="en-US" altLang="zh-HK" smtClean="0"/>
              <a:t>August 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1F17B1FC-EEC3-469D-B4CB-BA784887E626}" type="datetime6">
              <a:rPr lang="en-US" altLang="zh-HK" sz="1000" smtClean="0"/>
              <a:t>August 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20819"/>
              </p:ext>
            </p:extLst>
          </p:nvPr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EBD20C23-7787-41C0-8029-594E00E21AA3}" type="datetime6">
              <a:rPr lang="en-US" altLang="zh-HK" sz="1000" smtClean="0"/>
              <a:t>August 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379581" cy="2743764"/>
            <a:chOff x="2288510" y="47322"/>
            <a:chExt cx="4843747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43747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[2020 - now]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1F17B1FC-EEC3-469D-B4CB-BA784887E626}" type="datetime6">
              <a:rPr lang="en-US" altLang="zh-HK" sz="1000" smtClean="0"/>
              <a:t>August 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40768" y="1550499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309920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40768" y="277919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94713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31309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3940</TotalTime>
  <Words>3604</Words>
  <Application>Microsoft Office PowerPoint</Application>
  <PresentationFormat>A4 Paper (210x297 mm)</PresentationFormat>
  <Paragraphs>418</Paragraphs>
  <Slides>9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100</cp:revision>
  <cp:lastPrinted>2021-08-19T16:36:16Z</cp:lastPrinted>
  <dcterms:created xsi:type="dcterms:W3CDTF">2017-12-26T16:11:27Z</dcterms:created>
  <dcterms:modified xsi:type="dcterms:W3CDTF">2021-08-19T16:36:19Z</dcterms:modified>
  <cp:category>Resume</cp:category>
</cp:coreProperties>
</file>