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C3514-BAC3-4A53-A32F-4D3FF3CD5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E28A1F-C9D8-4F22-93D4-BEF1CB252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6CF0BD-FEAC-4AEC-9200-2B4D711D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ABBE7-8B8E-4B1C-87CA-9D95D06F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00DF7-AEBA-408F-884C-851C70AD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6203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39F9E-438B-4062-89E3-DD986BA3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4F8694-67BF-4B78-AE35-A704FB98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3E7694-7B5F-4B16-84B1-4A781517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C63618-F7D1-40B8-BE60-B01FD892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AE6C71-8AF2-41B5-A745-CD78A628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733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02E450-1AD2-4582-AAFB-74790FD73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E9D501-DAF4-48FB-A64C-AAAF11608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88EEB7-DDC0-42F2-BF3C-9349381D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E86BB-14A8-4CD4-925D-EB6B867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A1793-03B9-4C8A-A0F1-709CED9A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9551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D4834-05EC-409F-A43C-E0740F8B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D788F-7FBD-4B2F-A376-E2FAA2E5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A8D518-B38B-4BA4-BE29-531ED64C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9565D-8D70-47F6-B6C4-41F524BC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C3E38-424C-4959-A396-20048F41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342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B474C-2668-41BA-87C3-486DC201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51D7D9-36BD-4F1F-BF5F-DF53F118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AF1BD1-BD4A-4D6B-880A-274B8440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ECEBC-E9D1-4544-8EBC-52250B9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86413-007F-40C6-ABB0-C8154236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016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8BB35-D9F2-4373-B5EB-E3D5ECC2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0C63D-9194-40A6-89D4-A3DAD5345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F49345-6A27-4B80-8987-CBF3D2B49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76C60B-BA70-4A11-B9E1-A7327829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DEF905-9EEC-4568-89D0-C728861B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BDDDF7-F39A-4976-B50C-A254101A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531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6BB7E-F1FD-4133-93D5-8C6589AD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4012F1-648F-4843-86EF-A666B350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0D7086-CA5C-47FD-8AF8-C0AAA5C80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A4592B-8C57-4D6E-9694-84CF0FD74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6489EE-2F88-4B37-92AE-B45481A29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EEF4B5-A45E-45C3-B590-849F8B1E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7431B5-4C03-4AF6-9961-1FBD89B5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DA3C5A-C73A-4CE1-9EAE-33AB1BF1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31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4E8DA-406B-4DA8-A255-8195FE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0349BE-7EE9-4905-AC08-92437553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EDB787-C7C2-43B4-A9F2-139A86B1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447E6B-BCBA-4841-991F-C394F31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5783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DA5E24-F605-4DB0-8205-BCCEA041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02F4BD-8FBE-4C72-B379-4EE4F332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98AC3E-C55B-4801-BD9B-BBF7EDA6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4039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943F6-E87D-4755-9E92-703D7A4C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7DC0D-B151-414E-869B-2B4CE2304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F9F6B4-1CB1-4459-860F-2CF9648C4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9CCF9D-13A8-4256-AAD1-775A02B6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77F7F2-6AD6-4449-9CE5-4E48B2A7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1125F4-024F-4F37-9EA9-2C748655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625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06B32-EC97-4244-A271-130B418F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A90EFE-D105-4554-8F80-982EE5DEF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503168-55F7-4F5A-ACB2-077C715A3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57F3F8-CAB5-4960-86F5-F1B2C2AC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4EA9DF-7D3C-40BF-9B33-3DC1C557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C68901-8A00-42B4-B0B8-481CCBDA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1999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491023-EAD4-4DA1-BA90-C622DCEF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AD2919-016C-4A05-9C1B-A69914B23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8B8B7-6038-44C9-876C-BCC1B139D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EE9E-4362-43CE-9F95-0E285A3BA1FA}" type="datetimeFigureOut">
              <a:rPr lang="zh-HK" altLang="en-US" smtClean="0"/>
              <a:t>14/4/2019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EB8AB9-3968-4B35-8439-C4D972CCB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F6F0C9-F904-4E7C-8039-93814A898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A847-F989-443C-986B-7343E1430DB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656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mage result for pizza hut">
            <a:extLst>
              <a:ext uri="{FF2B5EF4-FFF2-40B4-BE49-F238E27FC236}">
                <a16:creationId xmlns:a16="http://schemas.microsoft.com/office/drawing/2014/main" id="{509417C7-E847-471C-AD75-57043F0D0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D4CFF13-F560-4631-9C65-4C7DADEC5E4D}"/>
              </a:ext>
            </a:extLst>
          </p:cNvPr>
          <p:cNvSpPr txBox="1"/>
          <p:nvPr/>
        </p:nvSpPr>
        <p:spPr>
          <a:xfrm>
            <a:off x="269449" y="4695442"/>
            <a:ext cx="10901471" cy="13507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HK" sz="6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Take your Pizza in Slot</a:t>
            </a:r>
          </a:p>
        </p:txBody>
      </p:sp>
      <p:sp>
        <p:nvSpPr>
          <p:cNvPr id="71" name="Rounded Rectangle 18">
            <a:extLst>
              <a:ext uri="{FF2B5EF4-FFF2-40B4-BE49-F238E27FC236}">
                <a16:creationId xmlns:a16="http://schemas.microsoft.com/office/drawing/2014/main" id="{283A93BD-A469-4D4C-8A1F-5668AE975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8565" y="503573"/>
            <a:ext cx="7134870" cy="35994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pizza hut">
            <a:extLst>
              <a:ext uri="{FF2B5EF4-FFF2-40B4-BE49-F238E27FC236}">
                <a16:creationId xmlns:a16="http://schemas.microsoft.com/office/drawing/2014/main" id="{4CA73915-2D17-4D2F-86EB-9F5D0A606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62" r="-2" b="13997"/>
          <a:stretch/>
        </p:blipFill>
        <p:spPr bwMode="auto">
          <a:xfrm>
            <a:off x="2694432" y="666497"/>
            <a:ext cx="6803136" cy="3273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418612-19CE-47BA-9B17-5A630CC25218}"/>
              </a:ext>
            </a:extLst>
          </p:cNvPr>
          <p:cNvSpPr/>
          <p:nvPr/>
        </p:nvSpPr>
        <p:spPr>
          <a:xfrm>
            <a:off x="9497568" y="4211122"/>
            <a:ext cx="141577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66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</a:t>
            </a:r>
            <a:endParaRPr lang="zh-HK" altLang="en-US" sz="166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175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Image result for pizza hut">
            <a:extLst>
              <a:ext uri="{FF2B5EF4-FFF2-40B4-BE49-F238E27FC236}">
                <a16:creationId xmlns:a16="http://schemas.microsoft.com/office/drawing/2014/main" id="{EA943BD2-D44F-48F1-BD3C-4DE0BC883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DE875AE-F7AB-4437-AC61-EF91E262E8D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HK" sz="4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 Everybody!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AF3E68-6D28-4AA9-B5E9-496DAA73B4E2}"/>
              </a:ext>
            </a:extLst>
          </p:cNvPr>
          <p:cNvGrpSpPr/>
          <p:nvPr/>
        </p:nvGrpSpPr>
        <p:grpSpPr>
          <a:xfrm>
            <a:off x="838200" y="2248261"/>
            <a:ext cx="10515600" cy="3506066"/>
            <a:chOff x="185627" y="499007"/>
            <a:chExt cx="12693017" cy="4233859"/>
          </a:xfrm>
        </p:grpSpPr>
        <p:pic>
          <p:nvPicPr>
            <p:cNvPr id="6" name="Picture 2" descr="https://order.phd.hk/sFiles/images/logo.png">
              <a:extLst>
                <a:ext uri="{FF2B5EF4-FFF2-40B4-BE49-F238E27FC236}">
                  <a16:creationId xmlns:a16="http://schemas.microsoft.com/office/drawing/2014/main" id="{EEB0EBCF-172F-4B47-83D2-46EB3E3DF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27" y="499007"/>
              <a:ext cx="11141056" cy="3577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plus sign on fire">
              <a:extLst>
                <a:ext uri="{FF2B5EF4-FFF2-40B4-BE49-F238E27FC236}">
                  <a16:creationId xmlns:a16="http://schemas.microsoft.com/office/drawing/2014/main" id="{5CF0C574-AAFB-4812-AAFF-DDDC17E8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216" y="719667"/>
              <a:ext cx="7123428" cy="401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86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mage result for pizza hut">
            <a:extLst>
              <a:ext uri="{FF2B5EF4-FFF2-40B4-BE49-F238E27FC236}">
                <a16:creationId xmlns:a16="http://schemas.microsoft.com/office/drawing/2014/main" id="{AB2685EF-E764-4706-8C05-7D66743FD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D4CFF13-F560-4631-9C65-4C7DADEC5E4D}"/>
              </a:ext>
            </a:extLst>
          </p:cNvPr>
          <p:cNvSpPr txBox="1"/>
          <p:nvPr/>
        </p:nvSpPr>
        <p:spPr>
          <a:xfrm>
            <a:off x="217531" y="4318251"/>
            <a:ext cx="10901471" cy="13507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HK" sz="6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Take your Pizza in Slot </a:t>
            </a:r>
            <a:endParaRPr lang="en-US" altLang="zh-HK" sz="6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Image result for pizza hut">
            <a:extLst>
              <a:ext uri="{FF2B5EF4-FFF2-40B4-BE49-F238E27FC236}">
                <a16:creationId xmlns:a16="http://schemas.microsoft.com/office/drawing/2014/main" id="{4CA73915-2D17-4D2F-86EB-9F5D0A606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62" r="-2" b="13997"/>
          <a:stretch/>
        </p:blipFill>
        <p:spPr bwMode="auto">
          <a:xfrm>
            <a:off x="2694432" y="666497"/>
            <a:ext cx="6803136" cy="3273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C470B5-7871-4746-A2C1-E3A1526C74BB}"/>
              </a:ext>
            </a:extLst>
          </p:cNvPr>
          <p:cNvSpPr/>
          <p:nvPr/>
        </p:nvSpPr>
        <p:spPr>
          <a:xfrm>
            <a:off x="9776968" y="3804722"/>
            <a:ext cx="134203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66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</a:t>
            </a:r>
            <a:endParaRPr lang="zh-HK" altLang="en-US" sz="166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420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15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Cenz Wong</dc:creator>
  <cp:lastModifiedBy>Cenz Wong</cp:lastModifiedBy>
  <cp:revision>5</cp:revision>
  <dcterms:created xsi:type="dcterms:W3CDTF">2019-04-14T00:49:23Z</dcterms:created>
  <dcterms:modified xsi:type="dcterms:W3CDTF">2019-04-15T16:10:26Z</dcterms:modified>
</cp:coreProperties>
</file>