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B633E-39D6-431C-B130-5A6AE48C6CCE}" v="40" dt="2025-02-19T08:15:13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med Musthafa" userId="f732c417-7cab-47ad-a331-6ff40a986688" providerId="ADAL" clId="{F74B633E-39D6-431C-B130-5A6AE48C6CCE}"/>
    <pc:docChg chg="undo custSel addSld delSld modSld">
      <pc:chgData name="Dr. Mohammed Musthafa" userId="f732c417-7cab-47ad-a331-6ff40a986688" providerId="ADAL" clId="{F74B633E-39D6-431C-B130-5A6AE48C6CCE}" dt="2025-02-19T08:20:39.747" v="425" actId="20577"/>
      <pc:docMkLst>
        <pc:docMk/>
      </pc:docMkLst>
      <pc:sldChg chg="addSp delSp modSp mod setBg chgLayout">
        <pc:chgData name="Dr. Mohammed Musthafa" userId="f732c417-7cab-47ad-a331-6ff40a986688" providerId="ADAL" clId="{F74B633E-39D6-431C-B130-5A6AE48C6CCE}" dt="2025-02-19T08:10:05.772" v="123" actId="20577"/>
        <pc:sldMkLst>
          <pc:docMk/>
          <pc:sldMk cId="1246593385" sldId="256"/>
        </pc:sldMkLst>
        <pc:spChg chg="mod ord">
          <ac:chgData name="Dr. Mohammed Musthafa" userId="f732c417-7cab-47ad-a331-6ff40a986688" providerId="ADAL" clId="{F74B633E-39D6-431C-B130-5A6AE48C6CCE}" dt="2025-02-19T08:06:36.970" v="77" actId="255"/>
          <ac:spMkLst>
            <pc:docMk/>
            <pc:sldMk cId="1246593385" sldId="256"/>
            <ac:spMk id="2" creationId="{4508CC38-614E-9F67-6DF8-81C94E83A71E}"/>
          </ac:spMkLst>
        </pc:spChg>
        <pc:spChg chg="add del mod">
          <ac:chgData name="Dr. Mohammed Musthafa" userId="f732c417-7cab-47ad-a331-6ff40a986688" providerId="ADAL" clId="{F74B633E-39D6-431C-B130-5A6AE48C6CCE}" dt="2025-02-19T08:10:05.772" v="123" actId="20577"/>
          <ac:spMkLst>
            <pc:docMk/>
            <pc:sldMk cId="1246593385" sldId="256"/>
            <ac:spMk id="3" creationId="{1C1486A6-EAB0-B92E-143D-58DA04FDCEBE}"/>
          </ac:spMkLst>
        </pc:spChg>
        <pc:picChg chg="add mod ord">
          <ac:chgData name="Dr. Mohammed Musthafa" userId="f732c417-7cab-47ad-a331-6ff40a986688" providerId="ADAL" clId="{F74B633E-39D6-431C-B130-5A6AE48C6CCE}" dt="2025-02-19T07:46:27.108" v="63" actId="167"/>
          <ac:picMkLst>
            <pc:docMk/>
            <pc:sldMk cId="1246593385" sldId="256"/>
            <ac:picMk id="4" creationId="{27496510-DBED-7AE0-02A2-CACDB20BE9C4}"/>
          </ac:picMkLst>
        </pc:picChg>
        <pc:picChg chg="add del">
          <ac:chgData name="Dr. Mohammed Musthafa" userId="f732c417-7cab-47ad-a331-6ff40a986688" providerId="ADAL" clId="{F74B633E-39D6-431C-B130-5A6AE48C6CCE}" dt="2025-02-19T07:40:52.281" v="3" actId="478"/>
          <ac:picMkLst>
            <pc:docMk/>
            <pc:sldMk cId="1246593385" sldId="256"/>
            <ac:picMk id="5" creationId="{1CEC8959-BCA1-177F-7944-7C72FDF081FA}"/>
          </ac:picMkLst>
        </pc:picChg>
        <pc:picChg chg="add mod">
          <ac:chgData name="Dr. Mohammed Musthafa" userId="f732c417-7cab-47ad-a331-6ff40a986688" providerId="ADAL" clId="{F74B633E-39D6-431C-B130-5A6AE48C6CCE}" dt="2025-02-19T07:47:32.213" v="73" actId="1076"/>
          <ac:picMkLst>
            <pc:docMk/>
            <pc:sldMk cId="1246593385" sldId="256"/>
            <ac:picMk id="7" creationId="{ACE4F740-4A59-3397-3E7F-DA117CAA2039}"/>
          </ac:picMkLst>
        </pc:picChg>
      </pc:sldChg>
      <pc:sldChg chg="modSp mod">
        <pc:chgData name="Dr. Mohammed Musthafa" userId="f732c417-7cab-47ad-a331-6ff40a986688" providerId="ADAL" clId="{F74B633E-39D6-431C-B130-5A6AE48C6CCE}" dt="2025-02-19T08:20:39.747" v="425" actId="20577"/>
        <pc:sldMkLst>
          <pc:docMk/>
          <pc:sldMk cId="4257727236" sldId="257"/>
        </pc:sldMkLst>
        <pc:graphicFrameChg chg="mod modGraphic">
          <ac:chgData name="Dr. Mohammed Musthafa" userId="f732c417-7cab-47ad-a331-6ff40a986688" providerId="ADAL" clId="{F74B633E-39D6-431C-B130-5A6AE48C6CCE}" dt="2025-02-19T08:20:39.747" v="425" actId="20577"/>
          <ac:graphicFrameMkLst>
            <pc:docMk/>
            <pc:sldMk cId="4257727236" sldId="257"/>
            <ac:graphicFrameMk id="4" creationId="{508A0CFE-9497-C28E-73EE-58ED4C727F09}"/>
          </ac:graphicFrameMkLst>
        </pc:graphicFrameChg>
      </pc:sldChg>
      <pc:sldChg chg="add del">
        <pc:chgData name="Dr. Mohammed Musthafa" userId="f732c417-7cab-47ad-a331-6ff40a986688" providerId="ADAL" clId="{F74B633E-39D6-431C-B130-5A6AE48C6CCE}" dt="2025-02-19T08:07:44.333" v="78" actId="47"/>
        <pc:sldMkLst>
          <pc:docMk/>
          <pc:sldMk cId="7617715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E34-AF6A-E308-2623-D884495D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467E-7FEB-2549-AAC4-E695CE0BC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10FE-7E86-C1E1-B124-4DDB0078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D1A5-44CE-49BE-6212-D742F036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ED8-192E-7CAF-F089-455DC04E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5D8-8913-6397-AA32-127842E7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0F176-B0A0-A729-CA37-30F8D63A9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71C8-A4C7-18E4-05BE-D4DA270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AB52-C1F4-9BCA-9A71-DA183907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14E08-0961-301C-AEBD-9C20B812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211D44-E973-B592-DFF5-5D6D96F9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EF576-9191-CDBD-85E9-4C58B9AA5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0C09-303E-92E5-F8E1-34F37A24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B399-5E4F-4C18-BA50-37E7BC8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DC0D-2963-6245-261E-3ACDCF04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B93E-D635-7788-B802-C861A64C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CA2A-D1F4-5B39-5122-B7A75A81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6770-E59A-B2FA-FDC8-C3FA5C86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8BAD-78AF-1211-94CD-302915BA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F106-D67D-B38E-0F33-17D4A0A0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BBA2-C110-CC0C-286F-6C1EC780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30EE7-7536-8DC7-F031-A47D758BB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587F-9296-9953-7BD7-7AB8480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7C15-9B1C-C8B7-5641-20F46B3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AC4B-B7C8-B018-2BD7-921CA43F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F0C-C4DA-5922-2B38-78C28A62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9A99-1ABB-CBAF-79C2-110E14DA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0FFA6-C359-CB97-EEB4-26E41462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D581-C25D-0387-9F2E-7358E216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BD78-966E-E224-9E0F-BB36AEDE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C9AF-A983-EC37-4C58-28F6A7E5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CCBF-8AB9-0744-685F-4CDB6F52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E495-0A77-7E60-6BBC-C36CD23F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E4D1-7B77-0814-04AA-F4990AD2B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17928-9864-D02B-7C26-2922BECE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4A9B-DCBF-206B-6CE2-C1BAB54A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C0A00-88AA-2E82-4C78-EC73B33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6BD7-CD98-C8CA-66D1-4436AEF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8D13-EC6A-6EB6-FFB6-1EDDAF3B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24C-2315-D099-89FD-C198C5CE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8DF5-F432-A16F-EC4C-A5CDFD44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634D5-11E3-90C4-6FE8-234CDD85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E6602-CA07-4B82-2676-B07906AA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6A35C-3F4C-FD29-5D7B-5BA4CA1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AC64A-F501-DA13-C9D7-08038B21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AF793-34D8-DA15-03F5-A943246C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C6D6-728D-357A-B15A-03594F48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695E-2B8B-4A4E-0A89-1CC1195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843E7-1283-DE07-E74A-37BAEE9E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BC0D4-6052-B33A-8401-0298408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A8FE-9B9B-2565-C859-2F0A1DD3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F1EA4-5DB7-B250-7F37-B6D0D3B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7638-5D5E-EB44-3348-90108E30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D0CA3-E324-C577-882F-839B72C9E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AFDF2-45FA-86F3-ACF0-638D84DC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C89B-C9EC-DF90-06A4-97BE681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E9F6-66B5-C806-0DA1-78B3DE8F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070D-FC30-2717-FBC5-32007DEC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A49A6-ADE3-1882-6701-E7948115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5094-490D-0FC4-8748-54DB981E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BD76-73A3-F586-4AF3-63C2D14B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E0875-7C98-4CDF-9E66-AACFCB4B0E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8FEA-778A-660F-D943-6DA7918CD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0094-C55D-665E-4C1D-7B19DC27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583F8-E5E2-4D0E-8193-6DD37797A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nd drawn illustration of assorted desserts and drinks">
            <a:extLst>
              <a:ext uri="{FF2B5EF4-FFF2-40B4-BE49-F238E27FC236}">
                <a16:creationId xmlns:a16="http://schemas.microsoft.com/office/drawing/2014/main" id="{27496510-DBED-7AE0-02A2-CACDB20BE9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219" b="144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8CC38-614E-9F67-6DF8-81C94E83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0300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1">
                    <a:lumMod val="95000"/>
                  </a:schemeClr>
                </a:solidFill>
              </a:rPr>
              <a:t>Today’s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86A6-EAB0-B92E-143D-58DA04FD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{{date}}</a:t>
            </a:r>
            <a:endParaRPr lang="en-US" sz="3200" dirty="0"/>
          </a:p>
        </p:txBody>
      </p:sp>
      <p:pic>
        <p:nvPicPr>
          <p:cNvPr id="7" name="Picture 6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ACE4F740-4A59-3397-3E7F-DA117CAA2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1" y="726467"/>
            <a:ext cx="1988457" cy="7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93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FD6A7-1B93-D173-59B2-36AB20E3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A0CFE-9497-C28E-73EE-58ED4C727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26228"/>
              </p:ext>
            </p:extLst>
          </p:nvPr>
        </p:nvGraphicFramePr>
        <p:xfrm>
          <a:off x="1324420" y="948267"/>
          <a:ext cx="9543161" cy="557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07">
                  <a:extLst>
                    <a:ext uri="{9D8B030D-6E8A-4147-A177-3AD203B41FA5}">
                      <a16:colId xmlns:a16="http://schemas.microsoft.com/office/drawing/2014/main" val="3056899986"/>
                    </a:ext>
                  </a:extLst>
                </a:gridCol>
                <a:gridCol w="4438608">
                  <a:extLst>
                    <a:ext uri="{9D8B030D-6E8A-4147-A177-3AD203B41FA5}">
                      <a16:colId xmlns:a16="http://schemas.microsoft.com/office/drawing/2014/main" val="1699301839"/>
                    </a:ext>
                  </a:extLst>
                </a:gridCol>
                <a:gridCol w="1406803">
                  <a:extLst>
                    <a:ext uri="{9D8B030D-6E8A-4147-A177-3AD203B41FA5}">
                      <a16:colId xmlns:a16="http://schemas.microsoft.com/office/drawing/2014/main" val="4284964316"/>
                    </a:ext>
                  </a:extLst>
                </a:gridCol>
                <a:gridCol w="3311743">
                  <a:extLst>
                    <a:ext uri="{9D8B030D-6E8A-4147-A177-3AD203B41FA5}">
                      <a16:colId xmlns:a16="http://schemas.microsoft.com/office/drawing/2014/main" val="3746719100"/>
                    </a:ext>
                  </a:extLst>
                </a:gridCol>
              </a:tblGrid>
              <a:tr h="2584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{{day}}</a:t>
                      </a:r>
                      <a:endParaRPr lang="en-US" sz="15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Callories</a:t>
                      </a:r>
                      <a:r>
                        <a:rPr lang="en-US" sz="800" u="none" strike="noStrike" dirty="0">
                          <a:effectLst/>
                        </a:rPr>
                        <a:t> per 100 gm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Allergens Awareness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97062736"/>
                  </a:ext>
                </a:extLst>
              </a:tr>
              <a:tr h="21250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BREAKFAST/</a:t>
                      </a:r>
                      <a:r>
                        <a:rPr lang="ar-AE" sz="800" dirty="0"/>
                        <a:t>فطور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{{breakfast_01}}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{{breakfast_c_01}}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{{breakfast_a_01}}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82914011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{{breakfast_a_02}}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997409598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{{breakfast_a_03}}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199915318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{{breakfast_04}}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{{breakfast_a_04}}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43227315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{{breakfast_05}}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{{breakfast_a_05}}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16058819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{{breakfast_06}}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{{breakfast_a_06}}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4247321294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{{breakfast_07}}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{{breakfast_a_07}}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841400808"/>
                  </a:ext>
                </a:extLst>
              </a:tr>
              <a:tr h="212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362686419"/>
                  </a:ext>
                </a:extLst>
              </a:tr>
              <a:tr h="21250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LUNCH/</a:t>
                      </a:r>
                      <a:r>
                        <a:rPr lang="ar-AE" sz="800" dirty="0"/>
                        <a:t>غداء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{{lunch_c_01}}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{{lunch_a_01}}</a:t>
                      </a: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51176676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{{lunch_a_02}}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298573393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{{lunch_a_03}}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96482130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{{lunch_04}}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{{lunch_a_04}}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65982769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{{lunch_05}}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{{lunch_a_05}}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314829525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{{lunch_06}}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{{lunch_a_06}}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88501213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{{lunch_07}}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{{lunch_a_07}}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465279944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{{lunch_08}}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{{lunch_c_08}}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{{lunch_a_08}}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472217355"/>
                  </a:ext>
                </a:extLst>
              </a:tr>
              <a:tr h="2125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62315867"/>
                  </a:ext>
                </a:extLst>
              </a:tr>
              <a:tr h="21250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DINNER/</a:t>
                      </a:r>
                      <a:r>
                        <a:rPr lang="ar-AE" sz="800" dirty="0"/>
                        <a:t>عشاء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{{dinner_01}}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{{dinner_c_01}}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{{dinner_a_01}}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420028229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{{dinner_02}}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{{dinner_c_02}}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{{dinner_a_02}}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37868382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{{dinner_03}}</a:t>
                      </a:r>
                      <a:endParaRPr lang="ar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{{dinner_c_03}}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{{dinner_a_03}}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06809856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{{dinner_04}}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{{dinner_c_04}}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{{dinner_a_04}}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422556090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{{dinner_05}}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{{dinner_c_05}}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{{dinner_a_05}}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504597266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{{dinner_06}}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{{dinner_c_06}}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{{dinner_a_06}}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358149034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{{dinner_07}}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{{dinner_c_07}}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{{dinner_a_07}}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2741514427"/>
                  </a:ext>
                </a:extLst>
              </a:tr>
              <a:tr h="2125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{{dinner_08}}</a:t>
                      </a:r>
                      <a:endParaRPr kumimoji="0" lang="ar-A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{{dinner_c_08}}</a:t>
                      </a:r>
                    </a:p>
                  </a:txBody>
                  <a:tcPr marL="952" marR="952" marT="95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{{dinner_a_08}}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" marR="952" marT="952" marB="0" anchor="ctr"/>
                </a:tc>
                <a:extLst>
                  <a:ext uri="{0D108BD9-81ED-4DB2-BD59-A6C34878D82A}">
                    <a16:rowId xmlns:a16="http://schemas.microsoft.com/office/drawing/2014/main" val="1651443543"/>
                  </a:ext>
                </a:extLst>
              </a:tr>
            </a:tbl>
          </a:graphicData>
        </a:graphic>
      </p:graphicFrame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2A7F0754-5410-D4C6-BFF7-EF662898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36" y="147572"/>
            <a:ext cx="1757544" cy="6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oup of ships in the water&#10;&#10;AI-generated content may be incorrect.">
            <a:extLst>
              <a:ext uri="{FF2B5EF4-FFF2-40B4-BE49-F238E27FC236}">
                <a16:creationId xmlns:a16="http://schemas.microsoft.com/office/drawing/2014/main" id="{4834EE6A-2B1A-F413-81E3-D5A17267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2" b="115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469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Today’s Menu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Mohammed Musthafa</dc:creator>
  <cp:lastModifiedBy>Dr. Mohammed Musthafa</cp:lastModifiedBy>
  <cp:revision>12</cp:revision>
  <dcterms:created xsi:type="dcterms:W3CDTF">2025-02-19T06:53:25Z</dcterms:created>
  <dcterms:modified xsi:type="dcterms:W3CDTF">2025-02-20T10:58:55Z</dcterms:modified>
</cp:coreProperties>
</file>