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0932-61F6-447F-8588-EDE2CBF59078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213-8A85-4B99-BC94-D6A4DB3B8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2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0932-61F6-447F-8588-EDE2CBF59078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213-8A85-4B99-BC94-D6A4DB3B8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7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0932-61F6-447F-8588-EDE2CBF59078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213-8A85-4B99-BC94-D6A4DB3B8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21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0932-61F6-447F-8588-EDE2CBF59078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213-8A85-4B99-BC94-D6A4DB3B8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4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0932-61F6-447F-8588-EDE2CBF59078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213-8A85-4B99-BC94-D6A4DB3B8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86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0932-61F6-447F-8588-EDE2CBF59078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213-8A85-4B99-BC94-D6A4DB3B8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4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0932-61F6-447F-8588-EDE2CBF59078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213-8A85-4B99-BC94-D6A4DB3B8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14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0932-61F6-447F-8588-EDE2CBF59078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213-8A85-4B99-BC94-D6A4DB3B8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8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0932-61F6-447F-8588-EDE2CBF59078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213-8A85-4B99-BC94-D6A4DB3B8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27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0932-61F6-447F-8588-EDE2CBF59078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213-8A85-4B99-BC94-D6A4DB3B8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09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0932-61F6-447F-8588-EDE2CBF59078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213-8A85-4B99-BC94-D6A4DB3B8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58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80932-61F6-447F-8588-EDE2CBF59078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7A213-8A85-4B99-BC94-D6A4DB3B8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97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67521"/>
            <a:ext cx="9144000" cy="238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56848" y="6101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wo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224818" y="6006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shi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692788" y="6101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56848" y="197150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</a:t>
            </a:r>
          </a:p>
        </p:txBody>
      </p:sp>
      <p:sp>
        <p:nvSpPr>
          <p:cNvPr id="9" name="矩形 8"/>
          <p:cNvSpPr/>
          <p:nvPr/>
        </p:nvSpPr>
        <p:spPr>
          <a:xfrm>
            <a:off x="5224818" y="196331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56848" y="333531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沃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24818" y="46336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24818" y="332574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692788" y="169149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</a:t>
            </a:r>
          </a:p>
        </p:txBody>
      </p:sp>
      <p:sp>
        <p:nvSpPr>
          <p:cNvPr id="14" name="矩形 13"/>
          <p:cNvSpPr/>
          <p:nvPr/>
        </p:nvSpPr>
        <p:spPr>
          <a:xfrm>
            <a:off x="7692788" y="50076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刃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692788" y="395029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仍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692788" y="282881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</a:t>
            </a:r>
            <a:endParaRPr lang="zh-CN" altLang="en-US" dirty="0"/>
          </a:p>
        </p:txBody>
      </p:sp>
      <p:sp>
        <p:nvSpPr>
          <p:cNvPr id="17" name="左大括号 16"/>
          <p:cNvSpPr/>
          <p:nvPr/>
        </p:nvSpPr>
        <p:spPr>
          <a:xfrm rot="5400000">
            <a:off x="5534166" y="-2009516"/>
            <a:ext cx="232013" cy="4988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192973" y="6287169"/>
            <a:ext cx="278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wordLists</a:t>
            </a:r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 rot="16200000">
            <a:off x="5672160" y="3672477"/>
            <a:ext cx="260826" cy="4988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192973" y="-69294"/>
            <a:ext cx="278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pinYin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7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67521"/>
            <a:ext cx="9144000" cy="238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255594" y="76752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wo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55594" y="21288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</a:t>
            </a:r>
          </a:p>
        </p:txBody>
      </p:sp>
      <p:sp>
        <p:nvSpPr>
          <p:cNvPr id="10" name="矩形 9"/>
          <p:cNvSpPr/>
          <p:nvPr/>
        </p:nvSpPr>
        <p:spPr>
          <a:xfrm>
            <a:off x="1255594" y="34926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沃</a:t>
            </a:r>
            <a:endParaRPr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42801"/>
              </p:ext>
            </p:extLst>
          </p:nvPr>
        </p:nvGraphicFramePr>
        <p:xfrm>
          <a:off x="3880513" y="1474062"/>
          <a:ext cx="5076968" cy="184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556"/>
                <a:gridCol w="1146412"/>
              </a:tblGrid>
              <a:tr h="462455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Probability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624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462455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getStartPro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我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)+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getEmission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我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624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getStartPro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沃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)+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getEmission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沃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3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67521"/>
            <a:ext cx="9144000" cy="238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14400" y="6444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wo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886502" y="6444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shi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21224" y="200711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</a:t>
            </a:r>
          </a:p>
        </p:txBody>
      </p:sp>
      <p:sp>
        <p:nvSpPr>
          <p:cNvPr id="9" name="矩形 8"/>
          <p:cNvSpPr/>
          <p:nvPr/>
        </p:nvSpPr>
        <p:spPr>
          <a:xfrm>
            <a:off x="2886502" y="200711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14400" y="336954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沃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86502" y="46774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86502" y="336954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79347"/>
              </p:ext>
            </p:extLst>
          </p:nvPr>
        </p:nvGraphicFramePr>
        <p:xfrm>
          <a:off x="5122459" y="729280"/>
          <a:ext cx="5076968" cy="2301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90"/>
                <a:gridCol w="3029803"/>
                <a:gridCol w="1069075"/>
              </a:tblGrid>
              <a:tr h="462455"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Probability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24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706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Max(Pi+ </a:t>
                      </a:r>
                      <a:r>
                        <a:rPr lang="en-US" altLang="zh-CN" sz="1800" kern="120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getTransition</a:t>
                      </a:r>
                      <a:r>
                        <a:rPr lang="en-US" altLang="zh-CN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r>
                        <a:rPr lang="en-US" altLang="zh-CN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getEmission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24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22" name="直接箭头连接符 21"/>
          <p:cNvCxnSpPr/>
          <p:nvPr/>
        </p:nvCxnSpPr>
        <p:spPr>
          <a:xfrm flipV="1">
            <a:off x="1828800" y="2328546"/>
            <a:ext cx="1057702" cy="1144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1828800" y="2464311"/>
            <a:ext cx="1057702" cy="1370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73987"/>
              </p:ext>
            </p:extLst>
          </p:nvPr>
        </p:nvGraphicFramePr>
        <p:xfrm>
          <a:off x="5130041" y="3935818"/>
          <a:ext cx="50648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418"/>
                <a:gridCol w="253241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index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1(max</a:t>
                      </a:r>
                      <a:r>
                        <a:rPr lang="zh-CN" altLang="en-US" dirty="0" smtClean="0"/>
                        <a:t>所在的位置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矩形标注 28"/>
          <p:cNvSpPr/>
          <p:nvPr/>
        </p:nvSpPr>
        <p:spPr>
          <a:xfrm rot="11880344">
            <a:off x="614148" y="4705076"/>
            <a:ext cx="1819702" cy="822550"/>
          </a:xfrm>
          <a:prstGeom prst="wedge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29905" y="4892891"/>
            <a:ext cx="33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dk1"/>
                </a:solidFill>
              </a:rPr>
              <a:t>Pi</a:t>
            </a:r>
            <a:r>
              <a:rPr lang="en-US" altLang="zh-CN" dirty="0">
                <a:solidFill>
                  <a:schemeClr val="dk1"/>
                </a:solidFill>
              </a:rPr>
              <a:t>+ </a:t>
            </a:r>
            <a:r>
              <a:rPr lang="en-US" altLang="zh-CN" dirty="0" err="1" smtClean="0">
                <a:solidFill>
                  <a:schemeClr val="dk1"/>
                </a:solidFill>
              </a:rPr>
              <a:t>getTransition</a:t>
            </a:r>
            <a:r>
              <a:rPr lang="en-US" altLang="zh-CN" dirty="0" smtClean="0">
                <a:solidFill>
                  <a:schemeClr val="dk1"/>
                </a:solidFill>
              </a:rPr>
              <a:t>(</a:t>
            </a:r>
            <a:r>
              <a:rPr lang="en-US" altLang="zh-CN" dirty="0" err="1" smtClean="0">
                <a:solidFill>
                  <a:schemeClr val="dk1"/>
                </a:solidFill>
              </a:rPr>
              <a:t>i,j</a:t>
            </a:r>
            <a:r>
              <a:rPr lang="en-US" altLang="zh-CN" dirty="0" smtClean="0">
                <a:solidFill>
                  <a:schemeClr val="dk1"/>
                </a:solidFill>
              </a:rPr>
              <a:t>))</a:t>
            </a:r>
            <a:endParaRPr lang="en-US" altLang="zh-C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67521"/>
            <a:ext cx="9144000" cy="238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380096" y="31032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380096" y="14493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</a:t>
            </a:r>
          </a:p>
        </p:txBody>
      </p:sp>
      <p:sp>
        <p:nvSpPr>
          <p:cNvPr id="14" name="矩形 13"/>
          <p:cNvSpPr/>
          <p:nvPr/>
        </p:nvSpPr>
        <p:spPr>
          <a:xfrm>
            <a:off x="3380096" y="507204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刃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80096" y="388222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仍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380096" y="269394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73290"/>
              </p:ext>
            </p:extLst>
          </p:nvPr>
        </p:nvGraphicFramePr>
        <p:xfrm>
          <a:off x="5122459" y="729280"/>
          <a:ext cx="5076968" cy="1930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/>
                <a:gridCol w="1569492"/>
                <a:gridCol w="1983475"/>
              </a:tblGrid>
              <a:tr h="462455"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Probability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24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431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P11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P21</a:t>
                      </a:r>
                      <a:endParaRPr lang="zh-CN" altLang="en-US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</a:t>
                      </a:r>
                      <a:endParaRPr lang="zh-CN" altLang="en-US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24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P12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P32</a:t>
                      </a:r>
                      <a:endParaRPr lang="zh-CN" altLang="en-US" sz="18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9903"/>
              </p:ext>
            </p:extLst>
          </p:nvPr>
        </p:nvGraphicFramePr>
        <p:xfrm>
          <a:off x="5061803" y="4003711"/>
          <a:ext cx="520131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771"/>
                <a:gridCol w="1733771"/>
                <a:gridCol w="1733771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index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椭圆 17"/>
          <p:cNvSpPr/>
          <p:nvPr/>
        </p:nvSpPr>
        <p:spPr>
          <a:xfrm>
            <a:off x="225188" y="31032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wo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1802642" y="31032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25188" y="16716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</a:t>
            </a:r>
          </a:p>
        </p:txBody>
      </p:sp>
      <p:sp>
        <p:nvSpPr>
          <p:cNvPr id="21" name="矩形 20"/>
          <p:cNvSpPr/>
          <p:nvPr/>
        </p:nvSpPr>
        <p:spPr>
          <a:xfrm>
            <a:off x="1802642" y="167301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25188" y="30354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沃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802642" y="4343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802642" y="30354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35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98</Words>
  <Application>Microsoft Office PowerPoint</Application>
  <PresentationFormat>宽屏</PresentationFormat>
  <Paragraphs>68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NJU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RexShen</dc:creator>
  <cp:lastModifiedBy>RexShen</cp:lastModifiedBy>
  <cp:revision>4</cp:revision>
  <dcterms:created xsi:type="dcterms:W3CDTF">2016-11-16T00:15:30Z</dcterms:created>
  <dcterms:modified xsi:type="dcterms:W3CDTF">2016-11-16T00:47:11Z</dcterms:modified>
</cp:coreProperties>
</file>