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3" r:id="rId9"/>
    <p:sldId id="274" r:id="rId10"/>
    <p:sldId id="275" r:id="rId11"/>
    <p:sldId id="272" r:id="rId12"/>
    <p:sldId id="269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1462" initials="a" lastIdx="1" clrIdx="0">
    <p:extLst>
      <p:ext uri="{19B8F6BF-5375-455C-9EA6-DF929625EA0E}">
        <p15:presenceInfo xmlns:p15="http://schemas.microsoft.com/office/powerpoint/2012/main" userId="av1462" providerId="None"/>
      </p:ext>
    </p:extLst>
  </p:cmAuthor>
  <p:cmAuthor id="2" name="박준현" initials="박" lastIdx="1" clrIdx="1">
    <p:extLst>
      <p:ext uri="{19B8F6BF-5375-455C-9EA6-DF929625EA0E}">
        <p15:presenceInfo xmlns:p15="http://schemas.microsoft.com/office/powerpoint/2012/main" userId="박준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1BD97-0D8B-45E0-913E-AD698FE4574A}" v="36" dt="2020-12-02T15:21:26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66" d="100"/>
          <a:sy n="66" d="100"/>
        </p:scale>
        <p:origin x="4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1462" userId="6b11964d-0997-412e-a30e-37c21cf4a307" providerId="ADAL" clId="{340EC53D-29A9-4E46-9954-809D517D969D}"/>
    <pc:docChg chg="undo custSel mod addSld delSld modSld sldOrd">
      <pc:chgData name="av1462" userId="6b11964d-0997-412e-a30e-37c21cf4a307" providerId="ADAL" clId="{340EC53D-29A9-4E46-9954-809D517D969D}" dt="2020-09-10T13:06:35.779" v="1007" actId="2696"/>
      <pc:docMkLst>
        <pc:docMk/>
      </pc:docMkLst>
      <pc:sldChg chg="addSp delSp modSp mod setBg setClrOvrMap">
        <pc:chgData name="av1462" userId="6b11964d-0997-412e-a30e-37c21cf4a307" providerId="ADAL" clId="{340EC53D-29A9-4E46-9954-809D517D969D}" dt="2020-09-10T12:37:50.955" v="67"/>
        <pc:sldMkLst>
          <pc:docMk/>
          <pc:sldMk cId="2617954634" sldId="260"/>
        </pc:sldMkLst>
        <pc:spChg chg="mod ord">
          <ac:chgData name="av1462" userId="6b11964d-0997-412e-a30e-37c21cf4a307" providerId="ADAL" clId="{340EC53D-29A9-4E46-9954-809D517D969D}" dt="2020-09-10T12:37:50.955" v="67"/>
          <ac:spMkLst>
            <pc:docMk/>
            <pc:sldMk cId="2617954634" sldId="260"/>
            <ac:spMk id="4" creationId="{00000000-0000-0000-0000-000000000000}"/>
          </ac:spMkLst>
        </pc:spChg>
        <pc:spChg chg="add">
          <ac:chgData name="av1462" userId="6b11964d-0997-412e-a30e-37c21cf4a307" providerId="ADAL" clId="{340EC53D-29A9-4E46-9954-809D517D969D}" dt="2020-09-10T12:37:24.924" v="50" actId="26606"/>
          <ac:spMkLst>
            <pc:docMk/>
            <pc:sldMk cId="2617954634" sldId="260"/>
            <ac:spMk id="6" creationId="{8CC66E84-2B42-463F-8329-75BA0D52127B}"/>
          </ac:spMkLst>
        </pc:spChg>
        <pc:spChg chg="add del">
          <ac:chgData name="av1462" userId="6b11964d-0997-412e-a30e-37c21cf4a307" providerId="ADAL" clId="{340EC53D-29A9-4E46-9954-809D517D969D}" dt="2020-09-10T12:36:47.826" v="16" actId="26606"/>
          <ac:spMkLst>
            <pc:docMk/>
            <pc:sldMk cId="2617954634" sldId="260"/>
            <ac:spMk id="9" creationId="{5E39A796-BE83-48B1-B33F-35C4A32AAB57}"/>
          </ac:spMkLst>
        </pc:spChg>
        <pc:spChg chg="add">
          <ac:chgData name="av1462" userId="6b11964d-0997-412e-a30e-37c21cf4a307" providerId="ADAL" clId="{340EC53D-29A9-4E46-9954-809D517D969D}" dt="2020-09-10T12:37:24.924" v="50" actId="26606"/>
          <ac:spMkLst>
            <pc:docMk/>
            <pc:sldMk cId="2617954634" sldId="260"/>
            <ac:spMk id="10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6:47.826" v="16" actId="26606"/>
          <ac:spMkLst>
            <pc:docMk/>
            <pc:sldMk cId="2617954634" sldId="260"/>
            <ac:spMk id="11" creationId="{72F84B47-E267-4194-8194-831DB7B5547F}"/>
          </ac:spMkLst>
        </pc:spChg>
        <pc:spChg chg="add del">
          <ac:chgData name="av1462" userId="6b11964d-0997-412e-a30e-37c21cf4a307" providerId="ADAL" clId="{340EC53D-29A9-4E46-9954-809D517D969D}" dt="2020-09-10T12:36:49.089" v="18" actId="26606"/>
          <ac:spMkLst>
            <pc:docMk/>
            <pc:sldMk cId="2617954634" sldId="260"/>
            <ac:spMk id="14" creationId="{201CC55D-ED54-4C5C-95E6-10947BD1103B}"/>
          </ac:spMkLst>
        </pc:spChg>
        <pc:spChg chg="add del">
          <ac:chgData name="av1462" userId="6b11964d-0997-412e-a30e-37c21cf4a307" providerId="ADAL" clId="{340EC53D-29A9-4E46-9954-809D517D969D}" dt="2020-09-10T12:36:49.089" v="18" actId="26606"/>
          <ac:spMkLst>
            <pc:docMk/>
            <pc:sldMk cId="2617954634" sldId="260"/>
            <ac:spMk id="15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6:49.089" v="18" actId="26606"/>
          <ac:spMkLst>
            <pc:docMk/>
            <pc:sldMk cId="2617954634" sldId="260"/>
            <ac:spMk id="17" creationId="{C13237C8-E62C-4F0D-A318-BD6FB6C2D138}"/>
          </ac:spMkLst>
        </pc:spChg>
        <pc:spChg chg="add">
          <ac:chgData name="av1462" userId="6b11964d-0997-412e-a30e-37c21cf4a307" providerId="ADAL" clId="{340EC53D-29A9-4E46-9954-809D517D969D}" dt="2020-09-10T12:37:24.924" v="50" actId="26606"/>
          <ac:spMkLst>
            <pc:docMk/>
            <pc:sldMk cId="2617954634" sldId="260"/>
            <ac:spMk id="18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6:49.089" v="18" actId="26606"/>
          <ac:spMkLst>
            <pc:docMk/>
            <pc:sldMk cId="2617954634" sldId="260"/>
            <ac:spMk id="19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6:49.449" v="20" actId="26606"/>
          <ac:spMkLst>
            <pc:docMk/>
            <pc:sldMk cId="2617954634" sldId="260"/>
            <ac:spMk id="21" creationId="{5E39A796-BE83-48B1-B33F-35C4A32AAB57}"/>
          </ac:spMkLst>
        </pc:spChg>
        <pc:spChg chg="add del">
          <ac:chgData name="av1462" userId="6b11964d-0997-412e-a30e-37c21cf4a307" providerId="ADAL" clId="{340EC53D-29A9-4E46-9954-809D517D969D}" dt="2020-09-10T12:36:49.449" v="20" actId="26606"/>
          <ac:spMkLst>
            <pc:docMk/>
            <pc:sldMk cId="2617954634" sldId="260"/>
            <ac:spMk id="22" creationId="{72F84B47-E267-4194-8194-831DB7B5547F}"/>
          </ac:spMkLst>
        </pc:spChg>
        <pc:spChg chg="add del">
          <ac:chgData name="av1462" userId="6b11964d-0997-412e-a30e-37c21cf4a307" providerId="ADAL" clId="{340EC53D-29A9-4E46-9954-809D517D969D}" dt="2020-09-10T12:36:50.118" v="22" actId="26606"/>
          <ac:spMkLst>
            <pc:docMk/>
            <pc:sldMk cId="2617954634" sldId="260"/>
            <ac:spMk id="33" creationId="{48CAE4AE-A9DF-45AF-9A9C-1712BC63418E}"/>
          </ac:spMkLst>
        </pc:spChg>
        <pc:spChg chg="add del">
          <ac:chgData name="av1462" userId="6b11964d-0997-412e-a30e-37c21cf4a307" providerId="ADAL" clId="{340EC53D-29A9-4E46-9954-809D517D969D}" dt="2020-09-10T12:36:50.118" v="22" actId="26606"/>
          <ac:spMkLst>
            <pc:docMk/>
            <pc:sldMk cId="2617954634" sldId="260"/>
            <ac:spMk id="34" creationId="{E972DE0D-2E53-4159-ABD3-C601524262C2}"/>
          </ac:spMkLst>
        </pc:spChg>
        <pc:spChg chg="add del">
          <ac:chgData name="av1462" userId="6b11964d-0997-412e-a30e-37c21cf4a307" providerId="ADAL" clId="{340EC53D-29A9-4E46-9954-809D517D969D}" dt="2020-09-10T12:36:52.348" v="24" actId="26606"/>
          <ac:spMkLst>
            <pc:docMk/>
            <pc:sldMk cId="2617954634" sldId="260"/>
            <ac:spMk id="44" creationId="{2F687420-BEB4-45CD-8226-339BE553B8E6}"/>
          </ac:spMkLst>
        </pc:spChg>
        <pc:spChg chg="add del">
          <ac:chgData name="av1462" userId="6b11964d-0997-412e-a30e-37c21cf4a307" providerId="ADAL" clId="{340EC53D-29A9-4E46-9954-809D517D969D}" dt="2020-09-10T12:36:52.348" v="24" actId="26606"/>
          <ac:spMkLst>
            <pc:docMk/>
            <pc:sldMk cId="2617954634" sldId="260"/>
            <ac:spMk id="45" creationId="{169CC832-2974-4E8D-90ED-3E2941BA7336}"/>
          </ac:spMkLst>
        </pc:spChg>
        <pc:spChg chg="add del">
          <ac:chgData name="av1462" userId="6b11964d-0997-412e-a30e-37c21cf4a307" providerId="ADAL" clId="{340EC53D-29A9-4E46-9954-809D517D969D}" dt="2020-09-10T12:36:52.348" v="24" actId="26606"/>
          <ac:spMkLst>
            <pc:docMk/>
            <pc:sldMk cId="2617954634" sldId="260"/>
            <ac:spMk id="46" creationId="{55222F96-971A-4F90-B841-6BAB416C7AC1}"/>
          </ac:spMkLst>
        </pc:spChg>
        <pc:spChg chg="add del">
          <ac:chgData name="av1462" userId="6b11964d-0997-412e-a30e-37c21cf4a307" providerId="ADAL" clId="{340EC53D-29A9-4E46-9954-809D517D969D}" dt="2020-09-10T12:36:52.348" v="24" actId="26606"/>
          <ac:spMkLst>
            <pc:docMk/>
            <pc:sldMk cId="2617954634" sldId="260"/>
            <ac:spMk id="47" creationId="{08980754-6F4B-43C9-B9BE-127B6BED6586}"/>
          </ac:spMkLst>
        </pc:spChg>
        <pc:spChg chg="add del">
          <ac:chgData name="av1462" userId="6b11964d-0997-412e-a30e-37c21cf4a307" providerId="ADAL" clId="{340EC53D-29A9-4E46-9954-809D517D969D}" dt="2020-09-10T12:36:52.348" v="24" actId="26606"/>
          <ac:spMkLst>
            <pc:docMk/>
            <pc:sldMk cId="2617954634" sldId="260"/>
            <ac:spMk id="48" creationId="{2C1BBA94-3F40-40AA-8BB9-E69E25E537C1}"/>
          </ac:spMkLst>
        </pc:spChg>
        <pc:spChg chg="add del">
          <ac:chgData name="av1462" userId="6b11964d-0997-412e-a30e-37c21cf4a307" providerId="ADAL" clId="{340EC53D-29A9-4E46-9954-809D517D969D}" dt="2020-09-10T12:36:53.507" v="26" actId="26606"/>
          <ac:spMkLst>
            <pc:docMk/>
            <pc:sldMk cId="2617954634" sldId="260"/>
            <ac:spMk id="50" creationId="{F2B38F72-8FC4-4001-8C67-FA6B86DEC767}"/>
          </ac:spMkLst>
        </pc:spChg>
        <pc:spChg chg="add del">
          <ac:chgData name="av1462" userId="6b11964d-0997-412e-a30e-37c21cf4a307" providerId="ADAL" clId="{340EC53D-29A9-4E46-9954-809D517D969D}" dt="2020-09-10T12:36:54.176" v="28" actId="26606"/>
          <ac:spMkLst>
            <pc:docMk/>
            <pc:sldMk cId="2617954634" sldId="260"/>
            <ac:spMk id="52" creationId="{201CC55D-ED54-4C5C-95E6-10947BD1103B}"/>
          </ac:spMkLst>
        </pc:spChg>
        <pc:spChg chg="add del">
          <ac:chgData name="av1462" userId="6b11964d-0997-412e-a30e-37c21cf4a307" providerId="ADAL" clId="{340EC53D-29A9-4E46-9954-809D517D969D}" dt="2020-09-10T12:36:54.176" v="28" actId="26606"/>
          <ac:spMkLst>
            <pc:docMk/>
            <pc:sldMk cId="2617954634" sldId="260"/>
            <ac:spMk id="54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6:54.176" v="28" actId="26606"/>
          <ac:spMkLst>
            <pc:docMk/>
            <pc:sldMk cId="2617954634" sldId="260"/>
            <ac:spMk id="55" creationId="{C13237C8-E62C-4F0D-A318-BD6FB6C2D138}"/>
          </ac:spMkLst>
        </pc:spChg>
        <pc:spChg chg="add del">
          <ac:chgData name="av1462" userId="6b11964d-0997-412e-a30e-37c21cf4a307" providerId="ADAL" clId="{340EC53D-29A9-4E46-9954-809D517D969D}" dt="2020-09-10T12:36:54.176" v="28" actId="26606"/>
          <ac:spMkLst>
            <pc:docMk/>
            <pc:sldMk cId="2617954634" sldId="260"/>
            <ac:spMk id="56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6:56.092" v="30" actId="26606"/>
          <ac:spMkLst>
            <pc:docMk/>
            <pc:sldMk cId="2617954634" sldId="260"/>
            <ac:spMk id="58" creationId="{F2B38F72-8FC4-4001-8C67-FA6B86DEC767}"/>
          </ac:spMkLst>
        </pc:spChg>
        <pc:spChg chg="add del">
          <ac:chgData name="av1462" userId="6b11964d-0997-412e-a30e-37c21cf4a307" providerId="ADAL" clId="{340EC53D-29A9-4E46-9954-809D517D969D}" dt="2020-09-10T12:36:56.502" v="32" actId="26606"/>
          <ac:spMkLst>
            <pc:docMk/>
            <pc:sldMk cId="2617954634" sldId="260"/>
            <ac:spMk id="60" creationId="{5E39A796-BE83-48B1-B33F-35C4A32AAB57}"/>
          </ac:spMkLst>
        </pc:spChg>
        <pc:spChg chg="add del">
          <ac:chgData name="av1462" userId="6b11964d-0997-412e-a30e-37c21cf4a307" providerId="ADAL" clId="{340EC53D-29A9-4E46-9954-809D517D969D}" dt="2020-09-10T12:36:56.502" v="32" actId="26606"/>
          <ac:spMkLst>
            <pc:docMk/>
            <pc:sldMk cId="2617954634" sldId="260"/>
            <ac:spMk id="61" creationId="{72F84B47-E267-4194-8194-831DB7B5547F}"/>
          </ac:spMkLst>
        </pc:spChg>
        <pc:spChg chg="add del">
          <ac:chgData name="av1462" userId="6b11964d-0997-412e-a30e-37c21cf4a307" providerId="ADAL" clId="{340EC53D-29A9-4E46-9954-809D517D969D}" dt="2020-09-10T12:36:57.313" v="34" actId="26606"/>
          <ac:spMkLst>
            <pc:docMk/>
            <pc:sldMk cId="2617954634" sldId="260"/>
            <ac:spMk id="63" creationId="{201CC55D-ED54-4C5C-95E6-10947BD1103B}"/>
          </ac:spMkLst>
        </pc:spChg>
        <pc:spChg chg="add del">
          <ac:chgData name="av1462" userId="6b11964d-0997-412e-a30e-37c21cf4a307" providerId="ADAL" clId="{340EC53D-29A9-4E46-9954-809D517D969D}" dt="2020-09-10T12:36:57.313" v="34" actId="26606"/>
          <ac:spMkLst>
            <pc:docMk/>
            <pc:sldMk cId="2617954634" sldId="260"/>
            <ac:spMk id="65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6:57.313" v="34" actId="26606"/>
          <ac:spMkLst>
            <pc:docMk/>
            <pc:sldMk cId="2617954634" sldId="260"/>
            <ac:spMk id="66" creationId="{C13237C8-E62C-4F0D-A318-BD6FB6C2D138}"/>
          </ac:spMkLst>
        </pc:spChg>
        <pc:spChg chg="add del">
          <ac:chgData name="av1462" userId="6b11964d-0997-412e-a30e-37c21cf4a307" providerId="ADAL" clId="{340EC53D-29A9-4E46-9954-809D517D969D}" dt="2020-09-10T12:36:57.313" v="34" actId="26606"/>
          <ac:spMkLst>
            <pc:docMk/>
            <pc:sldMk cId="2617954634" sldId="260"/>
            <ac:spMk id="67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7:00.885" v="36" actId="26606"/>
          <ac:spMkLst>
            <pc:docMk/>
            <pc:sldMk cId="2617954634" sldId="260"/>
            <ac:spMk id="69" creationId="{5E39A796-BE83-48B1-B33F-35C4A32AAB57}"/>
          </ac:spMkLst>
        </pc:spChg>
        <pc:spChg chg="add del">
          <ac:chgData name="av1462" userId="6b11964d-0997-412e-a30e-37c21cf4a307" providerId="ADAL" clId="{340EC53D-29A9-4E46-9954-809D517D969D}" dt="2020-09-10T12:37:00.885" v="36" actId="26606"/>
          <ac:spMkLst>
            <pc:docMk/>
            <pc:sldMk cId="2617954634" sldId="260"/>
            <ac:spMk id="70" creationId="{72F84B47-E267-4194-8194-831DB7B5547F}"/>
          </ac:spMkLst>
        </pc:spChg>
        <pc:spChg chg="add del">
          <ac:chgData name="av1462" userId="6b11964d-0997-412e-a30e-37c21cf4a307" providerId="ADAL" clId="{340EC53D-29A9-4E46-9954-809D517D969D}" dt="2020-09-10T12:37:02.453" v="38" actId="26606"/>
          <ac:spMkLst>
            <pc:docMk/>
            <pc:sldMk cId="2617954634" sldId="260"/>
            <ac:spMk id="72" creationId="{201CC55D-ED54-4C5C-95E6-10947BD1103B}"/>
          </ac:spMkLst>
        </pc:spChg>
        <pc:spChg chg="add del">
          <ac:chgData name="av1462" userId="6b11964d-0997-412e-a30e-37c21cf4a307" providerId="ADAL" clId="{340EC53D-29A9-4E46-9954-809D517D969D}" dt="2020-09-10T12:37:02.453" v="38" actId="26606"/>
          <ac:spMkLst>
            <pc:docMk/>
            <pc:sldMk cId="2617954634" sldId="260"/>
            <ac:spMk id="74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7:02.453" v="38" actId="26606"/>
          <ac:spMkLst>
            <pc:docMk/>
            <pc:sldMk cId="2617954634" sldId="260"/>
            <ac:spMk id="75" creationId="{C13237C8-E62C-4F0D-A318-BD6FB6C2D138}"/>
          </ac:spMkLst>
        </pc:spChg>
        <pc:spChg chg="add del">
          <ac:chgData name="av1462" userId="6b11964d-0997-412e-a30e-37c21cf4a307" providerId="ADAL" clId="{340EC53D-29A9-4E46-9954-809D517D969D}" dt="2020-09-10T12:37:02.453" v="38" actId="26606"/>
          <ac:spMkLst>
            <pc:docMk/>
            <pc:sldMk cId="2617954634" sldId="260"/>
            <ac:spMk id="76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7:03.478" v="40" actId="26606"/>
          <ac:spMkLst>
            <pc:docMk/>
            <pc:sldMk cId="2617954634" sldId="260"/>
            <ac:spMk id="78" creationId="{48CAE4AE-A9DF-45AF-9A9C-1712BC63418E}"/>
          </ac:spMkLst>
        </pc:spChg>
        <pc:spChg chg="add del">
          <ac:chgData name="av1462" userId="6b11964d-0997-412e-a30e-37c21cf4a307" providerId="ADAL" clId="{340EC53D-29A9-4E46-9954-809D517D969D}" dt="2020-09-10T12:37:03.478" v="40" actId="26606"/>
          <ac:spMkLst>
            <pc:docMk/>
            <pc:sldMk cId="2617954634" sldId="260"/>
            <ac:spMk id="89" creationId="{E972DE0D-2E53-4159-ABD3-C601524262C2}"/>
          </ac:spMkLst>
        </pc:spChg>
        <pc:grpChg chg="add">
          <ac:chgData name="av1462" userId="6b11964d-0997-412e-a30e-37c21cf4a307" providerId="ADAL" clId="{340EC53D-29A9-4E46-9954-809D517D969D}" dt="2020-09-10T12:37:24.924" v="50" actId="26606"/>
          <ac:grpSpMkLst>
            <pc:docMk/>
            <pc:sldMk cId="2617954634" sldId="260"/>
            <ac:grpSpMk id="7" creationId="{032D8612-31EB-44CF-A1D0-14FD4C705424}"/>
          </ac:grpSpMkLst>
        </pc:grpChg>
        <pc:grpChg chg="add del">
          <ac:chgData name="av1462" userId="6b11964d-0997-412e-a30e-37c21cf4a307" providerId="ADAL" clId="{340EC53D-29A9-4E46-9954-809D517D969D}" dt="2020-09-10T12:36:49.089" v="18" actId="26606"/>
          <ac:grpSpMkLst>
            <pc:docMk/>
            <pc:sldMk cId="2617954634" sldId="260"/>
            <ac:grpSpMk id="16" creationId="{1DE889C7-FAD6-4397-98E2-05D503484459}"/>
          </ac:grpSpMkLst>
        </pc:grpChg>
        <pc:grpChg chg="add del">
          <ac:chgData name="av1462" userId="6b11964d-0997-412e-a30e-37c21cf4a307" providerId="ADAL" clId="{340EC53D-29A9-4E46-9954-809D517D969D}" dt="2020-09-10T12:36:50.118" v="22" actId="26606"/>
          <ac:grpSpMkLst>
            <pc:docMk/>
            <pc:sldMk cId="2617954634" sldId="260"/>
            <ac:grpSpMk id="35" creationId="{6C272060-BC98-4C91-A58F-4DFEC566CF7F}"/>
          </ac:grpSpMkLst>
        </pc:grpChg>
        <pc:grpChg chg="add del">
          <ac:chgData name="av1462" userId="6b11964d-0997-412e-a30e-37c21cf4a307" providerId="ADAL" clId="{340EC53D-29A9-4E46-9954-809D517D969D}" dt="2020-09-10T12:36:54.176" v="28" actId="26606"/>
          <ac:grpSpMkLst>
            <pc:docMk/>
            <pc:sldMk cId="2617954634" sldId="260"/>
            <ac:grpSpMk id="53" creationId="{1DE889C7-FAD6-4397-98E2-05D503484459}"/>
          </ac:grpSpMkLst>
        </pc:grpChg>
        <pc:grpChg chg="add del">
          <ac:chgData name="av1462" userId="6b11964d-0997-412e-a30e-37c21cf4a307" providerId="ADAL" clId="{340EC53D-29A9-4E46-9954-809D517D969D}" dt="2020-09-10T12:36:57.313" v="34" actId="26606"/>
          <ac:grpSpMkLst>
            <pc:docMk/>
            <pc:sldMk cId="2617954634" sldId="260"/>
            <ac:grpSpMk id="64" creationId="{1DE889C7-FAD6-4397-98E2-05D503484459}"/>
          </ac:grpSpMkLst>
        </pc:grpChg>
        <pc:grpChg chg="add del">
          <ac:chgData name="av1462" userId="6b11964d-0997-412e-a30e-37c21cf4a307" providerId="ADAL" clId="{340EC53D-29A9-4E46-9954-809D517D969D}" dt="2020-09-10T12:37:02.453" v="38" actId="26606"/>
          <ac:grpSpMkLst>
            <pc:docMk/>
            <pc:sldMk cId="2617954634" sldId="260"/>
            <ac:grpSpMk id="73" creationId="{1DE889C7-FAD6-4397-98E2-05D503484459}"/>
          </ac:grpSpMkLst>
        </pc:grpChg>
        <pc:grpChg chg="add del">
          <ac:chgData name="av1462" userId="6b11964d-0997-412e-a30e-37c21cf4a307" providerId="ADAL" clId="{340EC53D-29A9-4E46-9954-809D517D969D}" dt="2020-09-10T12:37:03.478" v="40" actId="26606"/>
          <ac:grpSpMkLst>
            <pc:docMk/>
            <pc:sldMk cId="2617954634" sldId="260"/>
            <ac:grpSpMk id="79" creationId="{6C272060-BC98-4C91-A58F-4DFEC566CF7F}"/>
          </ac:grpSpMkLst>
        </pc:grpChg>
        <pc:picChg chg="add mod">
          <ac:chgData name="av1462" userId="6b11964d-0997-412e-a30e-37c21cf4a307" providerId="ADAL" clId="{340EC53D-29A9-4E46-9954-809D517D969D}" dt="2020-09-10T12:37:34.770" v="51" actId="27614"/>
          <ac:picMkLst>
            <pc:docMk/>
            <pc:sldMk cId="2617954634" sldId="260"/>
            <ac:picMk id="2" creationId="{782B5604-5B2D-444C-9905-E2A508037C1F}"/>
          </ac:picMkLst>
        </pc:picChg>
      </pc:sldChg>
      <pc:sldChg chg="del">
        <pc:chgData name="av1462" userId="6b11964d-0997-412e-a30e-37c21cf4a307" providerId="ADAL" clId="{340EC53D-29A9-4E46-9954-809D517D969D}" dt="2020-09-10T12:41:21.509" v="176" actId="2696"/>
        <pc:sldMkLst>
          <pc:docMk/>
          <pc:sldMk cId="141938019" sldId="261"/>
        </pc:sldMkLst>
      </pc:sldChg>
      <pc:sldChg chg="del">
        <pc:chgData name="av1462" userId="6b11964d-0997-412e-a30e-37c21cf4a307" providerId="ADAL" clId="{340EC53D-29A9-4E46-9954-809D517D969D}" dt="2020-09-10T12:41:20.607" v="175" actId="2696"/>
        <pc:sldMkLst>
          <pc:docMk/>
          <pc:sldMk cId="2444978459" sldId="263"/>
        </pc:sldMkLst>
      </pc:sldChg>
      <pc:sldChg chg="del">
        <pc:chgData name="av1462" userId="6b11964d-0997-412e-a30e-37c21cf4a307" providerId="ADAL" clId="{340EC53D-29A9-4E46-9954-809D517D969D}" dt="2020-09-10T12:41:22.029" v="177" actId="2696"/>
        <pc:sldMkLst>
          <pc:docMk/>
          <pc:sldMk cId="275665184" sldId="266"/>
        </pc:sldMkLst>
      </pc:sldChg>
      <pc:sldChg chg="add del">
        <pc:chgData name="av1462" userId="6b11964d-0997-412e-a30e-37c21cf4a307" providerId="ADAL" clId="{340EC53D-29A9-4E46-9954-809D517D969D}" dt="2020-09-10T12:35:32.824" v="4" actId="2696"/>
        <pc:sldMkLst>
          <pc:docMk/>
          <pc:sldMk cId="118753274" sldId="268"/>
        </pc:sldMkLst>
      </pc:sldChg>
      <pc:sldChg chg="addSp delSp modSp add mod setBg delDesignElem">
        <pc:chgData name="av1462" userId="6b11964d-0997-412e-a30e-37c21cf4a307" providerId="ADAL" clId="{340EC53D-29A9-4E46-9954-809D517D969D}" dt="2020-09-10T12:38:11.746" v="72" actId="27614"/>
        <pc:sldMkLst>
          <pc:docMk/>
          <pc:sldMk cId="1555264770" sldId="268"/>
        </pc:sldMkLst>
        <pc:spChg chg="mod">
          <ac:chgData name="av1462" userId="6b11964d-0997-412e-a30e-37c21cf4a307" providerId="ADAL" clId="{340EC53D-29A9-4E46-9954-809D517D969D}" dt="2020-09-10T12:37:53.430" v="68" actId="20577"/>
          <ac:spMkLst>
            <pc:docMk/>
            <pc:sldMk cId="1555264770" sldId="268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37:39.534" v="53"/>
          <ac:spMkLst>
            <pc:docMk/>
            <pc:sldMk cId="1555264770" sldId="268"/>
            <ac:spMk id="6" creationId="{8CC66E84-2B42-463F-8329-75BA0D52127B}"/>
          </ac:spMkLst>
        </pc:spChg>
        <pc:spChg chg="add">
          <ac:chgData name="av1462" userId="6b11964d-0997-412e-a30e-37c21cf4a307" providerId="ADAL" clId="{340EC53D-29A9-4E46-9954-809D517D969D}" dt="2020-09-10T12:38:08.016" v="71" actId="26606"/>
          <ac:spMkLst>
            <pc:docMk/>
            <pc:sldMk cId="1555264770" sldId="268"/>
            <ac:spMk id="9" creationId="{8CC66E84-2B42-463F-8329-75BA0D52127B}"/>
          </ac:spMkLst>
        </pc:spChg>
        <pc:spChg chg="del">
          <ac:chgData name="av1462" userId="6b11964d-0997-412e-a30e-37c21cf4a307" providerId="ADAL" clId="{340EC53D-29A9-4E46-9954-809D517D969D}" dt="2020-09-10T12:37:39.534" v="53"/>
          <ac:spMkLst>
            <pc:docMk/>
            <pc:sldMk cId="1555264770" sldId="268"/>
            <ac:spMk id="10" creationId="{19C9EAEA-39D0-4B0E-A0EB-51E7B26740B1}"/>
          </ac:spMkLst>
        </pc:spChg>
        <pc:spChg chg="add">
          <ac:chgData name="av1462" userId="6b11964d-0997-412e-a30e-37c21cf4a307" providerId="ADAL" clId="{340EC53D-29A9-4E46-9954-809D517D969D}" dt="2020-09-10T12:38:08.016" v="71" actId="26606"/>
          <ac:spMkLst>
            <pc:docMk/>
            <pc:sldMk cId="1555264770" sldId="268"/>
            <ac:spMk id="16" creationId="{19C9EAEA-39D0-4B0E-A0EB-51E7B26740B1}"/>
          </ac:spMkLst>
        </pc:spChg>
        <pc:spChg chg="del">
          <ac:chgData name="av1462" userId="6b11964d-0997-412e-a30e-37c21cf4a307" providerId="ADAL" clId="{340EC53D-29A9-4E46-9954-809D517D969D}" dt="2020-09-10T12:37:39.534" v="53"/>
          <ac:spMkLst>
            <pc:docMk/>
            <pc:sldMk cId="1555264770" sldId="268"/>
            <ac:spMk id="18" creationId="{3873B707-463F-40B0-8227-E8CC6C67EB25}"/>
          </ac:spMkLst>
        </pc:spChg>
        <pc:spChg chg="add">
          <ac:chgData name="av1462" userId="6b11964d-0997-412e-a30e-37c21cf4a307" providerId="ADAL" clId="{340EC53D-29A9-4E46-9954-809D517D969D}" dt="2020-09-10T12:38:08.016" v="71" actId="26606"/>
          <ac:spMkLst>
            <pc:docMk/>
            <pc:sldMk cId="1555264770" sldId="268"/>
            <ac:spMk id="19" creationId="{3873B707-463F-40B0-8227-E8CC6C67EB25}"/>
          </ac:spMkLst>
        </pc:spChg>
        <pc:grpChg chg="del">
          <ac:chgData name="av1462" userId="6b11964d-0997-412e-a30e-37c21cf4a307" providerId="ADAL" clId="{340EC53D-29A9-4E46-9954-809D517D969D}" dt="2020-09-10T12:37:39.534" v="53"/>
          <ac:grpSpMkLst>
            <pc:docMk/>
            <pc:sldMk cId="1555264770" sldId="268"/>
            <ac:grpSpMk id="7" creationId="{032D8612-31EB-44CF-A1D0-14FD4C705424}"/>
          </ac:grpSpMkLst>
        </pc:grpChg>
        <pc:grpChg chg="add">
          <ac:chgData name="av1462" userId="6b11964d-0997-412e-a30e-37c21cf4a307" providerId="ADAL" clId="{340EC53D-29A9-4E46-9954-809D517D969D}" dt="2020-09-10T12:38:08.016" v="71" actId="26606"/>
          <ac:grpSpMkLst>
            <pc:docMk/>
            <pc:sldMk cId="1555264770" sldId="268"/>
            <ac:grpSpMk id="11" creationId="{032D8612-31EB-44CF-A1D0-14FD4C705424}"/>
          </ac:grpSpMkLst>
        </pc:grpChg>
        <pc:picChg chg="del">
          <ac:chgData name="av1462" userId="6b11964d-0997-412e-a30e-37c21cf4a307" providerId="ADAL" clId="{340EC53D-29A9-4E46-9954-809D517D969D}" dt="2020-09-10T12:38:06.189" v="70" actId="478"/>
          <ac:picMkLst>
            <pc:docMk/>
            <pc:sldMk cId="1555264770" sldId="268"/>
            <ac:picMk id="2" creationId="{782B5604-5B2D-444C-9905-E2A508037C1F}"/>
          </ac:picMkLst>
        </pc:picChg>
        <pc:picChg chg="add mod">
          <ac:chgData name="av1462" userId="6b11964d-0997-412e-a30e-37c21cf4a307" providerId="ADAL" clId="{340EC53D-29A9-4E46-9954-809D517D969D}" dt="2020-09-10T12:38:11.746" v="72" actId="27614"/>
          <ac:picMkLst>
            <pc:docMk/>
            <pc:sldMk cId="1555264770" sldId="268"/>
            <ac:picMk id="3" creationId="{9B4D01F3-ABEA-4D54-B71B-0B3CF20DEA1D}"/>
          </ac:picMkLst>
        </pc:picChg>
      </pc:sldChg>
      <pc:sldChg chg="add del">
        <pc:chgData name="av1462" userId="6b11964d-0997-412e-a30e-37c21cf4a307" providerId="ADAL" clId="{340EC53D-29A9-4E46-9954-809D517D969D}" dt="2020-09-10T12:35:33.468" v="5" actId="2696"/>
        <pc:sldMkLst>
          <pc:docMk/>
          <pc:sldMk cId="8641267" sldId="269"/>
        </pc:sldMkLst>
      </pc:sldChg>
      <pc:sldChg chg="delSp add del setBg delDesignElem">
        <pc:chgData name="av1462" userId="6b11964d-0997-412e-a30e-37c21cf4a307" providerId="ADAL" clId="{340EC53D-29A9-4E46-9954-809D517D969D}" dt="2020-09-10T12:38:21.310" v="75" actId="2696"/>
        <pc:sldMkLst>
          <pc:docMk/>
          <pc:sldMk cId="1864089014" sldId="269"/>
        </pc:sldMkLst>
        <pc:spChg chg="del">
          <ac:chgData name="av1462" userId="6b11964d-0997-412e-a30e-37c21cf4a307" providerId="ADAL" clId="{340EC53D-29A9-4E46-9954-809D517D969D}" dt="2020-09-10T12:38:18.198" v="74"/>
          <ac:spMkLst>
            <pc:docMk/>
            <pc:sldMk cId="1864089014" sldId="269"/>
            <ac:spMk id="9" creationId="{8CC66E84-2B42-463F-8329-75BA0D52127B}"/>
          </ac:spMkLst>
        </pc:spChg>
        <pc:spChg chg="del">
          <ac:chgData name="av1462" userId="6b11964d-0997-412e-a30e-37c21cf4a307" providerId="ADAL" clId="{340EC53D-29A9-4E46-9954-809D517D969D}" dt="2020-09-10T12:38:18.198" v="74"/>
          <ac:spMkLst>
            <pc:docMk/>
            <pc:sldMk cId="1864089014" sldId="269"/>
            <ac:spMk id="16" creationId="{19C9EAEA-39D0-4B0E-A0EB-51E7B26740B1}"/>
          </ac:spMkLst>
        </pc:spChg>
        <pc:spChg chg="del">
          <ac:chgData name="av1462" userId="6b11964d-0997-412e-a30e-37c21cf4a307" providerId="ADAL" clId="{340EC53D-29A9-4E46-9954-809D517D969D}" dt="2020-09-10T12:38:18.198" v="74"/>
          <ac:spMkLst>
            <pc:docMk/>
            <pc:sldMk cId="1864089014" sldId="269"/>
            <ac:spMk id="19" creationId="{3873B707-463F-40B0-8227-E8CC6C67EB25}"/>
          </ac:spMkLst>
        </pc:spChg>
        <pc:grpChg chg="del">
          <ac:chgData name="av1462" userId="6b11964d-0997-412e-a30e-37c21cf4a307" providerId="ADAL" clId="{340EC53D-29A9-4E46-9954-809D517D969D}" dt="2020-09-10T12:38:18.198" v="74"/>
          <ac:grpSpMkLst>
            <pc:docMk/>
            <pc:sldMk cId="1864089014" sldId="269"/>
            <ac:grpSpMk id="11" creationId="{032D8612-31EB-44CF-A1D0-14FD4C705424}"/>
          </ac:grpSpMkLst>
        </pc:grpChg>
      </pc:sldChg>
      <pc:sldChg chg="addSp delSp modSp add mod ord setBg delDesignElem">
        <pc:chgData name="av1462" userId="6b11964d-0997-412e-a30e-37c21cf4a307" providerId="ADAL" clId="{340EC53D-29A9-4E46-9954-809D517D969D}" dt="2020-09-10T12:39:23.613" v="98" actId="20577"/>
        <pc:sldMkLst>
          <pc:docMk/>
          <pc:sldMk cId="2839475300" sldId="269"/>
        </pc:sldMkLst>
        <pc:spChg chg="mod">
          <ac:chgData name="av1462" userId="6b11964d-0997-412e-a30e-37c21cf4a307" providerId="ADAL" clId="{340EC53D-29A9-4E46-9954-809D517D969D}" dt="2020-09-10T12:39:23.613" v="98" actId="20577"/>
          <ac:spMkLst>
            <pc:docMk/>
            <pc:sldMk cId="2839475300" sldId="269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38:22.313" v="77"/>
          <ac:spMkLst>
            <pc:docMk/>
            <pc:sldMk cId="2839475300" sldId="269"/>
            <ac:spMk id="6" creationId="{8CC66E84-2B42-463F-8329-75BA0D52127B}"/>
          </ac:spMkLst>
        </pc:spChg>
        <pc:spChg chg="add del">
          <ac:chgData name="av1462" userId="6b11964d-0997-412e-a30e-37c21cf4a307" providerId="ADAL" clId="{340EC53D-29A9-4E46-9954-809D517D969D}" dt="2020-09-10T12:39:17.068" v="92" actId="26606"/>
          <ac:spMkLst>
            <pc:docMk/>
            <pc:sldMk cId="2839475300" sldId="269"/>
            <ac:spMk id="9" creationId="{8CC66E84-2B42-463F-8329-75BA0D52127B}"/>
          </ac:spMkLst>
        </pc:spChg>
        <pc:spChg chg="del">
          <ac:chgData name="av1462" userId="6b11964d-0997-412e-a30e-37c21cf4a307" providerId="ADAL" clId="{340EC53D-29A9-4E46-9954-809D517D969D}" dt="2020-09-10T12:38:22.313" v="77"/>
          <ac:spMkLst>
            <pc:docMk/>
            <pc:sldMk cId="2839475300" sldId="269"/>
            <ac:spMk id="10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2:39:17.068" v="92" actId="26606"/>
          <ac:spMkLst>
            <pc:docMk/>
            <pc:sldMk cId="2839475300" sldId="269"/>
            <ac:spMk id="16" creationId="{19C9EAEA-39D0-4B0E-A0EB-51E7B26740B1}"/>
          </ac:spMkLst>
        </pc:spChg>
        <pc:spChg chg="del">
          <ac:chgData name="av1462" userId="6b11964d-0997-412e-a30e-37c21cf4a307" providerId="ADAL" clId="{340EC53D-29A9-4E46-9954-809D517D969D}" dt="2020-09-10T12:38:22.313" v="77"/>
          <ac:spMkLst>
            <pc:docMk/>
            <pc:sldMk cId="2839475300" sldId="269"/>
            <ac:spMk id="18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2:39:17.068" v="92" actId="26606"/>
          <ac:spMkLst>
            <pc:docMk/>
            <pc:sldMk cId="2839475300" sldId="269"/>
            <ac:spMk id="19" creationId="{3873B707-463F-40B0-8227-E8CC6C67EB25}"/>
          </ac:spMkLst>
        </pc:spChg>
        <pc:grpChg chg="del">
          <ac:chgData name="av1462" userId="6b11964d-0997-412e-a30e-37c21cf4a307" providerId="ADAL" clId="{340EC53D-29A9-4E46-9954-809D517D969D}" dt="2020-09-10T12:38:22.313" v="77"/>
          <ac:grpSpMkLst>
            <pc:docMk/>
            <pc:sldMk cId="2839475300" sldId="269"/>
            <ac:grpSpMk id="7" creationId="{032D8612-31EB-44CF-A1D0-14FD4C705424}"/>
          </ac:grpSpMkLst>
        </pc:grpChg>
        <pc:grpChg chg="add del">
          <ac:chgData name="av1462" userId="6b11964d-0997-412e-a30e-37c21cf4a307" providerId="ADAL" clId="{340EC53D-29A9-4E46-9954-809D517D969D}" dt="2020-09-10T12:39:17.068" v="92" actId="26606"/>
          <ac:grpSpMkLst>
            <pc:docMk/>
            <pc:sldMk cId="2839475300" sldId="269"/>
            <ac:grpSpMk id="11" creationId="{032D8612-31EB-44CF-A1D0-14FD4C705424}"/>
          </ac:grpSpMkLst>
        </pc:grpChg>
        <pc:picChg chg="del">
          <ac:chgData name="av1462" userId="6b11964d-0997-412e-a30e-37c21cf4a307" providerId="ADAL" clId="{340EC53D-29A9-4E46-9954-809D517D969D}" dt="2020-09-10T12:39:05.182" v="81" actId="478"/>
          <ac:picMkLst>
            <pc:docMk/>
            <pc:sldMk cId="2839475300" sldId="269"/>
            <ac:picMk id="2" creationId="{782B5604-5B2D-444C-9905-E2A508037C1F}"/>
          </ac:picMkLst>
        </pc:picChg>
        <pc:picChg chg="add mod">
          <ac:chgData name="av1462" userId="6b11964d-0997-412e-a30e-37c21cf4a307" providerId="ADAL" clId="{340EC53D-29A9-4E46-9954-809D517D969D}" dt="2020-09-10T12:39:17.068" v="92" actId="26606"/>
          <ac:picMkLst>
            <pc:docMk/>
            <pc:sldMk cId="2839475300" sldId="269"/>
            <ac:picMk id="3" creationId="{7C6A18F0-4F33-464C-84D4-E81ABA9391E8}"/>
          </ac:picMkLst>
        </pc:picChg>
      </pc:sldChg>
      <pc:sldChg chg="addSp delSp modSp add">
        <pc:chgData name="av1462" userId="6b11964d-0997-412e-a30e-37c21cf4a307" providerId="ADAL" clId="{340EC53D-29A9-4E46-9954-809D517D969D}" dt="2020-09-10T12:40:10.560" v="174" actId="1076"/>
        <pc:sldMkLst>
          <pc:docMk/>
          <pc:sldMk cId="3309736941" sldId="270"/>
        </pc:sldMkLst>
        <pc:spChg chg="mod">
          <ac:chgData name="av1462" userId="6b11964d-0997-412e-a30e-37c21cf4a307" providerId="ADAL" clId="{340EC53D-29A9-4E46-9954-809D517D969D}" dt="2020-09-10T12:39:27.728" v="101" actId="20577"/>
          <ac:spMkLst>
            <pc:docMk/>
            <pc:sldMk cId="3309736941" sldId="270"/>
            <ac:spMk id="4" creationId="{00000000-0000-0000-0000-000000000000}"/>
          </ac:spMkLst>
        </pc:spChg>
        <pc:spChg chg="add mod">
          <ac:chgData name="av1462" userId="6b11964d-0997-412e-a30e-37c21cf4a307" providerId="ADAL" clId="{340EC53D-29A9-4E46-9954-809D517D969D}" dt="2020-09-10T12:40:10.560" v="174" actId="1076"/>
          <ac:spMkLst>
            <pc:docMk/>
            <pc:sldMk cId="3309736941" sldId="270"/>
            <ac:spMk id="5" creationId="{DF7F19FD-FC73-4583-AB63-635E4973FE17}"/>
          </ac:spMkLst>
        </pc:spChg>
        <pc:picChg chg="add mod">
          <ac:chgData name="av1462" userId="6b11964d-0997-412e-a30e-37c21cf4a307" providerId="ADAL" clId="{340EC53D-29A9-4E46-9954-809D517D969D}" dt="2020-09-10T12:39:51.650" v="106" actId="1076"/>
          <ac:picMkLst>
            <pc:docMk/>
            <pc:sldMk cId="3309736941" sldId="270"/>
            <ac:picMk id="2" creationId="{EBCA7B98-FF4A-4D0C-BF53-8E4975C4F720}"/>
          </ac:picMkLst>
        </pc:picChg>
        <pc:picChg chg="del">
          <ac:chgData name="av1462" userId="6b11964d-0997-412e-a30e-37c21cf4a307" providerId="ADAL" clId="{340EC53D-29A9-4E46-9954-809D517D969D}" dt="2020-09-10T12:39:28.981" v="102" actId="478"/>
          <ac:picMkLst>
            <pc:docMk/>
            <pc:sldMk cId="3309736941" sldId="270"/>
            <ac:picMk id="3" creationId="{7C6A18F0-4F33-464C-84D4-E81ABA9391E8}"/>
          </ac:picMkLst>
        </pc:picChg>
      </pc:sldChg>
      <pc:sldChg chg="addSp delSp modSp add mod setBg delDesignElem">
        <pc:chgData name="av1462" userId="6b11964d-0997-412e-a30e-37c21cf4a307" providerId="ADAL" clId="{340EC53D-29A9-4E46-9954-809D517D969D}" dt="2020-09-10T12:50:56.631" v="710" actId="20577"/>
        <pc:sldMkLst>
          <pc:docMk/>
          <pc:sldMk cId="2996885753" sldId="271"/>
        </pc:sldMkLst>
        <pc:spChg chg="mod ord">
          <ac:chgData name="av1462" userId="6b11964d-0997-412e-a30e-37c21cf4a307" providerId="ADAL" clId="{340EC53D-29A9-4E46-9954-809D517D969D}" dt="2020-09-10T12:50:56.631" v="710" actId="20577"/>
          <ac:spMkLst>
            <pc:docMk/>
            <pc:sldMk cId="2996885753" sldId="271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41:26.391" v="179"/>
          <ac:spMkLst>
            <pc:docMk/>
            <pc:sldMk cId="2996885753" sldId="271"/>
            <ac:spMk id="6" creationId="{8CC66E84-2B42-463F-8329-75BA0D52127B}"/>
          </ac:spMkLst>
        </pc:spChg>
        <pc:spChg chg="add del">
          <ac:chgData name="av1462" userId="6b11964d-0997-412e-a30e-37c21cf4a307" providerId="ADAL" clId="{340EC53D-29A9-4E46-9954-809D517D969D}" dt="2020-09-10T12:42:43.612" v="200" actId="26606"/>
          <ac:spMkLst>
            <pc:docMk/>
            <pc:sldMk cId="2996885753" sldId="271"/>
            <ac:spMk id="9" creationId="{75F4D120-3921-42A8-A063-46B023CB0CDA}"/>
          </ac:spMkLst>
        </pc:spChg>
        <pc:spChg chg="del">
          <ac:chgData name="av1462" userId="6b11964d-0997-412e-a30e-37c21cf4a307" providerId="ADAL" clId="{340EC53D-29A9-4E46-9954-809D517D969D}" dt="2020-09-10T12:41:26.391" v="179"/>
          <ac:spMkLst>
            <pc:docMk/>
            <pc:sldMk cId="2996885753" sldId="271"/>
            <ac:spMk id="10" creationId="{19C9EAEA-39D0-4B0E-A0EB-51E7B26740B1}"/>
          </ac:spMkLst>
        </pc:spChg>
        <pc:spChg chg="del">
          <ac:chgData name="av1462" userId="6b11964d-0997-412e-a30e-37c21cf4a307" providerId="ADAL" clId="{340EC53D-29A9-4E46-9954-809D517D969D}" dt="2020-09-10T12:41:26.391" v="179"/>
          <ac:spMkLst>
            <pc:docMk/>
            <pc:sldMk cId="2996885753" sldId="271"/>
            <ac:spMk id="18" creationId="{3873B707-463F-40B0-8227-E8CC6C67EB25}"/>
          </ac:spMkLst>
        </pc:spChg>
        <pc:grpChg chg="del">
          <ac:chgData name="av1462" userId="6b11964d-0997-412e-a30e-37c21cf4a307" providerId="ADAL" clId="{340EC53D-29A9-4E46-9954-809D517D969D}" dt="2020-09-10T12:41:26.391" v="179"/>
          <ac:grpSpMkLst>
            <pc:docMk/>
            <pc:sldMk cId="2996885753" sldId="271"/>
            <ac:grpSpMk id="7" creationId="{032D8612-31EB-44CF-A1D0-14FD4C705424}"/>
          </ac:grpSpMkLst>
        </pc:grpChg>
        <pc:picChg chg="del">
          <ac:chgData name="av1462" userId="6b11964d-0997-412e-a30e-37c21cf4a307" providerId="ADAL" clId="{340EC53D-29A9-4E46-9954-809D517D969D}" dt="2020-09-10T12:42:39.712" v="197" actId="478"/>
          <ac:picMkLst>
            <pc:docMk/>
            <pc:sldMk cId="2996885753" sldId="271"/>
            <ac:picMk id="2" creationId="{782B5604-5B2D-444C-9905-E2A508037C1F}"/>
          </ac:picMkLst>
        </pc:picChg>
        <pc:picChg chg="add mod">
          <ac:chgData name="av1462" userId="6b11964d-0997-412e-a30e-37c21cf4a307" providerId="ADAL" clId="{340EC53D-29A9-4E46-9954-809D517D969D}" dt="2020-09-10T12:42:57.286" v="206" actId="1076"/>
          <ac:picMkLst>
            <pc:docMk/>
            <pc:sldMk cId="2996885753" sldId="271"/>
            <ac:picMk id="3" creationId="{B50640D5-BE09-4BC5-8694-6078DD1D2D0C}"/>
          </ac:picMkLst>
        </pc:picChg>
        <pc:picChg chg="add del">
          <ac:chgData name="av1462" userId="6b11964d-0997-412e-a30e-37c21cf4a307" providerId="ADAL" clId="{340EC53D-29A9-4E46-9954-809D517D969D}" dt="2020-09-10T12:42:43.612" v="200" actId="26606"/>
          <ac:picMkLst>
            <pc:docMk/>
            <pc:sldMk cId="2996885753" sldId="271"/>
            <ac:picMk id="11" creationId="{9D01B3E5-85F4-41A9-A504-D5E6268DEC1D}"/>
          </ac:picMkLst>
        </pc:picChg>
      </pc:sldChg>
      <pc:sldChg chg="addSp delSp modSp add">
        <pc:chgData name="av1462" userId="6b11964d-0997-412e-a30e-37c21cf4a307" providerId="ADAL" clId="{340EC53D-29A9-4E46-9954-809D517D969D}" dt="2020-09-10T12:42:03.926" v="194" actId="1076"/>
        <pc:sldMkLst>
          <pc:docMk/>
          <pc:sldMk cId="3801574957" sldId="272"/>
        </pc:sldMkLst>
        <pc:spChg chg="mod">
          <ac:chgData name="av1462" userId="6b11964d-0997-412e-a30e-37c21cf4a307" providerId="ADAL" clId="{340EC53D-29A9-4E46-9954-809D517D969D}" dt="2020-09-10T12:41:40.266" v="188"/>
          <ac:spMkLst>
            <pc:docMk/>
            <pc:sldMk cId="3801574957" sldId="272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41:42.989" v="190" actId="478"/>
          <ac:spMkLst>
            <pc:docMk/>
            <pc:sldMk cId="3801574957" sldId="272"/>
            <ac:spMk id="5" creationId="{DF7F19FD-FC73-4583-AB63-635E4973FE17}"/>
          </ac:spMkLst>
        </pc:spChg>
        <pc:picChg chg="del">
          <ac:chgData name="av1462" userId="6b11964d-0997-412e-a30e-37c21cf4a307" providerId="ADAL" clId="{340EC53D-29A9-4E46-9954-809D517D969D}" dt="2020-09-10T12:41:42.061" v="189" actId="478"/>
          <ac:picMkLst>
            <pc:docMk/>
            <pc:sldMk cId="3801574957" sldId="272"/>
            <ac:picMk id="2" creationId="{EBCA7B98-FF4A-4D0C-BF53-8E4975C4F720}"/>
          </ac:picMkLst>
        </pc:picChg>
        <pc:picChg chg="add mod">
          <ac:chgData name="av1462" userId="6b11964d-0997-412e-a30e-37c21cf4a307" providerId="ADAL" clId="{340EC53D-29A9-4E46-9954-809D517D969D}" dt="2020-09-10T12:41:57.675" v="192" actId="1076"/>
          <ac:picMkLst>
            <pc:docMk/>
            <pc:sldMk cId="3801574957" sldId="272"/>
            <ac:picMk id="3" creationId="{756AFC0C-E238-4AF9-A382-A75BDBA81BE4}"/>
          </ac:picMkLst>
        </pc:picChg>
        <pc:picChg chg="add mod">
          <ac:chgData name="av1462" userId="6b11964d-0997-412e-a30e-37c21cf4a307" providerId="ADAL" clId="{340EC53D-29A9-4E46-9954-809D517D969D}" dt="2020-09-10T12:42:03.926" v="194" actId="1076"/>
          <ac:picMkLst>
            <pc:docMk/>
            <pc:sldMk cId="3801574957" sldId="272"/>
            <ac:picMk id="6" creationId="{8FD71DF9-1844-4AC5-9FE4-CD22EF61DE76}"/>
          </ac:picMkLst>
        </pc:picChg>
      </pc:sldChg>
      <pc:sldChg chg="addSp delSp modSp add mod setBg">
        <pc:chgData name="av1462" userId="6b11964d-0997-412e-a30e-37c21cf4a307" providerId="ADAL" clId="{340EC53D-29A9-4E46-9954-809D517D969D}" dt="2020-09-10T12:45:22.534" v="305" actId="1076"/>
        <pc:sldMkLst>
          <pc:docMk/>
          <pc:sldMk cId="895174285" sldId="273"/>
        </pc:sldMkLst>
        <pc:spChg chg="del mod">
          <ac:chgData name="av1462" userId="6b11964d-0997-412e-a30e-37c21cf4a307" providerId="ADAL" clId="{340EC53D-29A9-4E46-9954-809D517D969D}" dt="2020-09-10T12:44:33.051" v="292" actId="478"/>
          <ac:spMkLst>
            <pc:docMk/>
            <pc:sldMk cId="895174285" sldId="273"/>
            <ac:spMk id="4" creationId="{00000000-0000-0000-0000-000000000000}"/>
          </ac:spMkLst>
        </pc:spChg>
        <pc:spChg chg="add del mod">
          <ac:chgData name="av1462" userId="6b11964d-0997-412e-a30e-37c21cf4a307" providerId="ADAL" clId="{340EC53D-29A9-4E46-9954-809D517D969D}" dt="2020-09-10T12:43:47.073" v="276" actId="478"/>
          <ac:spMkLst>
            <pc:docMk/>
            <pc:sldMk cId="895174285" sldId="273"/>
            <ac:spMk id="5" creationId="{F33C9C9F-9F3F-4542-99E4-02D06457B67C}"/>
          </ac:spMkLst>
        </pc:spChg>
        <pc:spChg chg="add del">
          <ac:chgData name="av1462" userId="6b11964d-0997-412e-a30e-37c21cf4a307" providerId="ADAL" clId="{340EC53D-29A9-4E46-9954-809D517D969D}" dt="2020-09-10T12:45:06.590" v="301" actId="26606"/>
          <ac:spMkLst>
            <pc:docMk/>
            <pc:sldMk cId="895174285" sldId="273"/>
            <ac:spMk id="14" creationId="{4F7B9026-36AD-42E4-B172-8D68F3A339B4}"/>
          </ac:spMkLst>
        </pc:spChg>
        <pc:picChg chg="add del mod">
          <ac:chgData name="av1462" userId="6b11964d-0997-412e-a30e-37c21cf4a307" providerId="ADAL" clId="{340EC53D-29A9-4E46-9954-809D517D969D}" dt="2020-09-10T12:43:46.289" v="275" actId="478"/>
          <ac:picMkLst>
            <pc:docMk/>
            <pc:sldMk cId="895174285" sldId="273"/>
            <ac:picMk id="2" creationId="{53C1A55B-F190-436B-924B-988213AB6F2E}"/>
          </ac:picMkLst>
        </pc:picChg>
        <pc:picChg chg="del">
          <ac:chgData name="av1462" userId="6b11964d-0997-412e-a30e-37c21cf4a307" providerId="ADAL" clId="{340EC53D-29A9-4E46-9954-809D517D969D}" dt="2020-09-10T12:43:21.220" v="221" actId="478"/>
          <ac:picMkLst>
            <pc:docMk/>
            <pc:sldMk cId="895174285" sldId="273"/>
            <ac:picMk id="3" creationId="{B50640D5-BE09-4BC5-8694-6078DD1D2D0C}"/>
          </ac:picMkLst>
        </pc:picChg>
        <pc:picChg chg="add mod">
          <ac:chgData name="av1462" userId="6b11964d-0997-412e-a30e-37c21cf4a307" providerId="ADAL" clId="{340EC53D-29A9-4E46-9954-809D517D969D}" dt="2020-09-10T12:45:21.440" v="304" actId="1076"/>
          <ac:picMkLst>
            <pc:docMk/>
            <pc:sldMk cId="895174285" sldId="273"/>
            <ac:picMk id="6" creationId="{D005798E-B732-414C-8605-B76260642989}"/>
          </ac:picMkLst>
        </pc:picChg>
        <pc:picChg chg="add mod">
          <ac:chgData name="av1462" userId="6b11964d-0997-412e-a30e-37c21cf4a307" providerId="ADAL" clId="{340EC53D-29A9-4E46-9954-809D517D969D}" dt="2020-09-10T12:45:22.534" v="305" actId="1076"/>
          <ac:picMkLst>
            <pc:docMk/>
            <pc:sldMk cId="895174285" sldId="273"/>
            <ac:picMk id="7" creationId="{563E0BE2-7F75-46D4-8E62-FC936107DC25}"/>
          </ac:picMkLst>
        </pc:picChg>
        <pc:picChg chg="add del">
          <ac:chgData name="av1462" userId="6b11964d-0997-412e-a30e-37c21cf4a307" providerId="ADAL" clId="{340EC53D-29A9-4E46-9954-809D517D969D}" dt="2020-09-10T12:44:43.332" v="296"/>
          <ac:picMkLst>
            <pc:docMk/>
            <pc:sldMk cId="895174285" sldId="273"/>
            <ac:picMk id="8" creationId="{BB3125BE-A79F-4B1F-AE62-EB206C135A9C}"/>
          </ac:picMkLst>
        </pc:picChg>
        <pc:picChg chg="add mod ord">
          <ac:chgData name="av1462" userId="6b11964d-0997-412e-a30e-37c21cf4a307" providerId="ADAL" clId="{340EC53D-29A9-4E46-9954-809D517D969D}" dt="2020-09-10T12:45:20.136" v="303" actId="1076"/>
          <ac:picMkLst>
            <pc:docMk/>
            <pc:sldMk cId="895174285" sldId="273"/>
            <ac:picMk id="9" creationId="{EFE968E4-C99C-4766-BFBE-323010F416FC}"/>
          </ac:picMkLst>
        </pc:picChg>
      </pc:sldChg>
      <pc:sldChg chg="modSp add ord">
        <pc:chgData name="av1462" userId="6b11964d-0997-412e-a30e-37c21cf4a307" providerId="ADAL" clId="{340EC53D-29A9-4E46-9954-809D517D969D}" dt="2020-09-10T12:50:58.901" v="712" actId="20577"/>
        <pc:sldMkLst>
          <pc:docMk/>
          <pc:sldMk cId="868511208" sldId="274"/>
        </pc:sldMkLst>
        <pc:spChg chg="mod">
          <ac:chgData name="av1462" userId="6b11964d-0997-412e-a30e-37c21cf4a307" providerId="ADAL" clId="{340EC53D-29A9-4E46-9954-809D517D969D}" dt="2020-09-10T12:50:58.901" v="712" actId="20577"/>
          <ac:spMkLst>
            <pc:docMk/>
            <pc:sldMk cId="868511208" sldId="274"/>
            <ac:spMk id="4" creationId="{00000000-0000-0000-0000-000000000000}"/>
          </ac:spMkLst>
        </pc:spChg>
      </pc:sldChg>
      <pc:sldChg chg="addSp delSp modSp add">
        <pc:chgData name="av1462" userId="6b11964d-0997-412e-a30e-37c21cf4a307" providerId="ADAL" clId="{340EC53D-29A9-4E46-9954-809D517D969D}" dt="2020-09-10T12:45:42.556" v="366" actId="20577"/>
        <pc:sldMkLst>
          <pc:docMk/>
          <pc:sldMk cId="1822973089" sldId="275"/>
        </pc:sldMkLst>
        <pc:spChg chg="del">
          <ac:chgData name="av1462" userId="6b11964d-0997-412e-a30e-37c21cf4a307" providerId="ADAL" clId="{340EC53D-29A9-4E46-9954-809D517D969D}" dt="2020-09-10T12:44:22.044" v="288" actId="478"/>
          <ac:spMkLst>
            <pc:docMk/>
            <pc:sldMk cId="1822973089" sldId="275"/>
            <ac:spMk id="2" creationId="{97C12FB3-8C11-4266-AFDA-BCA0AD5A654C}"/>
          </ac:spMkLst>
        </pc:spChg>
        <pc:spChg chg="del">
          <ac:chgData name="av1462" userId="6b11964d-0997-412e-a30e-37c21cf4a307" providerId="ADAL" clId="{340EC53D-29A9-4E46-9954-809D517D969D}" dt="2020-09-10T12:44:21.219" v="287" actId="478"/>
          <ac:spMkLst>
            <pc:docMk/>
            <pc:sldMk cId="1822973089" sldId="275"/>
            <ac:spMk id="3" creationId="{AE7BA129-6266-458F-8CC2-4EA206FC72AF}"/>
          </ac:spMkLst>
        </pc:spChg>
        <pc:spChg chg="add mod">
          <ac:chgData name="av1462" userId="6b11964d-0997-412e-a30e-37c21cf4a307" providerId="ADAL" clId="{340EC53D-29A9-4E46-9954-809D517D969D}" dt="2020-09-10T12:45:42.556" v="366" actId="20577"/>
          <ac:spMkLst>
            <pc:docMk/>
            <pc:sldMk cId="1822973089" sldId="275"/>
            <ac:spMk id="4" creationId="{973FF894-D176-416F-B5FB-4BB5C730C6D1}"/>
          </ac:spMkLst>
        </pc:spChg>
      </pc:sldChg>
      <pc:sldChg chg="addSp delSp modSp add">
        <pc:chgData name="av1462" userId="6b11964d-0997-412e-a30e-37c21cf4a307" providerId="ADAL" clId="{340EC53D-29A9-4E46-9954-809D517D969D}" dt="2020-09-10T12:46:14.256" v="379" actId="1076"/>
        <pc:sldMkLst>
          <pc:docMk/>
          <pc:sldMk cId="3322403019" sldId="276"/>
        </pc:sldMkLst>
        <pc:picChg chg="add mod">
          <ac:chgData name="av1462" userId="6b11964d-0997-412e-a30e-37c21cf4a307" providerId="ADAL" clId="{340EC53D-29A9-4E46-9954-809D517D969D}" dt="2020-09-10T12:46:14.256" v="379" actId="1076"/>
          <ac:picMkLst>
            <pc:docMk/>
            <pc:sldMk cId="3322403019" sldId="276"/>
            <ac:picMk id="2" creationId="{423F90FA-FBA2-4576-A93A-F21CE4FFCFB0}"/>
          </ac:picMkLst>
        </pc:picChg>
        <pc:picChg chg="add">
          <ac:chgData name="av1462" userId="6b11964d-0997-412e-a30e-37c21cf4a307" providerId="ADAL" clId="{340EC53D-29A9-4E46-9954-809D517D969D}" dt="2020-09-10T12:45:59.411" v="374"/>
          <ac:picMkLst>
            <pc:docMk/>
            <pc:sldMk cId="3322403019" sldId="276"/>
            <ac:picMk id="3" creationId="{12960E08-4222-467D-AB2F-7F282D4DB53D}"/>
          </ac:picMkLst>
        </pc:picChg>
        <pc:picChg chg="add mod">
          <ac:chgData name="av1462" userId="6b11964d-0997-412e-a30e-37c21cf4a307" providerId="ADAL" clId="{340EC53D-29A9-4E46-9954-809D517D969D}" dt="2020-09-10T12:46:06.620" v="377" actId="1076"/>
          <ac:picMkLst>
            <pc:docMk/>
            <pc:sldMk cId="3322403019" sldId="276"/>
            <ac:picMk id="4" creationId="{D186505B-0BB2-4F81-808F-E0502A6A53D7}"/>
          </ac:picMkLst>
        </pc:picChg>
        <pc:picChg chg="del">
          <ac:chgData name="av1462" userId="6b11964d-0997-412e-a30e-37c21cf4a307" providerId="ADAL" clId="{340EC53D-29A9-4E46-9954-809D517D969D}" dt="2020-09-10T12:45:48.890" v="368" actId="478"/>
          <ac:picMkLst>
            <pc:docMk/>
            <pc:sldMk cId="3322403019" sldId="276"/>
            <ac:picMk id="6" creationId="{D005798E-B732-414C-8605-B76260642989}"/>
          </ac:picMkLst>
        </pc:picChg>
        <pc:picChg chg="del">
          <ac:chgData name="av1462" userId="6b11964d-0997-412e-a30e-37c21cf4a307" providerId="ADAL" clId="{340EC53D-29A9-4E46-9954-809D517D969D}" dt="2020-09-10T12:45:49.302" v="369" actId="478"/>
          <ac:picMkLst>
            <pc:docMk/>
            <pc:sldMk cId="3322403019" sldId="276"/>
            <ac:picMk id="7" creationId="{563E0BE2-7F75-46D4-8E62-FC936107DC25}"/>
          </ac:picMkLst>
        </pc:picChg>
        <pc:picChg chg="del">
          <ac:chgData name="av1462" userId="6b11964d-0997-412e-a30e-37c21cf4a307" providerId="ADAL" clId="{340EC53D-29A9-4E46-9954-809D517D969D}" dt="2020-09-10T12:45:49.699" v="370" actId="478"/>
          <ac:picMkLst>
            <pc:docMk/>
            <pc:sldMk cId="3322403019" sldId="276"/>
            <ac:picMk id="9" creationId="{EFE968E4-C99C-4766-BFBE-323010F416FC}"/>
          </ac:picMkLst>
        </pc:picChg>
      </pc:sldChg>
      <pc:sldChg chg="addSp delSp modSp add del mod setBg">
        <pc:chgData name="av1462" userId="6b11964d-0997-412e-a30e-37c21cf4a307" providerId="ADAL" clId="{340EC53D-29A9-4E46-9954-809D517D969D}" dt="2020-09-10T13:06:35.779" v="1007" actId="2696"/>
        <pc:sldMkLst>
          <pc:docMk/>
          <pc:sldMk cId="1230480809" sldId="277"/>
        </pc:sldMkLst>
        <pc:spChg chg="mod ord">
          <ac:chgData name="av1462" userId="6b11964d-0997-412e-a30e-37c21cf4a307" providerId="ADAL" clId="{340EC53D-29A9-4E46-9954-809D517D969D}" dt="2020-09-10T13:03:37.127" v="989" actId="26606"/>
          <ac:spMkLst>
            <pc:docMk/>
            <pc:sldMk cId="1230480809" sldId="277"/>
            <ac:spMk id="4" creationId="{00000000-0000-0000-0000-000000000000}"/>
          </ac:spMkLst>
        </pc:spChg>
        <pc:spChg chg="add del">
          <ac:chgData name="av1462" userId="6b11964d-0997-412e-a30e-37c21cf4a307" providerId="ADAL" clId="{340EC53D-29A9-4E46-9954-809D517D969D}" dt="2020-09-10T13:03:37.127" v="989" actId="26606"/>
          <ac:spMkLst>
            <pc:docMk/>
            <pc:sldMk cId="1230480809" sldId="277"/>
            <ac:spMk id="9" creationId="{8CC66E84-2B42-463F-8329-75BA0D52127B}"/>
          </ac:spMkLst>
        </pc:spChg>
        <pc:spChg chg="add del">
          <ac:chgData name="av1462" userId="6b11964d-0997-412e-a30e-37c21cf4a307" providerId="ADAL" clId="{340EC53D-29A9-4E46-9954-809D517D969D}" dt="2020-09-10T13:03:37.127" v="989" actId="26606"/>
          <ac:spMkLst>
            <pc:docMk/>
            <pc:sldMk cId="1230480809" sldId="277"/>
            <ac:spMk id="16" creationId="{19C9EAEA-39D0-4B0E-A0EB-51E7B26740B1}"/>
          </ac:spMkLst>
        </pc:spChg>
        <pc:spChg chg="add del">
          <ac:chgData name="av1462" userId="6b11964d-0997-412e-a30e-37c21cf4a307" providerId="ADAL" clId="{340EC53D-29A9-4E46-9954-809D517D969D}" dt="2020-09-10T13:03:37.127" v="989" actId="26606"/>
          <ac:spMkLst>
            <pc:docMk/>
            <pc:sldMk cId="1230480809" sldId="277"/>
            <ac:spMk id="18" creationId="{3873B707-463F-40B0-8227-E8CC6C67EB25}"/>
          </ac:spMkLst>
        </pc:spChg>
        <pc:spChg chg="add del">
          <ac:chgData name="av1462" userId="6b11964d-0997-412e-a30e-37c21cf4a307" providerId="ADAL" clId="{340EC53D-29A9-4E46-9954-809D517D969D}" dt="2020-09-10T13:03:37.127" v="989" actId="26606"/>
          <ac:spMkLst>
            <pc:docMk/>
            <pc:sldMk cId="1230480809" sldId="277"/>
            <ac:spMk id="23" creationId="{75F4D120-3921-42A8-A063-46B023CB0CDA}"/>
          </ac:spMkLst>
        </pc:spChg>
        <pc:grpChg chg="add del">
          <ac:chgData name="av1462" userId="6b11964d-0997-412e-a30e-37c21cf4a307" providerId="ADAL" clId="{340EC53D-29A9-4E46-9954-809D517D969D}" dt="2020-09-10T13:03:37.127" v="989" actId="26606"/>
          <ac:grpSpMkLst>
            <pc:docMk/>
            <pc:sldMk cId="1230480809" sldId="277"/>
            <ac:grpSpMk id="11" creationId="{032D8612-31EB-44CF-A1D0-14FD4C705424}"/>
          </ac:grpSpMkLst>
        </pc:grpChg>
        <pc:picChg chg="add del mod">
          <ac:chgData name="av1462" userId="6b11964d-0997-412e-a30e-37c21cf4a307" providerId="ADAL" clId="{340EC53D-29A9-4E46-9954-809D517D969D}" dt="2020-09-10T13:02:59.719" v="983" actId="478"/>
          <ac:picMkLst>
            <pc:docMk/>
            <pc:sldMk cId="1230480809" sldId="277"/>
            <ac:picMk id="2" creationId="{AB57B578-9B44-41B8-A309-349A5F2FD355}"/>
          </ac:picMkLst>
        </pc:picChg>
        <pc:picChg chg="del">
          <ac:chgData name="av1462" userId="6b11964d-0997-412e-a30e-37c21cf4a307" providerId="ADAL" clId="{340EC53D-29A9-4E46-9954-809D517D969D}" dt="2020-09-10T12:46:36.810" v="386" actId="478"/>
          <ac:picMkLst>
            <pc:docMk/>
            <pc:sldMk cId="1230480809" sldId="277"/>
            <ac:picMk id="3" creationId="{B50640D5-BE09-4BC5-8694-6078DD1D2D0C}"/>
          </ac:picMkLst>
        </pc:picChg>
        <pc:picChg chg="add mod">
          <ac:chgData name="av1462" userId="6b11964d-0997-412e-a30e-37c21cf4a307" providerId="ADAL" clId="{340EC53D-29A9-4E46-9954-809D517D969D}" dt="2020-09-10T13:03:37.127" v="989" actId="26606"/>
          <ac:picMkLst>
            <pc:docMk/>
            <pc:sldMk cId="1230480809" sldId="277"/>
            <ac:picMk id="5" creationId="{2161CBFF-7D9A-453B-A75A-2B07E252A7FA}"/>
          </ac:picMkLst>
        </pc:picChg>
        <pc:picChg chg="add del">
          <ac:chgData name="av1462" userId="6b11964d-0997-412e-a30e-37c21cf4a307" providerId="ADAL" clId="{340EC53D-29A9-4E46-9954-809D517D969D}" dt="2020-09-10T13:03:37.127" v="989" actId="26606"/>
          <ac:picMkLst>
            <pc:docMk/>
            <pc:sldMk cId="1230480809" sldId="277"/>
            <ac:picMk id="25" creationId="{9D01B3E5-85F4-41A9-A504-D5E6268DEC1D}"/>
          </ac:picMkLst>
        </pc:picChg>
      </pc:sldChg>
      <pc:sldChg chg="addSp delSp modSp add setBg delDesignElem">
        <pc:chgData name="av1462" userId="6b11964d-0997-412e-a30e-37c21cf4a307" providerId="ADAL" clId="{340EC53D-29A9-4E46-9954-809D517D969D}" dt="2020-09-10T12:52:56.890" v="758" actId="20577"/>
        <pc:sldMkLst>
          <pc:docMk/>
          <pc:sldMk cId="156489298" sldId="278"/>
        </pc:sldMkLst>
        <pc:spChg chg="mod">
          <ac:chgData name="av1462" userId="6b11964d-0997-412e-a30e-37c21cf4a307" providerId="ADAL" clId="{340EC53D-29A9-4E46-9954-809D517D969D}" dt="2020-09-10T12:52:56.890" v="758" actId="20577"/>
          <ac:spMkLst>
            <pc:docMk/>
            <pc:sldMk cId="156489298" sldId="278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47:04.106" v="392"/>
          <ac:spMkLst>
            <pc:docMk/>
            <pc:sldMk cId="156489298" sldId="278"/>
            <ac:spMk id="9" creationId="{8CC66E84-2B42-463F-8329-75BA0D52127B}"/>
          </ac:spMkLst>
        </pc:spChg>
        <pc:spChg chg="del">
          <ac:chgData name="av1462" userId="6b11964d-0997-412e-a30e-37c21cf4a307" providerId="ADAL" clId="{340EC53D-29A9-4E46-9954-809D517D969D}" dt="2020-09-10T12:47:04.106" v="392"/>
          <ac:spMkLst>
            <pc:docMk/>
            <pc:sldMk cId="156489298" sldId="278"/>
            <ac:spMk id="16" creationId="{19C9EAEA-39D0-4B0E-A0EB-51E7B26740B1}"/>
          </ac:spMkLst>
        </pc:spChg>
        <pc:spChg chg="del">
          <ac:chgData name="av1462" userId="6b11964d-0997-412e-a30e-37c21cf4a307" providerId="ADAL" clId="{340EC53D-29A9-4E46-9954-809D517D969D}" dt="2020-09-10T12:47:04.106" v="392"/>
          <ac:spMkLst>
            <pc:docMk/>
            <pc:sldMk cId="156489298" sldId="278"/>
            <ac:spMk id="18" creationId="{3873B707-463F-40B0-8227-E8CC6C67EB25}"/>
          </ac:spMkLst>
        </pc:spChg>
        <pc:grpChg chg="del">
          <ac:chgData name="av1462" userId="6b11964d-0997-412e-a30e-37c21cf4a307" providerId="ADAL" clId="{340EC53D-29A9-4E46-9954-809D517D969D}" dt="2020-09-10T12:47:04.106" v="392"/>
          <ac:grpSpMkLst>
            <pc:docMk/>
            <pc:sldMk cId="156489298" sldId="278"/>
            <ac:grpSpMk id="11" creationId="{032D8612-31EB-44CF-A1D0-14FD4C705424}"/>
          </ac:grpSpMkLst>
        </pc:grpChg>
        <pc:picChg chg="del">
          <ac:chgData name="av1462" userId="6b11964d-0997-412e-a30e-37c21cf4a307" providerId="ADAL" clId="{340EC53D-29A9-4E46-9954-809D517D969D}" dt="2020-09-10T12:47:05.537" v="393" actId="478"/>
          <ac:picMkLst>
            <pc:docMk/>
            <pc:sldMk cId="156489298" sldId="278"/>
            <ac:picMk id="2" creationId="{AB57B578-9B44-41B8-A309-349A5F2FD355}"/>
          </ac:picMkLst>
        </pc:picChg>
        <pc:picChg chg="add mod">
          <ac:chgData name="av1462" userId="6b11964d-0997-412e-a30e-37c21cf4a307" providerId="ADAL" clId="{340EC53D-29A9-4E46-9954-809D517D969D}" dt="2020-09-10T12:47:23.022" v="397" actId="1076"/>
          <ac:picMkLst>
            <pc:docMk/>
            <pc:sldMk cId="156489298" sldId="278"/>
            <ac:picMk id="3" creationId="{146DC13D-F49E-4B4A-94DD-B1C06064CA27}"/>
          </ac:picMkLst>
        </pc:picChg>
      </pc:sldChg>
      <pc:sldChg chg="modSp add del">
        <pc:chgData name="av1462" userId="6b11964d-0997-412e-a30e-37c21cf4a307" providerId="ADAL" clId="{340EC53D-29A9-4E46-9954-809D517D969D}" dt="2020-09-10T12:47:38.661" v="410" actId="2696"/>
        <pc:sldMkLst>
          <pc:docMk/>
          <pc:sldMk cId="561221659" sldId="279"/>
        </pc:sldMkLst>
        <pc:spChg chg="mod">
          <ac:chgData name="av1462" userId="6b11964d-0997-412e-a30e-37c21cf4a307" providerId="ADAL" clId="{340EC53D-29A9-4E46-9954-809D517D969D}" dt="2020-09-10T12:47:35.404" v="408"/>
          <ac:spMkLst>
            <pc:docMk/>
            <pc:sldMk cId="561221659" sldId="279"/>
            <ac:spMk id="4" creationId="{00000000-0000-0000-0000-000000000000}"/>
          </ac:spMkLst>
        </pc:spChg>
      </pc:sldChg>
      <pc:sldChg chg="modSp add">
        <pc:chgData name="av1462" userId="6b11964d-0997-412e-a30e-37c21cf4a307" providerId="ADAL" clId="{340EC53D-29A9-4E46-9954-809D517D969D}" dt="2020-09-10T12:47:40.662" v="412" actId="20577"/>
        <pc:sldMkLst>
          <pc:docMk/>
          <pc:sldMk cId="1998779693" sldId="280"/>
        </pc:sldMkLst>
        <pc:spChg chg="mod">
          <ac:chgData name="av1462" userId="6b11964d-0997-412e-a30e-37c21cf4a307" providerId="ADAL" clId="{340EC53D-29A9-4E46-9954-809D517D969D}" dt="2020-09-10T12:47:40.662" v="412" actId="20577"/>
          <ac:spMkLst>
            <pc:docMk/>
            <pc:sldMk cId="1998779693" sldId="280"/>
            <ac:spMk id="4" creationId="{973FF894-D176-416F-B5FB-4BB5C730C6D1}"/>
          </ac:spMkLst>
        </pc:spChg>
      </pc:sldChg>
      <pc:sldChg chg="addSp delSp modSp add">
        <pc:chgData name="av1462" userId="6b11964d-0997-412e-a30e-37c21cf4a307" providerId="ADAL" clId="{340EC53D-29A9-4E46-9954-809D517D969D}" dt="2020-09-10T12:48:48.216" v="531" actId="1076"/>
        <pc:sldMkLst>
          <pc:docMk/>
          <pc:sldMk cId="3748143867" sldId="281"/>
        </pc:sldMkLst>
        <pc:spChg chg="del">
          <ac:chgData name="av1462" userId="6b11964d-0997-412e-a30e-37c21cf4a307" providerId="ADAL" clId="{340EC53D-29A9-4E46-9954-809D517D969D}" dt="2020-09-10T12:47:53.144" v="415" actId="478"/>
          <ac:spMkLst>
            <pc:docMk/>
            <pc:sldMk cId="3748143867" sldId="281"/>
            <ac:spMk id="2" creationId="{4126A604-B5D2-4565-9919-4E36F9BFB722}"/>
          </ac:spMkLst>
        </pc:spChg>
        <pc:spChg chg="del">
          <ac:chgData name="av1462" userId="6b11964d-0997-412e-a30e-37c21cf4a307" providerId="ADAL" clId="{340EC53D-29A9-4E46-9954-809D517D969D}" dt="2020-09-10T12:47:52.336" v="414" actId="478"/>
          <ac:spMkLst>
            <pc:docMk/>
            <pc:sldMk cId="3748143867" sldId="281"/>
            <ac:spMk id="3" creationId="{A837E04B-196F-4B33-A674-44E4190878CB}"/>
          </ac:spMkLst>
        </pc:spChg>
        <pc:spChg chg="add mod">
          <ac:chgData name="av1462" userId="6b11964d-0997-412e-a30e-37c21cf4a307" providerId="ADAL" clId="{340EC53D-29A9-4E46-9954-809D517D969D}" dt="2020-09-10T12:48:48.216" v="531" actId="1076"/>
          <ac:spMkLst>
            <pc:docMk/>
            <pc:sldMk cId="3748143867" sldId="281"/>
            <ac:spMk id="5" creationId="{067E808F-9868-45B1-BA08-033E94EBFDB8}"/>
          </ac:spMkLst>
        </pc:spChg>
        <pc:picChg chg="add mod">
          <ac:chgData name="av1462" userId="6b11964d-0997-412e-a30e-37c21cf4a307" providerId="ADAL" clId="{340EC53D-29A9-4E46-9954-809D517D969D}" dt="2020-09-10T12:48:01.892" v="417" actId="1076"/>
          <ac:picMkLst>
            <pc:docMk/>
            <pc:sldMk cId="3748143867" sldId="281"/>
            <ac:picMk id="4" creationId="{F40ACC1E-32F6-4844-8661-B6A39E3FB762}"/>
          </ac:picMkLst>
        </pc:picChg>
      </pc:sldChg>
      <pc:sldChg chg="addSp delSp modSp add del">
        <pc:chgData name="av1462" userId="6b11964d-0997-412e-a30e-37c21cf4a307" providerId="ADAL" clId="{340EC53D-29A9-4E46-9954-809D517D969D}" dt="2020-09-10T12:57:06.693" v="970" actId="1076"/>
        <pc:sldMkLst>
          <pc:docMk/>
          <pc:sldMk cId="3488464293" sldId="282"/>
        </pc:sldMkLst>
        <pc:spChg chg="mod">
          <ac:chgData name="av1462" userId="6b11964d-0997-412e-a30e-37c21cf4a307" providerId="ADAL" clId="{340EC53D-29A9-4E46-9954-809D517D969D}" dt="2020-09-10T12:49:47.006" v="705" actId="1076"/>
          <ac:spMkLst>
            <pc:docMk/>
            <pc:sldMk cId="3488464293" sldId="282"/>
            <ac:spMk id="5" creationId="{067E808F-9868-45B1-BA08-033E94EBFDB8}"/>
          </ac:spMkLst>
        </pc:spChg>
        <pc:picChg chg="add del mod">
          <ac:chgData name="av1462" userId="6b11964d-0997-412e-a30e-37c21cf4a307" providerId="ADAL" clId="{340EC53D-29A9-4E46-9954-809D517D969D}" dt="2020-09-10T12:57:04.944" v="968" actId="478"/>
          <ac:picMkLst>
            <pc:docMk/>
            <pc:sldMk cId="3488464293" sldId="282"/>
            <ac:picMk id="2" creationId="{C276AFEB-3E57-42F3-9204-34EB8A63E016}"/>
          </ac:picMkLst>
        </pc:picChg>
        <pc:picChg chg="add mod">
          <ac:chgData name="av1462" userId="6b11964d-0997-412e-a30e-37c21cf4a307" providerId="ADAL" clId="{340EC53D-29A9-4E46-9954-809D517D969D}" dt="2020-09-10T12:57:06.693" v="970" actId="1076"/>
          <ac:picMkLst>
            <pc:docMk/>
            <pc:sldMk cId="3488464293" sldId="282"/>
            <ac:picMk id="3" creationId="{DF54BEBA-8DF6-473D-8411-97BD43D97982}"/>
          </ac:picMkLst>
        </pc:picChg>
        <pc:picChg chg="del">
          <ac:chgData name="av1462" userId="6b11964d-0997-412e-a30e-37c21cf4a307" providerId="ADAL" clId="{340EC53D-29A9-4E46-9954-809D517D969D}" dt="2020-09-10T12:48:53.149" v="533" actId="478"/>
          <ac:picMkLst>
            <pc:docMk/>
            <pc:sldMk cId="3488464293" sldId="282"/>
            <ac:picMk id="4" creationId="{F40ACC1E-32F6-4844-8661-B6A39E3FB762}"/>
          </ac:picMkLst>
        </pc:picChg>
      </pc:sldChg>
      <pc:sldChg chg="addSp delSp modSp add">
        <pc:chgData name="av1462" userId="6b11964d-0997-412e-a30e-37c21cf4a307" providerId="ADAL" clId="{340EC53D-29A9-4E46-9954-809D517D969D}" dt="2020-09-10T12:54:52.751" v="913" actId="1076"/>
        <pc:sldMkLst>
          <pc:docMk/>
          <pc:sldMk cId="3647546076" sldId="283"/>
        </pc:sldMkLst>
        <pc:spChg chg="mod">
          <ac:chgData name="av1462" userId="6b11964d-0997-412e-a30e-37c21cf4a307" providerId="ADAL" clId="{340EC53D-29A9-4E46-9954-809D517D969D}" dt="2020-09-10T12:54:26.167" v="903" actId="20577"/>
          <ac:spMkLst>
            <pc:docMk/>
            <pc:sldMk cId="3647546076" sldId="283"/>
            <ac:spMk id="5" creationId="{067E808F-9868-45B1-BA08-033E94EBFDB8}"/>
          </ac:spMkLst>
        </pc:spChg>
        <pc:picChg chg="del">
          <ac:chgData name="av1462" userId="6b11964d-0997-412e-a30e-37c21cf4a307" providerId="ADAL" clId="{340EC53D-29A9-4E46-9954-809D517D969D}" dt="2020-09-10T12:49:52.948" v="706" actId="478"/>
          <ac:picMkLst>
            <pc:docMk/>
            <pc:sldMk cId="3647546076" sldId="283"/>
            <ac:picMk id="2" creationId="{C276AFEB-3E57-42F3-9204-34EB8A63E016}"/>
          </ac:picMkLst>
        </pc:picChg>
        <pc:picChg chg="add del mod">
          <ac:chgData name="av1462" userId="6b11964d-0997-412e-a30e-37c21cf4a307" providerId="ADAL" clId="{340EC53D-29A9-4E46-9954-809D517D969D}" dt="2020-09-10T12:54:41.518" v="908" actId="478"/>
          <ac:picMkLst>
            <pc:docMk/>
            <pc:sldMk cId="3647546076" sldId="283"/>
            <ac:picMk id="3" creationId="{488B18A0-F3B0-4CE8-AE51-5C50F17F839B}"/>
          </ac:picMkLst>
        </pc:picChg>
        <pc:picChg chg="add del mod">
          <ac:chgData name="av1462" userId="6b11964d-0997-412e-a30e-37c21cf4a307" providerId="ADAL" clId="{340EC53D-29A9-4E46-9954-809D517D969D}" dt="2020-09-10T12:54:49.925" v="911" actId="478"/>
          <ac:picMkLst>
            <pc:docMk/>
            <pc:sldMk cId="3647546076" sldId="283"/>
            <ac:picMk id="4" creationId="{41368F70-1501-4CBC-BE23-38FECFF02DF0}"/>
          </ac:picMkLst>
        </pc:picChg>
        <pc:picChg chg="add mod">
          <ac:chgData name="av1462" userId="6b11964d-0997-412e-a30e-37c21cf4a307" providerId="ADAL" clId="{340EC53D-29A9-4E46-9954-809D517D969D}" dt="2020-09-10T12:54:52.751" v="913" actId="1076"/>
          <ac:picMkLst>
            <pc:docMk/>
            <pc:sldMk cId="3647546076" sldId="283"/>
            <ac:picMk id="6" creationId="{F66A7096-1460-4864-B595-70330C12A841}"/>
          </ac:picMkLst>
        </pc:picChg>
      </pc:sldChg>
      <pc:sldChg chg="addSp delSp modSp add mod setBg">
        <pc:chgData name="av1462" userId="6b11964d-0997-412e-a30e-37c21cf4a307" providerId="ADAL" clId="{340EC53D-29A9-4E46-9954-809D517D969D}" dt="2020-09-10T12:52:35.138" v="753" actId="26606"/>
        <pc:sldMkLst>
          <pc:docMk/>
          <pc:sldMk cId="1171332867" sldId="284"/>
        </pc:sldMkLst>
        <pc:spChg chg="mod">
          <ac:chgData name="av1462" userId="6b11964d-0997-412e-a30e-37c21cf4a307" providerId="ADAL" clId="{340EC53D-29A9-4E46-9954-809D517D969D}" dt="2020-09-10T12:52:35.138" v="753" actId="26606"/>
          <ac:spMkLst>
            <pc:docMk/>
            <pc:sldMk cId="1171332867" sldId="284"/>
            <ac:spMk id="4" creationId="{00000000-0000-0000-0000-000000000000}"/>
          </ac:spMkLst>
        </pc:spChg>
        <pc:spChg chg="del">
          <ac:chgData name="av1462" userId="6b11964d-0997-412e-a30e-37c21cf4a307" providerId="ADAL" clId="{340EC53D-29A9-4E46-9954-809D517D969D}" dt="2020-09-10T12:51:21.397" v="721" actId="478"/>
          <ac:spMkLst>
            <pc:docMk/>
            <pc:sldMk cId="1171332867" sldId="284"/>
            <ac:spMk id="5" creationId="{F33C9C9F-9F3F-4542-99E4-02D06457B67C}"/>
          </ac:spMkLst>
        </pc:spChg>
        <pc:picChg chg="del">
          <ac:chgData name="av1462" userId="6b11964d-0997-412e-a30e-37c21cf4a307" providerId="ADAL" clId="{340EC53D-29A9-4E46-9954-809D517D969D}" dt="2020-09-10T12:51:04.582" v="716" actId="478"/>
          <ac:picMkLst>
            <pc:docMk/>
            <pc:sldMk cId="1171332867" sldId="284"/>
            <ac:picMk id="2" creationId="{53C1A55B-F190-436B-924B-988213AB6F2E}"/>
          </ac:picMkLst>
        </pc:picChg>
        <pc:picChg chg="add mo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3" creationId="{BC598AD4-E8E5-46F0-AC13-98B09B86FF00}"/>
          </ac:picMkLst>
        </pc:picChg>
        <pc:picChg chg="add mo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6" creationId="{0D0F74E5-7E98-4FD9-A263-A6D1551C56AD}"/>
          </ac:picMkLst>
        </pc:picChg>
        <pc:picChg chg="add mod or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7" creationId="{8AC1BFD8-7C8A-4421-8C64-0574BE5CB939}"/>
          </ac:picMkLst>
        </pc:picChg>
        <pc:picChg chg="add mo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8" creationId="{2F31A7EB-FD41-4FD3-8074-559CBE90BE2F}"/>
          </ac:picMkLst>
        </pc:picChg>
        <pc:picChg chg="add mod or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9" creationId="{9F8F0BDF-031C-4EC8-B780-D9BCFC803814}"/>
          </ac:picMkLst>
        </pc:picChg>
        <pc:picChg chg="add mod">
          <ac:chgData name="av1462" userId="6b11964d-0997-412e-a30e-37c21cf4a307" providerId="ADAL" clId="{340EC53D-29A9-4E46-9954-809D517D969D}" dt="2020-09-10T12:52:35.138" v="753" actId="26606"/>
          <ac:picMkLst>
            <pc:docMk/>
            <pc:sldMk cId="1171332867" sldId="284"/>
            <ac:picMk id="10" creationId="{8B018237-4AC3-4C11-BAB9-CE558714B881}"/>
          </ac:picMkLst>
        </pc:picChg>
      </pc:sldChg>
      <pc:sldChg chg="addSp delSp modSp add">
        <pc:chgData name="av1462" userId="6b11964d-0997-412e-a30e-37c21cf4a307" providerId="ADAL" clId="{340EC53D-29A9-4E46-9954-809D517D969D}" dt="2020-09-10T12:53:39.368" v="771" actId="1076"/>
        <pc:sldMkLst>
          <pc:docMk/>
          <pc:sldMk cId="3715471616" sldId="285"/>
        </pc:sldMkLst>
        <pc:spChg chg="mod">
          <ac:chgData name="av1462" userId="6b11964d-0997-412e-a30e-37c21cf4a307" providerId="ADAL" clId="{340EC53D-29A9-4E46-9954-809D517D969D}" dt="2020-09-10T12:53:00.037" v="762" actId="20577"/>
          <ac:spMkLst>
            <pc:docMk/>
            <pc:sldMk cId="3715471616" sldId="285"/>
            <ac:spMk id="4" creationId="{00000000-0000-0000-0000-000000000000}"/>
          </ac:spMkLst>
        </pc:spChg>
        <pc:picChg chg="add mod">
          <ac:chgData name="av1462" userId="6b11964d-0997-412e-a30e-37c21cf4a307" providerId="ADAL" clId="{340EC53D-29A9-4E46-9954-809D517D969D}" dt="2020-09-10T12:53:23.295" v="765" actId="1076"/>
          <ac:picMkLst>
            <pc:docMk/>
            <pc:sldMk cId="3715471616" sldId="285"/>
            <ac:picMk id="2" creationId="{D9DA607D-9D12-46C3-8A29-CFD8014B2F50}"/>
          </ac:picMkLst>
        </pc:picChg>
        <pc:picChg chg="del">
          <ac:chgData name="av1462" userId="6b11964d-0997-412e-a30e-37c21cf4a307" providerId="ADAL" clId="{340EC53D-29A9-4E46-9954-809D517D969D}" dt="2020-09-10T12:53:14.579" v="763" actId="478"/>
          <ac:picMkLst>
            <pc:docMk/>
            <pc:sldMk cId="3715471616" sldId="285"/>
            <ac:picMk id="3" creationId="{146DC13D-F49E-4B4A-94DD-B1C06064CA27}"/>
          </ac:picMkLst>
        </pc:picChg>
        <pc:picChg chg="add mod">
          <ac:chgData name="av1462" userId="6b11964d-0997-412e-a30e-37c21cf4a307" providerId="ADAL" clId="{340EC53D-29A9-4E46-9954-809D517D969D}" dt="2020-09-10T12:53:31.350" v="767" actId="1076"/>
          <ac:picMkLst>
            <pc:docMk/>
            <pc:sldMk cId="3715471616" sldId="285"/>
            <ac:picMk id="5" creationId="{1A872533-2E4B-4C57-B137-36CA974815E2}"/>
          </ac:picMkLst>
        </pc:picChg>
        <pc:picChg chg="add mod">
          <ac:chgData name="av1462" userId="6b11964d-0997-412e-a30e-37c21cf4a307" providerId="ADAL" clId="{340EC53D-29A9-4E46-9954-809D517D969D}" dt="2020-09-10T12:53:39.368" v="771" actId="1076"/>
          <ac:picMkLst>
            <pc:docMk/>
            <pc:sldMk cId="3715471616" sldId="285"/>
            <ac:picMk id="6" creationId="{36E26D3F-288C-4B0D-875A-A9BC75BA99B8}"/>
          </ac:picMkLst>
        </pc:picChg>
      </pc:sldChg>
      <pc:sldChg chg="addSp delSp modSp add">
        <pc:chgData name="av1462" userId="6b11964d-0997-412e-a30e-37c21cf4a307" providerId="ADAL" clId="{340EC53D-29A9-4E46-9954-809D517D969D}" dt="2020-09-10T12:57:37.297" v="973" actId="1076"/>
        <pc:sldMkLst>
          <pc:docMk/>
          <pc:sldMk cId="3360693489" sldId="286"/>
        </pc:sldMkLst>
        <pc:spChg chg="mod">
          <ac:chgData name="av1462" userId="6b11964d-0997-412e-a30e-37c21cf4a307" providerId="ADAL" clId="{340EC53D-29A9-4E46-9954-809D517D969D}" dt="2020-09-10T12:54:18.282" v="878" actId="20577"/>
          <ac:spMkLst>
            <pc:docMk/>
            <pc:sldMk cId="3360693489" sldId="286"/>
            <ac:spMk id="5" creationId="{067E808F-9868-45B1-BA08-033E94EBFDB8}"/>
          </ac:spMkLst>
        </pc:spChg>
        <pc:picChg chg="add del mod">
          <ac:chgData name="av1462" userId="6b11964d-0997-412e-a30e-37c21cf4a307" providerId="ADAL" clId="{340EC53D-29A9-4E46-9954-809D517D969D}" dt="2020-09-10T12:57:35.372" v="971" actId="478"/>
          <ac:picMkLst>
            <pc:docMk/>
            <pc:sldMk cId="3360693489" sldId="286"/>
            <ac:picMk id="2" creationId="{44571F95-7DB8-48B7-A164-4879274963CA}"/>
          </ac:picMkLst>
        </pc:picChg>
        <pc:picChg chg="del">
          <ac:chgData name="av1462" userId="6b11964d-0997-412e-a30e-37c21cf4a307" providerId="ADAL" clId="{340EC53D-29A9-4E46-9954-809D517D969D}" dt="2020-09-10T12:54:32.076" v="905" actId="478"/>
          <ac:picMkLst>
            <pc:docMk/>
            <pc:sldMk cId="3360693489" sldId="286"/>
            <ac:picMk id="3" creationId="{488B18A0-F3B0-4CE8-AE51-5C50F17F839B}"/>
          </ac:picMkLst>
        </pc:picChg>
        <pc:picChg chg="add mod">
          <ac:chgData name="av1462" userId="6b11964d-0997-412e-a30e-37c21cf4a307" providerId="ADAL" clId="{340EC53D-29A9-4E46-9954-809D517D969D}" dt="2020-09-10T12:57:37.297" v="973" actId="1076"/>
          <ac:picMkLst>
            <pc:docMk/>
            <pc:sldMk cId="3360693489" sldId="286"/>
            <ac:picMk id="4" creationId="{596E4FEC-30A1-4AAE-9E96-C7867096DB84}"/>
          </ac:picMkLst>
        </pc:picChg>
      </pc:sldChg>
      <pc:sldChg chg="addSp delSp modSp add">
        <pc:chgData name="av1462" userId="6b11964d-0997-412e-a30e-37c21cf4a307" providerId="ADAL" clId="{340EC53D-29A9-4E46-9954-809D517D969D}" dt="2020-09-10T13:01:08.243" v="982" actId="20577"/>
        <pc:sldMkLst>
          <pc:docMk/>
          <pc:sldMk cId="4206705893" sldId="287"/>
        </pc:sldMkLst>
        <pc:spChg chg="mod">
          <ac:chgData name="av1462" userId="6b11964d-0997-412e-a30e-37c21cf4a307" providerId="ADAL" clId="{340EC53D-29A9-4E46-9954-809D517D969D}" dt="2020-09-10T13:01:08.243" v="982" actId="20577"/>
          <ac:spMkLst>
            <pc:docMk/>
            <pc:sldMk cId="4206705893" sldId="287"/>
            <ac:spMk id="5" creationId="{067E808F-9868-45B1-BA08-033E94EBFDB8}"/>
          </ac:spMkLst>
        </pc:spChg>
        <pc:picChg chg="add mod">
          <ac:chgData name="av1462" userId="6b11964d-0997-412e-a30e-37c21cf4a307" providerId="ADAL" clId="{340EC53D-29A9-4E46-9954-809D517D969D}" dt="2020-09-10T12:55:47.310" v="916" actId="1076"/>
          <ac:picMkLst>
            <pc:docMk/>
            <pc:sldMk cId="4206705893" sldId="287"/>
            <ac:picMk id="2" creationId="{0BD4E991-B62A-4601-91AA-AB49917933DE}"/>
          </ac:picMkLst>
        </pc:picChg>
        <pc:picChg chg="del">
          <ac:chgData name="av1462" userId="6b11964d-0997-412e-a30e-37c21cf4a307" providerId="ADAL" clId="{340EC53D-29A9-4E46-9954-809D517D969D}" dt="2020-09-10T12:55:45.036" v="914" actId="478"/>
          <ac:picMkLst>
            <pc:docMk/>
            <pc:sldMk cId="4206705893" sldId="287"/>
            <ac:picMk id="3" creationId="{488B18A0-F3B0-4CE8-AE51-5C50F17F839B}"/>
          </ac:picMkLst>
        </pc:picChg>
      </pc:sldChg>
      <pc:sldChg chg="addSp delSp modSp add">
        <pc:chgData name="av1462" userId="6b11964d-0997-412e-a30e-37c21cf4a307" providerId="ADAL" clId="{340EC53D-29A9-4E46-9954-809D517D969D}" dt="2020-09-10T13:01:01.520" v="980"/>
        <pc:sldMkLst>
          <pc:docMk/>
          <pc:sldMk cId="2058145315" sldId="288"/>
        </pc:sldMkLst>
        <pc:spChg chg="mod">
          <ac:chgData name="av1462" userId="6b11964d-0997-412e-a30e-37c21cf4a307" providerId="ADAL" clId="{340EC53D-29A9-4E46-9954-809D517D969D}" dt="2020-09-10T13:01:01.520" v="980"/>
          <ac:spMkLst>
            <pc:docMk/>
            <pc:sldMk cId="2058145315" sldId="288"/>
            <ac:spMk id="5" creationId="{067E808F-9868-45B1-BA08-033E94EBFDB8}"/>
          </ac:spMkLst>
        </pc:spChg>
        <pc:picChg chg="del">
          <ac:chgData name="av1462" userId="6b11964d-0997-412e-a30e-37c21cf4a307" providerId="ADAL" clId="{340EC53D-29A9-4E46-9954-809D517D969D}" dt="2020-09-10T13:00:48.859" v="975" actId="478"/>
          <ac:picMkLst>
            <pc:docMk/>
            <pc:sldMk cId="2058145315" sldId="288"/>
            <ac:picMk id="2" creationId="{0BD4E991-B62A-4601-91AA-AB49917933DE}"/>
          </ac:picMkLst>
        </pc:picChg>
        <pc:picChg chg="add mod">
          <ac:chgData name="av1462" userId="6b11964d-0997-412e-a30e-37c21cf4a307" providerId="ADAL" clId="{340EC53D-29A9-4E46-9954-809D517D969D}" dt="2020-09-10T13:00:50.713" v="977" actId="1076"/>
          <ac:picMkLst>
            <pc:docMk/>
            <pc:sldMk cId="2058145315" sldId="288"/>
            <ac:picMk id="3" creationId="{CE607889-D76B-4F0E-8F15-C413631F7FF0}"/>
          </ac:picMkLst>
        </pc:picChg>
      </pc:sldChg>
      <pc:sldChg chg="delSp modSp add del ord">
        <pc:chgData name="av1462" userId="6b11964d-0997-412e-a30e-37c21cf4a307" providerId="ADAL" clId="{340EC53D-29A9-4E46-9954-809D517D969D}" dt="2020-09-10T13:03:52.891" v="1002" actId="2696"/>
        <pc:sldMkLst>
          <pc:docMk/>
          <pc:sldMk cId="1233435099" sldId="289"/>
        </pc:sldMkLst>
        <pc:spChg chg="mod">
          <ac:chgData name="av1462" userId="6b11964d-0997-412e-a30e-37c21cf4a307" providerId="ADAL" clId="{340EC53D-29A9-4E46-9954-809D517D969D}" dt="2020-09-10T13:03:42.071" v="993" actId="20577"/>
          <ac:spMkLst>
            <pc:docMk/>
            <pc:sldMk cId="1233435099" sldId="289"/>
            <ac:spMk id="4" creationId="{00000000-0000-0000-0000-000000000000}"/>
          </ac:spMkLst>
        </pc:spChg>
        <pc:picChg chg="del">
          <ac:chgData name="av1462" userId="6b11964d-0997-412e-a30e-37c21cf4a307" providerId="ADAL" clId="{340EC53D-29A9-4E46-9954-809D517D969D}" dt="2020-09-10T13:03:42.833" v="994" actId="478"/>
          <ac:picMkLst>
            <pc:docMk/>
            <pc:sldMk cId="1233435099" sldId="289"/>
            <ac:picMk id="3" creationId="{146DC13D-F49E-4B4A-94DD-B1C06064CA27}"/>
          </ac:picMkLst>
        </pc:picChg>
      </pc:sldChg>
      <pc:sldChg chg="addSp delSp modSp add mod setBg">
        <pc:chgData name="av1462" userId="6b11964d-0997-412e-a30e-37c21cf4a307" providerId="ADAL" clId="{340EC53D-29A9-4E46-9954-809D517D969D}" dt="2020-09-10T13:04:00.710" v="1006" actId="1076"/>
        <pc:sldMkLst>
          <pc:docMk/>
          <pc:sldMk cId="1587299375" sldId="290"/>
        </pc:sldMkLst>
        <pc:spChg chg="mod">
          <ac:chgData name="av1462" userId="6b11964d-0997-412e-a30e-37c21cf4a307" providerId="ADAL" clId="{340EC53D-29A9-4E46-9954-809D517D969D}" dt="2020-09-10T13:03:55.402" v="1004" actId="20577"/>
          <ac:spMkLst>
            <pc:docMk/>
            <pc:sldMk cId="1587299375" sldId="290"/>
            <ac:spMk id="4" creationId="{00000000-0000-0000-0000-000000000000}"/>
          </ac:spMkLst>
        </pc:spChg>
        <pc:spChg chg="add del">
          <ac:chgData name="av1462" userId="6b11964d-0997-412e-a30e-37c21cf4a307" providerId="ADAL" clId="{340EC53D-29A9-4E46-9954-809D517D969D}" dt="2020-09-10T13:03:50.623" v="998" actId="26606"/>
          <ac:spMkLst>
            <pc:docMk/>
            <pc:sldMk cId="1587299375" sldId="290"/>
            <ac:spMk id="9" creationId="{D0394FE2-BDDA-4ECE-B320-81AE19E90566}"/>
          </ac:spMkLst>
        </pc:spChg>
        <pc:spChg chg="add del">
          <ac:chgData name="av1462" userId="6b11964d-0997-412e-a30e-37c21cf4a307" providerId="ADAL" clId="{340EC53D-29A9-4E46-9954-809D517D969D}" dt="2020-09-10T13:03:50.623" v="998" actId="26606"/>
          <ac:spMkLst>
            <pc:docMk/>
            <pc:sldMk cId="1587299375" sldId="290"/>
            <ac:spMk id="11" creationId="{0625AAC5-802A-4197-8804-2B78FF65CEE8}"/>
          </ac:spMkLst>
        </pc:spChg>
        <pc:spChg chg="add del">
          <ac:chgData name="av1462" userId="6b11964d-0997-412e-a30e-37c21cf4a307" providerId="ADAL" clId="{340EC53D-29A9-4E46-9954-809D517D969D}" dt="2020-09-10T13:03:50.623" v="998" actId="26606"/>
          <ac:spMkLst>
            <pc:docMk/>
            <pc:sldMk cId="1587299375" sldId="290"/>
            <ac:spMk id="13" creationId="{A1B139DD-0E8D-42FA-9171-C5F001754A88}"/>
          </ac:spMkLst>
        </pc:spChg>
        <pc:picChg chg="add del mod">
          <ac:chgData name="av1462" userId="6b11964d-0997-412e-a30e-37c21cf4a307" providerId="ADAL" clId="{340EC53D-29A9-4E46-9954-809D517D969D}" dt="2020-09-10T13:03:51.059" v="999"/>
          <ac:picMkLst>
            <pc:docMk/>
            <pc:sldMk cId="1587299375" sldId="290"/>
            <ac:picMk id="2" creationId="{7FB3BDEB-62AC-48BD-AA68-0B03B455250A}"/>
          </ac:picMkLst>
        </pc:picChg>
        <pc:picChg chg="del mod ord">
          <ac:chgData name="av1462" userId="6b11964d-0997-412e-a30e-37c21cf4a307" providerId="ADAL" clId="{340EC53D-29A9-4E46-9954-809D517D969D}" dt="2020-09-10T13:03:51.810" v="1001" actId="478"/>
          <ac:picMkLst>
            <pc:docMk/>
            <pc:sldMk cId="1587299375" sldId="290"/>
            <ac:picMk id="3" creationId="{146DC13D-F49E-4B4A-94DD-B1C06064CA27}"/>
          </ac:picMkLst>
        </pc:picChg>
        <pc:picChg chg="add mod">
          <ac:chgData name="av1462" userId="6b11964d-0997-412e-a30e-37c21cf4a307" providerId="ADAL" clId="{340EC53D-29A9-4E46-9954-809D517D969D}" dt="2020-09-10T13:04:00.710" v="1006" actId="1076"/>
          <ac:picMkLst>
            <pc:docMk/>
            <pc:sldMk cId="1587299375" sldId="290"/>
            <ac:picMk id="5" creationId="{0F8C8196-89C7-45FB-9372-433AE88D787D}"/>
          </ac:picMkLst>
        </pc:picChg>
      </pc:sldChg>
    </pc:docChg>
  </pc:docChgLst>
  <pc:docChgLst>
    <pc:chgData name="av1462" userId="6b11964d-0997-412e-a30e-37c21cf4a307" providerId="ADAL" clId="{316292C8-4ABB-48C5-8FDD-E51B5C6A95AC}"/>
    <pc:docChg chg="undo custSel delSld modSld">
      <pc:chgData name="av1462" userId="6b11964d-0997-412e-a30e-37c21cf4a307" providerId="ADAL" clId="{316292C8-4ABB-48C5-8FDD-E51B5C6A95AC}" dt="2020-11-03T12:43:57.647" v="122" actId="1076"/>
      <pc:docMkLst>
        <pc:docMk/>
      </pc:docMkLst>
      <pc:sldChg chg="modSp">
        <pc:chgData name="av1462" userId="6b11964d-0997-412e-a30e-37c21cf4a307" providerId="ADAL" clId="{316292C8-4ABB-48C5-8FDD-E51B5C6A95AC}" dt="2020-11-03T12:39:42.033" v="50" actId="20577"/>
        <pc:sldMkLst>
          <pc:docMk/>
          <pc:sldMk cId="2425632425" sldId="262"/>
        </pc:sldMkLst>
        <pc:spChg chg="mod">
          <ac:chgData name="av1462" userId="6b11964d-0997-412e-a30e-37c21cf4a307" providerId="ADAL" clId="{316292C8-4ABB-48C5-8FDD-E51B5C6A95AC}" dt="2020-11-03T12:39:42.033" v="50" actId="20577"/>
          <ac:spMkLst>
            <pc:docMk/>
            <pc:sldMk cId="2425632425" sldId="262"/>
            <ac:spMk id="6" creationId="{B2DEF37B-3313-42F7-B41E-CA71B8144837}"/>
          </ac:spMkLst>
        </pc:spChg>
      </pc:sldChg>
      <pc:sldChg chg="addSp delSp modSp">
        <pc:chgData name="av1462" userId="6b11964d-0997-412e-a30e-37c21cf4a307" providerId="ADAL" clId="{316292C8-4ABB-48C5-8FDD-E51B5C6A95AC}" dt="2020-11-03T12:40:29.066" v="79" actId="1076"/>
        <pc:sldMkLst>
          <pc:docMk/>
          <pc:sldMk cId="2839475300" sldId="269"/>
        </pc:sldMkLst>
        <pc:spChg chg="mod">
          <ac:chgData name="av1462" userId="6b11964d-0997-412e-a30e-37c21cf4a307" providerId="ADAL" clId="{316292C8-4ABB-48C5-8FDD-E51B5C6A95AC}" dt="2020-11-03T12:38:41.073" v="4" actId="20577"/>
          <ac:spMkLst>
            <pc:docMk/>
            <pc:sldMk cId="2839475300" sldId="269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39:46.357" v="51" actId="478"/>
          <ac:picMkLst>
            <pc:docMk/>
            <pc:sldMk cId="2839475300" sldId="269"/>
            <ac:picMk id="2" creationId="{BA8F43AC-5EDA-4586-910A-8805578461E7}"/>
          </ac:picMkLst>
        </pc:picChg>
        <pc:picChg chg="add del mod">
          <ac:chgData name="av1462" userId="6b11964d-0997-412e-a30e-37c21cf4a307" providerId="ADAL" clId="{316292C8-4ABB-48C5-8FDD-E51B5C6A95AC}" dt="2020-11-03T12:40:29.066" v="79" actId="1076"/>
          <ac:picMkLst>
            <pc:docMk/>
            <pc:sldMk cId="2839475300" sldId="269"/>
            <ac:picMk id="3" creationId="{C7E2F3E5-0CB7-40FA-AA6F-AF6AC33F80AE}"/>
          </ac:picMkLst>
        </pc:picChg>
      </pc:sldChg>
      <pc:sldChg chg="addSp delSp modSp">
        <pc:chgData name="av1462" userId="6b11964d-0997-412e-a30e-37c21cf4a307" providerId="ADAL" clId="{316292C8-4ABB-48C5-8FDD-E51B5C6A95AC}" dt="2020-11-03T12:42:21.264" v="98" actId="1076"/>
        <pc:sldMkLst>
          <pc:docMk/>
          <pc:sldMk cId="3644257990" sldId="293"/>
        </pc:sldMkLst>
        <pc:spChg chg="mod">
          <ac:chgData name="av1462" userId="6b11964d-0997-412e-a30e-37c21cf4a307" providerId="ADAL" clId="{316292C8-4ABB-48C5-8FDD-E51B5C6A95AC}" dt="2020-11-03T12:38:59.035" v="6" actId="20577"/>
          <ac:spMkLst>
            <pc:docMk/>
            <pc:sldMk cId="3644257990" sldId="293"/>
            <ac:spMk id="4" creationId="{00000000-0000-0000-0000-000000000000}"/>
          </ac:spMkLst>
        </pc:spChg>
        <pc:picChg chg="add mod">
          <ac:chgData name="av1462" userId="6b11964d-0997-412e-a30e-37c21cf4a307" providerId="ADAL" clId="{316292C8-4ABB-48C5-8FDD-E51B5C6A95AC}" dt="2020-11-03T12:42:21.264" v="98" actId="1076"/>
          <ac:picMkLst>
            <pc:docMk/>
            <pc:sldMk cId="3644257990" sldId="293"/>
            <ac:picMk id="2" creationId="{AA7D5470-D0D9-4AAC-9402-A6F6D8DFECAB}"/>
          </ac:picMkLst>
        </pc:picChg>
        <pc:picChg chg="del">
          <ac:chgData name="av1462" userId="6b11964d-0997-412e-a30e-37c21cf4a307" providerId="ADAL" clId="{316292C8-4ABB-48C5-8FDD-E51B5C6A95AC}" dt="2020-11-03T12:39:47.098" v="52" actId="478"/>
          <ac:picMkLst>
            <pc:docMk/>
            <pc:sldMk cId="3644257990" sldId="293"/>
            <ac:picMk id="3" creationId="{959FE0BF-215F-4905-A814-1A7F6916CFCD}"/>
          </ac:picMkLst>
        </pc:picChg>
        <pc:picChg chg="del">
          <ac:chgData name="av1462" userId="6b11964d-0997-412e-a30e-37c21cf4a307" providerId="ADAL" clId="{316292C8-4ABB-48C5-8FDD-E51B5C6A95AC}" dt="2020-11-03T12:39:47.426" v="53" actId="478"/>
          <ac:picMkLst>
            <pc:docMk/>
            <pc:sldMk cId="3644257990" sldId="293"/>
            <ac:picMk id="5" creationId="{5C9ECD9C-F431-4D6E-95DC-C1D58B88C4FE}"/>
          </ac:picMkLst>
        </pc:picChg>
        <pc:picChg chg="add mod">
          <ac:chgData name="av1462" userId="6b11964d-0997-412e-a30e-37c21cf4a307" providerId="ADAL" clId="{316292C8-4ABB-48C5-8FDD-E51B5C6A95AC}" dt="2020-11-03T12:42:20.039" v="97" actId="1076"/>
          <ac:picMkLst>
            <pc:docMk/>
            <pc:sldMk cId="3644257990" sldId="293"/>
            <ac:picMk id="6" creationId="{8D9DD90F-6F03-473F-B888-829C4923AEA6}"/>
          </ac:picMkLst>
        </pc:picChg>
      </pc:sldChg>
      <pc:sldChg chg="addSp delSp modSp">
        <pc:chgData name="av1462" userId="6b11964d-0997-412e-a30e-37c21cf4a307" providerId="ADAL" clId="{316292C8-4ABB-48C5-8FDD-E51B5C6A95AC}" dt="2020-11-03T12:40:46.695" v="84" actId="1076"/>
        <pc:sldMkLst>
          <pc:docMk/>
          <pc:sldMk cId="305678922" sldId="294"/>
        </pc:sldMkLst>
        <pc:spChg chg="mod">
          <ac:chgData name="av1462" userId="6b11964d-0997-412e-a30e-37c21cf4a307" providerId="ADAL" clId="{316292C8-4ABB-48C5-8FDD-E51B5C6A95AC}" dt="2020-11-03T12:39:00.797" v="8" actId="20577"/>
          <ac:spMkLst>
            <pc:docMk/>
            <pc:sldMk cId="305678922" sldId="294"/>
            <ac:spMk id="4" creationId="{00000000-0000-0000-0000-000000000000}"/>
          </ac:spMkLst>
        </pc:spChg>
        <pc:picChg chg="add del mod">
          <ac:chgData name="av1462" userId="6b11964d-0997-412e-a30e-37c21cf4a307" providerId="ADAL" clId="{316292C8-4ABB-48C5-8FDD-E51B5C6A95AC}" dt="2020-11-03T12:40:45.187" v="82" actId="478"/>
          <ac:picMkLst>
            <pc:docMk/>
            <pc:sldMk cId="305678922" sldId="294"/>
            <ac:picMk id="2" creationId="{A3486589-C28C-4C70-9B6E-EB39D4E7441B}"/>
          </ac:picMkLst>
        </pc:picChg>
        <pc:picChg chg="del">
          <ac:chgData name="av1462" userId="6b11964d-0997-412e-a30e-37c21cf4a307" providerId="ADAL" clId="{316292C8-4ABB-48C5-8FDD-E51B5C6A95AC}" dt="2020-11-03T12:39:48.374" v="54" actId="478"/>
          <ac:picMkLst>
            <pc:docMk/>
            <pc:sldMk cId="305678922" sldId="294"/>
            <ac:picMk id="3" creationId="{AA51E431-7AF5-4613-B974-D25DA798B906}"/>
          </ac:picMkLst>
        </pc:picChg>
        <pc:picChg chg="add mod">
          <ac:chgData name="av1462" userId="6b11964d-0997-412e-a30e-37c21cf4a307" providerId="ADAL" clId="{316292C8-4ABB-48C5-8FDD-E51B5C6A95AC}" dt="2020-11-03T12:40:46.695" v="84" actId="1076"/>
          <ac:picMkLst>
            <pc:docMk/>
            <pc:sldMk cId="305678922" sldId="294"/>
            <ac:picMk id="5" creationId="{9649207A-80BB-4FAC-9994-BAAF1E27B314}"/>
          </ac:picMkLst>
        </pc:picChg>
      </pc:sldChg>
      <pc:sldChg chg="addSp delSp modSp">
        <pc:chgData name="av1462" userId="6b11964d-0997-412e-a30e-37c21cf4a307" providerId="ADAL" clId="{316292C8-4ABB-48C5-8FDD-E51B5C6A95AC}" dt="2020-11-03T12:42:44.656" v="104" actId="1076"/>
        <pc:sldMkLst>
          <pc:docMk/>
          <pc:sldMk cId="1480557234" sldId="295"/>
        </pc:sldMkLst>
        <pc:spChg chg="mod">
          <ac:chgData name="av1462" userId="6b11964d-0997-412e-a30e-37c21cf4a307" providerId="ADAL" clId="{316292C8-4ABB-48C5-8FDD-E51B5C6A95AC}" dt="2020-11-03T12:39:02.466" v="10" actId="20577"/>
          <ac:spMkLst>
            <pc:docMk/>
            <pc:sldMk cId="1480557234" sldId="295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39:49.709" v="56" actId="478"/>
          <ac:picMkLst>
            <pc:docMk/>
            <pc:sldMk cId="1480557234" sldId="295"/>
            <ac:picMk id="2" creationId="{F2D672D2-5E49-420E-9689-B0A473CD8EB2}"/>
          </ac:picMkLst>
        </pc:picChg>
        <pc:picChg chg="add mod">
          <ac:chgData name="av1462" userId="6b11964d-0997-412e-a30e-37c21cf4a307" providerId="ADAL" clId="{316292C8-4ABB-48C5-8FDD-E51B5C6A95AC}" dt="2020-11-03T12:42:44.656" v="104" actId="1076"/>
          <ac:picMkLst>
            <pc:docMk/>
            <pc:sldMk cId="1480557234" sldId="295"/>
            <ac:picMk id="3" creationId="{8F361976-0561-4A0F-A02A-5589ED6F90FB}"/>
          </ac:picMkLst>
        </pc:picChg>
        <pc:picChg chg="add mod">
          <ac:chgData name="av1462" userId="6b11964d-0997-412e-a30e-37c21cf4a307" providerId="ADAL" clId="{316292C8-4ABB-48C5-8FDD-E51B5C6A95AC}" dt="2020-11-03T12:42:43.474" v="103" actId="1076"/>
          <ac:picMkLst>
            <pc:docMk/>
            <pc:sldMk cId="1480557234" sldId="295"/>
            <ac:picMk id="5" creationId="{928C4E1A-7E04-4BDA-A843-42E5553B84FE}"/>
          </ac:picMkLst>
        </pc:picChg>
        <pc:picChg chg="del">
          <ac:chgData name="av1462" userId="6b11964d-0997-412e-a30e-37c21cf4a307" providerId="ADAL" clId="{316292C8-4ABB-48C5-8FDD-E51B5C6A95AC}" dt="2020-11-03T12:39:49.364" v="55" actId="478"/>
          <ac:picMkLst>
            <pc:docMk/>
            <pc:sldMk cId="1480557234" sldId="295"/>
            <ac:picMk id="6" creationId="{69577C26-E9D0-492A-B274-10A355519F5B}"/>
          </ac:picMkLst>
        </pc:picChg>
      </pc:sldChg>
      <pc:sldChg chg="addSp delSp modSp">
        <pc:chgData name="av1462" userId="6b11964d-0997-412e-a30e-37c21cf4a307" providerId="ADAL" clId="{316292C8-4ABB-48C5-8FDD-E51B5C6A95AC}" dt="2020-11-03T12:40:54.190" v="86" actId="1076"/>
        <pc:sldMkLst>
          <pc:docMk/>
          <pc:sldMk cId="3928895865" sldId="296"/>
        </pc:sldMkLst>
        <pc:spChg chg="mod">
          <ac:chgData name="av1462" userId="6b11964d-0997-412e-a30e-37c21cf4a307" providerId="ADAL" clId="{316292C8-4ABB-48C5-8FDD-E51B5C6A95AC}" dt="2020-11-03T12:39:05.428" v="14" actId="20577"/>
          <ac:spMkLst>
            <pc:docMk/>
            <pc:sldMk cId="3928895865" sldId="296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39:50.914" v="57" actId="478"/>
          <ac:picMkLst>
            <pc:docMk/>
            <pc:sldMk cId="3928895865" sldId="296"/>
            <ac:picMk id="2" creationId="{3F99C14D-E01C-4A6E-B4F9-092A7C29DD13}"/>
          </ac:picMkLst>
        </pc:picChg>
        <pc:picChg chg="add mod">
          <ac:chgData name="av1462" userId="6b11964d-0997-412e-a30e-37c21cf4a307" providerId="ADAL" clId="{316292C8-4ABB-48C5-8FDD-E51B5C6A95AC}" dt="2020-11-03T12:40:54.190" v="86" actId="1076"/>
          <ac:picMkLst>
            <pc:docMk/>
            <pc:sldMk cId="3928895865" sldId="296"/>
            <ac:picMk id="3" creationId="{9DFB53E3-21A2-4F17-9092-E8C22978D5BC}"/>
          </ac:picMkLst>
        </pc:picChg>
      </pc:sldChg>
      <pc:sldChg chg="addSp delSp modSp">
        <pc:chgData name="av1462" userId="6b11964d-0997-412e-a30e-37c21cf4a307" providerId="ADAL" clId="{316292C8-4ABB-48C5-8FDD-E51B5C6A95AC}" dt="2020-11-03T12:43:09.240" v="111" actId="1076"/>
        <pc:sldMkLst>
          <pc:docMk/>
          <pc:sldMk cId="623117567" sldId="297"/>
        </pc:sldMkLst>
        <pc:spChg chg="mod">
          <ac:chgData name="av1462" userId="6b11964d-0997-412e-a30e-37c21cf4a307" providerId="ADAL" clId="{316292C8-4ABB-48C5-8FDD-E51B5C6A95AC}" dt="2020-11-03T12:39:09.900" v="20" actId="20577"/>
          <ac:spMkLst>
            <pc:docMk/>
            <pc:sldMk cId="623117567" sldId="297"/>
            <ac:spMk id="4" creationId="{00000000-0000-0000-0000-000000000000}"/>
          </ac:spMkLst>
        </pc:spChg>
        <pc:picChg chg="add mod">
          <ac:chgData name="av1462" userId="6b11964d-0997-412e-a30e-37c21cf4a307" providerId="ADAL" clId="{316292C8-4ABB-48C5-8FDD-E51B5C6A95AC}" dt="2020-11-03T12:42:58.839" v="106" actId="1076"/>
          <ac:picMkLst>
            <pc:docMk/>
            <pc:sldMk cId="623117567" sldId="297"/>
            <ac:picMk id="2" creationId="{6A30562B-AB79-4F52-8485-13B50D1FDAC8}"/>
          </ac:picMkLst>
        </pc:picChg>
        <pc:picChg chg="del">
          <ac:chgData name="av1462" userId="6b11964d-0997-412e-a30e-37c21cf4a307" providerId="ADAL" clId="{316292C8-4ABB-48C5-8FDD-E51B5C6A95AC}" dt="2020-11-03T12:39:51.940" v="58" actId="478"/>
          <ac:picMkLst>
            <pc:docMk/>
            <pc:sldMk cId="623117567" sldId="297"/>
            <ac:picMk id="3" creationId="{18A6B2AD-6B2B-4F91-B6D2-CB4E13C8D111}"/>
          </ac:picMkLst>
        </pc:picChg>
        <pc:picChg chg="del">
          <ac:chgData name="av1462" userId="6b11964d-0997-412e-a30e-37c21cf4a307" providerId="ADAL" clId="{316292C8-4ABB-48C5-8FDD-E51B5C6A95AC}" dt="2020-11-03T12:39:52.240" v="59" actId="478"/>
          <ac:picMkLst>
            <pc:docMk/>
            <pc:sldMk cId="623117567" sldId="297"/>
            <ac:picMk id="5" creationId="{0852303C-9409-499E-84B7-4A074487ACED}"/>
          </ac:picMkLst>
        </pc:picChg>
        <pc:picChg chg="add del mod">
          <ac:chgData name="av1462" userId="6b11964d-0997-412e-a30e-37c21cf4a307" providerId="ADAL" clId="{316292C8-4ABB-48C5-8FDD-E51B5C6A95AC}" dt="2020-11-03T12:43:06.900" v="109" actId="478"/>
          <ac:picMkLst>
            <pc:docMk/>
            <pc:sldMk cId="623117567" sldId="297"/>
            <ac:picMk id="6" creationId="{E180EFDC-2497-479B-8B0C-4FC595837B20}"/>
          </ac:picMkLst>
        </pc:picChg>
        <pc:picChg chg="add mod">
          <ac:chgData name="av1462" userId="6b11964d-0997-412e-a30e-37c21cf4a307" providerId="ADAL" clId="{316292C8-4ABB-48C5-8FDD-E51B5C6A95AC}" dt="2020-11-03T12:43:09.240" v="111" actId="1076"/>
          <ac:picMkLst>
            <pc:docMk/>
            <pc:sldMk cId="623117567" sldId="297"/>
            <ac:picMk id="7" creationId="{D8E24E2B-DAC3-44BA-8BEA-59B3C5A7AE0A}"/>
          </ac:picMkLst>
        </pc:picChg>
      </pc:sldChg>
      <pc:sldChg chg="addSp delSp modSp">
        <pc:chgData name="av1462" userId="6b11964d-0997-412e-a30e-37c21cf4a307" providerId="ADAL" clId="{316292C8-4ABB-48C5-8FDD-E51B5C6A95AC}" dt="2020-11-03T12:41:01.939" v="88" actId="1076"/>
        <pc:sldMkLst>
          <pc:docMk/>
          <pc:sldMk cId="2337097835" sldId="298"/>
        </pc:sldMkLst>
        <pc:spChg chg="mod">
          <ac:chgData name="av1462" userId="6b11964d-0997-412e-a30e-37c21cf4a307" providerId="ADAL" clId="{316292C8-4ABB-48C5-8FDD-E51B5C6A95AC}" dt="2020-11-03T12:39:13.464" v="24" actId="20577"/>
          <ac:spMkLst>
            <pc:docMk/>
            <pc:sldMk cId="2337097835" sldId="298"/>
            <ac:spMk id="4" creationId="{00000000-0000-0000-0000-000000000000}"/>
          </ac:spMkLst>
        </pc:spChg>
        <pc:picChg chg="add mod">
          <ac:chgData name="av1462" userId="6b11964d-0997-412e-a30e-37c21cf4a307" providerId="ADAL" clId="{316292C8-4ABB-48C5-8FDD-E51B5C6A95AC}" dt="2020-11-03T12:41:01.939" v="88" actId="1076"/>
          <ac:picMkLst>
            <pc:docMk/>
            <pc:sldMk cId="2337097835" sldId="298"/>
            <ac:picMk id="2" creationId="{766BBA62-4ACB-4255-9FED-BC3DD6883833}"/>
          </ac:picMkLst>
        </pc:picChg>
        <pc:picChg chg="del">
          <ac:chgData name="av1462" userId="6b11964d-0997-412e-a30e-37c21cf4a307" providerId="ADAL" clId="{316292C8-4ABB-48C5-8FDD-E51B5C6A95AC}" dt="2020-11-03T12:39:56.525" v="60" actId="478"/>
          <ac:picMkLst>
            <pc:docMk/>
            <pc:sldMk cId="2337097835" sldId="298"/>
            <ac:picMk id="3" creationId="{037DAC81-1A42-4B5F-9143-2DD8B5C64E5A}"/>
          </ac:picMkLst>
        </pc:picChg>
      </pc:sldChg>
      <pc:sldChg chg="addSp delSp modSp">
        <pc:chgData name="av1462" userId="6b11964d-0997-412e-a30e-37c21cf4a307" providerId="ADAL" clId="{316292C8-4ABB-48C5-8FDD-E51B5C6A95AC}" dt="2020-11-03T12:43:29.100" v="116" actId="1076"/>
        <pc:sldMkLst>
          <pc:docMk/>
          <pc:sldMk cId="630603105" sldId="299"/>
        </pc:sldMkLst>
        <pc:spChg chg="mod">
          <ac:chgData name="av1462" userId="6b11964d-0997-412e-a30e-37c21cf4a307" providerId="ADAL" clId="{316292C8-4ABB-48C5-8FDD-E51B5C6A95AC}" dt="2020-11-03T12:39:16.453" v="26" actId="20577"/>
          <ac:spMkLst>
            <pc:docMk/>
            <pc:sldMk cId="630603105" sldId="299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39:57.354" v="61" actId="478"/>
          <ac:picMkLst>
            <pc:docMk/>
            <pc:sldMk cId="630603105" sldId="299"/>
            <ac:picMk id="2" creationId="{2C4B89C2-1C66-4830-932D-6E9D0A4B02A7}"/>
          </ac:picMkLst>
        </pc:picChg>
        <pc:picChg chg="add mod">
          <ac:chgData name="av1462" userId="6b11964d-0997-412e-a30e-37c21cf4a307" providerId="ADAL" clId="{316292C8-4ABB-48C5-8FDD-E51B5C6A95AC}" dt="2020-11-03T12:43:21.805" v="113" actId="1076"/>
          <ac:picMkLst>
            <pc:docMk/>
            <pc:sldMk cId="630603105" sldId="299"/>
            <ac:picMk id="3" creationId="{00E7EBD5-D6B8-49F5-A5EE-1983829AF7EE}"/>
          </ac:picMkLst>
        </pc:picChg>
        <pc:picChg chg="add mod">
          <ac:chgData name="av1462" userId="6b11964d-0997-412e-a30e-37c21cf4a307" providerId="ADAL" clId="{316292C8-4ABB-48C5-8FDD-E51B5C6A95AC}" dt="2020-11-03T12:43:29.100" v="116" actId="1076"/>
          <ac:picMkLst>
            <pc:docMk/>
            <pc:sldMk cId="630603105" sldId="299"/>
            <ac:picMk id="5" creationId="{06C2C198-DFE6-4228-AC5D-B4F553278361}"/>
          </ac:picMkLst>
        </pc:picChg>
        <pc:picChg chg="del">
          <ac:chgData name="av1462" userId="6b11964d-0997-412e-a30e-37c21cf4a307" providerId="ADAL" clId="{316292C8-4ABB-48C5-8FDD-E51B5C6A95AC}" dt="2020-11-03T12:39:57.683" v="62" actId="478"/>
          <ac:picMkLst>
            <pc:docMk/>
            <pc:sldMk cId="630603105" sldId="299"/>
            <ac:picMk id="6" creationId="{AF8BF12B-E51F-4550-BD71-9BBD5E9CDD86}"/>
          </ac:picMkLst>
        </pc:picChg>
      </pc:sldChg>
      <pc:sldChg chg="addSp delSp modSp">
        <pc:chgData name="av1462" userId="6b11964d-0997-412e-a30e-37c21cf4a307" providerId="ADAL" clId="{316292C8-4ABB-48C5-8FDD-E51B5C6A95AC}" dt="2020-11-03T12:41:22.519" v="91" actId="1076"/>
        <pc:sldMkLst>
          <pc:docMk/>
          <pc:sldMk cId="368063382" sldId="300"/>
        </pc:sldMkLst>
        <pc:spChg chg="mod">
          <ac:chgData name="av1462" userId="6b11964d-0997-412e-a30e-37c21cf4a307" providerId="ADAL" clId="{316292C8-4ABB-48C5-8FDD-E51B5C6A95AC}" dt="2020-11-03T12:39:19.487" v="28" actId="20577"/>
          <ac:spMkLst>
            <pc:docMk/>
            <pc:sldMk cId="368063382" sldId="300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39:58.657" v="63" actId="478"/>
          <ac:picMkLst>
            <pc:docMk/>
            <pc:sldMk cId="368063382" sldId="300"/>
            <ac:picMk id="2" creationId="{32F4BB63-66D6-49D2-8FB2-198145987BE9}"/>
          </ac:picMkLst>
        </pc:picChg>
        <pc:picChg chg="add mod">
          <ac:chgData name="av1462" userId="6b11964d-0997-412e-a30e-37c21cf4a307" providerId="ADAL" clId="{316292C8-4ABB-48C5-8FDD-E51B5C6A95AC}" dt="2020-11-03T12:41:22.519" v="91" actId="1076"/>
          <ac:picMkLst>
            <pc:docMk/>
            <pc:sldMk cId="368063382" sldId="300"/>
            <ac:picMk id="3" creationId="{338DA3BA-4C70-4559-A149-8BA91863AD82}"/>
          </ac:picMkLst>
        </pc:picChg>
      </pc:sldChg>
      <pc:sldChg chg="addSp delSp modSp">
        <pc:chgData name="av1462" userId="6b11964d-0997-412e-a30e-37c21cf4a307" providerId="ADAL" clId="{316292C8-4ABB-48C5-8FDD-E51B5C6A95AC}" dt="2020-11-03T12:43:46.874" v="119" actId="1076"/>
        <pc:sldMkLst>
          <pc:docMk/>
          <pc:sldMk cId="2744493821" sldId="301"/>
        </pc:sldMkLst>
        <pc:spChg chg="mod">
          <ac:chgData name="av1462" userId="6b11964d-0997-412e-a30e-37c21cf4a307" providerId="ADAL" clId="{316292C8-4ABB-48C5-8FDD-E51B5C6A95AC}" dt="2020-11-03T12:39:21.876" v="30" actId="20577"/>
          <ac:spMkLst>
            <pc:docMk/>
            <pc:sldMk cId="2744493821" sldId="301"/>
            <ac:spMk id="4" creationId="{00000000-0000-0000-0000-000000000000}"/>
          </ac:spMkLst>
        </pc:spChg>
        <pc:picChg chg="add mod">
          <ac:chgData name="av1462" userId="6b11964d-0997-412e-a30e-37c21cf4a307" providerId="ADAL" clId="{316292C8-4ABB-48C5-8FDD-E51B5C6A95AC}" dt="2020-11-03T12:43:46.874" v="119" actId="1076"/>
          <ac:picMkLst>
            <pc:docMk/>
            <pc:sldMk cId="2744493821" sldId="301"/>
            <ac:picMk id="2" creationId="{1364E217-3C12-46FF-87B5-AC5F9E5EC8D9}"/>
          </ac:picMkLst>
        </pc:picChg>
        <pc:picChg chg="del">
          <ac:chgData name="av1462" userId="6b11964d-0997-412e-a30e-37c21cf4a307" providerId="ADAL" clId="{316292C8-4ABB-48C5-8FDD-E51B5C6A95AC}" dt="2020-11-03T12:39:59.656" v="64" actId="478"/>
          <ac:picMkLst>
            <pc:docMk/>
            <pc:sldMk cId="2744493821" sldId="301"/>
            <ac:picMk id="3" creationId="{C703E518-D3E5-4587-8161-3E5EB4394E0C}"/>
          </ac:picMkLst>
        </pc:picChg>
      </pc:sldChg>
      <pc:sldChg chg="addSp delSp modSp">
        <pc:chgData name="av1462" userId="6b11964d-0997-412e-a30e-37c21cf4a307" providerId="ADAL" clId="{316292C8-4ABB-48C5-8FDD-E51B5C6A95AC}" dt="2020-11-03T12:41:49.513" v="93" actId="1076"/>
        <pc:sldMkLst>
          <pc:docMk/>
          <pc:sldMk cId="3385410765" sldId="302"/>
        </pc:sldMkLst>
        <pc:spChg chg="mod">
          <ac:chgData name="av1462" userId="6b11964d-0997-412e-a30e-37c21cf4a307" providerId="ADAL" clId="{316292C8-4ABB-48C5-8FDD-E51B5C6A95AC}" dt="2020-11-03T12:39:25.225" v="32" actId="20577"/>
          <ac:spMkLst>
            <pc:docMk/>
            <pc:sldMk cId="3385410765" sldId="302"/>
            <ac:spMk id="4" creationId="{00000000-0000-0000-0000-000000000000}"/>
          </ac:spMkLst>
        </pc:spChg>
        <pc:picChg chg="add mod">
          <ac:chgData name="av1462" userId="6b11964d-0997-412e-a30e-37c21cf4a307" providerId="ADAL" clId="{316292C8-4ABB-48C5-8FDD-E51B5C6A95AC}" dt="2020-11-03T12:41:49.513" v="93" actId="1076"/>
          <ac:picMkLst>
            <pc:docMk/>
            <pc:sldMk cId="3385410765" sldId="302"/>
            <ac:picMk id="2" creationId="{A28E9187-F11C-41FF-B2AF-E69C0F3659F8}"/>
          </ac:picMkLst>
        </pc:picChg>
        <pc:picChg chg="del">
          <ac:chgData name="av1462" userId="6b11964d-0997-412e-a30e-37c21cf4a307" providerId="ADAL" clId="{316292C8-4ABB-48C5-8FDD-E51B5C6A95AC}" dt="2020-11-03T12:40:00.806" v="65" actId="478"/>
          <ac:picMkLst>
            <pc:docMk/>
            <pc:sldMk cId="3385410765" sldId="302"/>
            <ac:picMk id="3" creationId="{F8ED175D-8A40-437D-8CF2-10B0A8140208}"/>
          </ac:picMkLst>
        </pc:picChg>
      </pc:sldChg>
      <pc:sldChg chg="addSp delSp modSp">
        <pc:chgData name="av1462" userId="6b11964d-0997-412e-a30e-37c21cf4a307" providerId="ADAL" clId="{316292C8-4ABB-48C5-8FDD-E51B5C6A95AC}" dt="2020-11-03T12:43:57.647" v="122" actId="1076"/>
        <pc:sldMkLst>
          <pc:docMk/>
          <pc:sldMk cId="11159839" sldId="303"/>
        </pc:sldMkLst>
        <pc:spChg chg="mod">
          <ac:chgData name="av1462" userId="6b11964d-0997-412e-a30e-37c21cf4a307" providerId="ADAL" clId="{316292C8-4ABB-48C5-8FDD-E51B5C6A95AC}" dt="2020-11-03T12:39:27.435" v="34" actId="20577"/>
          <ac:spMkLst>
            <pc:docMk/>
            <pc:sldMk cId="11159839" sldId="303"/>
            <ac:spMk id="4" creationId="{00000000-0000-0000-0000-000000000000}"/>
          </ac:spMkLst>
        </pc:spChg>
        <pc:picChg chg="del">
          <ac:chgData name="av1462" userId="6b11964d-0997-412e-a30e-37c21cf4a307" providerId="ADAL" clId="{316292C8-4ABB-48C5-8FDD-E51B5C6A95AC}" dt="2020-11-03T12:40:02.119" v="67" actId="478"/>
          <ac:picMkLst>
            <pc:docMk/>
            <pc:sldMk cId="11159839" sldId="303"/>
            <ac:picMk id="2" creationId="{F74FD0C1-E481-4C0A-BAF1-70ABCDF3ECEA}"/>
          </ac:picMkLst>
        </pc:picChg>
        <pc:picChg chg="add mod">
          <ac:chgData name="av1462" userId="6b11964d-0997-412e-a30e-37c21cf4a307" providerId="ADAL" clId="{316292C8-4ABB-48C5-8FDD-E51B5C6A95AC}" dt="2020-11-03T12:43:57.647" v="122" actId="1076"/>
          <ac:picMkLst>
            <pc:docMk/>
            <pc:sldMk cId="11159839" sldId="303"/>
            <ac:picMk id="3" creationId="{5A6F03AA-E74F-4AAB-8634-7799E67D310E}"/>
          </ac:picMkLst>
        </pc:picChg>
        <pc:picChg chg="del">
          <ac:chgData name="av1462" userId="6b11964d-0997-412e-a30e-37c21cf4a307" providerId="ADAL" clId="{316292C8-4ABB-48C5-8FDD-E51B5C6A95AC}" dt="2020-11-03T12:40:01.842" v="66" actId="478"/>
          <ac:picMkLst>
            <pc:docMk/>
            <pc:sldMk cId="11159839" sldId="303"/>
            <ac:picMk id="5" creationId="{91C3365E-7E22-4F7D-8626-34308D174DD2}"/>
          </ac:picMkLst>
        </pc:picChg>
      </pc:sldChg>
      <pc:sldChg chg="del">
        <pc:chgData name="av1462" userId="6b11964d-0997-412e-a30e-37c21cf4a307" providerId="ADAL" clId="{316292C8-4ABB-48C5-8FDD-E51B5C6A95AC}" dt="2020-11-03T12:39:29.143" v="35" actId="2696"/>
        <pc:sldMkLst>
          <pc:docMk/>
          <pc:sldMk cId="2226001306" sldId="304"/>
        </pc:sldMkLst>
      </pc:sldChg>
      <pc:sldChg chg="del">
        <pc:chgData name="av1462" userId="6b11964d-0997-412e-a30e-37c21cf4a307" providerId="ADAL" clId="{316292C8-4ABB-48C5-8FDD-E51B5C6A95AC}" dt="2020-11-03T12:39:29.669" v="36" actId="2696"/>
        <pc:sldMkLst>
          <pc:docMk/>
          <pc:sldMk cId="1021773610" sldId="305"/>
        </pc:sldMkLst>
      </pc:sldChg>
      <pc:sldChg chg="del">
        <pc:chgData name="av1462" userId="6b11964d-0997-412e-a30e-37c21cf4a307" providerId="ADAL" clId="{316292C8-4ABB-48C5-8FDD-E51B5C6A95AC}" dt="2020-11-03T12:39:30.158" v="37" actId="2696"/>
        <pc:sldMkLst>
          <pc:docMk/>
          <pc:sldMk cId="679943501" sldId="306"/>
        </pc:sldMkLst>
      </pc:sldChg>
      <pc:sldChg chg="del">
        <pc:chgData name="av1462" userId="6b11964d-0997-412e-a30e-37c21cf4a307" providerId="ADAL" clId="{316292C8-4ABB-48C5-8FDD-E51B5C6A95AC}" dt="2020-11-03T12:39:30.566" v="38" actId="2696"/>
        <pc:sldMkLst>
          <pc:docMk/>
          <pc:sldMk cId="249557036" sldId="307"/>
        </pc:sldMkLst>
      </pc:sldChg>
      <pc:sldChg chg="del">
        <pc:chgData name="av1462" userId="6b11964d-0997-412e-a30e-37c21cf4a307" providerId="ADAL" clId="{316292C8-4ABB-48C5-8FDD-E51B5C6A95AC}" dt="2020-11-03T12:39:30.776" v="39" actId="2696"/>
        <pc:sldMkLst>
          <pc:docMk/>
          <pc:sldMk cId="1955350256" sldId="308"/>
        </pc:sldMkLst>
      </pc:sldChg>
      <pc:sldChg chg="del">
        <pc:chgData name="av1462" userId="6b11964d-0997-412e-a30e-37c21cf4a307" providerId="ADAL" clId="{316292C8-4ABB-48C5-8FDD-E51B5C6A95AC}" dt="2020-11-03T12:39:30.972" v="40" actId="2696"/>
        <pc:sldMkLst>
          <pc:docMk/>
          <pc:sldMk cId="2575816479" sldId="309"/>
        </pc:sldMkLst>
      </pc:sldChg>
      <pc:sldChg chg="del">
        <pc:chgData name="av1462" userId="6b11964d-0997-412e-a30e-37c21cf4a307" providerId="ADAL" clId="{316292C8-4ABB-48C5-8FDD-E51B5C6A95AC}" dt="2020-11-03T12:39:31.153" v="41" actId="2696"/>
        <pc:sldMkLst>
          <pc:docMk/>
          <pc:sldMk cId="3275094391" sldId="310"/>
        </pc:sldMkLst>
      </pc:sldChg>
      <pc:sldChg chg="del">
        <pc:chgData name="av1462" userId="6b11964d-0997-412e-a30e-37c21cf4a307" providerId="ADAL" clId="{316292C8-4ABB-48C5-8FDD-E51B5C6A95AC}" dt="2020-11-03T12:39:31.359" v="42" actId="2696"/>
        <pc:sldMkLst>
          <pc:docMk/>
          <pc:sldMk cId="1764630280" sldId="311"/>
        </pc:sldMkLst>
      </pc:sldChg>
      <pc:sldChg chg="del">
        <pc:chgData name="av1462" userId="6b11964d-0997-412e-a30e-37c21cf4a307" providerId="ADAL" clId="{316292C8-4ABB-48C5-8FDD-E51B5C6A95AC}" dt="2020-11-03T12:39:31.549" v="43" actId="2696"/>
        <pc:sldMkLst>
          <pc:docMk/>
          <pc:sldMk cId="2441309340" sldId="312"/>
        </pc:sldMkLst>
      </pc:sldChg>
      <pc:sldChg chg="del">
        <pc:chgData name="av1462" userId="6b11964d-0997-412e-a30e-37c21cf4a307" providerId="ADAL" clId="{316292C8-4ABB-48C5-8FDD-E51B5C6A95AC}" dt="2020-11-03T12:39:31.750" v="44" actId="2696"/>
        <pc:sldMkLst>
          <pc:docMk/>
          <pc:sldMk cId="4233241808" sldId="313"/>
        </pc:sldMkLst>
      </pc:sldChg>
      <pc:sldChg chg="del">
        <pc:chgData name="av1462" userId="6b11964d-0997-412e-a30e-37c21cf4a307" providerId="ADAL" clId="{316292C8-4ABB-48C5-8FDD-E51B5C6A95AC}" dt="2020-11-03T12:39:32.146" v="45" actId="2696"/>
        <pc:sldMkLst>
          <pc:docMk/>
          <pc:sldMk cId="3989405616" sldId="314"/>
        </pc:sldMkLst>
      </pc:sldChg>
      <pc:sldChg chg="del">
        <pc:chgData name="av1462" userId="6b11964d-0997-412e-a30e-37c21cf4a307" providerId="ADAL" clId="{316292C8-4ABB-48C5-8FDD-E51B5C6A95AC}" dt="2020-11-03T12:39:32.414" v="46" actId="2696"/>
        <pc:sldMkLst>
          <pc:docMk/>
          <pc:sldMk cId="1913325936" sldId="315"/>
        </pc:sldMkLst>
      </pc:sldChg>
      <pc:sldChg chg="del">
        <pc:chgData name="av1462" userId="6b11964d-0997-412e-a30e-37c21cf4a307" providerId="ADAL" clId="{316292C8-4ABB-48C5-8FDD-E51B5C6A95AC}" dt="2020-11-03T12:39:32.692" v="47" actId="2696"/>
        <pc:sldMkLst>
          <pc:docMk/>
          <pc:sldMk cId="167332546" sldId="316"/>
        </pc:sldMkLst>
      </pc:sldChg>
      <pc:sldChg chg="del">
        <pc:chgData name="av1462" userId="6b11964d-0997-412e-a30e-37c21cf4a307" providerId="ADAL" clId="{316292C8-4ABB-48C5-8FDD-E51B5C6A95AC}" dt="2020-11-03T12:39:32.960" v="48" actId="2696"/>
        <pc:sldMkLst>
          <pc:docMk/>
          <pc:sldMk cId="628563419" sldId="317"/>
        </pc:sldMkLst>
      </pc:sldChg>
    </pc:docChg>
  </pc:docChgLst>
  <pc:docChgLst>
    <pc:chgData name="av1462" userId="6b11964d-0997-412e-a30e-37c21cf4a307" providerId="ADAL" clId="{FF726E37-8634-4BD2-A67F-EB1BA6ABA175}"/>
    <pc:docChg chg="undo custSel addSld delSld modSld">
      <pc:chgData name="av1462" userId="6b11964d-0997-412e-a30e-37c21cf4a307" providerId="ADAL" clId="{FF726E37-8634-4BD2-A67F-EB1BA6ABA175}" dt="2020-10-29T14:21:33.926" v="317" actId="1076"/>
      <pc:docMkLst>
        <pc:docMk/>
      </pc:docMkLst>
      <pc:sldChg chg="del">
        <pc:chgData name="av1462" userId="6b11964d-0997-412e-a30e-37c21cf4a307" providerId="ADAL" clId="{FF726E37-8634-4BD2-A67F-EB1BA6ABA175}" dt="2020-10-29T13:54:40.189" v="3" actId="2696"/>
        <pc:sldMkLst>
          <pc:docMk/>
          <pc:sldMk cId="2617954634" sldId="260"/>
        </pc:sldMkLst>
      </pc:sldChg>
      <pc:sldChg chg="modSp">
        <pc:chgData name="av1462" userId="6b11964d-0997-412e-a30e-37c21cf4a307" providerId="ADAL" clId="{FF726E37-8634-4BD2-A67F-EB1BA6ABA175}" dt="2020-10-29T13:54:37.503" v="1" actId="20577"/>
        <pc:sldMkLst>
          <pc:docMk/>
          <pc:sldMk cId="2425632425" sldId="262"/>
        </pc:sldMkLst>
        <pc:spChg chg="mod">
          <ac:chgData name="av1462" userId="6b11964d-0997-412e-a30e-37c21cf4a307" providerId="ADAL" clId="{FF726E37-8634-4BD2-A67F-EB1BA6ABA175}" dt="2020-10-29T13:54:37.503" v="1" actId="20577"/>
          <ac:spMkLst>
            <pc:docMk/>
            <pc:sldMk cId="2425632425" sldId="262"/>
            <ac:spMk id="6" creationId="{B2DEF37B-3313-42F7-B41E-CA71B8144837}"/>
          </ac:spMkLst>
        </pc:spChg>
      </pc:sldChg>
      <pc:sldChg chg="del">
        <pc:chgData name="av1462" userId="6b11964d-0997-412e-a30e-37c21cf4a307" providerId="ADAL" clId="{FF726E37-8634-4BD2-A67F-EB1BA6ABA175}" dt="2020-10-29T13:54:39.692" v="2" actId="2696"/>
        <pc:sldMkLst>
          <pc:docMk/>
          <pc:sldMk cId="1142810784" sldId="267"/>
        </pc:sldMkLst>
      </pc:sldChg>
      <pc:sldChg chg="add del">
        <pc:chgData name="av1462" userId="6b11964d-0997-412e-a30e-37c21cf4a307" providerId="ADAL" clId="{FF726E37-8634-4BD2-A67F-EB1BA6ABA175}" dt="2020-10-29T13:54:55.713" v="19" actId="2696"/>
        <pc:sldMkLst>
          <pc:docMk/>
          <pc:sldMk cId="1555264770" sldId="268"/>
        </pc:sldMkLst>
      </pc:sldChg>
      <pc:sldChg chg="addSp delSp modSp add del">
        <pc:chgData name="av1462" userId="6b11964d-0997-412e-a30e-37c21cf4a307" providerId="ADAL" clId="{FF726E37-8634-4BD2-A67F-EB1BA6ABA175}" dt="2020-10-29T13:56:22.766" v="37" actId="478"/>
        <pc:sldMkLst>
          <pc:docMk/>
          <pc:sldMk cId="2839475300" sldId="269"/>
        </pc:sldMkLst>
        <pc:spChg chg="mod">
          <ac:chgData name="av1462" userId="6b11964d-0997-412e-a30e-37c21cf4a307" providerId="ADAL" clId="{FF726E37-8634-4BD2-A67F-EB1BA6ABA175}" dt="2020-10-29T13:55:02.653" v="31" actId="20577"/>
          <ac:spMkLst>
            <pc:docMk/>
            <pc:sldMk cId="2839475300" sldId="269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3:56:21.533" v="35" actId="1076"/>
          <ac:picMkLst>
            <pc:docMk/>
            <pc:sldMk cId="2839475300" sldId="269"/>
            <ac:picMk id="2" creationId="{BA8F43AC-5EDA-4586-910A-8805578461E7}"/>
          </ac:picMkLst>
        </pc:picChg>
        <pc:picChg chg="del">
          <ac:chgData name="av1462" userId="6b11964d-0997-412e-a30e-37c21cf4a307" providerId="ADAL" clId="{FF726E37-8634-4BD2-A67F-EB1BA6ABA175}" dt="2020-10-29T13:56:19.233" v="32" actId="478"/>
          <ac:picMkLst>
            <pc:docMk/>
            <pc:sldMk cId="2839475300" sldId="269"/>
            <ac:picMk id="5" creationId="{000F493D-7B70-4684-B263-A9627D41BD76}"/>
          </ac:picMkLst>
        </pc:picChg>
        <pc:picChg chg="del">
          <ac:chgData name="av1462" userId="6b11964d-0997-412e-a30e-37c21cf4a307" providerId="ADAL" clId="{FF726E37-8634-4BD2-A67F-EB1BA6ABA175}" dt="2020-10-29T13:56:22.322" v="36" actId="478"/>
          <ac:picMkLst>
            <pc:docMk/>
            <pc:sldMk cId="2839475300" sldId="269"/>
            <ac:picMk id="6" creationId="{52082C54-4D60-4217-9C38-D98E098D116C}"/>
          </ac:picMkLst>
        </pc:picChg>
        <pc:picChg chg="del">
          <ac:chgData name="av1462" userId="6b11964d-0997-412e-a30e-37c21cf4a307" providerId="ADAL" clId="{FF726E37-8634-4BD2-A67F-EB1BA6ABA175}" dt="2020-10-29T13:56:22.766" v="37" actId="478"/>
          <ac:picMkLst>
            <pc:docMk/>
            <pc:sldMk cId="2839475300" sldId="269"/>
            <ac:picMk id="7" creationId="{3DBD6085-166E-4D9F-B14A-78DE14EEDC34}"/>
          </ac:picMkLst>
        </pc:picChg>
      </pc:sldChg>
      <pc:sldChg chg="add del">
        <pc:chgData name="av1462" userId="6b11964d-0997-412e-a30e-37c21cf4a307" providerId="ADAL" clId="{FF726E37-8634-4BD2-A67F-EB1BA6ABA175}" dt="2020-10-29T13:54:46.610" v="15" actId="2696"/>
        <pc:sldMkLst>
          <pc:docMk/>
          <pc:sldMk cId="2996885753" sldId="271"/>
        </pc:sldMkLst>
      </pc:sldChg>
      <pc:sldChg chg="add del">
        <pc:chgData name="av1462" userId="6b11964d-0997-412e-a30e-37c21cf4a307" providerId="ADAL" clId="{FF726E37-8634-4BD2-A67F-EB1BA6ABA175}" dt="2020-10-29T13:54:56.295" v="20" actId="2696"/>
        <pc:sldMkLst>
          <pc:docMk/>
          <pc:sldMk cId="3801574957" sldId="272"/>
        </pc:sldMkLst>
      </pc:sldChg>
      <pc:sldChg chg="del">
        <pc:chgData name="av1462" userId="6b11964d-0997-412e-a30e-37c21cf4a307" providerId="ADAL" clId="{FF726E37-8634-4BD2-A67F-EB1BA6ABA175}" dt="2020-10-29T13:54:40.562" v="4" actId="2696"/>
        <pc:sldMkLst>
          <pc:docMk/>
          <pc:sldMk cId="3672540724" sldId="291"/>
        </pc:sldMkLst>
      </pc:sldChg>
      <pc:sldChg chg="add del">
        <pc:chgData name="av1462" userId="6b11964d-0997-412e-a30e-37c21cf4a307" providerId="ADAL" clId="{FF726E37-8634-4BD2-A67F-EB1BA6ABA175}" dt="2020-10-29T13:54:46.847" v="16" actId="2696"/>
        <pc:sldMkLst>
          <pc:docMk/>
          <pc:sldMk cId="4197338456" sldId="292"/>
        </pc:sldMkLst>
      </pc:sldChg>
      <pc:sldChg chg="addSp delSp modSp add del delAnim">
        <pc:chgData name="av1462" userId="6b11964d-0997-412e-a30e-37c21cf4a307" providerId="ADAL" clId="{FF726E37-8634-4BD2-A67F-EB1BA6ABA175}" dt="2020-10-29T13:57:22.769" v="74" actId="1076"/>
        <pc:sldMkLst>
          <pc:docMk/>
          <pc:sldMk cId="3644257990" sldId="293"/>
        </pc:sldMkLst>
        <pc:spChg chg="mod">
          <ac:chgData name="av1462" userId="6b11964d-0997-412e-a30e-37c21cf4a307" providerId="ADAL" clId="{FF726E37-8634-4BD2-A67F-EB1BA6ABA175}" dt="2020-10-29T13:56:40.153" v="60" actId="1076"/>
          <ac:spMkLst>
            <pc:docMk/>
            <pc:sldMk cId="3644257990" sldId="293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3:56:25.271" v="38" actId="478"/>
          <ac:picMkLst>
            <pc:docMk/>
            <pc:sldMk cId="3644257990" sldId="293"/>
            <ac:picMk id="2" creationId="{F794487D-AF4E-4A88-A140-E58A7DAAC761}"/>
          </ac:picMkLst>
        </pc:picChg>
        <pc:picChg chg="add mod">
          <ac:chgData name="av1462" userId="6b11964d-0997-412e-a30e-37c21cf4a307" providerId="ADAL" clId="{FF726E37-8634-4BD2-A67F-EB1BA6ABA175}" dt="2020-10-29T13:57:22.769" v="74" actId="1076"/>
          <ac:picMkLst>
            <pc:docMk/>
            <pc:sldMk cId="3644257990" sldId="293"/>
            <ac:picMk id="3" creationId="{959FE0BF-215F-4905-A814-1A7F6916CFCD}"/>
          </ac:picMkLst>
        </pc:picChg>
        <pc:picChg chg="add mod">
          <ac:chgData name="av1462" userId="6b11964d-0997-412e-a30e-37c21cf4a307" providerId="ADAL" clId="{FF726E37-8634-4BD2-A67F-EB1BA6ABA175}" dt="2020-10-29T13:57:20.320" v="72" actId="1076"/>
          <ac:picMkLst>
            <pc:docMk/>
            <pc:sldMk cId="3644257990" sldId="293"/>
            <ac:picMk id="5" creationId="{5C9ECD9C-F431-4D6E-95DC-C1D58B88C4FE}"/>
          </ac:picMkLst>
        </pc:picChg>
      </pc:sldChg>
      <pc:sldChg chg="addSp delSp modSp add setBg delDesignElem">
        <pc:chgData name="av1462" userId="6b11964d-0997-412e-a30e-37c21cf4a307" providerId="ADAL" clId="{FF726E37-8634-4BD2-A67F-EB1BA6ABA175}" dt="2020-10-29T13:57:52.982" v="81" actId="1076"/>
        <pc:sldMkLst>
          <pc:docMk/>
          <pc:sldMk cId="305678922" sldId="294"/>
        </pc:sldMkLst>
        <pc:spChg chg="mod">
          <ac:chgData name="av1462" userId="6b11964d-0997-412e-a30e-37c21cf4a307" providerId="ADAL" clId="{FF726E37-8634-4BD2-A67F-EB1BA6ABA175}" dt="2020-10-29T13:57:27.453" v="78" actId="20577"/>
          <ac:spMkLst>
            <pc:docMk/>
            <pc:sldMk cId="305678922" sldId="294"/>
            <ac:spMk id="4" creationId="{00000000-0000-0000-0000-000000000000}"/>
          </ac:spMkLst>
        </pc:spChg>
        <pc:spChg chg="del">
          <ac:chgData name="av1462" userId="6b11964d-0997-412e-a30e-37c21cf4a307" providerId="ADAL" clId="{FF726E37-8634-4BD2-A67F-EB1BA6ABA175}" dt="2020-10-29T13:57:24.918" v="76"/>
          <ac:spMkLst>
            <pc:docMk/>
            <pc:sldMk cId="305678922" sldId="294"/>
            <ac:spMk id="8" creationId="{DCF72F19-1473-448C-AA14-0CB8AA374CF0}"/>
          </ac:spMkLst>
        </pc:spChg>
        <pc:spChg chg="del">
          <ac:chgData name="av1462" userId="6b11964d-0997-412e-a30e-37c21cf4a307" providerId="ADAL" clId="{FF726E37-8634-4BD2-A67F-EB1BA6ABA175}" dt="2020-10-29T13:57:24.918" v="76"/>
          <ac:spMkLst>
            <pc:docMk/>
            <pc:sldMk cId="305678922" sldId="294"/>
            <ac:spMk id="15" creationId="{04357C93-F0CB-4A1C-8F77-4E9063789819}"/>
          </ac:spMkLst>
        </pc:spChg>
        <pc:grpChg chg="del">
          <ac:chgData name="av1462" userId="6b11964d-0997-412e-a30e-37c21cf4a307" providerId="ADAL" clId="{FF726E37-8634-4BD2-A67F-EB1BA6ABA175}" dt="2020-10-29T13:57:24.918" v="76"/>
          <ac:grpSpMkLst>
            <pc:docMk/>
            <pc:sldMk cId="305678922" sldId="294"/>
            <ac:grpSpMk id="14" creationId="{3AF6A671-C637-4547-85F4-51B6D1881399}"/>
          </ac:grpSpMkLst>
        </pc:grpChg>
        <pc:picChg chg="del">
          <ac:chgData name="av1462" userId="6b11964d-0997-412e-a30e-37c21cf4a307" providerId="ADAL" clId="{FF726E37-8634-4BD2-A67F-EB1BA6ABA175}" dt="2020-10-29T13:57:28.338" v="79" actId="478"/>
          <ac:picMkLst>
            <pc:docMk/>
            <pc:sldMk cId="305678922" sldId="294"/>
            <ac:picMk id="2" creationId="{BA8F43AC-5EDA-4586-910A-8805578461E7}"/>
          </ac:picMkLst>
        </pc:picChg>
        <pc:picChg chg="add mod">
          <ac:chgData name="av1462" userId="6b11964d-0997-412e-a30e-37c21cf4a307" providerId="ADAL" clId="{FF726E37-8634-4BD2-A67F-EB1BA6ABA175}" dt="2020-10-29T13:57:52.982" v="81" actId="1076"/>
          <ac:picMkLst>
            <pc:docMk/>
            <pc:sldMk cId="305678922" sldId="294"/>
            <ac:picMk id="3" creationId="{AA51E431-7AF5-4613-B974-D25DA798B906}"/>
          </ac:picMkLst>
        </pc:picChg>
      </pc:sldChg>
      <pc:sldChg chg="addSp delSp modSp add">
        <pc:chgData name="av1462" userId="6b11964d-0997-412e-a30e-37c21cf4a307" providerId="ADAL" clId="{FF726E37-8634-4BD2-A67F-EB1BA6ABA175}" dt="2020-10-29T13:58:22.058" v="93" actId="1076"/>
        <pc:sldMkLst>
          <pc:docMk/>
          <pc:sldMk cId="1480557234" sldId="295"/>
        </pc:sldMkLst>
        <pc:spChg chg="mod">
          <ac:chgData name="av1462" userId="6b11964d-0997-412e-a30e-37c21cf4a307" providerId="ADAL" clId="{FF726E37-8634-4BD2-A67F-EB1BA6ABA175}" dt="2020-10-29T13:57:55.912" v="83" actId="20577"/>
          <ac:spMkLst>
            <pc:docMk/>
            <pc:sldMk cId="1480557234" sldId="295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3:58:14.630" v="89" actId="1076"/>
          <ac:picMkLst>
            <pc:docMk/>
            <pc:sldMk cId="1480557234" sldId="295"/>
            <ac:picMk id="2" creationId="{F2D672D2-5E49-420E-9689-B0A473CD8EB2}"/>
          </ac:picMkLst>
        </pc:picChg>
        <pc:picChg chg="del">
          <ac:chgData name="av1462" userId="6b11964d-0997-412e-a30e-37c21cf4a307" providerId="ADAL" clId="{FF726E37-8634-4BD2-A67F-EB1BA6ABA175}" dt="2020-10-29T13:57:57.189" v="84" actId="478"/>
          <ac:picMkLst>
            <pc:docMk/>
            <pc:sldMk cId="1480557234" sldId="295"/>
            <ac:picMk id="3" creationId="{959FE0BF-215F-4905-A814-1A7F6916CFCD}"/>
          </ac:picMkLst>
        </pc:picChg>
        <pc:picChg chg="del">
          <ac:chgData name="av1462" userId="6b11964d-0997-412e-a30e-37c21cf4a307" providerId="ADAL" clId="{FF726E37-8634-4BD2-A67F-EB1BA6ABA175}" dt="2020-10-29T13:57:57.480" v="85" actId="478"/>
          <ac:picMkLst>
            <pc:docMk/>
            <pc:sldMk cId="1480557234" sldId="295"/>
            <ac:picMk id="5" creationId="{5C9ECD9C-F431-4D6E-95DC-C1D58B88C4FE}"/>
          </ac:picMkLst>
        </pc:picChg>
        <pc:picChg chg="add mod">
          <ac:chgData name="av1462" userId="6b11964d-0997-412e-a30e-37c21cf4a307" providerId="ADAL" clId="{FF726E37-8634-4BD2-A67F-EB1BA6ABA175}" dt="2020-10-29T13:58:22.058" v="93" actId="1076"/>
          <ac:picMkLst>
            <pc:docMk/>
            <pc:sldMk cId="1480557234" sldId="295"/>
            <ac:picMk id="6" creationId="{69577C26-E9D0-492A-B274-10A355519F5B}"/>
          </ac:picMkLst>
        </pc:picChg>
      </pc:sldChg>
      <pc:sldChg chg="addSp delSp modSp add">
        <pc:chgData name="av1462" userId="6b11964d-0997-412e-a30e-37c21cf4a307" providerId="ADAL" clId="{FF726E37-8634-4BD2-A67F-EB1BA6ABA175}" dt="2020-10-29T13:59:43.746" v="99" actId="1076"/>
        <pc:sldMkLst>
          <pc:docMk/>
          <pc:sldMk cId="3928895865" sldId="296"/>
        </pc:sldMkLst>
        <pc:spChg chg="mod">
          <ac:chgData name="av1462" userId="6b11964d-0997-412e-a30e-37c21cf4a307" providerId="ADAL" clId="{FF726E37-8634-4BD2-A67F-EB1BA6ABA175}" dt="2020-10-29T13:58:26.262" v="96" actId="20577"/>
          <ac:spMkLst>
            <pc:docMk/>
            <pc:sldMk cId="3928895865" sldId="296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3:59:43.746" v="99" actId="1076"/>
          <ac:picMkLst>
            <pc:docMk/>
            <pc:sldMk cId="3928895865" sldId="296"/>
            <ac:picMk id="2" creationId="{3F99C14D-E01C-4A6E-B4F9-092A7C29DD13}"/>
          </ac:picMkLst>
        </pc:picChg>
        <pc:picChg chg="del">
          <ac:chgData name="av1462" userId="6b11964d-0997-412e-a30e-37c21cf4a307" providerId="ADAL" clId="{FF726E37-8634-4BD2-A67F-EB1BA6ABA175}" dt="2020-10-29T13:59:42.190" v="97" actId="478"/>
          <ac:picMkLst>
            <pc:docMk/>
            <pc:sldMk cId="3928895865" sldId="296"/>
            <ac:picMk id="3" creationId="{AA51E431-7AF5-4613-B974-D25DA798B906}"/>
          </ac:picMkLst>
        </pc:picChg>
      </pc:sldChg>
      <pc:sldChg chg="addSp delSp modSp add">
        <pc:chgData name="av1462" userId="6b11964d-0997-412e-a30e-37c21cf4a307" providerId="ADAL" clId="{FF726E37-8634-4BD2-A67F-EB1BA6ABA175}" dt="2020-10-29T14:00:08.383" v="111" actId="1076"/>
        <pc:sldMkLst>
          <pc:docMk/>
          <pc:sldMk cId="623117567" sldId="297"/>
        </pc:sldMkLst>
        <pc:spChg chg="mod">
          <ac:chgData name="av1462" userId="6b11964d-0997-412e-a30e-37c21cf4a307" providerId="ADAL" clId="{FF726E37-8634-4BD2-A67F-EB1BA6ABA175}" dt="2020-10-29T13:59:46.215" v="101" actId="20577"/>
          <ac:spMkLst>
            <pc:docMk/>
            <pc:sldMk cId="623117567" sldId="297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3:59:47.311" v="103" actId="478"/>
          <ac:picMkLst>
            <pc:docMk/>
            <pc:sldMk cId="623117567" sldId="297"/>
            <ac:picMk id="2" creationId="{F2D672D2-5E49-420E-9689-B0A473CD8EB2}"/>
          </ac:picMkLst>
        </pc:picChg>
        <pc:picChg chg="add mod">
          <ac:chgData name="av1462" userId="6b11964d-0997-412e-a30e-37c21cf4a307" providerId="ADAL" clId="{FF726E37-8634-4BD2-A67F-EB1BA6ABA175}" dt="2020-10-29T14:00:06.817" v="110" actId="1076"/>
          <ac:picMkLst>
            <pc:docMk/>
            <pc:sldMk cId="623117567" sldId="297"/>
            <ac:picMk id="3" creationId="{18A6B2AD-6B2B-4F91-B6D2-CB4E13C8D111}"/>
          </ac:picMkLst>
        </pc:picChg>
        <pc:picChg chg="add mod">
          <ac:chgData name="av1462" userId="6b11964d-0997-412e-a30e-37c21cf4a307" providerId="ADAL" clId="{FF726E37-8634-4BD2-A67F-EB1BA6ABA175}" dt="2020-10-29T14:00:08.383" v="111" actId="1076"/>
          <ac:picMkLst>
            <pc:docMk/>
            <pc:sldMk cId="623117567" sldId="297"/>
            <ac:picMk id="5" creationId="{0852303C-9409-499E-84B7-4A074487ACED}"/>
          </ac:picMkLst>
        </pc:picChg>
        <pc:picChg chg="del">
          <ac:chgData name="av1462" userId="6b11964d-0997-412e-a30e-37c21cf4a307" providerId="ADAL" clId="{FF726E37-8634-4BD2-A67F-EB1BA6ABA175}" dt="2020-10-29T13:59:47.001" v="102" actId="478"/>
          <ac:picMkLst>
            <pc:docMk/>
            <pc:sldMk cId="623117567" sldId="297"/>
            <ac:picMk id="6" creationId="{69577C26-E9D0-492A-B274-10A355519F5B}"/>
          </ac:picMkLst>
        </pc:picChg>
      </pc:sldChg>
      <pc:sldChg chg="addSp delSp modSp add">
        <pc:chgData name="av1462" userId="6b11964d-0997-412e-a30e-37c21cf4a307" providerId="ADAL" clId="{FF726E37-8634-4BD2-A67F-EB1BA6ABA175}" dt="2020-10-29T14:00:38.636" v="117" actId="1076"/>
        <pc:sldMkLst>
          <pc:docMk/>
          <pc:sldMk cId="2337097835" sldId="298"/>
        </pc:sldMkLst>
        <pc:spChg chg="mod">
          <ac:chgData name="av1462" userId="6b11964d-0997-412e-a30e-37c21cf4a307" providerId="ADAL" clId="{FF726E37-8634-4BD2-A67F-EB1BA6ABA175}" dt="2020-10-29T14:00:13.766" v="114" actId="20577"/>
          <ac:spMkLst>
            <pc:docMk/>
            <pc:sldMk cId="2337097835" sldId="298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00:36.739" v="115" actId="478"/>
          <ac:picMkLst>
            <pc:docMk/>
            <pc:sldMk cId="2337097835" sldId="298"/>
            <ac:picMk id="2" creationId="{3F99C14D-E01C-4A6E-B4F9-092A7C29DD13}"/>
          </ac:picMkLst>
        </pc:picChg>
        <pc:picChg chg="add mod">
          <ac:chgData name="av1462" userId="6b11964d-0997-412e-a30e-37c21cf4a307" providerId="ADAL" clId="{FF726E37-8634-4BD2-A67F-EB1BA6ABA175}" dt="2020-10-29T14:00:38.636" v="117" actId="1076"/>
          <ac:picMkLst>
            <pc:docMk/>
            <pc:sldMk cId="2337097835" sldId="298"/>
            <ac:picMk id="3" creationId="{037DAC81-1A42-4B5F-9143-2DD8B5C64E5A}"/>
          </ac:picMkLst>
        </pc:picChg>
      </pc:sldChg>
      <pc:sldChg chg="addSp delSp modSp add">
        <pc:chgData name="av1462" userId="6b11964d-0997-412e-a30e-37c21cf4a307" providerId="ADAL" clId="{FF726E37-8634-4BD2-A67F-EB1BA6ABA175}" dt="2020-10-29T14:01:06.506" v="130" actId="1076"/>
        <pc:sldMkLst>
          <pc:docMk/>
          <pc:sldMk cId="630603105" sldId="299"/>
        </pc:sldMkLst>
        <pc:spChg chg="mod">
          <ac:chgData name="av1462" userId="6b11964d-0997-412e-a30e-37c21cf4a307" providerId="ADAL" clId="{FF726E37-8634-4BD2-A67F-EB1BA6ABA175}" dt="2020-10-29T14:00:41.263" v="121" actId="20577"/>
          <ac:spMkLst>
            <pc:docMk/>
            <pc:sldMk cId="630603105" sldId="299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01:06.506" v="130" actId="1076"/>
          <ac:picMkLst>
            <pc:docMk/>
            <pc:sldMk cId="630603105" sldId="299"/>
            <ac:picMk id="2" creationId="{2C4B89C2-1C66-4830-932D-6E9D0A4B02A7}"/>
          </ac:picMkLst>
        </pc:picChg>
        <pc:picChg chg="del">
          <ac:chgData name="av1462" userId="6b11964d-0997-412e-a30e-37c21cf4a307" providerId="ADAL" clId="{FF726E37-8634-4BD2-A67F-EB1BA6ABA175}" dt="2020-10-29T14:00:39.963" v="118" actId="478"/>
          <ac:picMkLst>
            <pc:docMk/>
            <pc:sldMk cId="630603105" sldId="299"/>
            <ac:picMk id="3" creationId="{18A6B2AD-6B2B-4F91-B6D2-CB4E13C8D111}"/>
          </ac:picMkLst>
        </pc:picChg>
        <pc:picChg chg="del">
          <ac:chgData name="av1462" userId="6b11964d-0997-412e-a30e-37c21cf4a307" providerId="ADAL" clId="{FF726E37-8634-4BD2-A67F-EB1BA6ABA175}" dt="2020-10-29T14:00:40.211" v="119" actId="478"/>
          <ac:picMkLst>
            <pc:docMk/>
            <pc:sldMk cId="630603105" sldId="299"/>
            <ac:picMk id="5" creationId="{0852303C-9409-499E-84B7-4A074487ACED}"/>
          </ac:picMkLst>
        </pc:picChg>
        <pc:picChg chg="add mod">
          <ac:chgData name="av1462" userId="6b11964d-0997-412e-a30e-37c21cf4a307" providerId="ADAL" clId="{FF726E37-8634-4BD2-A67F-EB1BA6ABA175}" dt="2020-10-29T14:01:03.460" v="128" actId="1076"/>
          <ac:picMkLst>
            <pc:docMk/>
            <pc:sldMk cId="630603105" sldId="299"/>
            <ac:picMk id="6" creationId="{AF8BF12B-E51F-4550-BD71-9BBD5E9CDD86}"/>
          </ac:picMkLst>
        </pc:picChg>
      </pc:sldChg>
      <pc:sldChg chg="addSp delSp modSp add">
        <pc:chgData name="av1462" userId="6b11964d-0997-412e-a30e-37c21cf4a307" providerId="ADAL" clId="{FF726E37-8634-4BD2-A67F-EB1BA6ABA175}" dt="2020-10-29T14:01:51.419" v="136" actId="20577"/>
        <pc:sldMkLst>
          <pc:docMk/>
          <pc:sldMk cId="368063382" sldId="300"/>
        </pc:sldMkLst>
        <pc:spChg chg="mod">
          <ac:chgData name="av1462" userId="6b11964d-0997-412e-a30e-37c21cf4a307" providerId="ADAL" clId="{FF726E37-8634-4BD2-A67F-EB1BA6ABA175}" dt="2020-10-29T14:01:51.419" v="136" actId="20577"/>
          <ac:spMkLst>
            <pc:docMk/>
            <pc:sldMk cId="368063382" sldId="300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01:50.249" v="134" actId="1076"/>
          <ac:picMkLst>
            <pc:docMk/>
            <pc:sldMk cId="368063382" sldId="300"/>
            <ac:picMk id="2" creationId="{32F4BB63-66D6-49D2-8FB2-198145987BE9}"/>
          </ac:picMkLst>
        </pc:picChg>
        <pc:picChg chg="del">
          <ac:chgData name="av1462" userId="6b11964d-0997-412e-a30e-37c21cf4a307" providerId="ADAL" clId="{FF726E37-8634-4BD2-A67F-EB1BA6ABA175}" dt="2020-10-29T14:01:48.400" v="133" actId="478"/>
          <ac:picMkLst>
            <pc:docMk/>
            <pc:sldMk cId="368063382" sldId="300"/>
            <ac:picMk id="3" creationId="{037DAC81-1A42-4B5F-9143-2DD8B5C64E5A}"/>
          </ac:picMkLst>
        </pc:picChg>
      </pc:sldChg>
      <pc:sldChg chg="addSp delSp modSp add">
        <pc:chgData name="av1462" userId="6b11964d-0997-412e-a30e-37c21cf4a307" providerId="ADAL" clId="{FF726E37-8634-4BD2-A67F-EB1BA6ABA175}" dt="2020-10-29T14:02:23.553" v="144" actId="1076"/>
        <pc:sldMkLst>
          <pc:docMk/>
          <pc:sldMk cId="2744493821" sldId="301"/>
        </pc:sldMkLst>
        <pc:spChg chg="mod">
          <ac:chgData name="av1462" userId="6b11964d-0997-412e-a30e-37c21cf4a307" providerId="ADAL" clId="{FF726E37-8634-4BD2-A67F-EB1BA6ABA175}" dt="2020-10-29T14:01:54.062" v="138" actId="20577"/>
          <ac:spMkLst>
            <pc:docMk/>
            <pc:sldMk cId="2744493821" sldId="301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01:54.905" v="139" actId="478"/>
          <ac:picMkLst>
            <pc:docMk/>
            <pc:sldMk cId="2744493821" sldId="301"/>
            <ac:picMk id="2" creationId="{2C4B89C2-1C66-4830-932D-6E9D0A4B02A7}"/>
          </ac:picMkLst>
        </pc:picChg>
        <pc:picChg chg="add mod">
          <ac:chgData name="av1462" userId="6b11964d-0997-412e-a30e-37c21cf4a307" providerId="ADAL" clId="{FF726E37-8634-4BD2-A67F-EB1BA6ABA175}" dt="2020-10-29T14:02:23.553" v="144" actId="1076"/>
          <ac:picMkLst>
            <pc:docMk/>
            <pc:sldMk cId="2744493821" sldId="301"/>
            <ac:picMk id="3" creationId="{C703E518-D3E5-4587-8161-3E5EB4394E0C}"/>
          </ac:picMkLst>
        </pc:picChg>
        <pc:picChg chg="del">
          <ac:chgData name="av1462" userId="6b11964d-0997-412e-a30e-37c21cf4a307" providerId="ADAL" clId="{FF726E37-8634-4BD2-A67F-EB1BA6ABA175}" dt="2020-10-29T14:01:55.117" v="140" actId="478"/>
          <ac:picMkLst>
            <pc:docMk/>
            <pc:sldMk cId="2744493821" sldId="301"/>
            <ac:picMk id="6" creationId="{AF8BF12B-E51F-4550-BD71-9BBD5E9CDD86}"/>
          </ac:picMkLst>
        </pc:picChg>
      </pc:sldChg>
      <pc:sldChg chg="addSp delSp modSp add">
        <pc:chgData name="av1462" userId="6b11964d-0997-412e-a30e-37c21cf4a307" providerId="ADAL" clId="{FF726E37-8634-4BD2-A67F-EB1BA6ABA175}" dt="2020-10-29T14:03:30.885" v="160" actId="20577"/>
        <pc:sldMkLst>
          <pc:docMk/>
          <pc:sldMk cId="3385410765" sldId="302"/>
        </pc:sldMkLst>
        <pc:spChg chg="mod">
          <ac:chgData name="av1462" userId="6b11964d-0997-412e-a30e-37c21cf4a307" providerId="ADAL" clId="{FF726E37-8634-4BD2-A67F-EB1BA6ABA175}" dt="2020-10-29T14:03:30.885" v="160" actId="20577"/>
          <ac:spMkLst>
            <pc:docMk/>
            <pc:sldMk cId="3385410765" sldId="302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02:53.497" v="146" actId="478"/>
          <ac:picMkLst>
            <pc:docMk/>
            <pc:sldMk cId="3385410765" sldId="302"/>
            <ac:picMk id="2" creationId="{32F4BB63-66D6-49D2-8FB2-198145987BE9}"/>
          </ac:picMkLst>
        </pc:picChg>
        <pc:picChg chg="add mod">
          <ac:chgData name="av1462" userId="6b11964d-0997-412e-a30e-37c21cf4a307" providerId="ADAL" clId="{FF726E37-8634-4BD2-A67F-EB1BA6ABA175}" dt="2020-10-29T14:02:55.195" v="148" actId="1076"/>
          <ac:picMkLst>
            <pc:docMk/>
            <pc:sldMk cId="3385410765" sldId="302"/>
            <ac:picMk id="3" creationId="{F8ED175D-8A40-437D-8CF2-10B0A8140208}"/>
          </ac:picMkLst>
        </pc:picChg>
      </pc:sldChg>
      <pc:sldChg chg="addSp delSp modSp add">
        <pc:chgData name="av1462" userId="6b11964d-0997-412e-a30e-37c21cf4a307" providerId="ADAL" clId="{FF726E37-8634-4BD2-A67F-EB1BA6ABA175}" dt="2020-10-29T14:03:33.966" v="162" actId="20577"/>
        <pc:sldMkLst>
          <pc:docMk/>
          <pc:sldMk cId="11159839" sldId="303"/>
        </pc:sldMkLst>
        <pc:spChg chg="mod">
          <ac:chgData name="av1462" userId="6b11964d-0997-412e-a30e-37c21cf4a307" providerId="ADAL" clId="{FF726E37-8634-4BD2-A67F-EB1BA6ABA175}" dt="2020-10-29T14:03:33.966" v="162" actId="20577"/>
          <ac:spMkLst>
            <pc:docMk/>
            <pc:sldMk cId="11159839" sldId="303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03:17.303" v="153" actId="1076"/>
          <ac:picMkLst>
            <pc:docMk/>
            <pc:sldMk cId="11159839" sldId="303"/>
            <ac:picMk id="2" creationId="{F74FD0C1-E481-4C0A-BAF1-70ABCDF3ECEA}"/>
          </ac:picMkLst>
        </pc:picChg>
        <pc:picChg chg="del">
          <ac:chgData name="av1462" userId="6b11964d-0997-412e-a30e-37c21cf4a307" providerId="ADAL" clId="{FF726E37-8634-4BD2-A67F-EB1BA6ABA175}" dt="2020-10-29T14:02:56.455" v="149" actId="478"/>
          <ac:picMkLst>
            <pc:docMk/>
            <pc:sldMk cId="11159839" sldId="303"/>
            <ac:picMk id="3" creationId="{C703E518-D3E5-4587-8161-3E5EB4394E0C}"/>
          </ac:picMkLst>
        </pc:picChg>
        <pc:picChg chg="add mod">
          <ac:chgData name="av1462" userId="6b11964d-0997-412e-a30e-37c21cf4a307" providerId="ADAL" clId="{FF726E37-8634-4BD2-A67F-EB1BA6ABA175}" dt="2020-10-29T14:03:27.735" v="158" actId="1076"/>
          <ac:picMkLst>
            <pc:docMk/>
            <pc:sldMk cId="11159839" sldId="303"/>
            <ac:picMk id="5" creationId="{91C3365E-7E22-4F7D-8626-34308D174DD2}"/>
          </ac:picMkLst>
        </pc:picChg>
      </pc:sldChg>
      <pc:sldChg chg="addSp delSp modSp add">
        <pc:chgData name="av1462" userId="6b11964d-0997-412e-a30e-37c21cf4a307" providerId="ADAL" clId="{FF726E37-8634-4BD2-A67F-EB1BA6ABA175}" dt="2020-10-29T14:07:26.210" v="195" actId="1076"/>
        <pc:sldMkLst>
          <pc:docMk/>
          <pc:sldMk cId="2226001306" sldId="304"/>
        </pc:sldMkLst>
        <pc:spChg chg="mod">
          <ac:chgData name="av1462" userId="6b11964d-0997-412e-a30e-37c21cf4a307" providerId="ADAL" clId="{FF726E37-8634-4BD2-A67F-EB1BA6ABA175}" dt="2020-10-29T14:04:19.223" v="171" actId="20577"/>
          <ac:spMkLst>
            <pc:docMk/>
            <pc:sldMk cId="2226001306" sldId="304"/>
            <ac:spMk id="4" creationId="{00000000-0000-0000-0000-000000000000}"/>
          </ac:spMkLst>
        </pc:spChg>
        <pc:picChg chg="add del mod">
          <ac:chgData name="av1462" userId="6b11964d-0997-412e-a30e-37c21cf4a307" providerId="ADAL" clId="{FF726E37-8634-4BD2-A67F-EB1BA6ABA175}" dt="2020-10-29T14:07:22.017" v="193" actId="478"/>
          <ac:picMkLst>
            <pc:docMk/>
            <pc:sldMk cId="2226001306" sldId="304"/>
            <ac:picMk id="2" creationId="{D608CAFF-665C-47B2-9A32-87A4CF0DCABA}"/>
          </ac:picMkLst>
        </pc:picChg>
        <pc:picChg chg="del">
          <ac:chgData name="av1462" userId="6b11964d-0997-412e-a30e-37c21cf4a307" providerId="ADAL" clId="{FF726E37-8634-4BD2-A67F-EB1BA6ABA175}" dt="2020-10-29T14:04:19.752" v="172" actId="478"/>
          <ac:picMkLst>
            <pc:docMk/>
            <pc:sldMk cId="2226001306" sldId="304"/>
            <ac:picMk id="3" creationId="{F8ED175D-8A40-437D-8CF2-10B0A8140208}"/>
          </ac:picMkLst>
        </pc:picChg>
        <pc:picChg chg="add mod">
          <ac:chgData name="av1462" userId="6b11964d-0997-412e-a30e-37c21cf4a307" providerId="ADAL" clId="{FF726E37-8634-4BD2-A67F-EB1BA6ABA175}" dt="2020-10-29T14:07:26.210" v="195" actId="1076"/>
          <ac:picMkLst>
            <pc:docMk/>
            <pc:sldMk cId="2226001306" sldId="304"/>
            <ac:picMk id="5" creationId="{12682398-EE0D-418A-9F17-7CA0247B1790}"/>
          </ac:picMkLst>
        </pc:picChg>
      </pc:sldChg>
      <pc:sldChg chg="addSp delSp modSp add">
        <pc:chgData name="av1462" userId="6b11964d-0997-412e-a30e-37c21cf4a307" providerId="ADAL" clId="{FF726E37-8634-4BD2-A67F-EB1BA6ABA175}" dt="2020-10-29T14:07:03.716" v="183" actId="1076"/>
        <pc:sldMkLst>
          <pc:docMk/>
          <pc:sldMk cId="1021773610" sldId="305"/>
        </pc:sldMkLst>
        <pc:spChg chg="mod">
          <ac:chgData name="av1462" userId="6b11964d-0997-412e-a30e-37c21cf4a307" providerId="ADAL" clId="{FF726E37-8634-4BD2-A67F-EB1BA6ABA175}" dt="2020-10-29T14:04:24.147" v="178" actId="20577"/>
          <ac:spMkLst>
            <pc:docMk/>
            <pc:sldMk cId="1021773610" sldId="305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06:58.689" v="179" actId="478"/>
          <ac:picMkLst>
            <pc:docMk/>
            <pc:sldMk cId="1021773610" sldId="305"/>
            <ac:picMk id="2" creationId="{F74FD0C1-E481-4C0A-BAF1-70ABCDF3ECEA}"/>
          </ac:picMkLst>
        </pc:picChg>
        <pc:picChg chg="add mod">
          <ac:chgData name="av1462" userId="6b11964d-0997-412e-a30e-37c21cf4a307" providerId="ADAL" clId="{FF726E37-8634-4BD2-A67F-EB1BA6ABA175}" dt="2020-10-29T14:07:03.716" v="183" actId="1076"/>
          <ac:picMkLst>
            <pc:docMk/>
            <pc:sldMk cId="1021773610" sldId="305"/>
            <ac:picMk id="3" creationId="{5F5A779D-E415-4501-98F0-30750416B7E9}"/>
          </ac:picMkLst>
        </pc:picChg>
        <pc:picChg chg="del">
          <ac:chgData name="av1462" userId="6b11964d-0997-412e-a30e-37c21cf4a307" providerId="ADAL" clId="{FF726E37-8634-4BD2-A67F-EB1BA6ABA175}" dt="2020-10-29T14:06:58.957" v="180" actId="478"/>
          <ac:picMkLst>
            <pc:docMk/>
            <pc:sldMk cId="1021773610" sldId="305"/>
            <ac:picMk id="5" creationId="{91C3365E-7E22-4F7D-8626-34308D174DD2}"/>
          </ac:picMkLst>
        </pc:picChg>
      </pc:sldChg>
      <pc:sldChg chg="addSp delSp modSp add">
        <pc:chgData name="av1462" userId="6b11964d-0997-412e-a30e-37c21cf4a307" providerId="ADAL" clId="{FF726E37-8634-4BD2-A67F-EB1BA6ABA175}" dt="2020-10-29T14:10:58.987" v="204" actId="1076"/>
        <pc:sldMkLst>
          <pc:docMk/>
          <pc:sldMk cId="679943501" sldId="306"/>
        </pc:sldMkLst>
        <pc:spChg chg="mod">
          <ac:chgData name="av1462" userId="6b11964d-0997-412e-a30e-37c21cf4a307" providerId="ADAL" clId="{FF726E37-8634-4BD2-A67F-EB1BA6ABA175}" dt="2020-10-29T14:07:09.850" v="190" actId="20577"/>
          <ac:spMkLst>
            <pc:docMk/>
            <pc:sldMk cId="679943501" sldId="306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07:34.755" v="196" actId="478"/>
          <ac:picMkLst>
            <pc:docMk/>
            <pc:sldMk cId="679943501" sldId="306"/>
            <ac:picMk id="2" creationId="{D608CAFF-665C-47B2-9A32-87A4CF0DCABA}"/>
          </ac:picMkLst>
        </pc:picChg>
        <pc:picChg chg="add del mod">
          <ac:chgData name="av1462" userId="6b11964d-0997-412e-a30e-37c21cf4a307" providerId="ADAL" clId="{FF726E37-8634-4BD2-A67F-EB1BA6ABA175}" dt="2020-10-29T14:10:47.040" v="199" actId="478"/>
          <ac:picMkLst>
            <pc:docMk/>
            <pc:sldMk cId="679943501" sldId="306"/>
            <ac:picMk id="3" creationId="{F0EB52BF-1135-40D6-8459-0573DC52A02F}"/>
          </ac:picMkLst>
        </pc:picChg>
        <pc:picChg chg="add del mod">
          <ac:chgData name="av1462" userId="6b11964d-0997-412e-a30e-37c21cf4a307" providerId="ADAL" clId="{FF726E37-8634-4BD2-A67F-EB1BA6ABA175}" dt="2020-10-29T14:10:57.281" v="202" actId="478"/>
          <ac:picMkLst>
            <pc:docMk/>
            <pc:sldMk cId="679943501" sldId="306"/>
            <ac:picMk id="5" creationId="{C5766FE3-7290-443C-8148-D6C300C96025}"/>
          </ac:picMkLst>
        </pc:picChg>
        <pc:picChg chg="add mod">
          <ac:chgData name="av1462" userId="6b11964d-0997-412e-a30e-37c21cf4a307" providerId="ADAL" clId="{FF726E37-8634-4BD2-A67F-EB1BA6ABA175}" dt="2020-10-29T14:10:58.987" v="204" actId="1076"/>
          <ac:picMkLst>
            <pc:docMk/>
            <pc:sldMk cId="679943501" sldId="306"/>
            <ac:picMk id="6" creationId="{0FB62306-3ADC-4354-866D-6D70E75A2CFF}"/>
          </ac:picMkLst>
        </pc:picChg>
      </pc:sldChg>
      <pc:sldChg chg="addSp delSp modSp add">
        <pc:chgData name="av1462" userId="6b11964d-0997-412e-a30e-37c21cf4a307" providerId="ADAL" clId="{FF726E37-8634-4BD2-A67F-EB1BA6ABA175}" dt="2020-10-29T14:11:14.489" v="209" actId="1076"/>
        <pc:sldMkLst>
          <pc:docMk/>
          <pc:sldMk cId="249557036" sldId="307"/>
        </pc:sldMkLst>
        <pc:spChg chg="mod">
          <ac:chgData name="av1462" userId="6b11964d-0997-412e-a30e-37c21cf4a307" providerId="ADAL" clId="{FF726E37-8634-4BD2-A67F-EB1BA6ABA175}" dt="2020-10-29T14:07:12.220" v="192" actId="20577"/>
          <ac:spMkLst>
            <pc:docMk/>
            <pc:sldMk cId="249557036" sldId="307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11:04.767" v="207" actId="1076"/>
          <ac:picMkLst>
            <pc:docMk/>
            <pc:sldMk cId="249557036" sldId="307"/>
            <ac:picMk id="2" creationId="{432AF39F-2141-474B-88F1-7A367BD314C6}"/>
          </ac:picMkLst>
        </pc:picChg>
        <pc:picChg chg="del">
          <ac:chgData name="av1462" userId="6b11964d-0997-412e-a30e-37c21cf4a307" providerId="ADAL" clId="{FF726E37-8634-4BD2-A67F-EB1BA6ABA175}" dt="2020-10-29T14:11:00.495" v="205" actId="478"/>
          <ac:picMkLst>
            <pc:docMk/>
            <pc:sldMk cId="249557036" sldId="307"/>
            <ac:picMk id="3" creationId="{5F5A779D-E415-4501-98F0-30750416B7E9}"/>
          </ac:picMkLst>
        </pc:picChg>
        <pc:picChg chg="add mod">
          <ac:chgData name="av1462" userId="6b11964d-0997-412e-a30e-37c21cf4a307" providerId="ADAL" clId="{FF726E37-8634-4BD2-A67F-EB1BA6ABA175}" dt="2020-10-29T14:11:14.489" v="209" actId="1076"/>
          <ac:picMkLst>
            <pc:docMk/>
            <pc:sldMk cId="249557036" sldId="307"/>
            <ac:picMk id="5" creationId="{54A23727-B930-490C-ABDC-6420E3095E8A}"/>
          </ac:picMkLst>
        </pc:picChg>
      </pc:sldChg>
      <pc:sldChg chg="addSp delSp modSp add">
        <pc:chgData name="av1462" userId="6b11964d-0997-412e-a30e-37c21cf4a307" providerId="ADAL" clId="{FF726E37-8634-4BD2-A67F-EB1BA6ABA175}" dt="2020-10-29T14:12:20.032" v="217" actId="1076"/>
        <pc:sldMkLst>
          <pc:docMk/>
          <pc:sldMk cId="1955350256" sldId="308"/>
        </pc:sldMkLst>
        <pc:spChg chg="mod">
          <ac:chgData name="av1462" userId="6b11964d-0997-412e-a30e-37c21cf4a307" providerId="ADAL" clId="{FF726E37-8634-4BD2-A67F-EB1BA6ABA175}" dt="2020-10-29T14:11:22.676" v="212" actId="20577"/>
          <ac:spMkLst>
            <pc:docMk/>
            <pc:sldMk cId="1955350256" sldId="308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12:20.032" v="217" actId="1076"/>
          <ac:picMkLst>
            <pc:docMk/>
            <pc:sldMk cId="1955350256" sldId="308"/>
            <ac:picMk id="2" creationId="{1AD46566-9BD7-432C-99A2-947280762A70}"/>
          </ac:picMkLst>
        </pc:picChg>
        <pc:picChg chg="del">
          <ac:chgData name="av1462" userId="6b11964d-0997-412e-a30e-37c21cf4a307" providerId="ADAL" clId="{FF726E37-8634-4BD2-A67F-EB1BA6ABA175}" dt="2020-10-29T14:11:26.560" v="215" actId="478"/>
          <ac:picMkLst>
            <pc:docMk/>
            <pc:sldMk cId="1955350256" sldId="308"/>
            <ac:picMk id="6" creationId="{0FB62306-3ADC-4354-866D-6D70E75A2CFF}"/>
          </ac:picMkLst>
        </pc:picChg>
      </pc:sldChg>
      <pc:sldChg chg="addSp delSp modSp add">
        <pc:chgData name="av1462" userId="6b11964d-0997-412e-a30e-37c21cf4a307" providerId="ADAL" clId="{FF726E37-8634-4BD2-A67F-EB1BA6ABA175}" dt="2020-10-29T14:12:57.789" v="222" actId="1076"/>
        <pc:sldMkLst>
          <pc:docMk/>
          <pc:sldMk cId="2575816479" sldId="309"/>
        </pc:sldMkLst>
        <pc:spChg chg="mod">
          <ac:chgData name="av1462" userId="6b11964d-0997-412e-a30e-37c21cf4a307" providerId="ADAL" clId="{FF726E37-8634-4BD2-A67F-EB1BA6ABA175}" dt="2020-10-29T14:11:24.828" v="214" actId="20577"/>
          <ac:spMkLst>
            <pc:docMk/>
            <pc:sldMk cId="2575816479" sldId="309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12:21.300" v="218" actId="478"/>
          <ac:picMkLst>
            <pc:docMk/>
            <pc:sldMk cId="2575816479" sldId="309"/>
            <ac:picMk id="2" creationId="{432AF39F-2141-474B-88F1-7A367BD314C6}"/>
          </ac:picMkLst>
        </pc:picChg>
        <pc:picChg chg="add mod">
          <ac:chgData name="av1462" userId="6b11964d-0997-412e-a30e-37c21cf4a307" providerId="ADAL" clId="{FF726E37-8634-4BD2-A67F-EB1BA6ABA175}" dt="2020-10-29T14:12:57.789" v="222" actId="1076"/>
          <ac:picMkLst>
            <pc:docMk/>
            <pc:sldMk cId="2575816479" sldId="309"/>
            <ac:picMk id="3" creationId="{B0ADFE3B-DC56-45D8-BE38-167C59E0C1D7}"/>
          </ac:picMkLst>
        </pc:picChg>
        <pc:picChg chg="del">
          <ac:chgData name="av1462" userId="6b11964d-0997-412e-a30e-37c21cf4a307" providerId="ADAL" clId="{FF726E37-8634-4BD2-A67F-EB1BA6ABA175}" dt="2020-10-29T14:12:21.619" v="219" actId="478"/>
          <ac:picMkLst>
            <pc:docMk/>
            <pc:sldMk cId="2575816479" sldId="309"/>
            <ac:picMk id="5" creationId="{54A23727-B930-490C-ABDC-6420E3095E8A}"/>
          </ac:picMkLst>
        </pc:picChg>
      </pc:sldChg>
      <pc:sldChg chg="addSp delSp modSp add">
        <pc:chgData name="av1462" userId="6b11964d-0997-412e-a30e-37c21cf4a307" providerId="ADAL" clId="{FF726E37-8634-4BD2-A67F-EB1BA6ABA175}" dt="2020-10-29T14:14:20.999" v="236" actId="1076"/>
        <pc:sldMkLst>
          <pc:docMk/>
          <pc:sldMk cId="3275094391" sldId="310"/>
        </pc:sldMkLst>
        <pc:spChg chg="mod">
          <ac:chgData name="av1462" userId="6b11964d-0997-412e-a30e-37c21cf4a307" providerId="ADAL" clId="{FF726E37-8634-4BD2-A67F-EB1BA6ABA175}" dt="2020-10-29T14:13:01.976" v="228" actId="20577"/>
          <ac:spMkLst>
            <pc:docMk/>
            <pc:sldMk cId="3275094391" sldId="310"/>
            <ac:spMk id="4" creationId="{00000000-0000-0000-0000-000000000000}"/>
          </ac:spMkLst>
        </pc:spChg>
        <pc:picChg chg="del mod">
          <ac:chgData name="av1462" userId="6b11964d-0997-412e-a30e-37c21cf4a307" providerId="ADAL" clId="{FF726E37-8634-4BD2-A67F-EB1BA6ABA175}" dt="2020-10-29T14:13:06.332" v="234" actId="478"/>
          <ac:picMkLst>
            <pc:docMk/>
            <pc:sldMk cId="3275094391" sldId="310"/>
            <ac:picMk id="2" creationId="{1AD46566-9BD7-432C-99A2-947280762A70}"/>
          </ac:picMkLst>
        </pc:picChg>
        <pc:picChg chg="add mod">
          <ac:chgData name="av1462" userId="6b11964d-0997-412e-a30e-37c21cf4a307" providerId="ADAL" clId="{FF726E37-8634-4BD2-A67F-EB1BA6ABA175}" dt="2020-10-29T14:14:20.999" v="236" actId="1076"/>
          <ac:picMkLst>
            <pc:docMk/>
            <pc:sldMk cId="3275094391" sldId="310"/>
            <ac:picMk id="3" creationId="{8825AC42-80C0-45BB-A78C-F0B1083630E8}"/>
          </ac:picMkLst>
        </pc:picChg>
      </pc:sldChg>
      <pc:sldChg chg="addSp delSp modSp add">
        <pc:chgData name="av1462" userId="6b11964d-0997-412e-a30e-37c21cf4a307" providerId="ADAL" clId="{FF726E37-8634-4BD2-A67F-EB1BA6ABA175}" dt="2020-10-29T14:15:47.615" v="260" actId="1076"/>
        <pc:sldMkLst>
          <pc:docMk/>
          <pc:sldMk cId="1764630280" sldId="311"/>
        </pc:sldMkLst>
        <pc:spChg chg="mod">
          <ac:chgData name="av1462" userId="6b11964d-0997-412e-a30e-37c21cf4a307" providerId="ADAL" clId="{FF726E37-8634-4BD2-A67F-EB1BA6ABA175}" dt="2020-10-29T14:13:04.107" v="231" actId="20577"/>
          <ac:spMkLst>
            <pc:docMk/>
            <pc:sldMk cId="1764630280" sldId="311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15:26.140" v="252" actId="1076"/>
          <ac:picMkLst>
            <pc:docMk/>
            <pc:sldMk cId="1764630280" sldId="311"/>
            <ac:picMk id="2" creationId="{33DC7F79-3B57-43F0-9FE6-A6BD8B661D45}"/>
          </ac:picMkLst>
        </pc:picChg>
        <pc:picChg chg="del">
          <ac:chgData name="av1462" userId="6b11964d-0997-412e-a30e-37c21cf4a307" providerId="ADAL" clId="{FF726E37-8634-4BD2-A67F-EB1BA6ABA175}" dt="2020-10-29T14:13:05.405" v="232" actId="478"/>
          <ac:picMkLst>
            <pc:docMk/>
            <pc:sldMk cId="1764630280" sldId="311"/>
            <ac:picMk id="3" creationId="{B0ADFE3B-DC56-45D8-BE38-167C59E0C1D7}"/>
          </ac:picMkLst>
        </pc:picChg>
        <pc:picChg chg="add mod">
          <ac:chgData name="av1462" userId="6b11964d-0997-412e-a30e-37c21cf4a307" providerId="ADAL" clId="{FF726E37-8634-4BD2-A67F-EB1BA6ABA175}" dt="2020-10-29T14:15:29.781" v="253" actId="1076"/>
          <ac:picMkLst>
            <pc:docMk/>
            <pc:sldMk cId="1764630280" sldId="311"/>
            <ac:picMk id="5" creationId="{EF29F9B1-B89F-4CE2-ACF7-69BB9CD19062}"/>
          </ac:picMkLst>
        </pc:picChg>
        <pc:picChg chg="add mod">
          <ac:chgData name="av1462" userId="6b11964d-0997-412e-a30e-37c21cf4a307" providerId="ADAL" clId="{FF726E37-8634-4BD2-A67F-EB1BA6ABA175}" dt="2020-10-29T14:15:35.175" v="256" actId="1076"/>
          <ac:picMkLst>
            <pc:docMk/>
            <pc:sldMk cId="1764630280" sldId="311"/>
            <ac:picMk id="6" creationId="{EEF4C294-7313-474D-9B06-BF383079906C}"/>
          </ac:picMkLst>
        </pc:picChg>
        <pc:picChg chg="add mod">
          <ac:chgData name="av1462" userId="6b11964d-0997-412e-a30e-37c21cf4a307" providerId="ADAL" clId="{FF726E37-8634-4BD2-A67F-EB1BA6ABA175}" dt="2020-10-29T14:15:47.615" v="260" actId="1076"/>
          <ac:picMkLst>
            <pc:docMk/>
            <pc:sldMk cId="1764630280" sldId="311"/>
            <ac:picMk id="7" creationId="{60980E8B-9C61-4298-8521-1210DD548459}"/>
          </ac:picMkLst>
        </pc:picChg>
      </pc:sldChg>
      <pc:sldChg chg="addSp delSp modSp add">
        <pc:chgData name="av1462" userId="6b11964d-0997-412e-a30e-37c21cf4a307" providerId="ADAL" clId="{FF726E37-8634-4BD2-A67F-EB1BA6ABA175}" dt="2020-10-29T14:17:25.780" v="274" actId="1076"/>
        <pc:sldMkLst>
          <pc:docMk/>
          <pc:sldMk cId="2441309340" sldId="312"/>
        </pc:sldMkLst>
        <pc:spChg chg="mod">
          <ac:chgData name="av1462" userId="6b11964d-0997-412e-a30e-37c21cf4a307" providerId="ADAL" clId="{FF726E37-8634-4BD2-A67F-EB1BA6ABA175}" dt="2020-10-29T14:16:15.169" v="263" actId="20577"/>
          <ac:spMkLst>
            <pc:docMk/>
            <pc:sldMk cId="2441309340" sldId="312"/>
            <ac:spMk id="4" creationId="{00000000-0000-0000-0000-000000000000}"/>
          </ac:spMkLst>
        </pc:spChg>
        <pc:picChg chg="add del">
          <ac:chgData name="av1462" userId="6b11964d-0997-412e-a30e-37c21cf4a307" providerId="ADAL" clId="{FF726E37-8634-4BD2-A67F-EB1BA6ABA175}" dt="2020-10-29T14:17:24.353" v="272" actId="478"/>
          <ac:picMkLst>
            <pc:docMk/>
            <pc:sldMk cId="2441309340" sldId="312"/>
            <ac:picMk id="2" creationId="{B22443F4-9FBB-49F8-BE69-758408DEA8FC}"/>
          </ac:picMkLst>
        </pc:picChg>
        <pc:picChg chg="del">
          <ac:chgData name="av1462" userId="6b11964d-0997-412e-a30e-37c21cf4a307" providerId="ADAL" clId="{FF726E37-8634-4BD2-A67F-EB1BA6ABA175}" dt="2020-10-29T14:16:19.552" v="270" actId="478"/>
          <ac:picMkLst>
            <pc:docMk/>
            <pc:sldMk cId="2441309340" sldId="312"/>
            <ac:picMk id="3" creationId="{8825AC42-80C0-45BB-A78C-F0B1083630E8}"/>
          </ac:picMkLst>
        </pc:picChg>
        <pc:picChg chg="add mod">
          <ac:chgData name="av1462" userId="6b11964d-0997-412e-a30e-37c21cf4a307" providerId="ADAL" clId="{FF726E37-8634-4BD2-A67F-EB1BA6ABA175}" dt="2020-10-29T14:17:25.780" v="274" actId="1076"/>
          <ac:picMkLst>
            <pc:docMk/>
            <pc:sldMk cId="2441309340" sldId="312"/>
            <ac:picMk id="5" creationId="{50206C2E-B7A9-4ECE-A22A-A6C3994D2214}"/>
          </ac:picMkLst>
        </pc:picChg>
      </pc:sldChg>
      <pc:sldChg chg="addSp delSp modSp add">
        <pc:chgData name="av1462" userId="6b11964d-0997-412e-a30e-37c21cf4a307" providerId="ADAL" clId="{FF726E37-8634-4BD2-A67F-EB1BA6ABA175}" dt="2020-10-29T14:17:59.571" v="284" actId="1076"/>
        <pc:sldMkLst>
          <pc:docMk/>
          <pc:sldMk cId="4233241808" sldId="313"/>
        </pc:sldMkLst>
        <pc:spChg chg="mod">
          <ac:chgData name="av1462" userId="6b11964d-0997-412e-a30e-37c21cf4a307" providerId="ADAL" clId="{FF726E37-8634-4BD2-A67F-EB1BA6ABA175}" dt="2020-10-29T14:16:17.518" v="265" actId="20577"/>
          <ac:spMkLst>
            <pc:docMk/>
            <pc:sldMk cId="4233241808" sldId="313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16:18.815" v="269" actId="478"/>
          <ac:picMkLst>
            <pc:docMk/>
            <pc:sldMk cId="4233241808" sldId="313"/>
            <ac:picMk id="2" creationId="{33DC7F79-3B57-43F0-9FE6-A6BD8B661D45}"/>
          </ac:picMkLst>
        </pc:picChg>
        <pc:picChg chg="add mod">
          <ac:chgData name="av1462" userId="6b11964d-0997-412e-a30e-37c21cf4a307" providerId="ADAL" clId="{FF726E37-8634-4BD2-A67F-EB1BA6ABA175}" dt="2020-10-29T14:17:57.736" v="283" actId="1076"/>
          <ac:picMkLst>
            <pc:docMk/>
            <pc:sldMk cId="4233241808" sldId="313"/>
            <ac:picMk id="3" creationId="{E22863CF-5D30-468A-AB89-246034B05C92}"/>
          </ac:picMkLst>
        </pc:picChg>
        <pc:picChg chg="del">
          <ac:chgData name="av1462" userId="6b11964d-0997-412e-a30e-37c21cf4a307" providerId="ADAL" clId="{FF726E37-8634-4BD2-A67F-EB1BA6ABA175}" dt="2020-10-29T14:16:17.939" v="266" actId="478"/>
          <ac:picMkLst>
            <pc:docMk/>
            <pc:sldMk cId="4233241808" sldId="313"/>
            <ac:picMk id="5" creationId="{EF29F9B1-B89F-4CE2-ACF7-69BB9CD19062}"/>
          </ac:picMkLst>
        </pc:picChg>
        <pc:picChg chg="del">
          <ac:chgData name="av1462" userId="6b11964d-0997-412e-a30e-37c21cf4a307" providerId="ADAL" clId="{FF726E37-8634-4BD2-A67F-EB1BA6ABA175}" dt="2020-10-29T14:16:18.579" v="268" actId="478"/>
          <ac:picMkLst>
            <pc:docMk/>
            <pc:sldMk cId="4233241808" sldId="313"/>
            <ac:picMk id="6" creationId="{EEF4C294-7313-474D-9B06-BF383079906C}"/>
          </ac:picMkLst>
        </pc:picChg>
        <pc:picChg chg="del">
          <ac:chgData name="av1462" userId="6b11964d-0997-412e-a30e-37c21cf4a307" providerId="ADAL" clId="{FF726E37-8634-4BD2-A67F-EB1BA6ABA175}" dt="2020-10-29T14:16:18.207" v="267" actId="478"/>
          <ac:picMkLst>
            <pc:docMk/>
            <pc:sldMk cId="4233241808" sldId="313"/>
            <ac:picMk id="7" creationId="{60980E8B-9C61-4298-8521-1210DD548459}"/>
          </ac:picMkLst>
        </pc:picChg>
        <pc:picChg chg="add mod">
          <ac:chgData name="av1462" userId="6b11964d-0997-412e-a30e-37c21cf4a307" providerId="ADAL" clId="{FF726E37-8634-4BD2-A67F-EB1BA6ABA175}" dt="2020-10-29T14:17:59.571" v="284" actId="1076"/>
          <ac:picMkLst>
            <pc:docMk/>
            <pc:sldMk cId="4233241808" sldId="313"/>
            <ac:picMk id="8" creationId="{A948B5E5-77A9-4880-B58C-A1D1C9DFACB6}"/>
          </ac:picMkLst>
        </pc:picChg>
      </pc:sldChg>
      <pc:sldChg chg="addSp delSp modSp add">
        <pc:chgData name="av1462" userId="6b11964d-0997-412e-a30e-37c21cf4a307" providerId="ADAL" clId="{FF726E37-8634-4BD2-A67F-EB1BA6ABA175}" dt="2020-10-29T14:18:52.981" v="296" actId="1076"/>
        <pc:sldMkLst>
          <pc:docMk/>
          <pc:sldMk cId="3989405616" sldId="314"/>
        </pc:sldMkLst>
        <pc:spChg chg="mod">
          <ac:chgData name="av1462" userId="6b11964d-0997-412e-a30e-37c21cf4a307" providerId="ADAL" clId="{FF726E37-8634-4BD2-A67F-EB1BA6ABA175}" dt="2020-10-29T14:18:04.846" v="288" actId="20577"/>
          <ac:spMkLst>
            <pc:docMk/>
            <pc:sldMk cId="3989405616" sldId="314"/>
            <ac:spMk id="4" creationId="{00000000-0000-0000-0000-000000000000}"/>
          </ac:spMkLst>
        </pc:spChg>
        <pc:picChg chg="del">
          <ac:chgData name="av1462" userId="6b11964d-0997-412e-a30e-37c21cf4a307" providerId="ADAL" clId="{FF726E37-8634-4BD2-A67F-EB1BA6ABA175}" dt="2020-10-29T14:18:04.005" v="286" actId="478"/>
          <ac:picMkLst>
            <pc:docMk/>
            <pc:sldMk cId="3989405616" sldId="314"/>
            <ac:picMk id="5" creationId="{50206C2E-B7A9-4ECE-A22A-A6C3994D2214}"/>
          </ac:picMkLst>
        </pc:picChg>
        <pc:picChg chg="add mod">
          <ac:chgData name="av1462" userId="6b11964d-0997-412e-a30e-37c21cf4a307" providerId="ADAL" clId="{FF726E37-8634-4BD2-A67F-EB1BA6ABA175}" dt="2020-10-29T14:18:52.981" v="296" actId="1076"/>
          <ac:picMkLst>
            <pc:docMk/>
            <pc:sldMk cId="3989405616" sldId="314"/>
            <ac:picMk id="6" creationId="{625C800A-7FA6-4D9C-82BC-BCBCC4053B9F}"/>
          </ac:picMkLst>
        </pc:picChg>
      </pc:sldChg>
      <pc:sldChg chg="addSp delSp modSp add">
        <pc:chgData name="av1462" userId="6b11964d-0997-412e-a30e-37c21cf4a307" providerId="ADAL" clId="{FF726E37-8634-4BD2-A67F-EB1BA6ABA175}" dt="2020-10-29T14:19:25.119" v="303" actId="1076"/>
        <pc:sldMkLst>
          <pc:docMk/>
          <pc:sldMk cId="1913325936" sldId="315"/>
        </pc:sldMkLst>
        <pc:spChg chg="mod">
          <ac:chgData name="av1462" userId="6b11964d-0997-412e-a30e-37c21cf4a307" providerId="ADAL" clId="{FF726E37-8634-4BD2-A67F-EB1BA6ABA175}" dt="2020-10-29T14:18:06.566" v="290" actId="20577"/>
          <ac:spMkLst>
            <pc:docMk/>
            <pc:sldMk cId="1913325936" sldId="315"/>
            <ac:spMk id="4" creationId="{00000000-0000-0000-0000-000000000000}"/>
          </ac:spMkLst>
        </pc:spChg>
        <pc:picChg chg="add del">
          <ac:chgData name="av1462" userId="6b11964d-0997-412e-a30e-37c21cf4a307" providerId="ADAL" clId="{FF726E37-8634-4BD2-A67F-EB1BA6ABA175}" dt="2020-10-29T14:18:50.619" v="294"/>
          <ac:picMkLst>
            <pc:docMk/>
            <pc:sldMk cId="1913325936" sldId="315"/>
            <ac:picMk id="2" creationId="{86515BA1-A1FA-4D9C-A8C1-91923E0831F7}"/>
          </ac:picMkLst>
        </pc:picChg>
        <pc:picChg chg="del">
          <ac:chgData name="av1462" userId="6b11964d-0997-412e-a30e-37c21cf4a307" providerId="ADAL" clId="{FF726E37-8634-4BD2-A67F-EB1BA6ABA175}" dt="2020-10-29T14:18:06.988" v="291" actId="478"/>
          <ac:picMkLst>
            <pc:docMk/>
            <pc:sldMk cId="1913325936" sldId="315"/>
            <ac:picMk id="3" creationId="{E22863CF-5D30-468A-AB89-246034B05C92}"/>
          </ac:picMkLst>
        </pc:picChg>
        <pc:picChg chg="add mod">
          <ac:chgData name="av1462" userId="6b11964d-0997-412e-a30e-37c21cf4a307" providerId="ADAL" clId="{FF726E37-8634-4BD2-A67F-EB1BA6ABA175}" dt="2020-10-29T14:19:25.119" v="303" actId="1076"/>
          <ac:picMkLst>
            <pc:docMk/>
            <pc:sldMk cId="1913325936" sldId="315"/>
            <ac:picMk id="5" creationId="{A27176E6-5608-49AC-8963-C9278FDCEC8C}"/>
          </ac:picMkLst>
        </pc:picChg>
        <pc:picChg chg="add mod">
          <ac:chgData name="av1462" userId="6b11964d-0997-412e-a30e-37c21cf4a307" providerId="ADAL" clId="{FF726E37-8634-4BD2-A67F-EB1BA6ABA175}" dt="2020-10-29T14:19:23.308" v="302" actId="1076"/>
          <ac:picMkLst>
            <pc:docMk/>
            <pc:sldMk cId="1913325936" sldId="315"/>
            <ac:picMk id="6" creationId="{7E4639DE-76FB-4C1E-99E7-B9D6EA394E5B}"/>
          </ac:picMkLst>
        </pc:picChg>
        <pc:picChg chg="del">
          <ac:chgData name="av1462" userId="6b11964d-0997-412e-a30e-37c21cf4a307" providerId="ADAL" clId="{FF726E37-8634-4BD2-A67F-EB1BA6ABA175}" dt="2020-10-29T14:18:07.246" v="292" actId="478"/>
          <ac:picMkLst>
            <pc:docMk/>
            <pc:sldMk cId="1913325936" sldId="315"/>
            <ac:picMk id="8" creationId="{A948B5E5-77A9-4880-B58C-A1D1C9DFACB6}"/>
          </ac:picMkLst>
        </pc:picChg>
      </pc:sldChg>
      <pc:sldChg chg="addSp delSp modSp add">
        <pc:chgData name="av1462" userId="6b11964d-0997-412e-a30e-37c21cf4a307" providerId="ADAL" clId="{FF726E37-8634-4BD2-A67F-EB1BA6ABA175}" dt="2020-10-29T14:21:04.258" v="312" actId="1076"/>
        <pc:sldMkLst>
          <pc:docMk/>
          <pc:sldMk cId="167332546" sldId="316"/>
        </pc:sldMkLst>
        <pc:spChg chg="mod">
          <ac:chgData name="av1462" userId="6b11964d-0997-412e-a30e-37c21cf4a307" providerId="ADAL" clId="{FF726E37-8634-4BD2-A67F-EB1BA6ABA175}" dt="2020-10-29T14:19:29.317" v="306" actId="20577"/>
          <ac:spMkLst>
            <pc:docMk/>
            <pc:sldMk cId="167332546" sldId="316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21:04.258" v="312" actId="1076"/>
          <ac:picMkLst>
            <pc:docMk/>
            <pc:sldMk cId="167332546" sldId="316"/>
            <ac:picMk id="2" creationId="{C72D153A-5BE9-405E-8741-48375BFA3BD4}"/>
          </ac:picMkLst>
        </pc:picChg>
        <pc:picChg chg="del">
          <ac:chgData name="av1462" userId="6b11964d-0997-412e-a30e-37c21cf4a307" providerId="ADAL" clId="{FF726E37-8634-4BD2-A67F-EB1BA6ABA175}" dt="2020-10-29T14:21:00.516" v="309" actId="478"/>
          <ac:picMkLst>
            <pc:docMk/>
            <pc:sldMk cId="167332546" sldId="316"/>
            <ac:picMk id="6" creationId="{625C800A-7FA6-4D9C-82BC-BCBCC4053B9F}"/>
          </ac:picMkLst>
        </pc:picChg>
      </pc:sldChg>
      <pc:sldChg chg="addSp delSp modSp add">
        <pc:chgData name="av1462" userId="6b11964d-0997-412e-a30e-37c21cf4a307" providerId="ADAL" clId="{FF726E37-8634-4BD2-A67F-EB1BA6ABA175}" dt="2020-10-29T14:21:33.926" v="317" actId="1076"/>
        <pc:sldMkLst>
          <pc:docMk/>
          <pc:sldMk cId="628563419" sldId="317"/>
        </pc:sldMkLst>
        <pc:spChg chg="mod">
          <ac:chgData name="av1462" userId="6b11964d-0997-412e-a30e-37c21cf4a307" providerId="ADAL" clId="{FF726E37-8634-4BD2-A67F-EB1BA6ABA175}" dt="2020-10-29T14:19:31.533" v="308" actId="20577"/>
          <ac:spMkLst>
            <pc:docMk/>
            <pc:sldMk cId="628563419" sldId="317"/>
            <ac:spMk id="4" creationId="{00000000-0000-0000-0000-000000000000}"/>
          </ac:spMkLst>
        </pc:spChg>
        <pc:picChg chg="add mod">
          <ac:chgData name="av1462" userId="6b11964d-0997-412e-a30e-37c21cf4a307" providerId="ADAL" clId="{FF726E37-8634-4BD2-A67F-EB1BA6ABA175}" dt="2020-10-29T14:21:33.926" v="317" actId="1076"/>
          <ac:picMkLst>
            <pc:docMk/>
            <pc:sldMk cId="628563419" sldId="317"/>
            <ac:picMk id="2" creationId="{A02408A3-4E0C-4C1E-B27D-D3A8BCBF5705}"/>
          </ac:picMkLst>
        </pc:picChg>
        <pc:picChg chg="del">
          <ac:chgData name="av1462" userId="6b11964d-0997-412e-a30e-37c21cf4a307" providerId="ADAL" clId="{FF726E37-8634-4BD2-A67F-EB1BA6ABA175}" dt="2020-10-29T14:21:07.239" v="313" actId="478"/>
          <ac:picMkLst>
            <pc:docMk/>
            <pc:sldMk cId="628563419" sldId="317"/>
            <ac:picMk id="5" creationId="{A27176E6-5608-49AC-8963-C9278FDCEC8C}"/>
          </ac:picMkLst>
        </pc:picChg>
        <pc:picChg chg="del">
          <ac:chgData name="av1462" userId="6b11964d-0997-412e-a30e-37c21cf4a307" providerId="ADAL" clId="{FF726E37-8634-4BD2-A67F-EB1BA6ABA175}" dt="2020-10-29T14:21:07.451" v="314" actId="478"/>
          <ac:picMkLst>
            <pc:docMk/>
            <pc:sldMk cId="628563419" sldId="317"/>
            <ac:picMk id="6" creationId="{7E4639DE-76FB-4C1E-99E7-B9D6EA394E5B}"/>
          </ac:picMkLst>
        </pc:picChg>
      </pc:sldChg>
    </pc:docChg>
  </pc:docChgLst>
  <pc:docChgLst>
    <pc:chgData name="av1462" userId="6b11964d-0997-412e-a30e-37c21cf4a307" providerId="ADAL" clId="{80A1BD97-0D8B-45E0-913E-AD698FE4574A}"/>
    <pc:docChg chg="undo custSel addSld delSld modSld">
      <pc:chgData name="av1462" userId="6b11964d-0997-412e-a30e-37c21cf4a307" providerId="ADAL" clId="{80A1BD97-0D8B-45E0-913E-AD698FE4574A}" dt="2020-12-02T15:21:56.809" v="235" actId="1076"/>
      <pc:docMkLst>
        <pc:docMk/>
      </pc:docMkLst>
      <pc:sldChg chg="modSp">
        <pc:chgData name="av1462" userId="6b11964d-0997-412e-a30e-37c21cf4a307" providerId="ADAL" clId="{80A1BD97-0D8B-45E0-913E-AD698FE4574A}" dt="2020-12-02T14:52:39.706" v="6" actId="121"/>
        <pc:sldMkLst>
          <pc:docMk/>
          <pc:sldMk cId="2425632425" sldId="262"/>
        </pc:sldMkLst>
        <pc:spChg chg="mod">
          <ac:chgData name="av1462" userId="6b11964d-0997-412e-a30e-37c21cf4a307" providerId="ADAL" clId="{80A1BD97-0D8B-45E0-913E-AD698FE4574A}" dt="2020-12-02T14:52:39.706" v="6" actId="121"/>
          <ac:spMkLst>
            <pc:docMk/>
            <pc:sldMk cId="2425632425" sldId="262"/>
            <ac:spMk id="6" creationId="{B2DEF37B-3313-42F7-B41E-CA71B8144837}"/>
          </ac:spMkLst>
        </pc:spChg>
      </pc:sldChg>
      <pc:sldChg chg="addSp delSp modSp del">
        <pc:chgData name="av1462" userId="6b11964d-0997-412e-a30e-37c21cf4a307" providerId="ADAL" clId="{80A1BD97-0D8B-45E0-913E-AD698FE4574A}" dt="2020-12-02T15:16:20.463" v="10" actId="2696"/>
        <pc:sldMkLst>
          <pc:docMk/>
          <pc:sldMk cId="2839475300" sldId="269"/>
        </pc:sldMkLst>
        <pc:picChg chg="del">
          <ac:chgData name="av1462" userId="6b11964d-0997-412e-a30e-37c21cf4a307" providerId="ADAL" clId="{80A1BD97-0D8B-45E0-913E-AD698FE4574A}" dt="2020-12-02T15:16:14.492" v="7" actId="478"/>
          <ac:picMkLst>
            <pc:docMk/>
            <pc:sldMk cId="2839475300" sldId="269"/>
            <ac:picMk id="2" creationId="{1734A666-58D4-40F6-BD6A-FC69C7C01C39}"/>
          </ac:picMkLst>
        </pc:picChg>
        <pc:picChg chg="add del mod">
          <ac:chgData name="av1462" userId="6b11964d-0997-412e-a30e-37c21cf4a307" providerId="ADAL" clId="{80A1BD97-0D8B-45E0-913E-AD698FE4574A}" dt="2020-12-02T15:16:19.640" v="9"/>
          <ac:picMkLst>
            <pc:docMk/>
            <pc:sldMk cId="2839475300" sldId="269"/>
            <ac:picMk id="5" creationId="{5DA5FC55-E724-463A-8C05-B51702FACDD9}"/>
          </ac:picMkLst>
        </pc:picChg>
      </pc:sldChg>
      <pc:sldChg chg="del">
        <pc:chgData name="av1462" userId="6b11964d-0997-412e-a30e-37c21cf4a307" providerId="ADAL" clId="{80A1BD97-0D8B-45E0-913E-AD698FE4574A}" dt="2020-12-02T15:16:21.138" v="11" actId="2696"/>
        <pc:sldMkLst>
          <pc:docMk/>
          <pc:sldMk cId="3644257990" sldId="293"/>
        </pc:sldMkLst>
      </pc:sldChg>
      <pc:sldChg chg="addSp delSp modSp">
        <pc:chgData name="av1462" userId="6b11964d-0997-412e-a30e-37c21cf4a307" providerId="ADAL" clId="{80A1BD97-0D8B-45E0-913E-AD698FE4574A}" dt="2020-12-02T15:21:56.809" v="235" actId="1076"/>
        <pc:sldMkLst>
          <pc:docMk/>
          <pc:sldMk cId="305678922" sldId="294"/>
        </pc:sldMkLst>
        <pc:spChg chg="mod">
          <ac:chgData name="av1462" userId="6b11964d-0997-412e-a30e-37c21cf4a307" providerId="ADAL" clId="{80A1BD97-0D8B-45E0-913E-AD698FE4574A}" dt="2020-12-02T15:16:47.467" v="22" actId="20577"/>
          <ac:spMkLst>
            <pc:docMk/>
            <pc:sldMk cId="305678922" sldId="294"/>
            <ac:spMk id="4" creationId="{00000000-0000-0000-0000-000000000000}"/>
          </ac:spMkLst>
        </pc:spChg>
        <pc:picChg chg="del">
          <ac:chgData name="av1462" userId="6b11964d-0997-412e-a30e-37c21cf4a307" providerId="ADAL" clId="{80A1BD97-0D8B-45E0-913E-AD698FE4574A}" dt="2020-12-02T15:16:21.762" v="12" actId="478"/>
          <ac:picMkLst>
            <pc:docMk/>
            <pc:sldMk cId="305678922" sldId="294"/>
            <ac:picMk id="2" creationId="{5C12735B-F238-4645-BFC9-41886C8F5906}"/>
          </ac:picMkLst>
        </pc:picChg>
        <pc:picChg chg="del">
          <ac:chgData name="av1462" userId="6b11964d-0997-412e-a30e-37c21cf4a307" providerId="ADAL" clId="{80A1BD97-0D8B-45E0-913E-AD698FE4574A}" dt="2020-12-02T15:16:21.995" v="13" actId="478"/>
          <ac:picMkLst>
            <pc:docMk/>
            <pc:sldMk cId="305678922" sldId="294"/>
            <ac:picMk id="3" creationId="{FE11CDA3-E3BF-43A3-AB6D-AE0699BCB301}"/>
          </ac:picMkLst>
        </pc:picChg>
        <pc:picChg chg="add mod modCrop">
          <ac:chgData name="av1462" userId="6b11964d-0997-412e-a30e-37c21cf4a307" providerId="ADAL" clId="{80A1BD97-0D8B-45E0-913E-AD698FE4574A}" dt="2020-12-02T15:21:56.809" v="235" actId="1076"/>
          <ac:picMkLst>
            <pc:docMk/>
            <pc:sldMk cId="305678922" sldId="294"/>
            <ac:picMk id="5" creationId="{50E7FE5F-B45F-49CF-A95C-ED4E92B3B5C9}"/>
          </ac:picMkLst>
        </pc:picChg>
        <pc:picChg chg="add mod">
          <ac:chgData name="av1462" userId="6b11964d-0997-412e-a30e-37c21cf4a307" providerId="ADAL" clId="{80A1BD97-0D8B-45E0-913E-AD698FE4574A}" dt="2020-12-02T15:17:08.832" v="28" actId="1076"/>
          <ac:picMkLst>
            <pc:docMk/>
            <pc:sldMk cId="305678922" sldId="294"/>
            <ac:picMk id="6" creationId="{E94F56D2-4395-41FD-9B27-F3DE3059C819}"/>
          </ac:picMkLst>
        </pc:picChg>
      </pc:sldChg>
      <pc:sldChg chg="addSp delSp modSp">
        <pc:chgData name="av1462" userId="6b11964d-0997-412e-a30e-37c21cf4a307" providerId="ADAL" clId="{80A1BD97-0D8B-45E0-913E-AD698FE4574A}" dt="2020-12-02T15:17:56.359" v="79" actId="1076"/>
        <pc:sldMkLst>
          <pc:docMk/>
          <pc:sldMk cId="1480557234" sldId="295"/>
        </pc:sldMkLst>
        <pc:spChg chg="mod">
          <ac:chgData name="av1462" userId="6b11964d-0997-412e-a30e-37c21cf4a307" providerId="ADAL" clId="{80A1BD97-0D8B-45E0-913E-AD698FE4574A}" dt="2020-12-02T15:17:11.825" v="32" actId="20577"/>
          <ac:spMkLst>
            <pc:docMk/>
            <pc:sldMk cId="1480557234" sldId="295"/>
            <ac:spMk id="4" creationId="{00000000-0000-0000-0000-000000000000}"/>
          </ac:spMkLst>
        </pc:spChg>
        <pc:spChg chg="add mod">
          <ac:chgData name="av1462" userId="6b11964d-0997-412e-a30e-37c21cf4a307" providerId="ADAL" clId="{80A1BD97-0D8B-45E0-913E-AD698FE4574A}" dt="2020-12-02T15:17:51.570" v="76" actId="1076"/>
          <ac:spMkLst>
            <pc:docMk/>
            <pc:sldMk cId="1480557234" sldId="295"/>
            <ac:spMk id="5" creationId="{44FECC2C-B46B-4F43-93BC-6434C7F8DEB3}"/>
          </ac:spMkLst>
        </pc:spChg>
        <pc:picChg chg="add mod">
          <ac:chgData name="av1462" userId="6b11964d-0997-412e-a30e-37c21cf4a307" providerId="ADAL" clId="{80A1BD97-0D8B-45E0-913E-AD698FE4574A}" dt="2020-12-02T15:17:54.890" v="78" actId="1076"/>
          <ac:picMkLst>
            <pc:docMk/>
            <pc:sldMk cId="1480557234" sldId="295"/>
            <ac:picMk id="2" creationId="{1226A3B5-195C-4B44-9FE8-B5BC10384287}"/>
          </ac:picMkLst>
        </pc:picChg>
        <pc:picChg chg="add mod">
          <ac:chgData name="av1462" userId="6b11964d-0997-412e-a30e-37c21cf4a307" providerId="ADAL" clId="{80A1BD97-0D8B-45E0-913E-AD698FE4574A}" dt="2020-12-02T15:17:56.359" v="79" actId="1076"/>
          <ac:picMkLst>
            <pc:docMk/>
            <pc:sldMk cId="1480557234" sldId="295"/>
            <ac:picMk id="3" creationId="{0F27F532-E515-4CF9-9C60-EAEA724B7AB4}"/>
          </ac:picMkLst>
        </pc:picChg>
        <pc:picChg chg="del">
          <ac:chgData name="av1462" userId="6b11964d-0997-412e-a30e-37c21cf4a307" providerId="ADAL" clId="{80A1BD97-0D8B-45E0-913E-AD698FE4574A}" dt="2020-12-02T15:17:13.143" v="36" actId="478"/>
          <ac:picMkLst>
            <pc:docMk/>
            <pc:sldMk cId="1480557234" sldId="295"/>
            <ac:picMk id="9" creationId="{5C5AABDE-D197-4086-BE2C-569A74740DB8}"/>
          </ac:picMkLst>
        </pc:picChg>
        <pc:picChg chg="del">
          <ac:chgData name="av1462" userId="6b11964d-0997-412e-a30e-37c21cf4a307" providerId="ADAL" clId="{80A1BD97-0D8B-45E0-913E-AD698FE4574A}" dt="2020-12-02T15:17:12.865" v="35" actId="478"/>
          <ac:picMkLst>
            <pc:docMk/>
            <pc:sldMk cId="1480557234" sldId="295"/>
            <ac:picMk id="10" creationId="{02347CA4-D4F3-4DEF-88C4-7D92FB41F57C}"/>
          </ac:picMkLst>
        </pc:picChg>
        <pc:picChg chg="del">
          <ac:chgData name="av1462" userId="6b11964d-0997-412e-a30e-37c21cf4a307" providerId="ADAL" clId="{80A1BD97-0D8B-45E0-913E-AD698FE4574A}" dt="2020-12-02T15:17:12.586" v="34" actId="478"/>
          <ac:picMkLst>
            <pc:docMk/>
            <pc:sldMk cId="1480557234" sldId="295"/>
            <ac:picMk id="11" creationId="{B456B289-F632-4B96-A546-A3214C600B2A}"/>
          </ac:picMkLst>
        </pc:picChg>
        <pc:picChg chg="del">
          <ac:chgData name="av1462" userId="6b11964d-0997-412e-a30e-37c21cf4a307" providerId="ADAL" clId="{80A1BD97-0D8B-45E0-913E-AD698FE4574A}" dt="2020-12-02T15:17:12.287" v="33" actId="478"/>
          <ac:picMkLst>
            <pc:docMk/>
            <pc:sldMk cId="1480557234" sldId="295"/>
            <ac:picMk id="12" creationId="{AC1C9F8F-F85E-4208-B23C-D61FF3625E91}"/>
          </ac:picMkLst>
        </pc:picChg>
      </pc:sldChg>
      <pc:sldChg chg="addSp delSp modSp add">
        <pc:chgData name="av1462" userId="6b11964d-0997-412e-a30e-37c21cf4a307" providerId="ADAL" clId="{80A1BD97-0D8B-45E0-913E-AD698FE4574A}" dt="2020-12-02T15:18:11.176" v="86" actId="1076"/>
        <pc:sldMkLst>
          <pc:docMk/>
          <pc:sldMk cId="1786543758" sldId="296"/>
        </pc:sldMkLst>
        <pc:spChg chg="mod">
          <ac:chgData name="av1462" userId="6b11964d-0997-412e-a30e-37c21cf4a307" providerId="ADAL" clId="{80A1BD97-0D8B-45E0-913E-AD698FE4574A}" dt="2020-12-02T15:18:03.690" v="84" actId="20577"/>
          <ac:spMkLst>
            <pc:docMk/>
            <pc:sldMk cId="1786543758" sldId="296"/>
            <ac:spMk id="4" creationId="{00000000-0000-0000-0000-000000000000}"/>
          </ac:spMkLst>
        </pc:spChg>
        <pc:picChg chg="add mod">
          <ac:chgData name="av1462" userId="6b11964d-0997-412e-a30e-37c21cf4a307" providerId="ADAL" clId="{80A1BD97-0D8B-45E0-913E-AD698FE4574A}" dt="2020-12-02T15:18:11.176" v="86" actId="1076"/>
          <ac:picMkLst>
            <pc:docMk/>
            <pc:sldMk cId="1786543758" sldId="296"/>
            <ac:picMk id="2" creationId="{443D39F7-8BFF-4A86-9D68-2E345536A06A}"/>
          </ac:picMkLst>
        </pc:picChg>
        <pc:picChg chg="del">
          <ac:chgData name="av1462" userId="6b11964d-0997-412e-a30e-37c21cf4a307" providerId="ADAL" clId="{80A1BD97-0D8B-45E0-913E-AD698FE4574A}" dt="2020-12-02T15:18:02.803" v="82" actId="478"/>
          <ac:picMkLst>
            <pc:docMk/>
            <pc:sldMk cId="1786543758" sldId="296"/>
            <ac:picMk id="5" creationId="{50E7FE5F-B45F-49CF-A95C-ED4E92B3B5C9}"/>
          </ac:picMkLst>
        </pc:picChg>
        <pc:picChg chg="del">
          <ac:chgData name="av1462" userId="6b11964d-0997-412e-a30e-37c21cf4a307" providerId="ADAL" clId="{80A1BD97-0D8B-45E0-913E-AD698FE4574A}" dt="2020-12-02T15:18:02.498" v="81" actId="478"/>
          <ac:picMkLst>
            <pc:docMk/>
            <pc:sldMk cId="1786543758" sldId="296"/>
            <ac:picMk id="6" creationId="{E94F56D2-4395-41FD-9B27-F3DE3059C819}"/>
          </ac:picMkLst>
        </pc:picChg>
      </pc:sldChg>
      <pc:sldChg chg="addSp delSp modSp add addCm delCm">
        <pc:chgData name="av1462" userId="6b11964d-0997-412e-a30e-37c21cf4a307" providerId="ADAL" clId="{80A1BD97-0D8B-45E0-913E-AD698FE4574A}" dt="2020-12-02T15:21:34.592" v="233" actId="1076"/>
        <pc:sldMkLst>
          <pc:docMk/>
          <pc:sldMk cId="2242179798" sldId="297"/>
        </pc:sldMkLst>
        <pc:spChg chg="mod">
          <ac:chgData name="av1462" userId="6b11964d-0997-412e-a30e-37c21cf4a307" providerId="ADAL" clId="{80A1BD97-0D8B-45E0-913E-AD698FE4574A}" dt="2020-12-02T15:18:14.629" v="88" actId="20577"/>
          <ac:spMkLst>
            <pc:docMk/>
            <pc:sldMk cId="2242179798" sldId="297"/>
            <ac:spMk id="4" creationId="{00000000-0000-0000-0000-000000000000}"/>
          </ac:spMkLst>
        </pc:spChg>
        <pc:spChg chg="mod">
          <ac:chgData name="av1462" userId="6b11964d-0997-412e-a30e-37c21cf4a307" providerId="ADAL" clId="{80A1BD97-0D8B-45E0-913E-AD698FE4574A}" dt="2020-12-02T15:18:31.338" v="112" actId="1076"/>
          <ac:spMkLst>
            <pc:docMk/>
            <pc:sldMk cId="2242179798" sldId="297"/>
            <ac:spMk id="5" creationId="{44FECC2C-B46B-4F43-93BC-6434C7F8DEB3}"/>
          </ac:spMkLst>
        </pc:spChg>
        <pc:spChg chg="add mod">
          <ac:chgData name="av1462" userId="6b11964d-0997-412e-a30e-37c21cf4a307" providerId="ADAL" clId="{80A1BD97-0D8B-45E0-913E-AD698FE4574A}" dt="2020-12-02T15:20:22.082" v="213" actId="1076"/>
          <ac:spMkLst>
            <pc:docMk/>
            <pc:sldMk cId="2242179798" sldId="297"/>
            <ac:spMk id="7" creationId="{181A6B55-DC9E-4F7A-9DA5-2B07F1E10FDF}"/>
          </ac:spMkLst>
        </pc:spChg>
        <pc:spChg chg="add mod">
          <ac:chgData name="av1462" userId="6b11964d-0997-412e-a30e-37c21cf4a307" providerId="ADAL" clId="{80A1BD97-0D8B-45E0-913E-AD698FE4574A}" dt="2020-12-02T15:20:15.608" v="211" actId="1076"/>
          <ac:spMkLst>
            <pc:docMk/>
            <pc:sldMk cId="2242179798" sldId="297"/>
            <ac:spMk id="10" creationId="{201E8EEE-1B7D-4A3D-9F09-E6EE1451455E}"/>
          </ac:spMkLst>
        </pc:spChg>
        <pc:spChg chg="add mod">
          <ac:chgData name="av1462" userId="6b11964d-0997-412e-a30e-37c21cf4a307" providerId="ADAL" clId="{80A1BD97-0D8B-45E0-913E-AD698FE4574A}" dt="2020-12-02T15:21:23.349" v="229" actId="1076"/>
          <ac:spMkLst>
            <pc:docMk/>
            <pc:sldMk cId="2242179798" sldId="297"/>
            <ac:spMk id="11" creationId="{22AA522C-ED20-4C56-9F81-96631CD0E55C}"/>
          </ac:spMkLst>
        </pc:spChg>
        <pc:picChg chg="del">
          <ac:chgData name="av1462" userId="6b11964d-0997-412e-a30e-37c21cf4a307" providerId="ADAL" clId="{80A1BD97-0D8B-45E0-913E-AD698FE4574A}" dt="2020-12-02T15:18:40.136" v="113" actId="478"/>
          <ac:picMkLst>
            <pc:docMk/>
            <pc:sldMk cId="2242179798" sldId="297"/>
            <ac:picMk id="2" creationId="{1226A3B5-195C-4B44-9FE8-B5BC10384287}"/>
          </ac:picMkLst>
        </pc:picChg>
        <pc:picChg chg="del mod">
          <ac:chgData name="av1462" userId="6b11964d-0997-412e-a30e-37c21cf4a307" providerId="ADAL" clId="{80A1BD97-0D8B-45E0-913E-AD698FE4574A}" dt="2020-12-02T15:20:29.227" v="216" actId="478"/>
          <ac:picMkLst>
            <pc:docMk/>
            <pc:sldMk cId="2242179798" sldId="297"/>
            <ac:picMk id="3" creationId="{0F27F532-E515-4CF9-9C60-EAEA724B7AB4}"/>
          </ac:picMkLst>
        </pc:picChg>
        <pc:picChg chg="add mod modCrop">
          <ac:chgData name="av1462" userId="6b11964d-0997-412e-a30e-37c21cf4a307" providerId="ADAL" clId="{80A1BD97-0D8B-45E0-913E-AD698FE4574A}" dt="2020-12-02T15:19:01.235" v="118" actId="732"/>
          <ac:picMkLst>
            <pc:docMk/>
            <pc:sldMk cId="2242179798" sldId="297"/>
            <ac:picMk id="6" creationId="{39C7AA0D-55BE-46CA-A0C7-D277370A5DBA}"/>
          </ac:picMkLst>
        </pc:picChg>
        <pc:picChg chg="add mod modCrop">
          <ac:chgData name="av1462" userId="6b11964d-0997-412e-a30e-37c21cf4a307" providerId="ADAL" clId="{80A1BD97-0D8B-45E0-913E-AD698FE4574A}" dt="2020-12-02T15:20:57.073" v="221" actId="732"/>
          <ac:picMkLst>
            <pc:docMk/>
            <pc:sldMk cId="2242179798" sldId="297"/>
            <ac:picMk id="8" creationId="{0BD2EE23-6D1F-4E49-A281-0D30F000FF76}"/>
          </ac:picMkLst>
        </pc:picChg>
        <pc:picChg chg="add mod modCrop">
          <ac:chgData name="av1462" userId="6b11964d-0997-412e-a30e-37c21cf4a307" providerId="ADAL" clId="{80A1BD97-0D8B-45E0-913E-AD698FE4574A}" dt="2020-12-02T15:20:35.529" v="220" actId="732"/>
          <ac:picMkLst>
            <pc:docMk/>
            <pc:sldMk cId="2242179798" sldId="297"/>
            <ac:picMk id="9" creationId="{16B2A2F4-8D90-4E59-A59A-517783D72AEF}"/>
          </ac:picMkLst>
        </pc:picChg>
        <pc:picChg chg="add mod modCrop">
          <ac:chgData name="av1462" userId="6b11964d-0997-412e-a30e-37c21cf4a307" providerId="ADAL" clId="{80A1BD97-0D8B-45E0-913E-AD698FE4574A}" dt="2020-12-02T15:21:34.592" v="233" actId="1076"/>
          <ac:picMkLst>
            <pc:docMk/>
            <pc:sldMk cId="2242179798" sldId="297"/>
            <ac:picMk id="12" creationId="{E0EA8912-ED61-4216-92C0-342A2D615376}"/>
          </ac:picMkLst>
        </pc:picChg>
      </pc:sldChg>
    </pc:docChg>
  </pc:docChgLst>
  <pc:docChgLst>
    <pc:chgData name="av1462" userId="6b11964d-0997-412e-a30e-37c21cf4a307" providerId="ADAL" clId="{F76773A5-B42E-4A9D-9151-A5D957DCF8F0}"/>
    <pc:docChg chg="undo custSel addSld modSld">
      <pc:chgData name="av1462" userId="6b11964d-0997-412e-a30e-37c21cf4a307" providerId="ADAL" clId="{F76773A5-B42E-4A9D-9151-A5D957DCF8F0}" dt="2020-11-11T09:47:51.931" v="184" actId="1076"/>
      <pc:docMkLst>
        <pc:docMk/>
      </pc:docMkLst>
      <pc:sldChg chg="modSp">
        <pc:chgData name="av1462" userId="6b11964d-0997-412e-a30e-37c21cf4a307" providerId="ADAL" clId="{F76773A5-B42E-4A9D-9151-A5D957DCF8F0}" dt="2020-11-11T09:39:53.614" v="1" actId="20577"/>
        <pc:sldMkLst>
          <pc:docMk/>
          <pc:sldMk cId="2425632425" sldId="262"/>
        </pc:sldMkLst>
        <pc:spChg chg="mod">
          <ac:chgData name="av1462" userId="6b11964d-0997-412e-a30e-37c21cf4a307" providerId="ADAL" clId="{F76773A5-B42E-4A9D-9151-A5D957DCF8F0}" dt="2020-11-11T09:39:53.614" v="1" actId="20577"/>
          <ac:spMkLst>
            <pc:docMk/>
            <pc:sldMk cId="2425632425" sldId="262"/>
            <ac:spMk id="6" creationId="{B2DEF37B-3313-42F7-B41E-CA71B8144837}"/>
          </ac:spMkLst>
        </pc:spChg>
      </pc:sldChg>
      <pc:sldChg chg="addSp delSp modSp">
        <pc:chgData name="av1462" userId="6b11964d-0997-412e-a30e-37c21cf4a307" providerId="ADAL" clId="{F76773A5-B42E-4A9D-9151-A5D957DCF8F0}" dt="2020-11-11T09:42:05.238" v="53" actId="1076"/>
        <pc:sldMkLst>
          <pc:docMk/>
          <pc:sldMk cId="2839475300" sldId="269"/>
        </pc:sldMkLst>
        <pc:spChg chg="mod">
          <ac:chgData name="av1462" userId="6b11964d-0997-412e-a30e-37c21cf4a307" providerId="ADAL" clId="{F76773A5-B42E-4A9D-9151-A5D957DCF8F0}" dt="2020-11-11T09:39:59.747" v="2" actId="20577"/>
          <ac:spMkLst>
            <pc:docMk/>
            <pc:sldMk cId="2839475300" sldId="269"/>
            <ac:spMk id="4" creationId="{00000000-0000-0000-0000-000000000000}"/>
          </ac:spMkLst>
        </pc:spChg>
        <pc:picChg chg="add del">
          <ac:chgData name="av1462" userId="6b11964d-0997-412e-a30e-37c21cf4a307" providerId="ADAL" clId="{F76773A5-B42E-4A9D-9151-A5D957DCF8F0}" dt="2020-11-11T09:42:00.692" v="51" actId="478"/>
          <ac:picMkLst>
            <pc:docMk/>
            <pc:sldMk cId="2839475300" sldId="269"/>
            <ac:picMk id="2" creationId="{90FA36AF-7BDC-4117-B95D-43BA13DE17FB}"/>
          </ac:picMkLst>
        </pc:picChg>
        <pc:picChg chg="del mod">
          <ac:chgData name="av1462" userId="6b11964d-0997-412e-a30e-37c21cf4a307" providerId="ADAL" clId="{F76773A5-B42E-4A9D-9151-A5D957DCF8F0}" dt="2020-11-11T09:40:59.982" v="41" actId="478"/>
          <ac:picMkLst>
            <pc:docMk/>
            <pc:sldMk cId="2839475300" sldId="269"/>
            <ac:picMk id="3" creationId="{C7E2F3E5-0CB7-40FA-AA6F-AF6AC33F80AE}"/>
          </ac:picMkLst>
        </pc:picChg>
        <pc:picChg chg="add mod">
          <ac:chgData name="av1462" userId="6b11964d-0997-412e-a30e-37c21cf4a307" providerId="ADAL" clId="{F76773A5-B42E-4A9D-9151-A5D957DCF8F0}" dt="2020-11-11T09:42:05.238" v="53" actId="1076"/>
          <ac:picMkLst>
            <pc:docMk/>
            <pc:sldMk cId="2839475300" sldId="269"/>
            <ac:picMk id="5" creationId="{F7BB88FE-137C-46D1-B51F-A6E134DD68CB}"/>
          </ac:picMkLst>
        </pc:picChg>
      </pc:sldChg>
      <pc:sldChg chg="addSp delSp modSp">
        <pc:chgData name="av1462" userId="6b11964d-0997-412e-a30e-37c21cf4a307" providerId="ADAL" clId="{F76773A5-B42E-4A9D-9151-A5D957DCF8F0}" dt="2020-11-11T09:44:16.764" v="85" actId="1076"/>
        <pc:sldMkLst>
          <pc:docMk/>
          <pc:sldMk cId="3644257990" sldId="293"/>
        </pc:sldMkLst>
        <pc:spChg chg="mod">
          <ac:chgData name="av1462" userId="6b11964d-0997-412e-a30e-37c21cf4a307" providerId="ADAL" clId="{F76773A5-B42E-4A9D-9151-A5D957DCF8F0}" dt="2020-11-11T09:40:01.096" v="3" actId="20577"/>
          <ac:spMkLst>
            <pc:docMk/>
            <pc:sldMk cId="3644257990" sldId="293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1:01.781" v="42" actId="478"/>
          <ac:picMkLst>
            <pc:docMk/>
            <pc:sldMk cId="3644257990" sldId="293"/>
            <ac:picMk id="2" creationId="{AA7D5470-D0D9-4AAC-9402-A6F6D8DFECAB}"/>
          </ac:picMkLst>
        </pc:picChg>
        <pc:picChg chg="add mod">
          <ac:chgData name="av1462" userId="6b11964d-0997-412e-a30e-37c21cf4a307" providerId="ADAL" clId="{F76773A5-B42E-4A9D-9151-A5D957DCF8F0}" dt="2020-11-11T09:44:14.116" v="84" actId="1076"/>
          <ac:picMkLst>
            <pc:docMk/>
            <pc:sldMk cId="3644257990" sldId="293"/>
            <ac:picMk id="3" creationId="{87FFE9DD-2B9E-4D2D-B864-6EC783193227}"/>
          </ac:picMkLst>
        </pc:picChg>
        <pc:picChg chg="add mod ord">
          <ac:chgData name="av1462" userId="6b11964d-0997-412e-a30e-37c21cf4a307" providerId="ADAL" clId="{F76773A5-B42E-4A9D-9151-A5D957DCF8F0}" dt="2020-11-11T09:44:16.764" v="85" actId="1076"/>
          <ac:picMkLst>
            <pc:docMk/>
            <pc:sldMk cId="3644257990" sldId="293"/>
            <ac:picMk id="5" creationId="{6D501EC7-B851-426A-8394-D4A7C8753755}"/>
          </ac:picMkLst>
        </pc:picChg>
        <pc:picChg chg="del">
          <ac:chgData name="av1462" userId="6b11964d-0997-412e-a30e-37c21cf4a307" providerId="ADAL" clId="{F76773A5-B42E-4A9D-9151-A5D957DCF8F0}" dt="2020-11-11T09:41:02.151" v="43" actId="478"/>
          <ac:picMkLst>
            <pc:docMk/>
            <pc:sldMk cId="3644257990" sldId="293"/>
            <ac:picMk id="6" creationId="{8D9DD90F-6F03-473F-B888-829C4923AEA6}"/>
          </ac:picMkLst>
        </pc:picChg>
      </pc:sldChg>
      <pc:sldChg chg="addSp delSp modSp">
        <pc:chgData name="av1462" userId="6b11964d-0997-412e-a30e-37c21cf4a307" providerId="ADAL" clId="{F76773A5-B42E-4A9D-9151-A5D957DCF8F0}" dt="2020-11-11T09:47:51.931" v="184" actId="1076"/>
        <pc:sldMkLst>
          <pc:docMk/>
          <pc:sldMk cId="305678922" sldId="294"/>
        </pc:sldMkLst>
        <pc:spChg chg="mod">
          <ac:chgData name="av1462" userId="6b11964d-0997-412e-a30e-37c21cf4a307" providerId="ADAL" clId="{F76773A5-B42E-4A9D-9151-A5D957DCF8F0}" dt="2020-11-11T09:40:03.338" v="6" actId="20577"/>
          <ac:spMkLst>
            <pc:docMk/>
            <pc:sldMk cId="305678922" sldId="294"/>
            <ac:spMk id="4" creationId="{00000000-0000-0000-0000-000000000000}"/>
          </ac:spMkLst>
        </pc:spChg>
        <pc:picChg chg="add del mod">
          <ac:chgData name="av1462" userId="6b11964d-0997-412e-a30e-37c21cf4a307" providerId="ADAL" clId="{F76773A5-B42E-4A9D-9151-A5D957DCF8F0}" dt="2020-11-11T09:47:50.320" v="182" actId="478"/>
          <ac:picMkLst>
            <pc:docMk/>
            <pc:sldMk cId="305678922" sldId="294"/>
            <ac:picMk id="2" creationId="{9B379EF8-01C2-4B20-BE0C-48CDCD08A8F0}"/>
          </ac:picMkLst>
        </pc:picChg>
        <pc:picChg chg="add mod">
          <ac:chgData name="av1462" userId="6b11964d-0997-412e-a30e-37c21cf4a307" providerId="ADAL" clId="{F76773A5-B42E-4A9D-9151-A5D957DCF8F0}" dt="2020-11-11T09:47:51.931" v="184" actId="1076"/>
          <ac:picMkLst>
            <pc:docMk/>
            <pc:sldMk cId="305678922" sldId="294"/>
            <ac:picMk id="3" creationId="{0954988F-33FA-4E99-97ED-4A4EB80C0D01}"/>
          </ac:picMkLst>
        </pc:picChg>
        <pc:picChg chg="del">
          <ac:chgData name="av1462" userId="6b11964d-0997-412e-a30e-37c21cf4a307" providerId="ADAL" clId="{F76773A5-B42E-4A9D-9151-A5D957DCF8F0}" dt="2020-11-11T09:41:03.243" v="44" actId="478"/>
          <ac:picMkLst>
            <pc:docMk/>
            <pc:sldMk cId="305678922" sldId="294"/>
            <ac:picMk id="5" creationId="{9649207A-80BB-4FAC-9994-BAAF1E27B314}"/>
          </ac:picMkLst>
        </pc:picChg>
      </pc:sldChg>
      <pc:sldChg chg="addSp delSp modSp">
        <pc:chgData name="av1462" userId="6b11964d-0997-412e-a30e-37c21cf4a307" providerId="ADAL" clId="{F76773A5-B42E-4A9D-9151-A5D957DCF8F0}" dt="2020-11-11T09:45:08.553" v="124" actId="1076"/>
        <pc:sldMkLst>
          <pc:docMk/>
          <pc:sldMk cId="1480557234" sldId="295"/>
        </pc:sldMkLst>
        <pc:spChg chg="mod">
          <ac:chgData name="av1462" userId="6b11964d-0997-412e-a30e-37c21cf4a307" providerId="ADAL" clId="{F76773A5-B42E-4A9D-9151-A5D957DCF8F0}" dt="2020-11-11T09:40:05.613" v="7" actId="20577"/>
          <ac:spMkLst>
            <pc:docMk/>
            <pc:sldMk cId="1480557234" sldId="295"/>
            <ac:spMk id="4" creationId="{00000000-0000-0000-0000-000000000000}"/>
          </ac:spMkLst>
        </pc:spChg>
        <pc:spChg chg="add mod">
          <ac:chgData name="av1462" userId="6b11964d-0997-412e-a30e-37c21cf4a307" providerId="ADAL" clId="{F76773A5-B42E-4A9D-9151-A5D957DCF8F0}" dt="2020-11-11T09:45:08.553" v="124" actId="1076"/>
          <ac:spMkLst>
            <pc:docMk/>
            <pc:sldMk cId="1480557234" sldId="295"/>
            <ac:spMk id="7" creationId="{D622B2E5-C047-47A7-9EF3-62904309C983}"/>
          </ac:spMkLst>
        </pc:spChg>
        <pc:picChg chg="add mod">
          <ac:chgData name="av1462" userId="6b11964d-0997-412e-a30e-37c21cf4a307" providerId="ADAL" clId="{F76773A5-B42E-4A9D-9151-A5D957DCF8F0}" dt="2020-11-11T09:44:52.355" v="92" actId="1076"/>
          <ac:picMkLst>
            <pc:docMk/>
            <pc:sldMk cId="1480557234" sldId="295"/>
            <ac:picMk id="2" creationId="{08B94084-7655-46CE-99D8-E87FFF581393}"/>
          </ac:picMkLst>
        </pc:picChg>
        <pc:picChg chg="del">
          <ac:chgData name="av1462" userId="6b11964d-0997-412e-a30e-37c21cf4a307" providerId="ADAL" clId="{F76773A5-B42E-4A9D-9151-A5D957DCF8F0}" dt="2020-11-11T09:41:04.392" v="46" actId="478"/>
          <ac:picMkLst>
            <pc:docMk/>
            <pc:sldMk cId="1480557234" sldId="295"/>
            <ac:picMk id="3" creationId="{8F361976-0561-4A0F-A02A-5589ED6F90FB}"/>
          </ac:picMkLst>
        </pc:picChg>
        <pc:picChg chg="del">
          <ac:chgData name="av1462" userId="6b11964d-0997-412e-a30e-37c21cf4a307" providerId="ADAL" clId="{F76773A5-B42E-4A9D-9151-A5D957DCF8F0}" dt="2020-11-11T09:41:04.098" v="45" actId="478"/>
          <ac:picMkLst>
            <pc:docMk/>
            <pc:sldMk cId="1480557234" sldId="295"/>
            <ac:picMk id="5" creationId="{928C4E1A-7E04-4BDA-A843-42E5553B84FE}"/>
          </ac:picMkLst>
        </pc:picChg>
        <pc:picChg chg="add mod">
          <ac:chgData name="av1462" userId="6b11964d-0997-412e-a30e-37c21cf4a307" providerId="ADAL" clId="{F76773A5-B42E-4A9D-9151-A5D957DCF8F0}" dt="2020-11-11T09:45:00.738" v="93" actId="1076"/>
          <ac:picMkLst>
            <pc:docMk/>
            <pc:sldMk cId="1480557234" sldId="295"/>
            <ac:picMk id="6" creationId="{18712BF2-82A2-4739-B39F-6A1BFE11CA56}"/>
          </ac:picMkLst>
        </pc:picChg>
      </pc:sldChg>
      <pc:sldChg chg="addSp delSp modSp">
        <pc:chgData name="av1462" userId="6b11964d-0997-412e-a30e-37c21cf4a307" providerId="ADAL" clId="{F76773A5-B42E-4A9D-9151-A5D957DCF8F0}" dt="2020-11-11T09:42:21.927" v="57" actId="1076"/>
        <pc:sldMkLst>
          <pc:docMk/>
          <pc:sldMk cId="3928895865" sldId="296"/>
        </pc:sldMkLst>
        <pc:spChg chg="mod">
          <ac:chgData name="av1462" userId="6b11964d-0997-412e-a30e-37c21cf4a307" providerId="ADAL" clId="{F76773A5-B42E-4A9D-9151-A5D957DCF8F0}" dt="2020-11-11T09:40:07.998" v="8" actId="20577"/>
          <ac:spMkLst>
            <pc:docMk/>
            <pc:sldMk cId="3928895865" sldId="296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2:21.927" v="57" actId="1076"/>
          <ac:picMkLst>
            <pc:docMk/>
            <pc:sldMk cId="3928895865" sldId="296"/>
            <ac:picMk id="2" creationId="{B68B6498-3130-41E3-B93A-C3EA18DE5A53}"/>
          </ac:picMkLst>
        </pc:picChg>
        <pc:picChg chg="del">
          <ac:chgData name="av1462" userId="6b11964d-0997-412e-a30e-37c21cf4a307" providerId="ADAL" clId="{F76773A5-B42E-4A9D-9151-A5D957DCF8F0}" dt="2020-11-11T09:41:05.586" v="47" actId="478"/>
          <ac:picMkLst>
            <pc:docMk/>
            <pc:sldMk cId="3928895865" sldId="296"/>
            <ac:picMk id="3" creationId="{9DFB53E3-21A2-4F17-9092-E8C22978D5BC}"/>
          </ac:picMkLst>
        </pc:picChg>
      </pc:sldChg>
      <pc:sldChg chg="addSp delSp modSp">
        <pc:chgData name="av1462" userId="6b11964d-0997-412e-a30e-37c21cf4a307" providerId="ADAL" clId="{F76773A5-B42E-4A9D-9151-A5D957DCF8F0}" dt="2020-11-11T09:45:58.499" v="160" actId="1076"/>
        <pc:sldMkLst>
          <pc:docMk/>
          <pc:sldMk cId="623117567" sldId="297"/>
        </pc:sldMkLst>
        <pc:spChg chg="mod">
          <ac:chgData name="av1462" userId="6b11964d-0997-412e-a30e-37c21cf4a307" providerId="ADAL" clId="{F76773A5-B42E-4A9D-9151-A5D957DCF8F0}" dt="2020-11-11T09:40:09.935" v="9" actId="20577"/>
          <ac:spMkLst>
            <pc:docMk/>
            <pc:sldMk cId="623117567" sldId="297"/>
            <ac:spMk id="4" creationId="{00000000-0000-0000-0000-000000000000}"/>
          </ac:spMkLst>
        </pc:spChg>
        <pc:spChg chg="add mod">
          <ac:chgData name="av1462" userId="6b11964d-0997-412e-a30e-37c21cf4a307" providerId="ADAL" clId="{F76773A5-B42E-4A9D-9151-A5D957DCF8F0}" dt="2020-11-11T09:45:56.356" v="159" actId="1076"/>
          <ac:spMkLst>
            <pc:docMk/>
            <pc:sldMk cId="623117567" sldId="297"/>
            <ac:spMk id="8" creationId="{361773B1-E67F-4C42-93CC-E7226F6B9D8C}"/>
          </ac:spMkLst>
        </pc:spChg>
        <pc:picChg chg="del">
          <ac:chgData name="av1462" userId="6b11964d-0997-412e-a30e-37c21cf4a307" providerId="ADAL" clId="{F76773A5-B42E-4A9D-9151-A5D957DCF8F0}" dt="2020-11-11T09:41:06.703" v="48" actId="478"/>
          <ac:picMkLst>
            <pc:docMk/>
            <pc:sldMk cId="623117567" sldId="297"/>
            <ac:picMk id="2" creationId="{6A30562B-AB79-4F52-8485-13B50D1FDAC8}"/>
          </ac:picMkLst>
        </pc:picChg>
        <pc:picChg chg="add mod">
          <ac:chgData name="av1462" userId="6b11964d-0997-412e-a30e-37c21cf4a307" providerId="ADAL" clId="{F76773A5-B42E-4A9D-9151-A5D957DCF8F0}" dt="2020-11-11T09:45:47.142" v="132" actId="1076"/>
          <ac:picMkLst>
            <pc:docMk/>
            <pc:sldMk cId="623117567" sldId="297"/>
            <ac:picMk id="3" creationId="{73596F9C-EA46-46DA-8CFB-6C85AB96D3A2}"/>
          </ac:picMkLst>
        </pc:picChg>
        <pc:picChg chg="add mod">
          <ac:chgData name="av1462" userId="6b11964d-0997-412e-a30e-37c21cf4a307" providerId="ADAL" clId="{F76773A5-B42E-4A9D-9151-A5D957DCF8F0}" dt="2020-11-11T09:45:58.499" v="160" actId="1076"/>
          <ac:picMkLst>
            <pc:docMk/>
            <pc:sldMk cId="623117567" sldId="297"/>
            <ac:picMk id="6" creationId="{E64B8003-3C8F-4E7F-8901-97659E28F754}"/>
          </ac:picMkLst>
        </pc:picChg>
        <pc:picChg chg="del">
          <ac:chgData name="av1462" userId="6b11964d-0997-412e-a30e-37c21cf4a307" providerId="ADAL" clId="{F76773A5-B42E-4A9D-9151-A5D957DCF8F0}" dt="2020-11-11T09:41:07.033" v="49" actId="478"/>
          <ac:picMkLst>
            <pc:docMk/>
            <pc:sldMk cId="623117567" sldId="297"/>
            <ac:picMk id="7" creationId="{D8E24E2B-DAC3-44BA-8BEA-59B3C5A7AE0A}"/>
          </ac:picMkLst>
        </pc:picChg>
      </pc:sldChg>
      <pc:sldChg chg="addSp delSp modSp">
        <pc:chgData name="av1462" userId="6b11964d-0997-412e-a30e-37c21cf4a307" providerId="ADAL" clId="{F76773A5-B42E-4A9D-9151-A5D957DCF8F0}" dt="2020-11-11T09:42:30.362" v="60" actId="1076"/>
        <pc:sldMkLst>
          <pc:docMk/>
          <pc:sldMk cId="2337097835" sldId="298"/>
        </pc:sldMkLst>
        <pc:spChg chg="mod">
          <ac:chgData name="av1462" userId="6b11964d-0997-412e-a30e-37c21cf4a307" providerId="ADAL" clId="{F76773A5-B42E-4A9D-9151-A5D957DCF8F0}" dt="2020-11-11T09:40:13.319" v="10" actId="20577"/>
          <ac:spMkLst>
            <pc:docMk/>
            <pc:sldMk cId="2337097835" sldId="298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58.128" v="39" actId="478"/>
          <ac:picMkLst>
            <pc:docMk/>
            <pc:sldMk cId="2337097835" sldId="298"/>
            <ac:picMk id="2" creationId="{766BBA62-4ACB-4255-9FED-BC3DD6883833}"/>
          </ac:picMkLst>
        </pc:picChg>
        <pc:picChg chg="add mod">
          <ac:chgData name="av1462" userId="6b11964d-0997-412e-a30e-37c21cf4a307" providerId="ADAL" clId="{F76773A5-B42E-4A9D-9151-A5D957DCF8F0}" dt="2020-11-11T09:42:30.362" v="60" actId="1076"/>
          <ac:picMkLst>
            <pc:docMk/>
            <pc:sldMk cId="2337097835" sldId="298"/>
            <ac:picMk id="3" creationId="{F1266F5A-901A-4CCE-82D6-3CDFFAAAC987}"/>
          </ac:picMkLst>
        </pc:picChg>
      </pc:sldChg>
      <pc:sldChg chg="addSp delSp modSp">
        <pc:chgData name="av1462" userId="6b11964d-0997-412e-a30e-37c21cf4a307" providerId="ADAL" clId="{F76773A5-B42E-4A9D-9151-A5D957DCF8F0}" dt="2020-11-11T09:46:20.010" v="165" actId="1076"/>
        <pc:sldMkLst>
          <pc:docMk/>
          <pc:sldMk cId="630603105" sldId="299"/>
        </pc:sldMkLst>
        <pc:spChg chg="mod">
          <ac:chgData name="av1462" userId="6b11964d-0997-412e-a30e-37c21cf4a307" providerId="ADAL" clId="{F76773A5-B42E-4A9D-9151-A5D957DCF8F0}" dt="2020-11-11T09:40:15.647" v="11" actId="20577"/>
          <ac:spMkLst>
            <pc:docMk/>
            <pc:sldMk cId="630603105" sldId="299"/>
            <ac:spMk id="4" creationId="{00000000-0000-0000-0000-000000000000}"/>
          </ac:spMkLst>
        </pc:spChg>
        <pc:picChg chg="add del mod">
          <ac:chgData name="av1462" userId="6b11964d-0997-412e-a30e-37c21cf4a307" providerId="ADAL" clId="{F76773A5-B42E-4A9D-9151-A5D957DCF8F0}" dt="2020-11-11T09:42:41.397" v="66"/>
          <ac:picMkLst>
            <pc:docMk/>
            <pc:sldMk cId="630603105" sldId="299"/>
            <ac:picMk id="2" creationId="{4FF9056B-0E82-4D30-8366-1F3CF1D98045}"/>
          </ac:picMkLst>
        </pc:picChg>
        <pc:picChg chg="del">
          <ac:chgData name="av1462" userId="6b11964d-0997-412e-a30e-37c21cf4a307" providerId="ADAL" clId="{F76773A5-B42E-4A9D-9151-A5D957DCF8F0}" dt="2020-11-11T09:40:56.391" v="37" actId="478"/>
          <ac:picMkLst>
            <pc:docMk/>
            <pc:sldMk cId="630603105" sldId="299"/>
            <ac:picMk id="3" creationId="{00E7EBD5-D6B8-49F5-A5EE-1983829AF7EE}"/>
          </ac:picMkLst>
        </pc:picChg>
        <pc:picChg chg="del">
          <ac:chgData name="av1462" userId="6b11964d-0997-412e-a30e-37c21cf4a307" providerId="ADAL" clId="{F76773A5-B42E-4A9D-9151-A5D957DCF8F0}" dt="2020-11-11T09:40:56.681" v="38" actId="478"/>
          <ac:picMkLst>
            <pc:docMk/>
            <pc:sldMk cId="630603105" sldId="299"/>
            <ac:picMk id="5" creationId="{06C2C198-DFE6-4228-AC5D-B4F553278361}"/>
          </ac:picMkLst>
        </pc:picChg>
        <pc:picChg chg="add del mod">
          <ac:chgData name="av1462" userId="6b11964d-0997-412e-a30e-37c21cf4a307" providerId="ADAL" clId="{F76773A5-B42E-4A9D-9151-A5D957DCF8F0}" dt="2020-11-11T09:46:17.687" v="163" actId="478"/>
          <ac:picMkLst>
            <pc:docMk/>
            <pc:sldMk cId="630603105" sldId="299"/>
            <ac:picMk id="6" creationId="{F60634C8-7337-4025-ABDC-C83592764E62}"/>
          </ac:picMkLst>
        </pc:picChg>
        <pc:picChg chg="add mod">
          <ac:chgData name="av1462" userId="6b11964d-0997-412e-a30e-37c21cf4a307" providerId="ADAL" clId="{F76773A5-B42E-4A9D-9151-A5D957DCF8F0}" dt="2020-11-11T09:46:20.010" v="165" actId="1076"/>
          <ac:picMkLst>
            <pc:docMk/>
            <pc:sldMk cId="630603105" sldId="299"/>
            <ac:picMk id="7" creationId="{2CD05C08-1EA3-4FCE-A273-03D6077A13F4}"/>
          </ac:picMkLst>
        </pc:picChg>
      </pc:sldChg>
      <pc:sldChg chg="addSp delSp modSp">
        <pc:chgData name="av1462" userId="6b11964d-0997-412e-a30e-37c21cf4a307" providerId="ADAL" clId="{F76773A5-B42E-4A9D-9151-A5D957DCF8F0}" dt="2020-11-11T09:42:44.130" v="68" actId="1076"/>
        <pc:sldMkLst>
          <pc:docMk/>
          <pc:sldMk cId="368063382" sldId="300"/>
        </pc:sldMkLst>
        <pc:spChg chg="mod">
          <ac:chgData name="av1462" userId="6b11964d-0997-412e-a30e-37c21cf4a307" providerId="ADAL" clId="{F76773A5-B42E-4A9D-9151-A5D957DCF8F0}" dt="2020-11-11T09:40:18.008" v="12" actId="20577"/>
          <ac:spMkLst>
            <pc:docMk/>
            <pc:sldMk cId="368063382" sldId="300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2:44.130" v="68" actId="1076"/>
          <ac:picMkLst>
            <pc:docMk/>
            <pc:sldMk cId="368063382" sldId="300"/>
            <ac:picMk id="2" creationId="{B135C9C5-E94A-47B2-AC65-33F378599EC5}"/>
          </ac:picMkLst>
        </pc:picChg>
        <pc:picChg chg="del">
          <ac:chgData name="av1462" userId="6b11964d-0997-412e-a30e-37c21cf4a307" providerId="ADAL" clId="{F76773A5-B42E-4A9D-9151-A5D957DCF8F0}" dt="2020-11-11T09:40:55.069" v="36" actId="478"/>
          <ac:picMkLst>
            <pc:docMk/>
            <pc:sldMk cId="368063382" sldId="300"/>
            <ac:picMk id="3" creationId="{338DA3BA-4C70-4559-A149-8BA91863AD82}"/>
          </ac:picMkLst>
        </pc:picChg>
      </pc:sldChg>
      <pc:sldChg chg="addSp delSp modSp">
        <pc:chgData name="av1462" userId="6b11964d-0997-412e-a30e-37c21cf4a307" providerId="ADAL" clId="{F76773A5-B42E-4A9D-9151-A5D957DCF8F0}" dt="2020-11-11T09:46:33.777" v="167" actId="1076"/>
        <pc:sldMkLst>
          <pc:docMk/>
          <pc:sldMk cId="2744493821" sldId="301"/>
        </pc:sldMkLst>
        <pc:spChg chg="mod">
          <ac:chgData name="av1462" userId="6b11964d-0997-412e-a30e-37c21cf4a307" providerId="ADAL" clId="{F76773A5-B42E-4A9D-9151-A5D957DCF8F0}" dt="2020-11-11T09:40:20.278" v="13" actId="20577"/>
          <ac:spMkLst>
            <pc:docMk/>
            <pc:sldMk cId="2744493821" sldId="301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53.935" v="35" actId="478"/>
          <ac:picMkLst>
            <pc:docMk/>
            <pc:sldMk cId="2744493821" sldId="301"/>
            <ac:picMk id="2" creationId="{1364E217-3C12-46FF-87B5-AC5F9E5EC8D9}"/>
          </ac:picMkLst>
        </pc:picChg>
        <pc:picChg chg="add mod">
          <ac:chgData name="av1462" userId="6b11964d-0997-412e-a30e-37c21cf4a307" providerId="ADAL" clId="{F76773A5-B42E-4A9D-9151-A5D957DCF8F0}" dt="2020-11-11T09:46:33.777" v="167" actId="1076"/>
          <ac:picMkLst>
            <pc:docMk/>
            <pc:sldMk cId="2744493821" sldId="301"/>
            <ac:picMk id="3" creationId="{BDA1AAF3-9528-4D05-8512-11CEA8F6AC85}"/>
          </ac:picMkLst>
        </pc:picChg>
      </pc:sldChg>
      <pc:sldChg chg="addSp delSp modSp">
        <pc:chgData name="av1462" userId="6b11964d-0997-412e-a30e-37c21cf4a307" providerId="ADAL" clId="{F76773A5-B42E-4A9D-9151-A5D957DCF8F0}" dt="2020-11-11T09:42:53.002" v="70" actId="1076"/>
        <pc:sldMkLst>
          <pc:docMk/>
          <pc:sldMk cId="3385410765" sldId="302"/>
        </pc:sldMkLst>
        <pc:spChg chg="mod">
          <ac:chgData name="av1462" userId="6b11964d-0997-412e-a30e-37c21cf4a307" providerId="ADAL" clId="{F76773A5-B42E-4A9D-9151-A5D957DCF8F0}" dt="2020-11-11T09:40:22.561" v="14" actId="20577"/>
          <ac:spMkLst>
            <pc:docMk/>
            <pc:sldMk cId="3385410765" sldId="302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51.375" v="34" actId="478"/>
          <ac:picMkLst>
            <pc:docMk/>
            <pc:sldMk cId="3385410765" sldId="302"/>
            <ac:picMk id="2" creationId="{A28E9187-F11C-41FF-B2AF-E69C0F3659F8}"/>
          </ac:picMkLst>
        </pc:picChg>
        <pc:picChg chg="add mod">
          <ac:chgData name="av1462" userId="6b11964d-0997-412e-a30e-37c21cf4a307" providerId="ADAL" clId="{F76773A5-B42E-4A9D-9151-A5D957DCF8F0}" dt="2020-11-11T09:42:53.002" v="70" actId="1076"/>
          <ac:picMkLst>
            <pc:docMk/>
            <pc:sldMk cId="3385410765" sldId="302"/>
            <ac:picMk id="3" creationId="{D4D6034A-2974-4CE0-ADA8-F7EA482B9712}"/>
          </ac:picMkLst>
        </pc:picChg>
      </pc:sldChg>
      <pc:sldChg chg="addSp delSp modSp">
        <pc:chgData name="av1462" userId="6b11964d-0997-412e-a30e-37c21cf4a307" providerId="ADAL" clId="{F76773A5-B42E-4A9D-9151-A5D957DCF8F0}" dt="2020-11-11T09:46:46.834" v="169" actId="1076"/>
        <pc:sldMkLst>
          <pc:docMk/>
          <pc:sldMk cId="11159839" sldId="303"/>
        </pc:sldMkLst>
        <pc:spChg chg="mod">
          <ac:chgData name="av1462" userId="6b11964d-0997-412e-a30e-37c21cf4a307" providerId="ADAL" clId="{F76773A5-B42E-4A9D-9151-A5D957DCF8F0}" dt="2020-11-11T09:40:25.394" v="15" actId="20577"/>
          <ac:spMkLst>
            <pc:docMk/>
            <pc:sldMk cId="11159839" sldId="303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6:46.834" v="169" actId="1076"/>
          <ac:picMkLst>
            <pc:docMk/>
            <pc:sldMk cId="11159839" sldId="303"/>
            <ac:picMk id="2" creationId="{49D2A21C-BBAF-436E-A611-C428B0250357}"/>
          </ac:picMkLst>
        </pc:picChg>
        <pc:picChg chg="del">
          <ac:chgData name="av1462" userId="6b11964d-0997-412e-a30e-37c21cf4a307" providerId="ADAL" clId="{F76773A5-B42E-4A9D-9151-A5D957DCF8F0}" dt="2020-11-11T09:40:50.386" v="33" actId="478"/>
          <ac:picMkLst>
            <pc:docMk/>
            <pc:sldMk cId="11159839" sldId="303"/>
            <ac:picMk id="3" creationId="{5A6F03AA-E74F-4AAB-8634-7799E67D310E}"/>
          </ac:picMkLst>
        </pc:picChg>
      </pc:sldChg>
      <pc:sldChg chg="addSp delSp modSp add">
        <pc:chgData name="av1462" userId="6b11964d-0997-412e-a30e-37c21cf4a307" providerId="ADAL" clId="{F76773A5-B42E-4A9D-9151-A5D957DCF8F0}" dt="2020-11-11T09:43:04.917" v="72" actId="1076"/>
        <pc:sldMkLst>
          <pc:docMk/>
          <pc:sldMk cId="2733340627" sldId="304"/>
        </pc:sldMkLst>
        <pc:spChg chg="mod">
          <ac:chgData name="av1462" userId="6b11964d-0997-412e-a30e-37c21cf4a307" providerId="ADAL" clId="{F76773A5-B42E-4A9D-9151-A5D957DCF8F0}" dt="2020-11-11T09:40:33.347" v="19" actId="20577"/>
          <ac:spMkLst>
            <pc:docMk/>
            <pc:sldMk cId="2733340627" sldId="304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49.077" v="32" actId="478"/>
          <ac:picMkLst>
            <pc:docMk/>
            <pc:sldMk cId="2733340627" sldId="304"/>
            <ac:picMk id="2" creationId="{A28E9187-F11C-41FF-B2AF-E69C0F3659F8}"/>
          </ac:picMkLst>
        </pc:picChg>
        <pc:picChg chg="add mod">
          <ac:chgData name="av1462" userId="6b11964d-0997-412e-a30e-37c21cf4a307" providerId="ADAL" clId="{F76773A5-B42E-4A9D-9151-A5D957DCF8F0}" dt="2020-11-11T09:43:04.917" v="72" actId="1076"/>
          <ac:picMkLst>
            <pc:docMk/>
            <pc:sldMk cId="2733340627" sldId="304"/>
            <ac:picMk id="3" creationId="{DC856DD9-F9B1-4C06-813E-2C3BEDC0EB8B}"/>
          </ac:picMkLst>
        </pc:picChg>
      </pc:sldChg>
      <pc:sldChg chg="addSp delSp modSp add">
        <pc:chgData name="av1462" userId="6b11964d-0997-412e-a30e-37c21cf4a307" providerId="ADAL" clId="{F76773A5-B42E-4A9D-9151-A5D957DCF8F0}" dt="2020-11-11T09:47:12.168" v="176" actId="1076"/>
        <pc:sldMkLst>
          <pc:docMk/>
          <pc:sldMk cId="3560129297" sldId="305"/>
        </pc:sldMkLst>
        <pc:spChg chg="mod">
          <ac:chgData name="av1462" userId="6b11964d-0997-412e-a30e-37c21cf4a307" providerId="ADAL" clId="{F76773A5-B42E-4A9D-9151-A5D957DCF8F0}" dt="2020-11-11T09:47:10.610" v="175" actId="1076"/>
          <ac:spMkLst>
            <pc:docMk/>
            <pc:sldMk cId="3560129297" sldId="305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7:12.168" v="176" actId="1076"/>
          <ac:picMkLst>
            <pc:docMk/>
            <pc:sldMk cId="3560129297" sldId="305"/>
            <ac:picMk id="2" creationId="{ED544DC6-DF31-4E07-A25A-EA9E766BE89B}"/>
          </ac:picMkLst>
        </pc:picChg>
        <pc:picChg chg="del">
          <ac:chgData name="av1462" userId="6b11964d-0997-412e-a30e-37c21cf4a307" providerId="ADAL" clId="{F76773A5-B42E-4A9D-9151-A5D957DCF8F0}" dt="2020-11-11T09:40:48.026" v="31" actId="478"/>
          <ac:picMkLst>
            <pc:docMk/>
            <pc:sldMk cId="3560129297" sldId="305"/>
            <ac:picMk id="3" creationId="{5A6F03AA-E74F-4AAB-8634-7799E67D310E}"/>
          </ac:picMkLst>
        </pc:picChg>
      </pc:sldChg>
      <pc:sldChg chg="addSp delSp modSp add">
        <pc:chgData name="av1462" userId="6b11964d-0997-412e-a30e-37c21cf4a307" providerId="ADAL" clId="{F76773A5-B42E-4A9D-9151-A5D957DCF8F0}" dt="2020-11-11T09:43:14.403" v="74" actId="1076"/>
        <pc:sldMkLst>
          <pc:docMk/>
          <pc:sldMk cId="965722147" sldId="306"/>
        </pc:sldMkLst>
        <pc:spChg chg="mod">
          <ac:chgData name="av1462" userId="6b11964d-0997-412e-a30e-37c21cf4a307" providerId="ADAL" clId="{F76773A5-B42E-4A9D-9151-A5D957DCF8F0}" dt="2020-11-11T09:40:37.267" v="21" actId="20577"/>
          <ac:spMkLst>
            <pc:docMk/>
            <pc:sldMk cId="965722147" sldId="306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47.085" v="30" actId="478"/>
          <ac:picMkLst>
            <pc:docMk/>
            <pc:sldMk cId="965722147" sldId="306"/>
            <ac:picMk id="2" creationId="{A28E9187-F11C-41FF-B2AF-E69C0F3659F8}"/>
          </ac:picMkLst>
        </pc:picChg>
        <pc:picChg chg="add mod">
          <ac:chgData name="av1462" userId="6b11964d-0997-412e-a30e-37c21cf4a307" providerId="ADAL" clId="{F76773A5-B42E-4A9D-9151-A5D957DCF8F0}" dt="2020-11-11T09:43:14.403" v="74" actId="1076"/>
          <ac:picMkLst>
            <pc:docMk/>
            <pc:sldMk cId="965722147" sldId="306"/>
            <ac:picMk id="3" creationId="{73D8968E-E2CA-46E9-8E75-5BA91B841DBF}"/>
          </ac:picMkLst>
        </pc:picChg>
      </pc:sldChg>
      <pc:sldChg chg="addSp delSp modSp add">
        <pc:chgData name="av1462" userId="6b11964d-0997-412e-a30e-37c21cf4a307" providerId="ADAL" clId="{F76773A5-B42E-4A9D-9151-A5D957DCF8F0}" dt="2020-11-11T09:47:20.335" v="178" actId="1076"/>
        <pc:sldMkLst>
          <pc:docMk/>
          <pc:sldMk cId="1609432835" sldId="307"/>
        </pc:sldMkLst>
        <pc:spChg chg="mod">
          <ac:chgData name="av1462" userId="6b11964d-0997-412e-a30e-37c21cf4a307" providerId="ADAL" clId="{F76773A5-B42E-4A9D-9151-A5D957DCF8F0}" dt="2020-11-11T09:40:39.100" v="22" actId="20577"/>
          <ac:spMkLst>
            <pc:docMk/>
            <pc:sldMk cId="1609432835" sldId="307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7:20.335" v="178" actId="1076"/>
          <ac:picMkLst>
            <pc:docMk/>
            <pc:sldMk cId="1609432835" sldId="307"/>
            <ac:picMk id="2" creationId="{59B46560-E70B-42D1-ACE6-674FE1A7E16A}"/>
          </ac:picMkLst>
        </pc:picChg>
        <pc:picChg chg="del">
          <ac:chgData name="av1462" userId="6b11964d-0997-412e-a30e-37c21cf4a307" providerId="ADAL" clId="{F76773A5-B42E-4A9D-9151-A5D957DCF8F0}" dt="2020-11-11T09:40:46.147" v="29" actId="478"/>
          <ac:picMkLst>
            <pc:docMk/>
            <pc:sldMk cId="1609432835" sldId="307"/>
            <ac:picMk id="3" creationId="{5A6F03AA-E74F-4AAB-8634-7799E67D310E}"/>
          </ac:picMkLst>
        </pc:picChg>
      </pc:sldChg>
      <pc:sldChg chg="addSp delSp modSp add">
        <pc:chgData name="av1462" userId="6b11964d-0997-412e-a30e-37c21cf4a307" providerId="ADAL" clId="{F76773A5-B42E-4A9D-9151-A5D957DCF8F0}" dt="2020-11-11T09:43:23.948" v="76" actId="1076"/>
        <pc:sldMkLst>
          <pc:docMk/>
          <pc:sldMk cId="2138119539" sldId="308"/>
        </pc:sldMkLst>
        <pc:spChg chg="mod">
          <ac:chgData name="av1462" userId="6b11964d-0997-412e-a30e-37c21cf4a307" providerId="ADAL" clId="{F76773A5-B42E-4A9D-9151-A5D957DCF8F0}" dt="2020-11-11T09:40:40.548" v="23" actId="20577"/>
          <ac:spMkLst>
            <pc:docMk/>
            <pc:sldMk cId="2138119539" sldId="308"/>
            <ac:spMk id="4" creationId="{00000000-0000-0000-0000-000000000000}"/>
          </ac:spMkLst>
        </pc:spChg>
        <pc:picChg chg="del">
          <ac:chgData name="av1462" userId="6b11964d-0997-412e-a30e-37c21cf4a307" providerId="ADAL" clId="{F76773A5-B42E-4A9D-9151-A5D957DCF8F0}" dt="2020-11-11T09:40:44.772" v="28" actId="478"/>
          <ac:picMkLst>
            <pc:docMk/>
            <pc:sldMk cId="2138119539" sldId="308"/>
            <ac:picMk id="2" creationId="{A28E9187-F11C-41FF-B2AF-E69C0F3659F8}"/>
          </ac:picMkLst>
        </pc:picChg>
        <pc:picChg chg="add mod">
          <ac:chgData name="av1462" userId="6b11964d-0997-412e-a30e-37c21cf4a307" providerId="ADAL" clId="{F76773A5-B42E-4A9D-9151-A5D957DCF8F0}" dt="2020-11-11T09:43:23.948" v="76" actId="1076"/>
          <ac:picMkLst>
            <pc:docMk/>
            <pc:sldMk cId="2138119539" sldId="308"/>
            <ac:picMk id="3" creationId="{AB02F8C6-5072-4C26-9B74-580F79C89FA4}"/>
          </ac:picMkLst>
        </pc:picChg>
      </pc:sldChg>
      <pc:sldChg chg="addSp delSp modSp add">
        <pc:chgData name="av1462" userId="6b11964d-0997-412e-a30e-37c21cf4a307" providerId="ADAL" clId="{F76773A5-B42E-4A9D-9151-A5D957DCF8F0}" dt="2020-11-11T09:47:27.720" v="181" actId="1076"/>
        <pc:sldMkLst>
          <pc:docMk/>
          <pc:sldMk cId="2566397836" sldId="309"/>
        </pc:sldMkLst>
        <pc:spChg chg="mod">
          <ac:chgData name="av1462" userId="6b11964d-0997-412e-a30e-37c21cf4a307" providerId="ADAL" clId="{F76773A5-B42E-4A9D-9151-A5D957DCF8F0}" dt="2020-11-11T09:40:43.185" v="26" actId="20577"/>
          <ac:spMkLst>
            <pc:docMk/>
            <pc:sldMk cId="2566397836" sldId="309"/>
            <ac:spMk id="4" creationId="{00000000-0000-0000-0000-000000000000}"/>
          </ac:spMkLst>
        </pc:spChg>
        <pc:picChg chg="add mod">
          <ac:chgData name="av1462" userId="6b11964d-0997-412e-a30e-37c21cf4a307" providerId="ADAL" clId="{F76773A5-B42E-4A9D-9151-A5D957DCF8F0}" dt="2020-11-11T09:47:27.720" v="181" actId="1076"/>
          <ac:picMkLst>
            <pc:docMk/>
            <pc:sldMk cId="2566397836" sldId="309"/>
            <ac:picMk id="2" creationId="{7C0A56B1-B03F-467E-AEC7-3D015E474DE4}"/>
          </ac:picMkLst>
        </pc:picChg>
        <pc:picChg chg="del">
          <ac:chgData name="av1462" userId="6b11964d-0997-412e-a30e-37c21cf4a307" providerId="ADAL" clId="{F76773A5-B42E-4A9D-9151-A5D957DCF8F0}" dt="2020-11-11T09:40:43.954" v="27" actId="478"/>
          <ac:picMkLst>
            <pc:docMk/>
            <pc:sldMk cId="2566397836" sldId="309"/>
            <ac:picMk id="3" creationId="{5A6F03AA-E74F-4AAB-8634-7799E67D310E}"/>
          </ac:picMkLst>
        </pc:picChg>
      </pc:sldChg>
    </pc:docChg>
  </pc:docChgLst>
  <pc:docChgLst>
    <pc:chgData name="av1462" userId="6b11964d-0997-412e-a30e-37c21cf4a307" providerId="ADAL" clId="{94EA8F90-C08A-48F4-95AB-65A70CAF17EF}"/>
    <pc:docChg chg="undo custSel mod addSld delSld modSld sldOrd">
      <pc:chgData name="av1462" userId="6b11964d-0997-412e-a30e-37c21cf4a307" providerId="ADAL" clId="{94EA8F90-C08A-48F4-95AB-65A70CAF17EF}" dt="2020-09-25T10:56:59.551" v="469" actId="1076"/>
      <pc:docMkLst>
        <pc:docMk/>
      </pc:docMkLst>
      <pc:sldChg chg="addSp delSp modSp">
        <pc:chgData name="av1462" userId="6b11964d-0997-412e-a30e-37c21cf4a307" providerId="ADAL" clId="{94EA8F90-C08A-48F4-95AB-65A70CAF17EF}" dt="2020-09-25T10:44:13.087" v="271" actId="1076"/>
        <pc:sldMkLst>
          <pc:docMk/>
          <pc:sldMk cId="2617954634" sldId="260"/>
        </pc:sldMkLst>
        <pc:spChg chg="mod">
          <ac:chgData name="av1462" userId="6b11964d-0997-412e-a30e-37c21cf4a307" providerId="ADAL" clId="{94EA8F90-C08A-48F4-95AB-65A70CAF17EF}" dt="2020-09-25T10:36:45.250" v="39" actId="20577"/>
          <ac:spMkLst>
            <pc:docMk/>
            <pc:sldMk cId="2617954634" sldId="260"/>
            <ac:spMk id="4" creationId="{00000000-0000-0000-0000-000000000000}"/>
          </ac:spMkLst>
        </pc:spChg>
        <pc:picChg chg="del mod">
          <ac:chgData name="av1462" userId="6b11964d-0997-412e-a30e-37c21cf4a307" providerId="ADAL" clId="{94EA8F90-C08A-48F4-95AB-65A70CAF17EF}" dt="2020-09-25T10:36:46.604" v="41" actId="478"/>
          <ac:picMkLst>
            <pc:docMk/>
            <pc:sldMk cId="2617954634" sldId="260"/>
            <ac:picMk id="2" creationId="{782B5604-5B2D-444C-9905-E2A508037C1F}"/>
          </ac:picMkLst>
        </pc:picChg>
        <pc:picChg chg="add mod">
          <ac:chgData name="av1462" userId="6b11964d-0997-412e-a30e-37c21cf4a307" providerId="ADAL" clId="{94EA8F90-C08A-48F4-95AB-65A70CAF17EF}" dt="2020-09-25T10:36:50.702" v="44" actId="1076"/>
          <ac:picMkLst>
            <pc:docMk/>
            <pc:sldMk cId="2617954634" sldId="260"/>
            <ac:picMk id="3" creationId="{013B0CB9-7AD1-4CAD-9A92-3451A5F23561}"/>
          </ac:picMkLst>
        </pc:picChg>
        <pc:picChg chg="add mod modCrop">
          <ac:chgData name="av1462" userId="6b11964d-0997-412e-a30e-37c21cf4a307" providerId="ADAL" clId="{94EA8F90-C08A-48F4-95AB-65A70CAF17EF}" dt="2020-09-25T10:44:13.087" v="271" actId="1076"/>
          <ac:picMkLst>
            <pc:docMk/>
            <pc:sldMk cId="2617954634" sldId="260"/>
            <ac:picMk id="5" creationId="{67F5C30F-A41C-453A-A06C-C3CBD638C3FD}"/>
          </ac:picMkLst>
        </pc:picChg>
      </pc:sldChg>
      <pc:sldChg chg="modSp">
        <pc:chgData name="av1462" userId="6b11964d-0997-412e-a30e-37c21cf4a307" providerId="ADAL" clId="{94EA8F90-C08A-48F4-95AB-65A70CAF17EF}" dt="2020-09-25T10:47:52.200" v="347" actId="20577"/>
        <pc:sldMkLst>
          <pc:docMk/>
          <pc:sldMk cId="2425632425" sldId="262"/>
        </pc:sldMkLst>
        <pc:spChg chg="mod">
          <ac:chgData name="av1462" userId="6b11964d-0997-412e-a30e-37c21cf4a307" providerId="ADAL" clId="{94EA8F90-C08A-48F4-95AB-65A70CAF17EF}" dt="2020-09-25T10:47:52.200" v="347" actId="20577"/>
          <ac:spMkLst>
            <pc:docMk/>
            <pc:sldMk cId="2425632425" sldId="262"/>
            <ac:spMk id="6" creationId="{B2DEF37B-3313-42F7-B41E-CA71B8144837}"/>
          </ac:spMkLst>
        </pc:spChg>
      </pc:sldChg>
      <pc:sldChg chg="addSp delSp modSp">
        <pc:chgData name="av1462" userId="6b11964d-0997-412e-a30e-37c21cf4a307" providerId="ADAL" clId="{94EA8F90-C08A-48F4-95AB-65A70CAF17EF}" dt="2020-09-25T10:36:22.469" v="23" actId="26606"/>
        <pc:sldMkLst>
          <pc:docMk/>
          <pc:sldMk cId="1142810784" sldId="267"/>
        </pc:sldMkLst>
        <pc:spChg chg="mod">
          <ac:chgData name="av1462" userId="6b11964d-0997-412e-a30e-37c21cf4a307" providerId="ADAL" clId="{94EA8F90-C08A-48F4-95AB-65A70CAF17EF}" dt="2020-09-25T10:36:22.469" v="23" actId="26606"/>
          <ac:spMkLst>
            <pc:docMk/>
            <pc:sldMk cId="1142810784" sldId="267"/>
            <ac:spMk id="5" creationId="{B514FE13-A88E-4C86-A5EA-9E61ECDF540A}"/>
          </ac:spMkLst>
        </pc:spChg>
        <pc:spChg chg="add del">
          <ac:chgData name="av1462" userId="6b11964d-0997-412e-a30e-37c21cf4a307" providerId="ADAL" clId="{94EA8F90-C08A-48F4-95AB-65A70CAF17EF}" dt="2020-09-25T10:36:22.469" v="23" actId="26606"/>
          <ac:spMkLst>
            <pc:docMk/>
            <pc:sldMk cId="1142810784" sldId="267"/>
            <ac:spMk id="14" creationId="{A5271697-90F1-4A23-8EF2-0179F2EAFACB}"/>
          </ac:spMkLst>
        </pc:spChg>
        <pc:spChg chg="add del">
          <ac:chgData name="av1462" userId="6b11964d-0997-412e-a30e-37c21cf4a307" providerId="ADAL" clId="{94EA8F90-C08A-48F4-95AB-65A70CAF17EF}" dt="2020-09-25T10:36:22.469" v="23" actId="26606"/>
          <ac:spMkLst>
            <pc:docMk/>
            <pc:sldMk cId="1142810784" sldId="267"/>
            <ac:spMk id="15" creationId="{7316481C-0A49-4796-812B-0D64F063B720}"/>
          </ac:spMkLst>
        </pc:spChg>
        <pc:spChg chg="add del">
          <ac:chgData name="av1462" userId="6b11964d-0997-412e-a30e-37c21cf4a307" providerId="ADAL" clId="{94EA8F90-C08A-48F4-95AB-65A70CAF17EF}" dt="2020-09-25T10:36:22.469" v="23" actId="26606"/>
          <ac:spMkLst>
            <pc:docMk/>
            <pc:sldMk cId="1142810784" sldId="267"/>
            <ac:spMk id="38" creationId="{D9F5512A-48E1-4C07-B75E-3CCC517B6804}"/>
          </ac:spMkLst>
        </pc:spChg>
        <pc:spChg chg="add del">
          <ac:chgData name="av1462" userId="6b11964d-0997-412e-a30e-37c21cf4a307" providerId="ADAL" clId="{94EA8F90-C08A-48F4-95AB-65A70CAF17EF}" dt="2020-09-25T10:36:21.744" v="20" actId="26606"/>
          <ac:spMkLst>
            <pc:docMk/>
            <pc:sldMk cId="1142810784" sldId="267"/>
            <ac:spMk id="43" creationId="{823AC064-BC96-4F32-8AE1-B2FD38754823}"/>
          </ac:spMkLst>
        </pc:spChg>
        <pc:spChg chg="add del">
          <ac:chgData name="av1462" userId="6b11964d-0997-412e-a30e-37c21cf4a307" providerId="ADAL" clId="{94EA8F90-C08A-48F4-95AB-65A70CAF17EF}" dt="2020-09-25T10:36:22.465" v="22" actId="26606"/>
          <ac:spMkLst>
            <pc:docMk/>
            <pc:sldMk cId="1142810784" sldId="267"/>
            <ac:spMk id="49" creationId="{99ED5833-B85B-4103-8A3B-CAB0308E6C15}"/>
          </ac:spMkLst>
        </pc:spChg>
        <pc:spChg chg="add">
          <ac:chgData name="av1462" userId="6b11964d-0997-412e-a30e-37c21cf4a307" providerId="ADAL" clId="{94EA8F90-C08A-48F4-95AB-65A70CAF17EF}" dt="2020-09-25T10:36:22.469" v="23" actId="26606"/>
          <ac:spMkLst>
            <pc:docMk/>
            <pc:sldMk cId="1142810784" sldId="267"/>
            <ac:spMk id="51" creationId="{823AC064-BC96-4F32-8AE1-B2FD38754823}"/>
          </ac:spMkLst>
        </pc:spChg>
        <pc:grpChg chg="add del">
          <ac:chgData name="av1462" userId="6b11964d-0997-412e-a30e-37c21cf4a307" providerId="ADAL" clId="{94EA8F90-C08A-48F4-95AB-65A70CAF17EF}" dt="2020-09-25T10:36:22.469" v="23" actId="26606"/>
          <ac:grpSpMkLst>
            <pc:docMk/>
            <pc:sldMk cId="1142810784" sldId="267"/>
            <ac:grpSpMk id="16" creationId="{1F49CE81-B2F4-47B2-9D4A-886DCE0A8404}"/>
          </ac:grpSpMkLst>
        </pc:grpChg>
        <pc:picChg chg="add mod">
          <ac:chgData name="av1462" userId="6b11964d-0997-412e-a30e-37c21cf4a307" providerId="ADAL" clId="{94EA8F90-C08A-48F4-95AB-65A70CAF17EF}" dt="2020-09-25T10:36:22.469" v="23" actId="26606"/>
          <ac:picMkLst>
            <pc:docMk/>
            <pc:sldMk cId="1142810784" sldId="267"/>
            <ac:picMk id="2" creationId="{ECF04CE1-2A94-48D3-8192-A24543A02481}"/>
          </ac:picMkLst>
        </pc:picChg>
        <pc:picChg chg="add mod">
          <ac:chgData name="av1462" userId="6b11964d-0997-412e-a30e-37c21cf4a307" providerId="ADAL" clId="{94EA8F90-C08A-48F4-95AB-65A70CAF17EF}" dt="2020-09-25T10:36:22.469" v="23" actId="26606"/>
          <ac:picMkLst>
            <pc:docMk/>
            <pc:sldMk cId="1142810784" sldId="267"/>
            <ac:picMk id="3" creationId="{ED90E441-0F16-4D20-B217-2D57800E6724}"/>
          </ac:picMkLst>
        </pc:picChg>
        <pc:picChg chg="del">
          <ac:chgData name="av1462" userId="6b11964d-0997-412e-a30e-37c21cf4a307" providerId="ADAL" clId="{94EA8F90-C08A-48F4-95AB-65A70CAF17EF}" dt="2020-09-25T10:36:06.446" v="15" actId="478"/>
          <ac:picMkLst>
            <pc:docMk/>
            <pc:sldMk cId="1142810784" sldId="267"/>
            <ac:picMk id="6" creationId="{E44BED3C-F4A6-4478-A211-8E55BC38637C}"/>
          </ac:picMkLst>
        </pc:picChg>
        <pc:picChg chg="del">
          <ac:chgData name="av1462" userId="6b11964d-0997-412e-a30e-37c21cf4a307" providerId="ADAL" clId="{94EA8F90-C08A-48F4-95AB-65A70CAF17EF}" dt="2020-09-25T10:36:06.832" v="16" actId="478"/>
          <ac:picMkLst>
            <pc:docMk/>
            <pc:sldMk cId="1142810784" sldId="267"/>
            <ac:picMk id="7" creationId="{E82A2D6E-C5A2-4828-AC9A-8035AFC2EF4A}"/>
          </ac:picMkLst>
        </pc:picChg>
        <pc:picChg chg="del">
          <ac:chgData name="av1462" userId="6b11964d-0997-412e-a30e-37c21cf4a307" providerId="ADAL" clId="{94EA8F90-C08A-48F4-95AB-65A70CAF17EF}" dt="2020-09-25T10:35:58.236" v="10" actId="478"/>
          <ac:picMkLst>
            <pc:docMk/>
            <pc:sldMk cId="1142810784" sldId="267"/>
            <ac:picMk id="8" creationId="{5322AAFB-DE72-4F32-9AAB-12951FCA0711}"/>
          </ac:picMkLst>
        </pc:picChg>
        <pc:cxnChg chg="add del">
          <ac:chgData name="av1462" userId="6b11964d-0997-412e-a30e-37c21cf4a307" providerId="ADAL" clId="{94EA8F90-C08A-48F4-95AB-65A70CAF17EF}" dt="2020-09-25T10:36:21.744" v="20" actId="26606"/>
          <ac:cxnSpMkLst>
            <pc:docMk/>
            <pc:sldMk cId="1142810784" sldId="267"/>
            <ac:cxnSpMk id="45" creationId="{7E7C77BC-7138-40B1-A15B-20F57A494629}"/>
          </ac:cxnSpMkLst>
        </pc:cxnChg>
        <pc:cxnChg chg="add del">
          <ac:chgData name="av1462" userId="6b11964d-0997-412e-a30e-37c21cf4a307" providerId="ADAL" clId="{94EA8F90-C08A-48F4-95AB-65A70CAF17EF}" dt="2020-09-25T10:36:21.744" v="20" actId="26606"/>
          <ac:cxnSpMkLst>
            <pc:docMk/>
            <pc:sldMk cId="1142810784" sldId="267"/>
            <ac:cxnSpMk id="47" creationId="{DB146403-F3D6-484B-B2ED-97F9565D0370}"/>
          </ac:cxnSpMkLst>
        </pc:cxnChg>
        <pc:cxnChg chg="add">
          <ac:chgData name="av1462" userId="6b11964d-0997-412e-a30e-37c21cf4a307" providerId="ADAL" clId="{94EA8F90-C08A-48F4-95AB-65A70CAF17EF}" dt="2020-09-25T10:36:22.469" v="23" actId="26606"/>
          <ac:cxnSpMkLst>
            <pc:docMk/>
            <pc:sldMk cId="1142810784" sldId="267"/>
            <ac:cxnSpMk id="52" creationId="{7E7C77BC-7138-40B1-A15B-20F57A494629}"/>
          </ac:cxnSpMkLst>
        </pc:cxnChg>
        <pc:cxnChg chg="add">
          <ac:chgData name="av1462" userId="6b11964d-0997-412e-a30e-37c21cf4a307" providerId="ADAL" clId="{94EA8F90-C08A-48F4-95AB-65A70CAF17EF}" dt="2020-09-25T10:36:22.469" v="23" actId="26606"/>
          <ac:cxnSpMkLst>
            <pc:docMk/>
            <pc:sldMk cId="1142810784" sldId="267"/>
            <ac:cxnSpMk id="53" creationId="{DB146403-F3D6-484B-B2ED-97F9565D0370}"/>
          </ac:cxnSpMkLst>
        </pc:cxnChg>
      </pc:sldChg>
      <pc:sldChg chg="addSp delSp modSp delAnim modAnim">
        <pc:chgData name="av1462" userId="6b11964d-0997-412e-a30e-37c21cf4a307" providerId="ADAL" clId="{94EA8F90-C08A-48F4-95AB-65A70CAF17EF}" dt="2020-09-25T10:56:59.551" v="469" actId="1076"/>
        <pc:sldMkLst>
          <pc:docMk/>
          <pc:sldMk cId="1555264770" sldId="268"/>
        </pc:sldMkLst>
        <pc:spChg chg="mod">
          <ac:chgData name="av1462" userId="6b11964d-0997-412e-a30e-37c21cf4a307" providerId="ADAL" clId="{94EA8F90-C08A-48F4-95AB-65A70CAF17EF}" dt="2020-09-25T10:40:54.371" v="173" actId="20577"/>
          <ac:spMkLst>
            <pc:docMk/>
            <pc:sldMk cId="1555264770" sldId="268"/>
            <ac:spMk id="4" creationId="{00000000-0000-0000-0000-000000000000}"/>
          </ac:spMkLst>
        </pc:spChg>
        <pc:spChg chg="del">
          <ac:chgData name="av1462" userId="6b11964d-0997-412e-a30e-37c21cf4a307" providerId="ADAL" clId="{94EA8F90-C08A-48F4-95AB-65A70CAF17EF}" dt="2020-09-25T10:40:43.144" v="150" actId="26606"/>
          <ac:spMkLst>
            <pc:docMk/>
            <pc:sldMk cId="1555264770" sldId="268"/>
            <ac:spMk id="9" creationId="{8CC66E84-2B42-463F-8329-75BA0D52127B}"/>
          </ac:spMkLst>
        </pc:spChg>
        <pc:spChg chg="del">
          <ac:chgData name="av1462" userId="6b11964d-0997-412e-a30e-37c21cf4a307" providerId="ADAL" clId="{94EA8F90-C08A-48F4-95AB-65A70CAF17EF}" dt="2020-09-25T10:40:43.144" v="150" actId="26606"/>
          <ac:spMkLst>
            <pc:docMk/>
            <pc:sldMk cId="1555264770" sldId="268"/>
            <ac:spMk id="16" creationId="{19C9EAEA-39D0-4B0E-A0EB-51E7B26740B1}"/>
          </ac:spMkLst>
        </pc:spChg>
        <pc:spChg chg="del">
          <ac:chgData name="av1462" userId="6b11964d-0997-412e-a30e-37c21cf4a307" providerId="ADAL" clId="{94EA8F90-C08A-48F4-95AB-65A70CAF17EF}" dt="2020-09-25T10:40:43.144" v="150" actId="26606"/>
          <ac:spMkLst>
            <pc:docMk/>
            <pc:sldMk cId="1555264770" sldId="268"/>
            <ac:spMk id="19" creationId="{3873B707-463F-40B0-8227-E8CC6C67EB25}"/>
          </ac:spMkLst>
        </pc:spChg>
        <pc:spChg chg="add">
          <ac:chgData name="av1462" userId="6b11964d-0997-412e-a30e-37c21cf4a307" providerId="ADAL" clId="{94EA8F90-C08A-48F4-95AB-65A70CAF17EF}" dt="2020-09-25T10:40:43.144" v="150" actId="26606"/>
          <ac:spMkLst>
            <pc:docMk/>
            <pc:sldMk cId="1555264770" sldId="268"/>
            <ac:spMk id="24" creationId="{594D6AA1-A0E1-45F9-8E25-BAB8092293CC}"/>
          </ac:spMkLst>
        </pc:spChg>
        <pc:grpChg chg="del">
          <ac:chgData name="av1462" userId="6b11964d-0997-412e-a30e-37c21cf4a307" providerId="ADAL" clId="{94EA8F90-C08A-48F4-95AB-65A70CAF17EF}" dt="2020-09-25T10:40:43.144" v="150" actId="26606"/>
          <ac:grpSpMkLst>
            <pc:docMk/>
            <pc:sldMk cId="1555264770" sldId="268"/>
            <ac:grpSpMk id="11" creationId="{032D8612-31EB-44CF-A1D0-14FD4C705424}"/>
          </ac:grpSpMkLst>
        </pc:grpChg>
        <pc:picChg chg="add del mod">
          <ac:chgData name="av1462" userId="6b11964d-0997-412e-a30e-37c21cf4a307" providerId="ADAL" clId="{94EA8F90-C08A-48F4-95AB-65A70CAF17EF}" dt="2020-09-25T10:38:37.591" v="54" actId="478"/>
          <ac:picMkLst>
            <pc:docMk/>
            <pc:sldMk cId="1555264770" sldId="268"/>
            <ac:picMk id="2" creationId="{7588255B-B4B7-4094-A2F7-0FDFD08AA4B7}"/>
          </ac:picMkLst>
        </pc:picChg>
        <pc:picChg chg="add mod">
          <ac:chgData name="av1462" userId="6b11964d-0997-412e-a30e-37c21cf4a307" providerId="ADAL" clId="{94EA8F90-C08A-48F4-95AB-65A70CAF17EF}" dt="2020-09-25T10:56:59.551" v="469" actId="1076"/>
          <ac:picMkLst>
            <pc:docMk/>
            <pc:sldMk cId="1555264770" sldId="268"/>
            <ac:picMk id="2" creationId="{A0BAD240-1B43-4A8B-9238-34EE4683BAB4}"/>
          </ac:picMkLst>
        </pc:picChg>
        <pc:picChg chg="del">
          <ac:chgData name="av1462" userId="6b11964d-0997-412e-a30e-37c21cf4a307" providerId="ADAL" clId="{94EA8F90-C08A-48F4-95AB-65A70CAF17EF}" dt="2020-09-25T10:37:02.790" v="45" actId="478"/>
          <ac:picMkLst>
            <pc:docMk/>
            <pc:sldMk cId="1555264770" sldId="268"/>
            <ac:picMk id="3" creationId="{9B4D01F3-ABEA-4D54-B71B-0B3CF20DEA1D}"/>
          </ac:picMkLst>
        </pc:picChg>
        <pc:picChg chg="add del mod">
          <ac:chgData name="av1462" userId="6b11964d-0997-412e-a30e-37c21cf4a307" providerId="ADAL" clId="{94EA8F90-C08A-48F4-95AB-65A70CAF17EF}" dt="2020-09-25T10:56:40.673" v="460" actId="478"/>
          <ac:picMkLst>
            <pc:docMk/>
            <pc:sldMk cId="1555264770" sldId="268"/>
            <ac:picMk id="5" creationId="{C11668A1-329A-4C66-8A9D-6117A13B2674}"/>
          </ac:picMkLst>
        </pc:picChg>
      </pc:sldChg>
      <pc:sldChg chg="addSp delSp modSp mod setBg">
        <pc:chgData name="av1462" userId="6b11964d-0997-412e-a30e-37c21cf4a307" providerId="ADAL" clId="{94EA8F90-C08A-48F4-95AB-65A70CAF17EF}" dt="2020-09-25T10:45:02.441" v="289" actId="1076"/>
        <pc:sldMkLst>
          <pc:docMk/>
          <pc:sldMk cId="2839475300" sldId="269"/>
        </pc:sldMkLst>
        <pc:spChg chg="mod">
          <ac:chgData name="av1462" userId="6b11964d-0997-412e-a30e-37c21cf4a307" providerId="ADAL" clId="{94EA8F90-C08A-48F4-95AB-65A70CAF17EF}" dt="2020-09-25T10:43:20.575" v="253" actId="26606"/>
          <ac:spMkLst>
            <pc:docMk/>
            <pc:sldMk cId="2839475300" sldId="269"/>
            <ac:spMk id="4" creationId="{00000000-0000-0000-0000-000000000000}"/>
          </ac:spMkLst>
        </pc:spChg>
        <pc:spChg chg="add">
          <ac:chgData name="av1462" userId="6b11964d-0997-412e-a30e-37c21cf4a307" providerId="ADAL" clId="{94EA8F90-C08A-48F4-95AB-65A70CAF17EF}" dt="2020-09-25T10:43:20.575" v="253" actId="26606"/>
          <ac:spMkLst>
            <pc:docMk/>
            <pc:sldMk cId="2839475300" sldId="269"/>
            <ac:spMk id="8" creationId="{DCF72F19-1473-448C-AA14-0CB8AA374CF0}"/>
          </ac:spMkLst>
        </pc:spChg>
        <pc:spChg chg="add">
          <ac:chgData name="av1462" userId="6b11964d-0997-412e-a30e-37c21cf4a307" providerId="ADAL" clId="{94EA8F90-C08A-48F4-95AB-65A70CAF17EF}" dt="2020-09-25T10:43:20.575" v="253" actId="26606"/>
          <ac:spMkLst>
            <pc:docMk/>
            <pc:sldMk cId="2839475300" sldId="269"/>
            <ac:spMk id="15" creationId="{04357C93-F0CB-4A1C-8F77-4E9063789819}"/>
          </ac:spMkLst>
        </pc:spChg>
        <pc:grpChg chg="add">
          <ac:chgData name="av1462" userId="6b11964d-0997-412e-a30e-37c21cf4a307" providerId="ADAL" clId="{94EA8F90-C08A-48F4-95AB-65A70CAF17EF}" dt="2020-09-25T10:43:20.575" v="253" actId="26606"/>
          <ac:grpSpMkLst>
            <pc:docMk/>
            <pc:sldMk cId="2839475300" sldId="269"/>
            <ac:grpSpMk id="14" creationId="{3AF6A671-C637-4547-85F4-51B6D1881399}"/>
          </ac:grpSpMkLst>
        </pc:grpChg>
        <pc:picChg chg="add del mod">
          <ac:chgData name="av1462" userId="6b11964d-0997-412e-a30e-37c21cf4a307" providerId="ADAL" clId="{94EA8F90-C08A-48F4-95AB-65A70CAF17EF}" dt="2020-09-25T10:43:22.574" v="254" actId="478"/>
          <ac:picMkLst>
            <pc:docMk/>
            <pc:sldMk cId="2839475300" sldId="269"/>
            <ac:picMk id="2" creationId="{E764F318-9BB0-44F8-9D5C-F054D922A3A4}"/>
          </ac:picMkLst>
        </pc:picChg>
        <pc:picChg chg="del">
          <ac:chgData name="av1462" userId="6b11964d-0997-412e-a30e-37c21cf4a307" providerId="ADAL" clId="{94EA8F90-C08A-48F4-95AB-65A70CAF17EF}" dt="2020-09-25T10:43:01.902" v="250" actId="478"/>
          <ac:picMkLst>
            <pc:docMk/>
            <pc:sldMk cId="2839475300" sldId="269"/>
            <ac:picMk id="3" creationId="{7C6A18F0-4F33-464C-84D4-E81ABA9391E8}"/>
          </ac:picMkLst>
        </pc:picChg>
        <pc:picChg chg="add mod">
          <ac:chgData name="av1462" userId="6b11964d-0997-412e-a30e-37c21cf4a307" providerId="ADAL" clId="{94EA8F90-C08A-48F4-95AB-65A70CAF17EF}" dt="2020-09-25T10:43:28.869" v="259" actId="1076"/>
          <ac:picMkLst>
            <pc:docMk/>
            <pc:sldMk cId="2839475300" sldId="269"/>
            <ac:picMk id="5" creationId="{000F493D-7B70-4684-B263-A9627D41BD76}"/>
          </ac:picMkLst>
        </pc:picChg>
        <pc:picChg chg="add mod modCrop">
          <ac:chgData name="av1462" userId="6b11964d-0997-412e-a30e-37c21cf4a307" providerId="ADAL" clId="{94EA8F90-C08A-48F4-95AB-65A70CAF17EF}" dt="2020-09-25T10:44:47.897" v="280" actId="1076"/>
          <ac:picMkLst>
            <pc:docMk/>
            <pc:sldMk cId="2839475300" sldId="269"/>
            <ac:picMk id="6" creationId="{52082C54-4D60-4217-9C38-D98E098D116C}"/>
          </ac:picMkLst>
        </pc:picChg>
        <pc:picChg chg="add mod modCrop">
          <ac:chgData name="av1462" userId="6b11964d-0997-412e-a30e-37c21cf4a307" providerId="ADAL" clId="{94EA8F90-C08A-48F4-95AB-65A70CAF17EF}" dt="2020-09-25T10:45:02.441" v="289" actId="1076"/>
          <ac:picMkLst>
            <pc:docMk/>
            <pc:sldMk cId="2839475300" sldId="269"/>
            <ac:picMk id="7" creationId="{3DBD6085-166E-4D9F-B14A-78DE14EEDC34}"/>
          </ac:picMkLst>
        </pc:picChg>
      </pc:sldChg>
      <pc:sldChg chg="del">
        <pc:chgData name="av1462" userId="6b11964d-0997-412e-a30e-37c21cf4a307" providerId="ADAL" clId="{94EA8F90-C08A-48F4-95AB-65A70CAF17EF}" dt="2020-09-25T10:43:32.958" v="260" actId="2696"/>
        <pc:sldMkLst>
          <pc:docMk/>
          <pc:sldMk cId="3309736941" sldId="270"/>
        </pc:sldMkLst>
      </pc:sldChg>
      <pc:sldChg chg="addSp delSp modSp">
        <pc:chgData name="av1462" userId="6b11964d-0997-412e-a30e-37c21cf4a307" providerId="ADAL" clId="{94EA8F90-C08A-48F4-95AB-65A70CAF17EF}" dt="2020-09-25T10:47:37.927" v="342" actId="14100"/>
        <pc:sldMkLst>
          <pc:docMk/>
          <pc:sldMk cId="2996885753" sldId="271"/>
        </pc:sldMkLst>
        <pc:spChg chg="mod">
          <ac:chgData name="av1462" userId="6b11964d-0997-412e-a30e-37c21cf4a307" providerId="ADAL" clId="{94EA8F90-C08A-48F4-95AB-65A70CAF17EF}" dt="2020-09-25T10:46:35.663" v="333" actId="20577"/>
          <ac:spMkLst>
            <pc:docMk/>
            <pc:sldMk cId="2996885753" sldId="271"/>
            <ac:spMk id="4" creationId="{00000000-0000-0000-0000-000000000000}"/>
          </ac:spMkLst>
        </pc:spChg>
        <pc:picChg chg="add mod">
          <ac:chgData name="av1462" userId="6b11964d-0997-412e-a30e-37c21cf4a307" providerId="ADAL" clId="{94EA8F90-C08A-48F4-95AB-65A70CAF17EF}" dt="2020-09-25T10:47:13.426" v="336" actId="1076"/>
          <ac:picMkLst>
            <pc:docMk/>
            <pc:sldMk cId="2996885753" sldId="271"/>
            <ac:picMk id="2" creationId="{F0F8C5BA-EF0D-4045-916E-4D11E98A3C01}"/>
          </ac:picMkLst>
        </pc:picChg>
        <pc:picChg chg="del">
          <ac:chgData name="av1462" userId="6b11964d-0997-412e-a30e-37c21cf4a307" providerId="ADAL" clId="{94EA8F90-C08A-48F4-95AB-65A70CAF17EF}" dt="2020-09-25T10:46:36.699" v="334" actId="478"/>
          <ac:picMkLst>
            <pc:docMk/>
            <pc:sldMk cId="2996885753" sldId="271"/>
            <ac:picMk id="3" creationId="{B50640D5-BE09-4BC5-8694-6078DD1D2D0C}"/>
          </ac:picMkLst>
        </pc:picChg>
        <pc:picChg chg="add mod modCrop">
          <ac:chgData name="av1462" userId="6b11964d-0997-412e-a30e-37c21cf4a307" providerId="ADAL" clId="{94EA8F90-C08A-48F4-95AB-65A70CAF17EF}" dt="2020-09-25T10:47:37.927" v="342" actId="14100"/>
          <ac:picMkLst>
            <pc:docMk/>
            <pc:sldMk cId="2996885753" sldId="271"/>
            <ac:picMk id="5" creationId="{F3AAE358-8D97-4259-AC32-2EA51B0554BE}"/>
          </ac:picMkLst>
        </pc:picChg>
      </pc:sldChg>
      <pc:sldChg chg="addSp delSp modSp mod setBg">
        <pc:chgData name="av1462" userId="6b11964d-0997-412e-a30e-37c21cf4a307" providerId="ADAL" clId="{94EA8F90-C08A-48F4-95AB-65A70CAF17EF}" dt="2020-09-25T10:45:49.281" v="313" actId="1076"/>
        <pc:sldMkLst>
          <pc:docMk/>
          <pc:sldMk cId="3801574957" sldId="272"/>
        </pc:sldMkLst>
        <pc:spChg chg="del mod">
          <ac:chgData name="av1462" userId="6b11964d-0997-412e-a30e-37c21cf4a307" providerId="ADAL" clId="{94EA8F90-C08A-48F4-95AB-65A70CAF17EF}" dt="2020-09-25T10:45:15.991" v="294" actId="478"/>
          <ac:spMkLst>
            <pc:docMk/>
            <pc:sldMk cId="3801574957" sldId="272"/>
            <ac:spMk id="4" creationId="{00000000-0000-0000-0000-000000000000}"/>
          </ac:spMkLst>
        </pc:spChg>
        <pc:spChg chg="add mod">
          <ac:chgData name="av1462" userId="6b11964d-0997-412e-a30e-37c21cf4a307" providerId="ADAL" clId="{94EA8F90-C08A-48F4-95AB-65A70CAF17EF}" dt="2020-09-25T10:45:19.086" v="304"/>
          <ac:spMkLst>
            <pc:docMk/>
            <pc:sldMk cId="3801574957" sldId="272"/>
            <ac:spMk id="5" creationId="{1CD4FDD7-F173-47F6-BCA9-83DB63817D89}"/>
          </ac:spMkLst>
        </pc:spChg>
        <pc:spChg chg="add">
          <ac:chgData name="av1462" userId="6b11964d-0997-412e-a30e-37c21cf4a307" providerId="ADAL" clId="{94EA8F90-C08A-48F4-95AB-65A70CAF17EF}" dt="2020-09-25T10:45:40.519" v="308" actId="26606"/>
          <ac:spMkLst>
            <pc:docMk/>
            <pc:sldMk cId="3801574957" sldId="272"/>
            <ac:spMk id="10" creationId="{DCF72F19-1473-448C-AA14-0CB8AA374CF0}"/>
          </ac:spMkLst>
        </pc:spChg>
        <pc:spChg chg="add">
          <ac:chgData name="av1462" userId="6b11964d-0997-412e-a30e-37c21cf4a307" providerId="ADAL" clId="{94EA8F90-C08A-48F4-95AB-65A70CAF17EF}" dt="2020-09-25T10:45:40.519" v="308" actId="26606"/>
          <ac:spMkLst>
            <pc:docMk/>
            <pc:sldMk cId="3801574957" sldId="272"/>
            <ac:spMk id="16" creationId="{04357C93-F0CB-4A1C-8F77-4E9063789819}"/>
          </ac:spMkLst>
        </pc:spChg>
        <pc:grpChg chg="add">
          <ac:chgData name="av1462" userId="6b11964d-0997-412e-a30e-37c21cf4a307" providerId="ADAL" clId="{94EA8F90-C08A-48F4-95AB-65A70CAF17EF}" dt="2020-09-25T10:45:40.519" v="308" actId="26606"/>
          <ac:grpSpMkLst>
            <pc:docMk/>
            <pc:sldMk cId="3801574957" sldId="272"/>
            <ac:grpSpMk id="12" creationId="{3AF6A671-C637-4547-85F4-51B6D1881399}"/>
          </ac:grpSpMkLst>
        </pc:grpChg>
        <pc:picChg chg="add del mod">
          <ac:chgData name="av1462" userId="6b11964d-0997-412e-a30e-37c21cf4a307" providerId="ADAL" clId="{94EA8F90-C08A-48F4-95AB-65A70CAF17EF}" dt="2020-09-25T10:45:41.818" v="309" actId="478"/>
          <ac:picMkLst>
            <pc:docMk/>
            <pc:sldMk cId="3801574957" sldId="272"/>
            <ac:picMk id="2" creationId="{E82D0A00-42FD-4837-AE92-300DAEA842AB}"/>
          </ac:picMkLst>
        </pc:picChg>
        <pc:picChg chg="del">
          <ac:chgData name="av1462" userId="6b11964d-0997-412e-a30e-37c21cf4a307" providerId="ADAL" clId="{94EA8F90-C08A-48F4-95AB-65A70CAF17EF}" dt="2020-09-25T10:45:08.855" v="290" actId="478"/>
          <ac:picMkLst>
            <pc:docMk/>
            <pc:sldMk cId="3801574957" sldId="272"/>
            <ac:picMk id="3" creationId="{756AFC0C-E238-4AF9-A382-A75BDBA81BE4}"/>
          </ac:picMkLst>
        </pc:picChg>
        <pc:picChg chg="del">
          <ac:chgData name="av1462" userId="6b11964d-0997-412e-a30e-37c21cf4a307" providerId="ADAL" clId="{94EA8F90-C08A-48F4-95AB-65A70CAF17EF}" dt="2020-09-25T10:45:09.323" v="291" actId="478"/>
          <ac:picMkLst>
            <pc:docMk/>
            <pc:sldMk cId="3801574957" sldId="272"/>
            <ac:picMk id="6" creationId="{8FD71DF9-1844-4AC5-9FE4-CD22EF61DE76}"/>
          </ac:picMkLst>
        </pc:picChg>
        <pc:picChg chg="add mod">
          <ac:chgData name="av1462" userId="6b11964d-0997-412e-a30e-37c21cf4a307" providerId="ADAL" clId="{94EA8F90-C08A-48F4-95AB-65A70CAF17EF}" dt="2020-09-25T10:45:49.281" v="313" actId="1076"/>
          <ac:picMkLst>
            <pc:docMk/>
            <pc:sldMk cId="3801574957" sldId="272"/>
            <ac:picMk id="7" creationId="{05BCB8B0-7454-454E-BB29-CF1A85FDF8AC}"/>
          </ac:picMkLst>
        </pc:picChg>
      </pc:sldChg>
      <pc:sldChg chg="del">
        <pc:chgData name="av1462" userId="6b11964d-0997-412e-a30e-37c21cf4a307" providerId="ADAL" clId="{94EA8F90-C08A-48F4-95AB-65A70CAF17EF}" dt="2020-09-25T10:48:45.436" v="416" actId="2696"/>
        <pc:sldMkLst>
          <pc:docMk/>
          <pc:sldMk cId="895174285" sldId="273"/>
        </pc:sldMkLst>
      </pc:sldChg>
      <pc:sldChg chg="delSp modSp del">
        <pc:chgData name="av1462" userId="6b11964d-0997-412e-a30e-37c21cf4a307" providerId="ADAL" clId="{94EA8F90-C08A-48F4-95AB-65A70CAF17EF}" dt="2020-09-25T10:48:39.858" v="412" actId="2696"/>
        <pc:sldMkLst>
          <pc:docMk/>
          <pc:sldMk cId="868511208" sldId="274"/>
        </pc:sldMkLst>
        <pc:spChg chg="mod">
          <ac:chgData name="av1462" userId="6b11964d-0997-412e-a30e-37c21cf4a307" providerId="ADAL" clId="{94EA8F90-C08A-48F4-95AB-65A70CAF17EF}" dt="2020-09-25T10:48:35.323" v="409" actId="27636"/>
          <ac:spMkLst>
            <pc:docMk/>
            <pc:sldMk cId="868511208" sldId="274"/>
            <ac:spMk id="4" creationId="{00000000-0000-0000-0000-000000000000}"/>
          </ac:spMkLst>
        </pc:spChg>
        <pc:spChg chg="del">
          <ac:chgData name="av1462" userId="6b11964d-0997-412e-a30e-37c21cf4a307" providerId="ADAL" clId="{94EA8F90-C08A-48F4-95AB-65A70CAF17EF}" dt="2020-09-25T10:48:30.316" v="401" actId="478"/>
          <ac:spMkLst>
            <pc:docMk/>
            <pc:sldMk cId="868511208" sldId="274"/>
            <ac:spMk id="5" creationId="{F33C9C9F-9F3F-4542-99E4-02D06457B67C}"/>
          </ac:spMkLst>
        </pc:spChg>
        <pc:picChg chg="del mod">
          <ac:chgData name="av1462" userId="6b11964d-0997-412e-a30e-37c21cf4a307" providerId="ADAL" clId="{94EA8F90-C08A-48F4-95AB-65A70CAF17EF}" dt="2020-09-25T10:48:28.945" v="400" actId="478"/>
          <ac:picMkLst>
            <pc:docMk/>
            <pc:sldMk cId="868511208" sldId="274"/>
            <ac:picMk id="2" creationId="{53C1A55B-F190-436B-924B-988213AB6F2E}"/>
          </ac:picMkLst>
        </pc:picChg>
      </pc:sldChg>
      <pc:sldChg chg="del">
        <pc:chgData name="av1462" userId="6b11964d-0997-412e-a30e-37c21cf4a307" providerId="ADAL" clId="{94EA8F90-C08A-48F4-95AB-65A70CAF17EF}" dt="2020-09-25T10:48:44.673" v="415" actId="2696"/>
        <pc:sldMkLst>
          <pc:docMk/>
          <pc:sldMk cId="1822973089" sldId="275"/>
        </pc:sldMkLst>
      </pc:sldChg>
      <pc:sldChg chg="del">
        <pc:chgData name="av1462" userId="6b11964d-0997-412e-a30e-37c21cf4a307" providerId="ADAL" clId="{94EA8F90-C08A-48F4-95AB-65A70CAF17EF}" dt="2020-09-25T10:48:46.734" v="418" actId="2696"/>
        <pc:sldMkLst>
          <pc:docMk/>
          <pc:sldMk cId="3322403019" sldId="276"/>
        </pc:sldMkLst>
      </pc:sldChg>
      <pc:sldChg chg="del">
        <pc:chgData name="av1462" userId="6b11964d-0997-412e-a30e-37c21cf4a307" providerId="ADAL" clId="{94EA8F90-C08A-48F4-95AB-65A70CAF17EF}" dt="2020-09-25T10:48:48.110" v="420" actId="2696"/>
        <pc:sldMkLst>
          <pc:docMk/>
          <pc:sldMk cId="156489298" sldId="278"/>
        </pc:sldMkLst>
      </pc:sldChg>
      <pc:sldChg chg="del">
        <pc:chgData name="av1462" userId="6b11964d-0997-412e-a30e-37c21cf4a307" providerId="ADAL" clId="{94EA8F90-C08A-48F4-95AB-65A70CAF17EF}" dt="2020-09-25T10:48:49.934" v="422" actId="2696"/>
        <pc:sldMkLst>
          <pc:docMk/>
          <pc:sldMk cId="1998779693" sldId="280"/>
        </pc:sldMkLst>
      </pc:sldChg>
      <pc:sldChg chg="del">
        <pc:chgData name="av1462" userId="6b11964d-0997-412e-a30e-37c21cf4a307" providerId="ADAL" clId="{94EA8F90-C08A-48F4-95AB-65A70CAF17EF}" dt="2020-09-25T10:48:50.521" v="423" actId="2696"/>
        <pc:sldMkLst>
          <pc:docMk/>
          <pc:sldMk cId="3748143867" sldId="281"/>
        </pc:sldMkLst>
      </pc:sldChg>
      <pc:sldChg chg="del">
        <pc:chgData name="av1462" userId="6b11964d-0997-412e-a30e-37c21cf4a307" providerId="ADAL" clId="{94EA8F90-C08A-48F4-95AB-65A70CAF17EF}" dt="2020-09-25T10:48:51.176" v="424" actId="2696"/>
        <pc:sldMkLst>
          <pc:docMk/>
          <pc:sldMk cId="3488464293" sldId="282"/>
        </pc:sldMkLst>
      </pc:sldChg>
      <pc:sldChg chg="del">
        <pc:chgData name="av1462" userId="6b11964d-0997-412e-a30e-37c21cf4a307" providerId="ADAL" clId="{94EA8F90-C08A-48F4-95AB-65A70CAF17EF}" dt="2020-09-25T10:48:51.758" v="425" actId="2696"/>
        <pc:sldMkLst>
          <pc:docMk/>
          <pc:sldMk cId="3647546076" sldId="283"/>
        </pc:sldMkLst>
      </pc:sldChg>
      <pc:sldChg chg="del">
        <pc:chgData name="av1462" userId="6b11964d-0997-412e-a30e-37c21cf4a307" providerId="ADAL" clId="{94EA8F90-C08A-48F4-95AB-65A70CAF17EF}" dt="2020-09-25T10:48:46.106" v="417" actId="2696"/>
        <pc:sldMkLst>
          <pc:docMk/>
          <pc:sldMk cId="1171332867" sldId="284"/>
        </pc:sldMkLst>
      </pc:sldChg>
      <pc:sldChg chg="del">
        <pc:chgData name="av1462" userId="6b11964d-0997-412e-a30e-37c21cf4a307" providerId="ADAL" clId="{94EA8F90-C08A-48F4-95AB-65A70CAF17EF}" dt="2020-09-25T10:48:49.258" v="421" actId="2696"/>
        <pc:sldMkLst>
          <pc:docMk/>
          <pc:sldMk cId="3715471616" sldId="285"/>
        </pc:sldMkLst>
      </pc:sldChg>
      <pc:sldChg chg="del">
        <pc:chgData name="av1462" userId="6b11964d-0997-412e-a30e-37c21cf4a307" providerId="ADAL" clId="{94EA8F90-C08A-48F4-95AB-65A70CAF17EF}" dt="2020-09-25T10:48:52.417" v="426" actId="2696"/>
        <pc:sldMkLst>
          <pc:docMk/>
          <pc:sldMk cId="3360693489" sldId="286"/>
        </pc:sldMkLst>
      </pc:sldChg>
      <pc:sldChg chg="del">
        <pc:chgData name="av1462" userId="6b11964d-0997-412e-a30e-37c21cf4a307" providerId="ADAL" clId="{94EA8F90-C08A-48F4-95AB-65A70CAF17EF}" dt="2020-09-25T10:48:53.061" v="427" actId="2696"/>
        <pc:sldMkLst>
          <pc:docMk/>
          <pc:sldMk cId="4206705893" sldId="287"/>
        </pc:sldMkLst>
      </pc:sldChg>
      <pc:sldChg chg="del">
        <pc:chgData name="av1462" userId="6b11964d-0997-412e-a30e-37c21cf4a307" providerId="ADAL" clId="{94EA8F90-C08A-48F4-95AB-65A70CAF17EF}" dt="2020-09-25T10:48:53.874" v="428" actId="2696"/>
        <pc:sldMkLst>
          <pc:docMk/>
          <pc:sldMk cId="2058145315" sldId="288"/>
        </pc:sldMkLst>
      </pc:sldChg>
      <pc:sldChg chg="del">
        <pc:chgData name="av1462" userId="6b11964d-0997-412e-a30e-37c21cf4a307" providerId="ADAL" clId="{94EA8F90-C08A-48F4-95AB-65A70CAF17EF}" dt="2020-09-25T10:48:47.450" v="419" actId="2696"/>
        <pc:sldMkLst>
          <pc:docMk/>
          <pc:sldMk cId="1587299375" sldId="290"/>
        </pc:sldMkLst>
      </pc:sldChg>
      <pc:sldChg chg="addSp delSp modSp add mod ord setBg delAnim delDesignElem">
        <pc:chgData name="av1462" userId="6b11964d-0997-412e-a30e-37c21cf4a307" providerId="ADAL" clId="{94EA8F90-C08A-48F4-95AB-65A70CAF17EF}" dt="2020-09-25T10:41:38.733" v="215" actId="1076"/>
        <pc:sldMkLst>
          <pc:docMk/>
          <pc:sldMk cId="3672540724" sldId="291"/>
        </pc:sldMkLst>
        <pc:spChg chg="del mod">
          <ac:chgData name="av1462" userId="6b11964d-0997-412e-a30e-37c21cf4a307" providerId="ADAL" clId="{94EA8F90-C08A-48F4-95AB-65A70CAF17EF}" dt="2020-09-25T10:41:15.372" v="185" actId="478"/>
          <ac:spMkLst>
            <pc:docMk/>
            <pc:sldMk cId="3672540724" sldId="291"/>
            <ac:spMk id="4" creationId="{00000000-0000-0000-0000-000000000000}"/>
          </ac:spMkLst>
        </pc:spChg>
        <pc:spChg chg="add">
          <ac:chgData name="av1462" userId="6b11964d-0997-412e-a30e-37c21cf4a307" providerId="ADAL" clId="{94EA8F90-C08A-48F4-95AB-65A70CAF17EF}" dt="2020-09-25T10:40:20.570" v="136" actId="26606"/>
          <ac:spMkLst>
            <pc:docMk/>
            <pc:sldMk cId="3672540724" sldId="291"/>
            <ac:spMk id="8" creationId="{99ED5833-B85B-4103-8A3B-CAB0308E6C15}"/>
          </ac:spMkLst>
        </pc:spChg>
        <pc:spChg chg="del">
          <ac:chgData name="av1462" userId="6b11964d-0997-412e-a30e-37c21cf4a307" providerId="ADAL" clId="{94EA8F90-C08A-48F4-95AB-65A70CAF17EF}" dt="2020-09-25T10:39:33.767" v="112"/>
          <ac:spMkLst>
            <pc:docMk/>
            <pc:sldMk cId="3672540724" sldId="291"/>
            <ac:spMk id="9" creationId="{8CC66E84-2B42-463F-8329-75BA0D52127B}"/>
          </ac:spMkLst>
        </pc:spChg>
        <pc:spChg chg="del">
          <ac:chgData name="av1462" userId="6b11964d-0997-412e-a30e-37c21cf4a307" providerId="ADAL" clId="{94EA8F90-C08A-48F4-95AB-65A70CAF17EF}" dt="2020-09-25T10:39:33.767" v="112"/>
          <ac:spMkLst>
            <pc:docMk/>
            <pc:sldMk cId="3672540724" sldId="291"/>
            <ac:spMk id="16" creationId="{19C9EAEA-39D0-4B0E-A0EB-51E7B26740B1}"/>
          </ac:spMkLst>
        </pc:spChg>
        <pc:spChg chg="add del mod">
          <ac:chgData name="av1462" userId="6b11964d-0997-412e-a30e-37c21cf4a307" providerId="ADAL" clId="{94EA8F90-C08A-48F4-95AB-65A70CAF17EF}" dt="2020-09-25T10:41:13.755" v="184"/>
          <ac:spMkLst>
            <pc:docMk/>
            <pc:sldMk cId="3672540724" sldId="291"/>
            <ac:spMk id="18" creationId="{6D491123-CAE1-43EF-979D-7B529F07E864}"/>
          </ac:spMkLst>
        </pc:spChg>
        <pc:spChg chg="del">
          <ac:chgData name="av1462" userId="6b11964d-0997-412e-a30e-37c21cf4a307" providerId="ADAL" clId="{94EA8F90-C08A-48F4-95AB-65A70CAF17EF}" dt="2020-09-25T10:39:33.767" v="112"/>
          <ac:spMkLst>
            <pc:docMk/>
            <pc:sldMk cId="3672540724" sldId="291"/>
            <ac:spMk id="19" creationId="{3873B707-463F-40B0-8227-E8CC6C67EB25}"/>
          </ac:spMkLst>
        </pc:spChg>
        <pc:spChg chg="add mod">
          <ac:chgData name="av1462" userId="6b11964d-0997-412e-a30e-37c21cf4a307" providerId="ADAL" clId="{94EA8F90-C08A-48F4-95AB-65A70CAF17EF}" dt="2020-09-25T10:41:20.487" v="205" actId="20577"/>
          <ac:spMkLst>
            <pc:docMk/>
            <pc:sldMk cId="3672540724" sldId="291"/>
            <ac:spMk id="20" creationId="{AAEC7948-F31D-423F-B467-96C9EFB7DC64}"/>
          </ac:spMkLst>
        </pc:spChg>
        <pc:grpChg chg="del">
          <ac:chgData name="av1462" userId="6b11964d-0997-412e-a30e-37c21cf4a307" providerId="ADAL" clId="{94EA8F90-C08A-48F4-95AB-65A70CAF17EF}" dt="2020-09-25T10:39:33.767" v="112"/>
          <ac:grpSpMkLst>
            <pc:docMk/>
            <pc:sldMk cId="3672540724" sldId="291"/>
            <ac:grpSpMk id="11" creationId="{032D8612-31EB-44CF-A1D0-14FD4C705424}"/>
          </ac:grpSpMkLst>
        </pc:grpChg>
        <pc:picChg chg="add mod">
          <ac:chgData name="av1462" userId="6b11964d-0997-412e-a30e-37c21cf4a307" providerId="ADAL" clId="{94EA8F90-C08A-48F4-95AB-65A70CAF17EF}" dt="2020-09-25T10:41:38.733" v="215" actId="1076"/>
          <ac:picMkLst>
            <pc:docMk/>
            <pc:sldMk cId="3672540724" sldId="291"/>
            <ac:picMk id="2" creationId="{4A696BC3-5A84-4B67-82A0-F89B8A08832E}"/>
          </ac:picMkLst>
        </pc:picChg>
        <pc:picChg chg="del">
          <ac:chgData name="av1462" userId="6b11964d-0997-412e-a30e-37c21cf4a307" providerId="ADAL" clId="{94EA8F90-C08A-48F4-95AB-65A70CAF17EF}" dt="2020-09-25T10:39:38.828" v="123" actId="478"/>
          <ac:picMkLst>
            <pc:docMk/>
            <pc:sldMk cId="3672540724" sldId="291"/>
            <ac:picMk id="5" creationId="{C11668A1-329A-4C66-8A9D-6117A13B2674}"/>
          </ac:picMkLst>
        </pc:picChg>
        <pc:picChg chg="add mod modCrop">
          <ac:chgData name="av1462" userId="6b11964d-0997-412e-a30e-37c21cf4a307" providerId="ADAL" clId="{94EA8F90-C08A-48F4-95AB-65A70CAF17EF}" dt="2020-09-25T10:41:38.121" v="214" actId="1076"/>
          <ac:picMkLst>
            <pc:docMk/>
            <pc:sldMk cId="3672540724" sldId="291"/>
            <ac:picMk id="6" creationId="{1979036E-60F1-49E7-B605-4E12F764F206}"/>
          </ac:picMkLst>
        </pc:picChg>
      </pc:sldChg>
      <pc:sldChg chg="addSp delSp modSp add setBg delAnim delDesignElem">
        <pc:chgData name="av1462" userId="6b11964d-0997-412e-a30e-37c21cf4a307" providerId="ADAL" clId="{94EA8F90-C08A-48F4-95AB-65A70CAF17EF}" dt="2020-09-25T10:51:17.388" v="455" actId="1076"/>
        <pc:sldMkLst>
          <pc:docMk/>
          <pc:sldMk cId="4197338456" sldId="292"/>
        </pc:sldMkLst>
        <pc:spChg chg="mod">
          <ac:chgData name="av1462" userId="6b11964d-0997-412e-a30e-37c21cf4a307" providerId="ADAL" clId="{94EA8F90-C08A-48F4-95AB-65A70CAF17EF}" dt="2020-09-25T10:49:00.503" v="441"/>
          <ac:spMkLst>
            <pc:docMk/>
            <pc:sldMk cId="4197338456" sldId="292"/>
            <ac:spMk id="4" creationId="{00000000-0000-0000-0000-000000000000}"/>
          </ac:spMkLst>
        </pc:spChg>
        <pc:spChg chg="del">
          <ac:chgData name="av1462" userId="6b11964d-0997-412e-a30e-37c21cf4a307" providerId="ADAL" clId="{94EA8F90-C08A-48F4-95AB-65A70CAF17EF}" dt="2020-09-25T10:48:38.965" v="411"/>
          <ac:spMkLst>
            <pc:docMk/>
            <pc:sldMk cId="4197338456" sldId="292"/>
            <ac:spMk id="24" creationId="{594D6AA1-A0E1-45F9-8E25-BAB8092293CC}"/>
          </ac:spMkLst>
        </pc:spChg>
        <pc:picChg chg="add mod">
          <ac:chgData name="av1462" userId="6b11964d-0997-412e-a30e-37c21cf4a307" providerId="ADAL" clId="{94EA8F90-C08A-48F4-95AB-65A70CAF17EF}" dt="2020-09-25T10:49:22.492" v="450" actId="14100"/>
          <ac:picMkLst>
            <pc:docMk/>
            <pc:sldMk cId="4197338456" sldId="292"/>
            <ac:picMk id="2" creationId="{553CD729-28AF-4587-9C1F-3DA8A9734054}"/>
          </ac:picMkLst>
        </pc:picChg>
        <pc:picChg chg="del">
          <ac:chgData name="av1462" userId="6b11964d-0997-412e-a30e-37c21cf4a307" providerId="ADAL" clId="{94EA8F90-C08A-48F4-95AB-65A70CAF17EF}" dt="2020-09-25T10:48:41.442" v="413" actId="478"/>
          <ac:picMkLst>
            <pc:docMk/>
            <pc:sldMk cId="4197338456" sldId="292"/>
            <ac:picMk id="5" creationId="{C11668A1-329A-4C66-8A9D-6117A13B2674}"/>
          </ac:picMkLst>
        </pc:picChg>
        <pc:picChg chg="add mod modCrop">
          <ac:chgData name="av1462" userId="6b11964d-0997-412e-a30e-37c21cf4a307" providerId="ADAL" clId="{94EA8F90-C08A-48F4-95AB-65A70CAF17EF}" dt="2020-09-25T10:51:17.388" v="455" actId="1076"/>
          <ac:picMkLst>
            <pc:docMk/>
            <pc:sldMk cId="4197338456" sldId="292"/>
            <ac:picMk id="6" creationId="{19946893-7272-4A8D-B071-D2D531E562BE}"/>
          </ac:picMkLst>
        </pc:picChg>
      </pc:sldChg>
      <pc:sldChg chg="addSp modSp add modAnim">
        <pc:chgData name="av1462" userId="6b11964d-0997-412e-a30e-37c21cf4a307" providerId="ADAL" clId="{94EA8F90-C08A-48F4-95AB-65A70CAF17EF}" dt="2020-09-25T10:51:30.259" v="459" actId="1076"/>
        <pc:sldMkLst>
          <pc:docMk/>
          <pc:sldMk cId="3644257990" sldId="293"/>
        </pc:sldMkLst>
        <pc:spChg chg="mod">
          <ac:chgData name="av1462" userId="6b11964d-0997-412e-a30e-37c21cf4a307" providerId="ADAL" clId="{94EA8F90-C08A-48F4-95AB-65A70CAF17EF}" dt="2020-09-25T10:49:04.956" v="445" actId="20577"/>
          <ac:spMkLst>
            <pc:docMk/>
            <pc:sldMk cId="3644257990" sldId="293"/>
            <ac:spMk id="4" creationId="{00000000-0000-0000-0000-000000000000}"/>
          </ac:spMkLst>
        </pc:spChg>
        <pc:picChg chg="add mod">
          <ac:chgData name="av1462" userId="6b11964d-0997-412e-a30e-37c21cf4a307" providerId="ADAL" clId="{94EA8F90-C08A-48F4-95AB-65A70CAF17EF}" dt="2020-09-25T10:51:30.259" v="459" actId="1076"/>
          <ac:picMkLst>
            <pc:docMk/>
            <pc:sldMk cId="3644257990" sldId="293"/>
            <ac:picMk id="2" creationId="{F794487D-AF4E-4A88-A140-E58A7DAAC761}"/>
          </ac:picMkLst>
        </pc:picChg>
      </pc:sldChg>
    </pc:docChg>
  </pc:docChgLst>
  <pc:docChgLst>
    <pc:chgData name="av1462" userId="6b11964d-0997-412e-a30e-37c21cf4a307" providerId="ADAL" clId="{F1D54DEE-8F64-412F-BD2C-09B1CA50784E}"/>
    <pc:docChg chg="undo custSel addSld delSld modSld">
      <pc:chgData name="av1462" userId="6b11964d-0997-412e-a30e-37c21cf4a307" providerId="ADAL" clId="{F1D54DEE-8F64-412F-BD2C-09B1CA50784E}" dt="2020-11-20T14:35:39.088" v="118" actId="1076"/>
      <pc:docMkLst>
        <pc:docMk/>
      </pc:docMkLst>
      <pc:sldChg chg="modSp add del">
        <pc:chgData name="av1462" userId="6b11964d-0997-412e-a30e-37c21cf4a307" providerId="ADAL" clId="{F1D54DEE-8F64-412F-BD2C-09B1CA50784E}" dt="2020-11-20T14:16:45.400" v="29" actId="2696"/>
        <pc:sldMkLst>
          <pc:docMk/>
          <pc:sldMk cId="2425632425" sldId="262"/>
        </pc:sldMkLst>
        <pc:spChg chg="mod">
          <ac:chgData name="av1462" userId="6b11964d-0997-412e-a30e-37c21cf4a307" providerId="ADAL" clId="{F1D54DEE-8F64-412F-BD2C-09B1CA50784E}" dt="2020-11-20T14:16:29.643" v="2"/>
          <ac:spMkLst>
            <pc:docMk/>
            <pc:sldMk cId="2425632425" sldId="262"/>
            <ac:spMk id="6" creationId="{B2DEF37B-3313-42F7-B41E-CA71B8144837}"/>
          </ac:spMkLst>
        </pc:spChg>
      </pc:sldChg>
      <pc:sldChg chg="addSp delSp modSp add del">
        <pc:chgData name="av1462" userId="6b11964d-0997-412e-a30e-37c21cf4a307" providerId="ADAL" clId="{F1D54DEE-8F64-412F-BD2C-09B1CA50784E}" dt="2020-11-20T14:25:19.112" v="83" actId="1076"/>
        <pc:sldMkLst>
          <pc:docMk/>
          <pc:sldMk cId="2839475300" sldId="269"/>
        </pc:sldMkLst>
        <pc:picChg chg="add mod">
          <ac:chgData name="av1462" userId="6b11964d-0997-412e-a30e-37c21cf4a307" providerId="ADAL" clId="{F1D54DEE-8F64-412F-BD2C-09B1CA50784E}" dt="2020-11-20T14:25:19.112" v="83" actId="1076"/>
          <ac:picMkLst>
            <pc:docMk/>
            <pc:sldMk cId="2839475300" sldId="269"/>
            <ac:picMk id="2" creationId="{1734A666-58D4-40F6-BD6A-FC69C7C01C39}"/>
          </ac:picMkLst>
        </pc:picChg>
        <pc:picChg chg="del">
          <ac:chgData name="av1462" userId="6b11964d-0997-412e-a30e-37c21cf4a307" providerId="ADAL" clId="{F1D54DEE-8F64-412F-BD2C-09B1CA50784E}" dt="2020-11-20T14:16:36.644" v="3" actId="478"/>
          <ac:picMkLst>
            <pc:docMk/>
            <pc:sldMk cId="2839475300" sldId="269"/>
            <ac:picMk id="5" creationId="{F7BB88FE-137C-46D1-B51F-A6E134DD68CB}"/>
          </ac:picMkLst>
        </pc:picChg>
      </pc:sldChg>
      <pc:sldChg chg="addSp delSp modSp add del">
        <pc:chgData name="av1462" userId="6b11964d-0997-412e-a30e-37c21cf4a307" providerId="ADAL" clId="{F1D54DEE-8F64-412F-BD2C-09B1CA50784E}" dt="2020-11-20T14:28:58.981" v="104" actId="1076"/>
        <pc:sldMkLst>
          <pc:docMk/>
          <pc:sldMk cId="3644257990" sldId="293"/>
        </pc:sldMkLst>
        <pc:spChg chg="mod">
          <ac:chgData name="av1462" userId="6b11964d-0997-412e-a30e-37c21cf4a307" providerId="ADAL" clId="{F1D54DEE-8F64-412F-BD2C-09B1CA50784E}" dt="2020-11-20T14:27:05.281" v="92" actId="1076"/>
          <ac:spMkLst>
            <pc:docMk/>
            <pc:sldMk cId="3644257990" sldId="293"/>
            <ac:spMk id="4" creationId="{00000000-0000-0000-0000-000000000000}"/>
          </ac:spMkLst>
        </pc:spChg>
        <pc:picChg chg="add del">
          <ac:chgData name="av1462" userId="6b11964d-0997-412e-a30e-37c21cf4a307" providerId="ADAL" clId="{F1D54DEE-8F64-412F-BD2C-09B1CA50784E}" dt="2020-11-20T14:17:15.006" v="36"/>
          <ac:picMkLst>
            <pc:docMk/>
            <pc:sldMk cId="3644257990" sldId="293"/>
            <ac:picMk id="2" creationId="{7B23F0DF-F83E-4C5D-94F7-1435818538FF}"/>
          </ac:picMkLst>
        </pc:picChg>
        <pc:picChg chg="add del">
          <ac:chgData name="av1462" userId="6b11964d-0997-412e-a30e-37c21cf4a307" providerId="ADAL" clId="{F1D54DEE-8F64-412F-BD2C-09B1CA50784E}" dt="2020-11-20T14:28:46.098" v="96" actId="478"/>
          <ac:picMkLst>
            <pc:docMk/>
            <pc:sldMk cId="3644257990" sldId="293"/>
            <ac:picMk id="2" creationId="{FB7CC4EA-679D-4B49-8D2E-53BFE30DB469}"/>
          </ac:picMkLst>
        </pc:picChg>
        <pc:picChg chg="del">
          <ac:chgData name="av1462" userId="6b11964d-0997-412e-a30e-37c21cf4a307" providerId="ADAL" clId="{F1D54DEE-8F64-412F-BD2C-09B1CA50784E}" dt="2020-11-20T14:16:37.828" v="4" actId="478"/>
          <ac:picMkLst>
            <pc:docMk/>
            <pc:sldMk cId="3644257990" sldId="293"/>
            <ac:picMk id="3" creationId="{87FFE9DD-2B9E-4D2D-B864-6EC783193227}"/>
          </ac:picMkLst>
        </pc:picChg>
        <pc:picChg chg="add mod modCrop">
          <ac:chgData name="av1462" userId="6b11964d-0997-412e-a30e-37c21cf4a307" providerId="ADAL" clId="{F1D54DEE-8F64-412F-BD2C-09B1CA50784E}" dt="2020-11-20T14:28:58.981" v="104" actId="1076"/>
          <ac:picMkLst>
            <pc:docMk/>
            <pc:sldMk cId="3644257990" sldId="293"/>
            <ac:picMk id="3" creationId="{9CE8BA24-66D6-4F8F-B6CC-7207D40F5BB0}"/>
          </ac:picMkLst>
        </pc:picChg>
        <pc:picChg chg="del">
          <ac:chgData name="av1462" userId="6b11964d-0997-412e-a30e-37c21cf4a307" providerId="ADAL" clId="{F1D54DEE-8F64-412F-BD2C-09B1CA50784E}" dt="2020-11-20T14:16:50.296" v="34" actId="478"/>
          <ac:picMkLst>
            <pc:docMk/>
            <pc:sldMk cId="3644257990" sldId="293"/>
            <ac:picMk id="5" creationId="{6D501EC7-B851-426A-8394-D4A7C8753755}"/>
          </ac:picMkLst>
        </pc:picChg>
        <pc:picChg chg="add mod">
          <ac:chgData name="av1462" userId="6b11964d-0997-412e-a30e-37c21cf4a307" providerId="ADAL" clId="{F1D54DEE-8F64-412F-BD2C-09B1CA50784E}" dt="2020-11-20T14:27:15.041" v="94" actId="1076"/>
          <ac:picMkLst>
            <pc:docMk/>
            <pc:sldMk cId="3644257990" sldId="293"/>
            <ac:picMk id="6" creationId="{0395401D-18BE-4721-AF12-DCABE2C319FD}"/>
          </ac:picMkLst>
        </pc:picChg>
        <pc:picChg chg="add mod">
          <ac:chgData name="av1462" userId="6b11964d-0997-412e-a30e-37c21cf4a307" providerId="ADAL" clId="{F1D54DEE-8F64-412F-BD2C-09B1CA50784E}" dt="2020-11-20T14:26:59.102" v="90" actId="1076"/>
          <ac:picMkLst>
            <pc:docMk/>
            <pc:sldMk cId="3644257990" sldId="293"/>
            <ac:picMk id="8" creationId="{7B27C28A-6DD1-4F89-8557-686E987AFD02}"/>
          </ac:picMkLst>
        </pc:picChg>
      </pc:sldChg>
      <pc:sldChg chg="addSp delSp modSp add del">
        <pc:chgData name="av1462" userId="6b11964d-0997-412e-a30e-37c21cf4a307" providerId="ADAL" clId="{F1D54DEE-8F64-412F-BD2C-09B1CA50784E}" dt="2020-11-20T14:35:39.088" v="118" actId="1076"/>
        <pc:sldMkLst>
          <pc:docMk/>
          <pc:sldMk cId="305678922" sldId="294"/>
        </pc:sldMkLst>
        <pc:spChg chg="mod">
          <ac:chgData name="av1462" userId="6b11964d-0997-412e-a30e-37c21cf4a307" providerId="ADAL" clId="{F1D54DEE-8F64-412F-BD2C-09B1CA50784E}" dt="2020-11-20T14:35:35.707" v="115" actId="1076"/>
          <ac:spMkLst>
            <pc:docMk/>
            <pc:sldMk cId="305678922" sldId="294"/>
            <ac:spMk id="4" creationId="{00000000-0000-0000-0000-000000000000}"/>
          </ac:spMkLst>
        </pc:spChg>
        <pc:picChg chg="add mod">
          <ac:chgData name="av1462" userId="6b11964d-0997-412e-a30e-37c21cf4a307" providerId="ADAL" clId="{F1D54DEE-8F64-412F-BD2C-09B1CA50784E}" dt="2020-11-20T14:35:36.974" v="116" actId="1076"/>
          <ac:picMkLst>
            <pc:docMk/>
            <pc:sldMk cId="305678922" sldId="294"/>
            <ac:picMk id="2" creationId="{5C12735B-F238-4645-BFC9-41886C8F5906}"/>
          </ac:picMkLst>
        </pc:picChg>
        <pc:picChg chg="add del mod">
          <ac:chgData name="av1462" userId="6b11964d-0997-412e-a30e-37c21cf4a307" providerId="ADAL" clId="{F1D54DEE-8F64-412F-BD2C-09B1CA50784E}" dt="2020-11-20T14:24:07.558" v="78" actId="478"/>
          <ac:picMkLst>
            <pc:docMk/>
            <pc:sldMk cId="305678922" sldId="294"/>
            <ac:picMk id="2" creationId="{A2D0AEC3-C050-46C2-874B-1B9FB2C4B2C6}"/>
          </ac:picMkLst>
        </pc:picChg>
        <pc:picChg chg="del">
          <ac:chgData name="av1462" userId="6b11964d-0997-412e-a30e-37c21cf4a307" providerId="ADAL" clId="{F1D54DEE-8F64-412F-BD2C-09B1CA50784E}" dt="2020-11-20T14:16:39.086" v="5" actId="478"/>
          <ac:picMkLst>
            <pc:docMk/>
            <pc:sldMk cId="305678922" sldId="294"/>
            <ac:picMk id="3" creationId="{0954988F-33FA-4E99-97ED-4A4EB80C0D01}"/>
          </ac:picMkLst>
        </pc:picChg>
        <pc:picChg chg="add mod">
          <ac:chgData name="av1462" userId="6b11964d-0997-412e-a30e-37c21cf4a307" providerId="ADAL" clId="{F1D54DEE-8F64-412F-BD2C-09B1CA50784E}" dt="2020-11-20T14:35:39.088" v="118" actId="1076"/>
          <ac:picMkLst>
            <pc:docMk/>
            <pc:sldMk cId="305678922" sldId="294"/>
            <ac:picMk id="3" creationId="{FE11CDA3-E3BF-43A3-AB6D-AE0699BCB301}"/>
          </ac:picMkLst>
        </pc:picChg>
        <pc:picChg chg="add del mod">
          <ac:chgData name="av1462" userId="6b11964d-0997-412e-a30e-37c21cf4a307" providerId="ADAL" clId="{F1D54DEE-8F64-412F-BD2C-09B1CA50784E}" dt="2020-11-20T14:24:05.275" v="75" actId="478"/>
          <ac:picMkLst>
            <pc:docMk/>
            <pc:sldMk cId="305678922" sldId="294"/>
            <ac:picMk id="5" creationId="{71CD6C30-E3C2-4FBA-A987-74123D3B4832}"/>
          </ac:picMkLst>
        </pc:picChg>
        <pc:picChg chg="add del mod">
          <ac:chgData name="av1462" userId="6b11964d-0997-412e-a30e-37c21cf4a307" providerId="ADAL" clId="{F1D54DEE-8F64-412F-BD2C-09B1CA50784E}" dt="2020-11-20T14:35:09.035" v="107" actId="478"/>
          <ac:picMkLst>
            <pc:docMk/>
            <pc:sldMk cId="305678922" sldId="294"/>
            <ac:picMk id="6" creationId="{4CDAEDDF-3A8B-4E66-9AA0-00D6E26D8387}"/>
          </ac:picMkLst>
        </pc:picChg>
        <pc:picChg chg="add del mod">
          <ac:chgData name="av1462" userId="6b11964d-0997-412e-a30e-37c21cf4a307" providerId="ADAL" clId="{F1D54DEE-8F64-412F-BD2C-09B1CA50784E}" dt="2020-11-20T14:35:13.187" v="111" actId="478"/>
          <ac:picMkLst>
            <pc:docMk/>
            <pc:sldMk cId="305678922" sldId="294"/>
            <ac:picMk id="7" creationId="{CCAD1723-0029-4579-BC25-2F40198D2BAF}"/>
          </ac:picMkLst>
        </pc:picChg>
      </pc:sldChg>
      <pc:sldChg chg="addSp delSp modSp add del">
        <pc:chgData name="av1462" userId="6b11964d-0997-412e-a30e-37c21cf4a307" providerId="ADAL" clId="{F1D54DEE-8F64-412F-BD2C-09B1CA50784E}" dt="2020-11-20T14:23:42.035" v="72" actId="1076"/>
        <pc:sldMkLst>
          <pc:docMk/>
          <pc:sldMk cId="1480557234" sldId="295"/>
        </pc:sldMkLst>
        <pc:spChg chg="mod">
          <ac:chgData name="av1462" userId="6b11964d-0997-412e-a30e-37c21cf4a307" providerId="ADAL" clId="{F1D54DEE-8F64-412F-BD2C-09B1CA50784E}" dt="2020-11-20T14:21:33.107" v="55" actId="1076"/>
          <ac:spMkLst>
            <pc:docMk/>
            <pc:sldMk cId="1480557234" sldId="295"/>
            <ac:spMk id="4" creationId="{00000000-0000-0000-0000-000000000000}"/>
          </ac:spMkLst>
        </pc:spChg>
        <pc:spChg chg="del mod">
          <ac:chgData name="av1462" userId="6b11964d-0997-412e-a30e-37c21cf4a307" providerId="ADAL" clId="{F1D54DEE-8F64-412F-BD2C-09B1CA50784E}" dt="2020-11-20T14:16:41.410" v="9" actId="478"/>
          <ac:spMkLst>
            <pc:docMk/>
            <pc:sldMk cId="1480557234" sldId="295"/>
            <ac:spMk id="7" creationId="{D622B2E5-C047-47A7-9EF3-62904309C983}"/>
          </ac:spMkLst>
        </pc:spChg>
        <pc:picChg chg="del">
          <ac:chgData name="av1462" userId="6b11964d-0997-412e-a30e-37c21cf4a307" providerId="ADAL" clId="{F1D54DEE-8F64-412F-BD2C-09B1CA50784E}" dt="2020-11-20T14:16:39.956" v="6" actId="478"/>
          <ac:picMkLst>
            <pc:docMk/>
            <pc:sldMk cId="1480557234" sldId="295"/>
            <ac:picMk id="2" creationId="{08B94084-7655-46CE-99D8-E87FFF581393}"/>
          </ac:picMkLst>
        </pc:picChg>
        <pc:picChg chg="add del mod">
          <ac:chgData name="av1462" userId="6b11964d-0997-412e-a30e-37c21cf4a307" providerId="ADAL" clId="{F1D54DEE-8F64-412F-BD2C-09B1CA50784E}" dt="2020-11-20T14:21:22.281" v="48" actId="478"/>
          <ac:picMkLst>
            <pc:docMk/>
            <pc:sldMk cId="1480557234" sldId="295"/>
            <ac:picMk id="3" creationId="{BE7912C7-EE82-4948-AABA-A2FE10C4F9FD}"/>
          </ac:picMkLst>
        </pc:picChg>
        <pc:picChg chg="add del mod">
          <ac:chgData name="av1462" userId="6b11964d-0997-412e-a30e-37c21cf4a307" providerId="ADAL" clId="{F1D54DEE-8F64-412F-BD2C-09B1CA50784E}" dt="2020-11-20T14:23:39.434" v="70" actId="478"/>
          <ac:picMkLst>
            <pc:docMk/>
            <pc:sldMk cId="1480557234" sldId="295"/>
            <ac:picMk id="5" creationId="{F82DF849-BEDC-4B9C-A84E-AB2BA96FA14D}"/>
          </ac:picMkLst>
        </pc:picChg>
        <pc:picChg chg="del">
          <ac:chgData name="av1462" userId="6b11964d-0997-412e-a30e-37c21cf4a307" providerId="ADAL" clId="{F1D54DEE-8F64-412F-BD2C-09B1CA50784E}" dt="2020-11-20T14:16:40.418" v="7" actId="478"/>
          <ac:picMkLst>
            <pc:docMk/>
            <pc:sldMk cId="1480557234" sldId="295"/>
            <ac:picMk id="6" creationId="{18712BF2-82A2-4739-B39F-6A1BFE11CA56}"/>
          </ac:picMkLst>
        </pc:picChg>
        <pc:picChg chg="add del mod">
          <ac:chgData name="av1462" userId="6b11964d-0997-412e-a30e-37c21cf4a307" providerId="ADAL" clId="{F1D54DEE-8F64-412F-BD2C-09B1CA50784E}" dt="2020-11-20T14:22:51.168" v="58" actId="478"/>
          <ac:picMkLst>
            <pc:docMk/>
            <pc:sldMk cId="1480557234" sldId="295"/>
            <ac:picMk id="8" creationId="{241F07F8-CE46-4AE2-957A-D3B9DE8610C8}"/>
          </ac:picMkLst>
        </pc:picChg>
        <pc:picChg chg="add mod">
          <ac:chgData name="av1462" userId="6b11964d-0997-412e-a30e-37c21cf4a307" providerId="ADAL" clId="{F1D54DEE-8F64-412F-BD2C-09B1CA50784E}" dt="2020-11-20T14:23:17.172" v="66" actId="1076"/>
          <ac:picMkLst>
            <pc:docMk/>
            <pc:sldMk cId="1480557234" sldId="295"/>
            <ac:picMk id="9" creationId="{5C5AABDE-D197-4086-BE2C-569A74740DB8}"/>
          </ac:picMkLst>
        </pc:picChg>
        <pc:picChg chg="add mod">
          <ac:chgData name="av1462" userId="6b11964d-0997-412e-a30e-37c21cf4a307" providerId="ADAL" clId="{F1D54DEE-8F64-412F-BD2C-09B1CA50784E}" dt="2020-11-20T14:23:17.172" v="66" actId="1076"/>
          <ac:picMkLst>
            <pc:docMk/>
            <pc:sldMk cId="1480557234" sldId="295"/>
            <ac:picMk id="10" creationId="{02347CA4-D4F3-4DEF-88C4-7D92FB41F57C}"/>
          </ac:picMkLst>
        </pc:picChg>
        <pc:picChg chg="add mod">
          <ac:chgData name="av1462" userId="6b11964d-0997-412e-a30e-37c21cf4a307" providerId="ADAL" clId="{F1D54DEE-8F64-412F-BD2C-09B1CA50784E}" dt="2020-11-20T14:23:30.399" v="69" actId="1076"/>
          <ac:picMkLst>
            <pc:docMk/>
            <pc:sldMk cId="1480557234" sldId="295"/>
            <ac:picMk id="11" creationId="{B456B289-F632-4B96-A546-A3214C600B2A}"/>
          </ac:picMkLst>
        </pc:picChg>
        <pc:picChg chg="add mod">
          <ac:chgData name="av1462" userId="6b11964d-0997-412e-a30e-37c21cf4a307" providerId="ADAL" clId="{F1D54DEE-8F64-412F-BD2C-09B1CA50784E}" dt="2020-11-20T14:23:42.035" v="72" actId="1076"/>
          <ac:picMkLst>
            <pc:docMk/>
            <pc:sldMk cId="1480557234" sldId="295"/>
            <ac:picMk id="12" creationId="{AC1C9F8F-F85E-4208-B23C-D61FF3625E91}"/>
          </ac:picMkLst>
        </pc:picChg>
      </pc:sldChg>
      <pc:sldChg chg="del">
        <pc:chgData name="av1462" userId="6b11964d-0997-412e-a30e-37c21cf4a307" providerId="ADAL" clId="{F1D54DEE-8F64-412F-BD2C-09B1CA50784E}" dt="2020-11-20T14:16:42.229" v="10" actId="2696"/>
        <pc:sldMkLst>
          <pc:docMk/>
          <pc:sldMk cId="3928895865" sldId="296"/>
        </pc:sldMkLst>
      </pc:sldChg>
      <pc:sldChg chg="del">
        <pc:chgData name="av1462" userId="6b11964d-0997-412e-a30e-37c21cf4a307" providerId="ADAL" clId="{F1D54DEE-8F64-412F-BD2C-09B1CA50784E}" dt="2020-11-20T14:16:43.010" v="11" actId="2696"/>
        <pc:sldMkLst>
          <pc:docMk/>
          <pc:sldMk cId="623117567" sldId="297"/>
        </pc:sldMkLst>
      </pc:sldChg>
      <pc:sldChg chg="del">
        <pc:chgData name="av1462" userId="6b11964d-0997-412e-a30e-37c21cf4a307" providerId="ADAL" clId="{F1D54DEE-8F64-412F-BD2C-09B1CA50784E}" dt="2020-11-20T14:16:43.356" v="12" actId="2696"/>
        <pc:sldMkLst>
          <pc:docMk/>
          <pc:sldMk cId="2337097835" sldId="298"/>
        </pc:sldMkLst>
      </pc:sldChg>
      <pc:sldChg chg="del">
        <pc:chgData name="av1462" userId="6b11964d-0997-412e-a30e-37c21cf4a307" providerId="ADAL" clId="{F1D54DEE-8F64-412F-BD2C-09B1CA50784E}" dt="2020-11-20T14:16:43.639" v="13" actId="2696"/>
        <pc:sldMkLst>
          <pc:docMk/>
          <pc:sldMk cId="630603105" sldId="299"/>
        </pc:sldMkLst>
      </pc:sldChg>
      <pc:sldChg chg="del">
        <pc:chgData name="av1462" userId="6b11964d-0997-412e-a30e-37c21cf4a307" providerId="ADAL" clId="{F1D54DEE-8F64-412F-BD2C-09B1CA50784E}" dt="2020-11-20T14:16:43.797" v="14" actId="2696"/>
        <pc:sldMkLst>
          <pc:docMk/>
          <pc:sldMk cId="368063382" sldId="300"/>
        </pc:sldMkLst>
      </pc:sldChg>
      <pc:sldChg chg="del">
        <pc:chgData name="av1462" userId="6b11964d-0997-412e-a30e-37c21cf4a307" providerId="ADAL" clId="{F1D54DEE-8F64-412F-BD2C-09B1CA50784E}" dt="2020-11-20T14:16:43.916" v="15" actId="2696"/>
        <pc:sldMkLst>
          <pc:docMk/>
          <pc:sldMk cId="2744493821" sldId="301"/>
        </pc:sldMkLst>
      </pc:sldChg>
      <pc:sldChg chg="del">
        <pc:chgData name="av1462" userId="6b11964d-0997-412e-a30e-37c21cf4a307" providerId="ADAL" clId="{F1D54DEE-8F64-412F-BD2C-09B1CA50784E}" dt="2020-11-20T14:16:44.178" v="16" actId="2696"/>
        <pc:sldMkLst>
          <pc:docMk/>
          <pc:sldMk cId="3385410765" sldId="302"/>
        </pc:sldMkLst>
      </pc:sldChg>
      <pc:sldChg chg="del">
        <pc:chgData name="av1462" userId="6b11964d-0997-412e-a30e-37c21cf4a307" providerId="ADAL" clId="{F1D54DEE-8F64-412F-BD2C-09B1CA50784E}" dt="2020-11-20T14:16:44.209" v="17" actId="2696"/>
        <pc:sldMkLst>
          <pc:docMk/>
          <pc:sldMk cId="11159839" sldId="303"/>
        </pc:sldMkLst>
      </pc:sldChg>
      <pc:sldChg chg="del">
        <pc:chgData name="av1462" userId="6b11964d-0997-412e-a30e-37c21cf4a307" providerId="ADAL" clId="{F1D54DEE-8F64-412F-BD2C-09B1CA50784E}" dt="2020-11-20T14:16:44.241" v="18" actId="2696"/>
        <pc:sldMkLst>
          <pc:docMk/>
          <pc:sldMk cId="2733340627" sldId="304"/>
        </pc:sldMkLst>
      </pc:sldChg>
      <pc:sldChg chg="del">
        <pc:chgData name="av1462" userId="6b11964d-0997-412e-a30e-37c21cf4a307" providerId="ADAL" clId="{F1D54DEE-8F64-412F-BD2C-09B1CA50784E}" dt="2020-11-20T14:16:44.272" v="19" actId="2696"/>
        <pc:sldMkLst>
          <pc:docMk/>
          <pc:sldMk cId="3560129297" sldId="305"/>
        </pc:sldMkLst>
      </pc:sldChg>
      <pc:sldChg chg="del">
        <pc:chgData name="av1462" userId="6b11964d-0997-412e-a30e-37c21cf4a307" providerId="ADAL" clId="{F1D54DEE-8F64-412F-BD2C-09B1CA50784E}" dt="2020-11-20T14:16:44.303" v="20" actId="2696"/>
        <pc:sldMkLst>
          <pc:docMk/>
          <pc:sldMk cId="965722147" sldId="306"/>
        </pc:sldMkLst>
      </pc:sldChg>
      <pc:sldChg chg="del">
        <pc:chgData name="av1462" userId="6b11964d-0997-412e-a30e-37c21cf4a307" providerId="ADAL" clId="{F1D54DEE-8F64-412F-BD2C-09B1CA50784E}" dt="2020-11-20T14:16:44.335" v="21" actId="2696"/>
        <pc:sldMkLst>
          <pc:docMk/>
          <pc:sldMk cId="1609432835" sldId="307"/>
        </pc:sldMkLst>
      </pc:sldChg>
      <pc:sldChg chg="del">
        <pc:chgData name="av1462" userId="6b11964d-0997-412e-a30e-37c21cf4a307" providerId="ADAL" clId="{F1D54DEE-8F64-412F-BD2C-09B1CA50784E}" dt="2020-11-20T14:16:44.367" v="22" actId="2696"/>
        <pc:sldMkLst>
          <pc:docMk/>
          <pc:sldMk cId="2138119539" sldId="308"/>
        </pc:sldMkLst>
      </pc:sldChg>
      <pc:sldChg chg="del">
        <pc:chgData name="av1462" userId="6b11964d-0997-412e-a30e-37c21cf4a307" providerId="ADAL" clId="{F1D54DEE-8F64-412F-BD2C-09B1CA50784E}" dt="2020-11-20T14:16:44.398" v="23" actId="2696"/>
        <pc:sldMkLst>
          <pc:docMk/>
          <pc:sldMk cId="2566397836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7004-BAB4-4214-A457-D94A1F50551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762C-3926-461A-98CB-1CF94C8F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7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4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0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0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2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0785-A653-4695-BB84-8C203EEB3E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EB88-595F-4DA0-9BF4-A01B1373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2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5309-754E-4A24-983C-414CB047D317}"/>
              </a:ext>
            </a:extLst>
          </p:cNvPr>
          <p:cNvSpPr txBox="1"/>
          <p:nvPr/>
        </p:nvSpPr>
        <p:spPr>
          <a:xfrm>
            <a:off x="426989" y="35054"/>
            <a:ext cx="6106767" cy="2248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000" b="1" dirty="0" err="1">
                <a:latin typeface="+mj-lt"/>
                <a:ea typeface="+mj-ea"/>
                <a:cs typeface="+mj-cs"/>
              </a:rPr>
              <a:t>클라우드컴퓨팅</a:t>
            </a:r>
            <a:r>
              <a:rPr lang="en-US" altLang="ko-KR" sz="5000" b="1" dirty="0">
                <a:latin typeface="+mj-lt"/>
                <a:ea typeface="+mj-ea"/>
                <a:cs typeface="+mj-cs"/>
              </a:rPr>
              <a:t>[01]</a:t>
            </a:r>
            <a:br>
              <a:rPr lang="en-US" altLang="ko-KR" sz="5000" dirty="0">
                <a:latin typeface="+mj-lt"/>
                <a:ea typeface="+mj-ea"/>
                <a:cs typeface="+mj-cs"/>
              </a:rPr>
            </a:br>
            <a:endParaRPr lang="en-US" altLang="ko-KR" sz="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EF37B-3313-42F7-B41E-CA71B8144837}"/>
              </a:ext>
            </a:extLst>
          </p:cNvPr>
          <p:cNvSpPr txBox="1"/>
          <p:nvPr/>
        </p:nvSpPr>
        <p:spPr>
          <a:xfrm>
            <a:off x="804672" y="2726652"/>
            <a:ext cx="3205463" cy="115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000" b="1"/>
              <a:t>한림대학교 빅데이터 전공</a:t>
            </a:r>
            <a:br>
              <a:rPr lang="en-US" altLang="ko-KR" sz="2000" b="1"/>
            </a:br>
            <a:endParaRPr lang="en-US" altLang="ko-KR" sz="2000"/>
          </a:p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000"/>
              <a:t>20165315 </a:t>
            </a:r>
            <a:r>
              <a:rPr lang="ko-KR" altLang="en-US" sz="2000"/>
              <a:t>박준현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0CE89E-1B4B-4B56-8B73-626BA6B06D38}"/>
              </a:ext>
            </a:extLst>
          </p:cNvPr>
          <p:cNvSpPr/>
          <p:nvPr/>
        </p:nvSpPr>
        <p:spPr>
          <a:xfrm>
            <a:off x="5063957" y="2726652"/>
            <a:ext cx="7340600" cy="391160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AWS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 프로젝트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altLang="ko-KR" sz="2400" b="1" dirty="0"/>
              <a:t>AWS S3 </a:t>
            </a:r>
            <a:r>
              <a:rPr lang="ko-KR" altLang="en-US" sz="2400" b="1" dirty="0" err="1"/>
              <a:t>버킷</a:t>
            </a:r>
            <a:r>
              <a:rPr lang="ko-KR" altLang="en-US" sz="2400" b="1" dirty="0"/>
              <a:t> 클라우드 이미지 관리 및 </a:t>
            </a:r>
            <a:r>
              <a:rPr lang="en-US" altLang="ko-KR" sz="2400" b="1" dirty="0" err="1"/>
              <a:t>Rekognition</a:t>
            </a:r>
            <a:r>
              <a:rPr lang="ko-KR" altLang="en-US" sz="2400" b="1" dirty="0"/>
              <a:t>을 이용한 이미지 분석 웹페이지</a:t>
            </a:r>
          </a:p>
        </p:txBody>
      </p:sp>
    </p:spTree>
    <p:extLst>
      <p:ext uri="{BB962C8B-B14F-4D97-AF65-F5344CB8AC3E}">
        <p14:creationId xmlns:p14="http://schemas.microsoft.com/office/powerpoint/2010/main" val="242563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7E4E3-6ACD-4820-8BB4-3BF7AA260C07}"/>
              </a:ext>
            </a:extLst>
          </p:cNvPr>
          <p:cNvSpPr txBox="1"/>
          <p:nvPr/>
        </p:nvSpPr>
        <p:spPr>
          <a:xfrm>
            <a:off x="3325049" y="406400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사전에 필수로 </a:t>
            </a:r>
            <a:r>
              <a:rPr lang="ko-KR" altLang="en-US" sz="3200" dirty="0" err="1"/>
              <a:t>해야하는</a:t>
            </a:r>
            <a:r>
              <a:rPr lang="ko-KR" altLang="en-US" sz="3200" dirty="0"/>
              <a:t> 작업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B9779-4253-4DD6-8108-BB6124E0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8" t="18399" r="41088" b="12420"/>
          <a:stretch/>
        </p:blipFill>
        <p:spPr>
          <a:xfrm>
            <a:off x="2438400" y="1219982"/>
            <a:ext cx="7315200" cy="4702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92C2EB-FEE9-425C-8298-0DCA355C8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33657" r="40785" b="56673"/>
          <a:stretch/>
        </p:blipFill>
        <p:spPr>
          <a:xfrm>
            <a:off x="5378930" y="3690257"/>
            <a:ext cx="4374670" cy="657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5AE21-CEB0-4744-A722-D2283F88F3B8}"/>
              </a:ext>
            </a:extLst>
          </p:cNvPr>
          <p:cNvSpPr txBox="1"/>
          <p:nvPr/>
        </p:nvSpPr>
        <p:spPr>
          <a:xfrm>
            <a:off x="5378930" y="4909621"/>
            <a:ext cx="512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Identity and Access Management(IAM)</a:t>
            </a:r>
            <a:r>
              <a:rPr lang="ko-KR" altLang="en-US" b="1" dirty="0"/>
              <a:t>에서</a:t>
            </a:r>
            <a:endParaRPr lang="en-US" altLang="ko-KR" b="1" dirty="0"/>
          </a:p>
          <a:p>
            <a:pPr algn="ctr"/>
            <a:r>
              <a:rPr lang="ko-KR" altLang="en-US" b="1" dirty="0"/>
              <a:t>위에 사진과 같은 정책에</a:t>
            </a:r>
            <a:endParaRPr lang="en-US" altLang="ko-KR" b="1" dirty="0"/>
          </a:p>
          <a:p>
            <a:pPr algn="ctr"/>
            <a:r>
              <a:rPr lang="ko-KR" altLang="en-US" b="1" dirty="0"/>
              <a:t>생성한 </a:t>
            </a:r>
            <a:r>
              <a:rPr lang="en-US" altLang="ko-KR" b="1" dirty="0"/>
              <a:t>Cognito </a:t>
            </a:r>
            <a:r>
              <a:rPr lang="ko-KR" altLang="en-US" b="1" dirty="0"/>
              <a:t>자격증명 폴 권한 추가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68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3C639-2352-4732-9647-B70CACED0D9A}"/>
              </a:ext>
            </a:extLst>
          </p:cNvPr>
          <p:cNvSpPr txBox="1"/>
          <p:nvPr/>
        </p:nvSpPr>
        <p:spPr>
          <a:xfrm>
            <a:off x="8810171" y="1031716"/>
            <a:ext cx="3381829" cy="479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전</a:t>
            </a:r>
            <a:r>
              <a:rPr lang="en-US" altLang="ko-KR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출처</a:t>
            </a:r>
            <a:endParaRPr lang="en-US" altLang="ko-KR" sz="3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571500" indent="-5715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3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레코그니션</a:t>
            </a:r>
            <a:endParaRPr lang="en-US" altLang="ko-KR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571500" indent="-5715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rgbClr val="FFFFFF"/>
                </a:solidFill>
              </a:rPr>
              <a:t>S3 Bucket</a:t>
            </a:r>
            <a:endParaRPr lang="ko-KR" alt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A3D657-C996-4851-B07A-68D29EBE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2932"/>
          <a:stretch/>
        </p:blipFill>
        <p:spPr>
          <a:xfrm>
            <a:off x="656935" y="649224"/>
            <a:ext cx="7819407" cy="55938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542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B306557-DFB4-42BF-8F5D-63834F50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317500"/>
            <a:ext cx="8699500" cy="619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1739900" y="5863771"/>
            <a:ext cx="8699500" cy="6513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S3 </a:t>
            </a:r>
            <a:r>
              <a:rPr lang="ko-KR" altLang="en-US" sz="1300" err="1">
                <a:solidFill>
                  <a:srgbClr val="FFFFFF"/>
                </a:solidFill>
              </a:rPr>
              <a:t>버킷과</a:t>
            </a:r>
            <a:r>
              <a:rPr lang="ko-KR" altLang="en-US" sz="1300">
                <a:solidFill>
                  <a:srgbClr val="FFFFFF"/>
                </a:solidFill>
              </a:rPr>
              <a:t> </a:t>
            </a:r>
            <a:r>
              <a:rPr lang="ko-KR" altLang="en-US" sz="1300" err="1">
                <a:solidFill>
                  <a:srgbClr val="FFFFFF"/>
                </a:solidFill>
              </a:rPr>
              <a:t>레코그니션</a:t>
            </a:r>
            <a:r>
              <a:rPr lang="ko-KR" altLang="en-US" sz="1300">
                <a:solidFill>
                  <a:srgbClr val="FFFFFF"/>
                </a:solidFill>
              </a:rPr>
              <a:t> 사용을 위한 변수와 함수들</a:t>
            </a:r>
          </a:p>
        </p:txBody>
      </p:sp>
    </p:spTree>
    <p:extLst>
      <p:ext uri="{BB962C8B-B14F-4D97-AF65-F5344CB8AC3E}">
        <p14:creationId xmlns:p14="http://schemas.microsoft.com/office/powerpoint/2010/main" val="205114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89B931-4330-4165-8226-945FE15F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43" y="97221"/>
            <a:ext cx="8149914" cy="6663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021043" y="6109450"/>
            <a:ext cx="8149914" cy="6513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</a:rPr>
              <a:t>유명인사 </a:t>
            </a:r>
            <a:r>
              <a:rPr lang="ko-KR" altLang="en-US" sz="1300" dirty="0">
                <a:solidFill>
                  <a:srgbClr val="FFFFFF"/>
                </a:solidFill>
              </a:rPr>
              <a:t>인식 </a:t>
            </a:r>
            <a:r>
              <a:rPr lang="ko-KR" altLang="en-US" sz="1300" dirty="0" err="1">
                <a:solidFill>
                  <a:srgbClr val="FFFFFF"/>
                </a:solidFill>
              </a:rPr>
              <a:t>레코그니션</a:t>
            </a:r>
            <a:endParaRPr lang="ko-KR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7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6BF0AE-245B-4B56-9861-DBC6E6F6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4" y="0"/>
            <a:ext cx="1164887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943799" y="6052457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dirty="0">
                <a:solidFill>
                  <a:srgbClr val="FFFFFF"/>
                </a:solidFill>
              </a:rPr>
              <a:t>얼굴 인식 </a:t>
            </a:r>
            <a:r>
              <a:rPr lang="ko-KR" altLang="en-US" sz="1300" dirty="0" err="1">
                <a:solidFill>
                  <a:srgbClr val="FFFFFF"/>
                </a:solidFill>
              </a:rPr>
              <a:t>레코그니션</a:t>
            </a:r>
            <a:endParaRPr lang="ko-KR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9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B70CB3-B4CC-40C3-8E12-00831284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6" r="-3146"/>
          <a:stretch/>
        </p:blipFill>
        <p:spPr>
          <a:xfrm>
            <a:off x="6031923" y="1161143"/>
            <a:ext cx="6458904" cy="56968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434155-11E8-4D3B-B4B9-A4ADBF97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19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dirty="0">
                <a:solidFill>
                  <a:srgbClr val="FFFFFF"/>
                </a:solidFill>
              </a:rPr>
              <a:t>이미지 레이블 </a:t>
            </a:r>
            <a:r>
              <a:rPr lang="ko-KR" altLang="en-US" sz="1300" dirty="0" err="1">
                <a:solidFill>
                  <a:srgbClr val="FFFFFF"/>
                </a:solidFill>
              </a:rPr>
              <a:t>레코그니션</a:t>
            </a:r>
            <a:r>
              <a:rPr lang="ko-KR" altLang="en-US" sz="1300" dirty="0">
                <a:solidFill>
                  <a:srgbClr val="FFFFFF"/>
                </a:solidFill>
              </a:rPr>
              <a:t> 및 불건전한 이미지 인식 </a:t>
            </a:r>
            <a:r>
              <a:rPr lang="ko-KR" altLang="en-US" sz="1300" dirty="0" err="1">
                <a:solidFill>
                  <a:srgbClr val="FFFFFF"/>
                </a:solidFill>
              </a:rPr>
              <a:t>레코그니션</a:t>
            </a:r>
            <a:endParaRPr lang="ko-KR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8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02A27-1294-4E62-AED8-05094496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43" y="0"/>
            <a:ext cx="770811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dirty="0">
                <a:solidFill>
                  <a:srgbClr val="FFFFFF"/>
                </a:solidFill>
              </a:rPr>
              <a:t>이미지 텍스트 인식 </a:t>
            </a:r>
            <a:r>
              <a:rPr lang="ko-KR" altLang="en-US" sz="1300" dirty="0" err="1">
                <a:solidFill>
                  <a:srgbClr val="FFFFFF"/>
                </a:solidFill>
              </a:rPr>
              <a:t>레코그니션</a:t>
            </a:r>
            <a:endParaRPr lang="ko-KR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2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AF5C66-D3EF-417E-8736-368AB395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70" y="0"/>
            <a:ext cx="72816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dirty="0">
                <a:solidFill>
                  <a:srgbClr val="FFFFFF"/>
                </a:solidFill>
              </a:rPr>
              <a:t>S3 </a:t>
            </a:r>
            <a:r>
              <a:rPr lang="ko-KR" altLang="en-US" sz="1300" dirty="0" err="1">
                <a:solidFill>
                  <a:srgbClr val="FFFFFF"/>
                </a:solidFill>
              </a:rPr>
              <a:t>버킷</a:t>
            </a:r>
            <a:r>
              <a:rPr lang="ko-KR" altLang="en-US" sz="1300" dirty="0">
                <a:solidFill>
                  <a:srgbClr val="FFFFFF"/>
                </a:solidFill>
              </a:rPr>
              <a:t> 폴더 생성 및 리스트</a:t>
            </a:r>
          </a:p>
        </p:txBody>
      </p:sp>
    </p:spTree>
    <p:extLst>
      <p:ext uri="{BB962C8B-B14F-4D97-AF65-F5344CB8AC3E}">
        <p14:creationId xmlns:p14="http://schemas.microsoft.com/office/powerpoint/2010/main" val="375405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474378-A27E-4765-A2D0-056EE494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77" y="0"/>
            <a:ext cx="704764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3FA71-678C-4481-A884-7D2DD422DE67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dirty="0">
                <a:solidFill>
                  <a:srgbClr val="FFFFFF"/>
                </a:solidFill>
              </a:rPr>
              <a:t>S3 </a:t>
            </a:r>
            <a:r>
              <a:rPr lang="ko-KR" altLang="en-US" sz="1300" dirty="0" err="1">
                <a:solidFill>
                  <a:srgbClr val="FFFFFF"/>
                </a:solidFill>
              </a:rPr>
              <a:t>버킷</a:t>
            </a:r>
            <a:r>
              <a:rPr lang="ko-KR" altLang="en-US" sz="1300" dirty="0">
                <a:solidFill>
                  <a:srgbClr val="FFFFFF"/>
                </a:solidFill>
              </a:rPr>
              <a:t> 안의 폴더 안의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271453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5A4770-908B-4123-AA6D-D33C37D0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77" y="0"/>
            <a:ext cx="704764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C5186-1C43-4CD9-9B81-6ADC3235322B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dirty="0">
                <a:solidFill>
                  <a:srgbClr val="FFFFFF"/>
                </a:solidFill>
              </a:rPr>
              <a:t>S3 </a:t>
            </a:r>
            <a:r>
              <a:rPr lang="ko-KR" altLang="en-US" sz="1300" dirty="0" err="1">
                <a:solidFill>
                  <a:srgbClr val="FFFFFF"/>
                </a:solidFill>
              </a:rPr>
              <a:t>버킷</a:t>
            </a:r>
            <a:r>
              <a:rPr lang="ko-KR" altLang="en-US" sz="1300" dirty="0">
                <a:solidFill>
                  <a:srgbClr val="FFFFFF"/>
                </a:solidFill>
              </a:rPr>
              <a:t> 안의 폴더 삭제 및 업로드 버튼으로 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17674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CE04A-E861-4A0A-ABDF-07B5E055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" r="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4F01FA-CD13-4E52-BB44-FF0D14F0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0" y="885371"/>
            <a:ext cx="10862917" cy="597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C5186-1C43-4CD9-9B81-6ADC3235322B}"/>
              </a:ext>
            </a:extLst>
          </p:cNvPr>
          <p:cNvSpPr txBox="1"/>
          <p:nvPr/>
        </p:nvSpPr>
        <p:spPr>
          <a:xfrm>
            <a:off x="2132975" y="6270171"/>
            <a:ext cx="7926049" cy="5878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dirty="0">
                <a:solidFill>
                  <a:srgbClr val="FFFFFF"/>
                </a:solidFill>
              </a:rPr>
              <a:t>S3 </a:t>
            </a:r>
            <a:r>
              <a:rPr lang="ko-KR" altLang="en-US" sz="1300" dirty="0" err="1">
                <a:solidFill>
                  <a:srgbClr val="FFFFFF"/>
                </a:solidFill>
              </a:rPr>
              <a:t>버킷</a:t>
            </a:r>
            <a:r>
              <a:rPr lang="ko-KR" altLang="en-US" sz="1300" dirty="0">
                <a:solidFill>
                  <a:srgbClr val="FFFFFF"/>
                </a:solidFill>
              </a:rPr>
              <a:t> 안의 이미지 삭제 및 이미지 클릭 시 확대</a:t>
            </a:r>
          </a:p>
        </p:txBody>
      </p:sp>
    </p:spTree>
    <p:extLst>
      <p:ext uri="{BB962C8B-B14F-4D97-AF65-F5344CB8AC3E}">
        <p14:creationId xmlns:p14="http://schemas.microsoft.com/office/powerpoint/2010/main" val="411047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88499-0B04-4E0D-B8DF-DDF369B8DE81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결과물의 필요성 및 활용방안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63B826-AEDA-4D5D-8FF6-5F370C3F5747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solidFill>
                  <a:srgbClr val="000000"/>
                </a:solidFill>
              </a:rPr>
              <a:t>이미지에 대한 정보를 텍스트로 얻고자할</a:t>
            </a:r>
            <a:r>
              <a:rPr lang="en-US" altLang="ko-KR" sz="1900">
                <a:solidFill>
                  <a:srgbClr val="000000"/>
                </a:solidFill>
              </a:rPr>
              <a:t> </a:t>
            </a:r>
            <a:r>
              <a:rPr lang="ko-KR" altLang="en-US" sz="1900">
                <a:solidFill>
                  <a:srgbClr val="000000"/>
                </a:solidFill>
              </a:rPr>
              <a:t>때 간편하게 얻을 수 있으며</a:t>
            </a:r>
            <a:r>
              <a:rPr lang="en-US" altLang="ko-KR" sz="1900">
                <a:solidFill>
                  <a:srgbClr val="000000"/>
                </a:solidFill>
              </a:rPr>
              <a:t>, </a:t>
            </a:r>
            <a:r>
              <a:rPr lang="ko-KR" altLang="en-US" sz="1900">
                <a:solidFill>
                  <a:srgbClr val="000000"/>
                </a:solidFill>
              </a:rPr>
              <a:t>불건전한 이미지인지도 색출해줍니다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solidFill>
                  <a:srgbClr val="000000"/>
                </a:solidFill>
              </a:rPr>
              <a:t>텍스트로 된 이미지나 스캔한 책의 이미지를 간편하게 텍스트를 추출할 수 있습니다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solidFill>
                  <a:srgbClr val="000000"/>
                </a:solidFill>
              </a:rPr>
              <a:t>사진 속 인물이 남자인지 여자인지</a:t>
            </a:r>
            <a:r>
              <a:rPr lang="en-US" altLang="ko-KR" sz="1900">
                <a:solidFill>
                  <a:srgbClr val="000000"/>
                </a:solidFill>
              </a:rPr>
              <a:t>, </a:t>
            </a:r>
            <a:r>
              <a:rPr lang="ko-KR" altLang="en-US" sz="1900">
                <a:solidFill>
                  <a:srgbClr val="000000"/>
                </a:solidFill>
              </a:rPr>
              <a:t>유명한 인물인지 업로드만으로 손쉽게 알 수 있습니다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>
                <a:solidFill>
                  <a:srgbClr val="000000"/>
                </a:solidFill>
              </a:rPr>
              <a:t>GUI</a:t>
            </a:r>
            <a:r>
              <a:rPr lang="ko-KR" altLang="en-US" sz="1900">
                <a:solidFill>
                  <a:srgbClr val="000000"/>
                </a:solidFill>
              </a:rPr>
              <a:t>로 아마존 </a:t>
            </a:r>
            <a:r>
              <a:rPr lang="en-US" altLang="ko-KR" sz="1900">
                <a:solidFill>
                  <a:srgbClr val="000000"/>
                </a:solidFill>
              </a:rPr>
              <a:t>S3 </a:t>
            </a:r>
            <a:r>
              <a:rPr lang="ko-KR" altLang="en-US" sz="1900">
                <a:solidFill>
                  <a:srgbClr val="000000"/>
                </a:solidFill>
              </a:rPr>
              <a:t>버킷에</a:t>
            </a:r>
            <a:r>
              <a:rPr lang="en-US" altLang="ko-KR" sz="1900">
                <a:solidFill>
                  <a:srgbClr val="000000"/>
                </a:solidFill>
              </a:rPr>
              <a:t> </a:t>
            </a:r>
            <a:r>
              <a:rPr lang="ko-KR" altLang="en-US" sz="1900">
                <a:solidFill>
                  <a:srgbClr val="000000"/>
                </a:solidFill>
              </a:rPr>
              <a:t>있는 파일들을 손쉽게 관리가 가능하며 업로드와 다운로드</a:t>
            </a:r>
            <a:r>
              <a:rPr lang="en-US" altLang="ko-KR" sz="1900">
                <a:solidFill>
                  <a:srgbClr val="000000"/>
                </a:solidFill>
              </a:rPr>
              <a:t>, </a:t>
            </a:r>
            <a:r>
              <a:rPr lang="ko-KR" altLang="en-US" sz="1900">
                <a:solidFill>
                  <a:srgbClr val="000000"/>
                </a:solidFill>
              </a:rPr>
              <a:t>삭제가 간편합니다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>
                <a:solidFill>
                  <a:srgbClr val="000000"/>
                </a:solidFill>
              </a:rPr>
              <a:t>AmazonRekognition </a:t>
            </a:r>
            <a:r>
              <a:rPr lang="ko-KR" altLang="en-US" sz="1900">
                <a:solidFill>
                  <a:srgbClr val="000000"/>
                </a:solidFill>
              </a:rPr>
              <a:t>기능을 직관적으로 스마트폰이나 </a:t>
            </a:r>
            <a:r>
              <a:rPr lang="en-US" altLang="ko-KR" sz="1900">
                <a:solidFill>
                  <a:srgbClr val="000000"/>
                </a:solidFill>
              </a:rPr>
              <a:t>PC</a:t>
            </a:r>
            <a:r>
              <a:rPr lang="ko-KR" altLang="en-US" sz="1900">
                <a:solidFill>
                  <a:srgbClr val="000000"/>
                </a:solidFill>
              </a:rPr>
              <a:t>로 웹에 접속하여 손쉽게 사용할 수 있습니다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AA10A590-5F05-4848-960E-CE3F5D5BF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8508C-B39F-4E63-865A-8C23CB32EFC4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</a:rPr>
              <a:t>감사합니다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99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2877-0751-4E2A-B78E-34871BD9633E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dirty="0"/>
              <a:t>[</a:t>
            </a:r>
            <a:r>
              <a:rPr lang="ko-KR" altLang="en-US" sz="1300" dirty="0"/>
              <a:t>이미 생성되어 있는 폴더와 삭제 버튼</a:t>
            </a:r>
            <a:r>
              <a:rPr lang="en-US" altLang="ko-KR" sz="1300" dirty="0"/>
              <a:t>,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300" dirty="0"/>
              <a:t>    그리고 폴더 만들기 버튼이 보이는 모습</a:t>
            </a:r>
            <a:r>
              <a:rPr lang="en-US" altLang="ko-KR" sz="1300" dirty="0"/>
              <a:t>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dirty="0"/>
              <a:t>경로 이름을 클릭하면 해당 경로로 이동할 수 있습니다</a:t>
            </a:r>
            <a:r>
              <a:rPr lang="en-US" altLang="ko-KR" sz="1300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dirty="0"/>
              <a:t>많은 폴더를 생성하여도 맨 아래로 스크롤을 하면 </a:t>
            </a:r>
            <a:endParaRPr lang="en-US" altLang="ko-KR" sz="13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    '</a:t>
            </a:r>
            <a:r>
              <a:rPr lang="ko-KR" altLang="en-US" sz="1300" dirty="0"/>
              <a:t>폴더 만들기</a:t>
            </a:r>
            <a:r>
              <a:rPr lang="en-US" altLang="ko-KR" sz="1300" dirty="0"/>
              <a:t>'</a:t>
            </a:r>
            <a:r>
              <a:rPr lang="ko-KR" altLang="en-US" sz="1300" dirty="0"/>
              <a:t>와 겹칠 수 없도록 만들었습니다</a:t>
            </a:r>
            <a:r>
              <a:rPr lang="en-US" altLang="ko-KR" sz="13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dirty="0"/>
              <a:t>생성된 폴더가 없으면 </a:t>
            </a:r>
            <a:r>
              <a:rPr lang="ko-KR" altLang="en-US" sz="1300" dirty="0" err="1"/>
              <a:t>풀더가</a:t>
            </a:r>
            <a:r>
              <a:rPr lang="en-US" altLang="ko-KR" sz="1300" dirty="0"/>
              <a:t> </a:t>
            </a:r>
            <a:r>
              <a:rPr lang="ko-KR" altLang="en-US" sz="1300" dirty="0"/>
              <a:t>없다고 표시됩니다</a:t>
            </a:r>
            <a:r>
              <a:rPr lang="en-US" altLang="ko-KR" sz="13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dirty="0"/>
              <a:t>폴더를 삭제하게 될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삭제 버튼을 누르면 삭제      </a:t>
            </a:r>
            <a:endParaRPr lang="en-US" altLang="ko-KR" sz="13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    </a:t>
            </a:r>
            <a:r>
              <a:rPr lang="ko-KR" altLang="en-US" sz="1300" dirty="0"/>
              <a:t>여부를 선택 후 삭제할 수 있습니다</a:t>
            </a:r>
            <a:r>
              <a:rPr lang="en-US" altLang="ko-KR" sz="1300" dirty="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DCB34BF-2E5C-40E0-BA0D-276A24FE5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"/>
          <a:stretch/>
        </p:blipFill>
        <p:spPr>
          <a:xfrm>
            <a:off x="5977788" y="136659"/>
            <a:ext cx="5425410" cy="65840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E1309E-2133-4276-9139-544A33721919}"/>
              </a:ext>
            </a:extLst>
          </p:cNvPr>
          <p:cNvSpPr/>
          <p:nvPr/>
        </p:nvSpPr>
        <p:spPr>
          <a:xfrm>
            <a:off x="665085" y="1387612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1.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초기화면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D410F-5FE1-424C-85D7-7259860D99E8}"/>
              </a:ext>
            </a:extLst>
          </p:cNvPr>
          <p:cNvSpPr txBox="1"/>
          <p:nvPr/>
        </p:nvSpPr>
        <p:spPr>
          <a:xfrm>
            <a:off x="2726958" y="538762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주소는</a:t>
            </a:r>
            <a:endParaRPr lang="en-US" altLang="ko-KR" dirty="0"/>
          </a:p>
          <a:p>
            <a:r>
              <a:rPr lang="ko-KR" altLang="en-US" dirty="0"/>
              <a:t>최종 결과물 제출 파일</a:t>
            </a:r>
            <a:endParaRPr lang="en-US" altLang="ko-KR" dirty="0"/>
          </a:p>
          <a:p>
            <a:r>
              <a:rPr lang="ko-KR" altLang="en-US" dirty="0"/>
              <a:t>안에 적어 두었습니다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1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57FE48-43DA-412B-927E-6542698EDE3B}"/>
              </a:ext>
            </a:extLst>
          </p:cNvPr>
          <p:cNvSpPr/>
          <p:nvPr/>
        </p:nvSpPr>
        <p:spPr>
          <a:xfrm>
            <a:off x="590719" y="2330505"/>
            <a:ext cx="4559425" cy="4158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폴더 만들기 버튼과 이전 경로 버튼은 항상 하단에 </a:t>
            </a:r>
            <a:r>
              <a:rPr lang="ko-KR" altLang="en-US" sz="2000" dirty="0" err="1"/>
              <a:t>고정되어있습니다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자바스크립트에 영향을 주는 단어는 폴더 이름으로 사용할 수 없게 </a:t>
            </a:r>
            <a:r>
              <a:rPr lang="ko-KR" altLang="en-US" sz="2000" dirty="0" err="1"/>
              <a:t>막아두었습니다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이전 경로를 누르면 초기화면으로 돌아갑니다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많은 이미지가 있어도 맨 아래로 스크롤 하면 </a:t>
            </a:r>
            <a:r>
              <a:rPr lang="en-US" altLang="ko-KR" sz="2000" dirty="0"/>
              <a:t>'</a:t>
            </a:r>
            <a:r>
              <a:rPr lang="ko-KR" altLang="en-US" sz="2000" dirty="0"/>
              <a:t>이전 경로</a:t>
            </a:r>
            <a:r>
              <a:rPr lang="en-US" altLang="ko-KR" sz="2000" dirty="0"/>
              <a:t>'</a:t>
            </a:r>
            <a:r>
              <a:rPr lang="ko-KR" altLang="en-US" sz="2000" dirty="0"/>
              <a:t>와 겹치지 않도록 만들었습니다</a:t>
            </a:r>
            <a:r>
              <a:rPr lang="en-US" altLang="ko-KR" sz="2000" dirty="0"/>
              <a:t>.</a:t>
            </a:r>
            <a:endParaRPr lang="en-US" altLang="ko-KR" sz="2000" b="0" i="0" dirty="0"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EC78A-DE12-4393-9B97-757BBE71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" b="-2"/>
          <a:stretch/>
        </p:blipFill>
        <p:spPr>
          <a:xfrm>
            <a:off x="5405561" y="244645"/>
            <a:ext cx="6591087" cy="63892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592772-6FB2-4B18-8798-9BEF0D1157A7}"/>
              </a:ext>
            </a:extLst>
          </p:cNvPr>
          <p:cNvSpPr/>
          <p:nvPr/>
        </p:nvSpPr>
        <p:spPr>
          <a:xfrm>
            <a:off x="672974" y="135862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2.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폴더생성 및 이전경로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79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2605B6E-B830-47AA-AE50-D0451526A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9" y="0"/>
            <a:ext cx="8383395" cy="48825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5B1850-D441-4049-9E48-863D9C111B58}"/>
              </a:ext>
            </a:extLst>
          </p:cNvPr>
          <p:cNvSpPr/>
          <p:nvPr/>
        </p:nvSpPr>
        <p:spPr>
          <a:xfrm>
            <a:off x="6278220" y="3076845"/>
            <a:ext cx="5550135" cy="285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이미지를 선택하지 않으면 업로드 할 수 없으며</a:t>
            </a:r>
            <a:r>
              <a:rPr lang="en-US" altLang="ko-KR" dirty="0"/>
              <a:t>, accept="image/*" </a:t>
            </a:r>
            <a:r>
              <a:rPr lang="ko-KR" altLang="en-US" dirty="0"/>
              <a:t>처리를 </a:t>
            </a:r>
            <a:r>
              <a:rPr lang="ko-KR" altLang="en-US" dirty="0" err="1"/>
              <a:t>해두었습니다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이미지가 업로드 되고 있는 중에는 버튼이 클릭되지 않도록 </a:t>
            </a:r>
            <a:r>
              <a:rPr lang="ko-KR" altLang="en-US" dirty="0" err="1"/>
              <a:t>막아두었습니다</a:t>
            </a:r>
            <a:r>
              <a:rPr lang="en-US" altLang="ko-KR" dirty="0"/>
              <a:t>. (</a:t>
            </a:r>
            <a:r>
              <a:rPr lang="ko-KR" altLang="en-US" dirty="0"/>
              <a:t>중복 업로드 방지</a:t>
            </a:r>
            <a:r>
              <a:rPr lang="en-US" altLang="ko-KR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이미지 이름에는 자바스크립트에 영향을 주는 </a:t>
            </a:r>
            <a:r>
              <a:rPr lang="en-US" altLang="ko-KR" dirty="0"/>
              <a:t>'</a:t>
            </a:r>
            <a:r>
              <a:rPr lang="ko-KR" altLang="en-US" dirty="0"/>
              <a:t>를 사용할 수 없습니다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384BDC-F508-4C06-B07A-32ECAB6D7730}"/>
              </a:ext>
            </a:extLst>
          </p:cNvPr>
          <p:cNvSpPr/>
          <p:nvPr/>
        </p:nvSpPr>
        <p:spPr>
          <a:xfrm>
            <a:off x="6096000" y="2892179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3.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이미지 선택 및 업로드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29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26394A-698A-4ECB-89EE-14171D83D56B}"/>
              </a:ext>
            </a:extLst>
          </p:cNvPr>
          <p:cNvSpPr/>
          <p:nvPr/>
        </p:nvSpPr>
        <p:spPr>
          <a:xfrm>
            <a:off x="590719" y="2330505"/>
            <a:ext cx="4559425" cy="4158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이미지를 클릭하면</a:t>
            </a:r>
            <a:r>
              <a:rPr lang="en-US" altLang="ko-KR" sz="1700" dirty="0"/>
              <a:t>, </a:t>
            </a:r>
            <a:r>
              <a:rPr lang="ko-KR" altLang="en-US" sz="1700" dirty="0"/>
              <a:t>이미지를 확대해서 볼 수 있습니다</a:t>
            </a:r>
            <a:r>
              <a:rPr lang="en-US" altLang="ko-KR" sz="1700" dirty="0"/>
              <a:t>. (</a:t>
            </a:r>
            <a:r>
              <a:rPr lang="ko-KR" altLang="en-US" sz="1700" dirty="0"/>
              <a:t>새로운 창에서 열리며</a:t>
            </a:r>
            <a:r>
              <a:rPr lang="en-US" altLang="ko-KR" sz="1700" dirty="0"/>
              <a:t>, </a:t>
            </a:r>
            <a:r>
              <a:rPr lang="ko-KR" altLang="en-US" sz="1700" dirty="0"/>
              <a:t>확대된 사진 클릭 시 열린 창이 </a:t>
            </a:r>
            <a:r>
              <a:rPr lang="ko-KR" altLang="en-US" sz="1700" dirty="0" err="1"/>
              <a:t>닫아짐</a:t>
            </a:r>
            <a:r>
              <a:rPr lang="en-US" altLang="ko-KR" sz="1700" dirty="0"/>
              <a:t>.)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다운로드 버튼을 누르면 이미지 다운로드가 가능합니다</a:t>
            </a:r>
            <a:r>
              <a:rPr lang="en-US" altLang="ko-KR" sz="17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삭제 버튼을 누르면 삭제 여부를 물어보고</a:t>
            </a:r>
            <a:r>
              <a:rPr lang="en-US" altLang="ko-KR" sz="1700" dirty="0"/>
              <a:t>, </a:t>
            </a:r>
            <a:r>
              <a:rPr lang="ko-KR" altLang="en-US" sz="1700" dirty="0"/>
              <a:t>삭제 여부를 선택 후 삭제할 수 있습니다</a:t>
            </a:r>
            <a:r>
              <a:rPr lang="en-US" altLang="ko-KR" sz="17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먼저 </a:t>
            </a:r>
            <a:r>
              <a:rPr lang="en-US" altLang="ko-KR" sz="1700" dirty="0"/>
              <a:t>S3 </a:t>
            </a:r>
            <a:r>
              <a:rPr lang="ko-KR" altLang="en-US" sz="1700" dirty="0" err="1"/>
              <a:t>버킷에</a:t>
            </a:r>
            <a:r>
              <a:rPr lang="ko-KR" altLang="en-US" sz="1700" dirty="0"/>
              <a:t> 있는 이미지가 불러와진 후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AmazonRekognition</a:t>
            </a:r>
            <a:r>
              <a:rPr lang="en-US" altLang="ko-KR" sz="1700" dirty="0"/>
              <a:t> </a:t>
            </a:r>
            <a:r>
              <a:rPr lang="ko-KR" altLang="en-US" sz="1700" dirty="0"/>
              <a:t>정보가 불러와지면 그 즉시 바로 웹에 이미지 정보를 보여줍니다</a:t>
            </a:r>
            <a:r>
              <a:rPr lang="en-US" altLang="ko-KR" sz="17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700" b="0" i="0" dirty="0">
              <a:effectLst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C3A996-017F-44A1-B1BD-36F7675B6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1849" r="2" b="-252"/>
          <a:stretch/>
        </p:blipFill>
        <p:spPr bwMode="auto">
          <a:xfrm>
            <a:off x="5977788" y="528422"/>
            <a:ext cx="5425410" cy="58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2AC4E27-46A8-42D1-9E59-7D3F6B08D297}"/>
              </a:ext>
            </a:extLst>
          </p:cNvPr>
          <p:cNvSpPr/>
          <p:nvPr/>
        </p:nvSpPr>
        <p:spPr>
          <a:xfrm>
            <a:off x="661294" y="1543294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4. </a:t>
            </a:r>
            <a:r>
              <a:rPr lang="ko-KR" altLang="en-US" b="1" dirty="0" err="1">
                <a:solidFill>
                  <a:srgbClr val="24292E"/>
                </a:solidFill>
                <a:latin typeface="-apple-system"/>
              </a:rPr>
              <a:t>버킷에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 있는 이미지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F77C4-2AA3-49C2-B306-E0BF071696A1}"/>
              </a:ext>
            </a:extLst>
          </p:cNvPr>
          <p:cNvSpPr txBox="1"/>
          <p:nvPr/>
        </p:nvSpPr>
        <p:spPr>
          <a:xfrm>
            <a:off x="2213269" y="714152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라는 경로로 들어온 모습</a:t>
            </a:r>
          </a:p>
        </p:txBody>
      </p:sp>
    </p:spTree>
    <p:extLst>
      <p:ext uri="{BB962C8B-B14F-4D97-AF65-F5344CB8AC3E}">
        <p14:creationId xmlns:p14="http://schemas.microsoft.com/office/powerpoint/2010/main" val="12550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E10190-5E01-4108-AF2D-ED10AB9FACDD}"/>
              </a:ext>
            </a:extLst>
          </p:cNvPr>
          <p:cNvSpPr/>
          <p:nvPr/>
        </p:nvSpPr>
        <p:spPr>
          <a:xfrm>
            <a:off x="563193" y="2224253"/>
            <a:ext cx="4559425" cy="4526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텍스트가 인식되면 </a:t>
            </a:r>
            <a:r>
              <a:rPr lang="en-US" altLang="ko-KR" sz="2000" dirty="0"/>
              <a:t>LINE</a:t>
            </a:r>
            <a:r>
              <a:rPr lang="ko-KR" altLang="en-US" sz="2000" dirty="0"/>
              <a:t>은 한 </a:t>
            </a:r>
            <a:r>
              <a:rPr lang="ko-KR" altLang="en-US" sz="2000" dirty="0" err="1"/>
              <a:t>줄씩</a:t>
            </a:r>
            <a:r>
              <a:rPr lang="en-US" altLang="ko-KR" sz="2000" dirty="0"/>
              <a:t>, WORD</a:t>
            </a:r>
            <a:r>
              <a:rPr lang="ko-KR" altLang="en-US" sz="2000" dirty="0"/>
              <a:t>는 한 </a:t>
            </a:r>
            <a:r>
              <a:rPr lang="ko-KR" altLang="en-US" sz="2000" dirty="0" err="1"/>
              <a:t>단어씩</a:t>
            </a:r>
            <a:r>
              <a:rPr lang="en-US" altLang="ko-KR" sz="2000" dirty="0"/>
              <a:t>','</a:t>
            </a:r>
            <a:r>
              <a:rPr lang="ko-KR" altLang="en-US" sz="2000" dirty="0"/>
              <a:t>로 구분하여 출력합니다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인식 좌표는 얼굴의 왼쪽과 </a:t>
            </a:r>
            <a:r>
              <a:rPr lang="ko-KR" altLang="en-US" sz="2000" dirty="0" err="1"/>
              <a:t>윗</a:t>
            </a:r>
            <a:r>
              <a:rPr lang="ko-KR" altLang="en-US" sz="2000" dirty="0"/>
              <a:t> 부분의 좌표입니다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레이블은 </a:t>
            </a:r>
            <a:r>
              <a:rPr lang="en-US" altLang="ko-KR" sz="2000" dirty="0"/>
              <a:t>70% </a:t>
            </a:r>
            <a:r>
              <a:rPr lang="ko-KR" altLang="en-US" sz="2000" dirty="0"/>
              <a:t>정확도를 가진 정보들만 보여주며</a:t>
            </a:r>
            <a:r>
              <a:rPr lang="en-US" altLang="ko-KR" sz="2000" dirty="0"/>
              <a:t>, </a:t>
            </a:r>
            <a:r>
              <a:rPr lang="ko-KR" altLang="en-US" sz="2000" dirty="0"/>
              <a:t>한 라인에 </a:t>
            </a:r>
            <a:r>
              <a:rPr lang="en-US" altLang="ko-KR" sz="2000" dirty="0"/>
              <a:t>5</a:t>
            </a:r>
            <a:r>
              <a:rPr lang="ko-KR" altLang="en-US" sz="2000" dirty="0"/>
              <a:t>개씩 보여줍니다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불건전한 이미지는 정확도와 함께 나타납니다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5</a:t>
            </a:r>
            <a:r>
              <a:rPr lang="ko-KR" altLang="en-US" sz="2000" dirty="0"/>
              <a:t>가지 기능 중에서 인식되는 정보가 없으면 웹페이지에 표시되지 않습니다</a:t>
            </a:r>
            <a:r>
              <a:rPr lang="en-US" altLang="ko-KR" sz="2000" dirty="0"/>
              <a:t>.</a:t>
            </a:r>
            <a:endParaRPr lang="en-US" altLang="ko-KR" sz="2000" b="0" i="0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364FF-B38C-4F13-A5FA-47938407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254" b="-3"/>
          <a:stretch/>
        </p:blipFill>
        <p:spPr>
          <a:xfrm>
            <a:off x="5359813" y="646730"/>
            <a:ext cx="6935242" cy="56633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E7A3C0-BF55-4A34-875B-61BEBF892A96}"/>
              </a:ext>
            </a:extLst>
          </p:cNvPr>
          <p:cNvSpPr/>
          <p:nvPr/>
        </p:nvSpPr>
        <p:spPr>
          <a:xfrm>
            <a:off x="95470" y="-635"/>
            <a:ext cx="11339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총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5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가지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KOR: 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유명인사 찾기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b="1" dirty="0" err="1">
                <a:solidFill>
                  <a:srgbClr val="24292E"/>
                </a:solidFill>
                <a:latin typeface="-apple-system"/>
              </a:rPr>
              <a:t>사람얼굴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 분석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이미지 레이블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텍스트 인식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(LINE, WORD),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불건전한 이미지 인식</a:t>
            </a:r>
            <a:endParaRPr lang="ko-KR" altLang="en-U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ENG: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recognizeCelebrities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DetectFaces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detectLabels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detectText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detectModerationLabels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C9504-5435-4858-9530-BD43C176978A}"/>
              </a:ext>
            </a:extLst>
          </p:cNvPr>
          <p:cNvSpPr/>
          <p:nvPr/>
        </p:nvSpPr>
        <p:spPr>
          <a:xfrm>
            <a:off x="592391" y="1483445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5. </a:t>
            </a:r>
            <a:r>
              <a:rPr lang="en-US" altLang="ko-KR" b="1" dirty="0" err="1">
                <a:solidFill>
                  <a:srgbClr val="24292E"/>
                </a:solidFill>
                <a:latin typeface="-apple-system"/>
              </a:rPr>
              <a:t>AmazonRekognition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분석결과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519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7E4E3-6ACD-4820-8BB4-3BF7AA260C07}"/>
              </a:ext>
            </a:extLst>
          </p:cNvPr>
          <p:cNvSpPr txBox="1"/>
          <p:nvPr/>
        </p:nvSpPr>
        <p:spPr>
          <a:xfrm>
            <a:off x="3325049" y="406400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사전에 필수로 </a:t>
            </a:r>
            <a:r>
              <a:rPr lang="ko-KR" altLang="en-US" sz="3200" dirty="0" err="1"/>
              <a:t>해야하는</a:t>
            </a:r>
            <a:r>
              <a:rPr lang="ko-KR" altLang="en-US" sz="3200" dirty="0"/>
              <a:t>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08A98-C48E-44D1-BA2C-2CEF58C0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6" y="1166812"/>
            <a:ext cx="7547429" cy="475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5AE21-CEB0-4744-A722-D2283F88F3B8}"/>
              </a:ext>
            </a:extLst>
          </p:cNvPr>
          <p:cNvSpPr txBox="1"/>
          <p:nvPr/>
        </p:nvSpPr>
        <p:spPr>
          <a:xfrm>
            <a:off x="3699895" y="6082268"/>
            <a:ext cx="47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S3 </a:t>
            </a:r>
            <a:r>
              <a:rPr lang="ko-KR" altLang="en-US" dirty="0" err="1"/>
              <a:t>버킷</a:t>
            </a:r>
            <a:r>
              <a:rPr lang="ko-KR" altLang="en-US" dirty="0"/>
              <a:t> 생성 및 </a:t>
            </a:r>
            <a:r>
              <a:rPr lang="en-US" altLang="ko-KR" dirty="0"/>
              <a:t>AWS CLI</a:t>
            </a:r>
            <a:r>
              <a:rPr lang="ko-KR" altLang="en-US" dirty="0"/>
              <a:t>를 통해 </a:t>
            </a:r>
            <a:r>
              <a:rPr lang="en-US" altLang="ko-KR" dirty="0"/>
              <a:t>CORS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6514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7E4E3-6ACD-4820-8BB4-3BF7AA260C07}"/>
              </a:ext>
            </a:extLst>
          </p:cNvPr>
          <p:cNvSpPr txBox="1"/>
          <p:nvPr/>
        </p:nvSpPr>
        <p:spPr>
          <a:xfrm>
            <a:off x="3325049" y="406400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사전에 필수로 </a:t>
            </a:r>
            <a:r>
              <a:rPr lang="ko-KR" altLang="en-US" sz="3200" dirty="0" err="1"/>
              <a:t>해야하는</a:t>
            </a:r>
            <a:r>
              <a:rPr lang="ko-KR" altLang="en-US" sz="3200" dirty="0"/>
              <a:t>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5AE21-CEB0-4744-A722-D2283F88F3B8}"/>
              </a:ext>
            </a:extLst>
          </p:cNvPr>
          <p:cNvSpPr txBox="1"/>
          <p:nvPr/>
        </p:nvSpPr>
        <p:spPr>
          <a:xfrm>
            <a:off x="5114000" y="60822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자격증명 폴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FE509D-D94D-435A-ADDB-8553D544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5" y="1097584"/>
            <a:ext cx="6821910" cy="46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553</Words>
  <Application>Microsoft Office PowerPoint</Application>
  <PresentationFormat>와이드스크린</PresentationFormat>
  <Paragraphs>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박준현</dc:creator>
  <cp:lastModifiedBy>박준현</cp:lastModifiedBy>
  <cp:revision>3</cp:revision>
  <dcterms:created xsi:type="dcterms:W3CDTF">2020-12-08T13:06:32Z</dcterms:created>
  <dcterms:modified xsi:type="dcterms:W3CDTF">2020-12-08T13:12:38Z</dcterms:modified>
</cp:coreProperties>
</file>