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horzBarState="maximized">
    <p:restoredLeft sz="15969"/>
    <p:restoredTop sz="94706"/>
  </p:normalViewPr>
  <p:slideViewPr>
    <p:cSldViewPr>
      <p:cViewPr varScale="1">
        <p:scale>
          <a:sx n="113" d="100"/>
          <a:sy n="113" d="100"/>
        </p:scale>
        <p:origin x="378" y="108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768" y="72"/>
      </p:cViewPr>
      <p:guideLst>
        <p:guide orient="horz" pos="2880"/>
        <p:guide pos="2158"/>
      </p:guideLst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rtl="0">
              <a:defRPr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rtl="0">
              <a:defRPr/>
            </a:pPr>
            <a:fld id="{C1B070E8-B6CC-4D7A-8230-662E2BBAB897}" type="datetime1">
              <a:rPr lang="ko-KR" altLang="en-US">
                <a:latin typeface="맑은 고딕"/>
                <a:ea typeface="맑은 고딕"/>
              </a:rPr>
              <a:pPr rtl="0">
                <a:defRPr/>
              </a:pPr>
              <a:t>2021-05-25</a:t>
            </a:fld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rtl="0">
              <a:defRPr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rtl="0">
              <a:defRPr/>
            </a:pPr>
            <a:fld id="{A446DCAE-1661-43FF-8A44-43DAFDC1FD90}" type="slidenum">
              <a:rPr lang="en-US" altLang="ko-KR">
                <a:latin typeface="맑은 고딕"/>
                <a:ea typeface="맑은 고딕"/>
              </a:rPr>
              <a:pPr rtl="0">
                <a:defRPr/>
              </a:pPr>
              <a:t>‹#›</a:t>
            </a:fld>
            <a:endParaRPr lang="ko-KR" altLang="en-US">
              <a:latin typeface="맑은 고딕"/>
              <a:ea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Malgun Gothic"/>
                <a:ea typeface="Malgun Gothic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Malgun Gothic"/>
                <a:ea typeface="Malgun Gothic"/>
              </a:defRPr>
            </a:lvl1pPr>
          </a:lstStyle>
          <a:p>
            <a:pPr lvl="0">
              <a:defRPr/>
            </a:pPr>
            <a:fld id="{3BE46D44-F1D8-408E-A6AC-C3D3B261E16F}" type="datetime1">
              <a:rPr lang="ko-KR" altLang="en-US"/>
              <a:pPr lvl="0">
                <a:defRPr/>
              </a:pPr>
              <a:t>2021-05-25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rt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 rtl="0">
              <a:defRPr/>
            </a:pPr>
            <a:r>
              <a:rPr lang="ko-KR" altLang="en-US"/>
              <a:t>마스터 텍스트 스타일을 편집하려면 클릭하세요</a:t>
            </a:r>
            <a:r>
              <a:rPr lang="en-US" altLang="ko-KR"/>
              <a:t>.</a:t>
            </a:r>
            <a:endParaRPr lang="en-US" altLang="ko-KR"/>
          </a:p>
          <a:p>
            <a:pPr lvl="1" rtl="0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 rtl="0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 rtl="0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 rtl="0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Malgun Gothic"/>
                <a:ea typeface="Malgun Gothic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Malgun Gothic"/>
                <a:ea typeface="Malgun Gothic"/>
              </a:defRPr>
            </a:lvl1pPr>
          </a:lstStyle>
          <a:p>
            <a:pPr lvl="0">
              <a:defRPr/>
            </a:pPr>
            <a:fld id="{69C971FF-EF28-4195-A575-329446EFAA55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Malgun Gothic"/>
        <a:ea typeface="Malgun Gothic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Malgun Gothic"/>
        <a:ea typeface="Malgun Gothic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Malgun Gothic"/>
        <a:ea typeface="Malgun Gothic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Malgun Gothic"/>
        <a:ea typeface="Malgun Gothic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Malgun Gothic"/>
        <a:ea typeface="Malgun Gothic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9C971FF-EF28-4195-A575-329446EFAA55}" type="slidenum">
              <a:rPr lang="en-US" altLang="ko-KR"/>
              <a:pPr lvl="0">
                <a:defRPr/>
              </a:pPr>
              <a:t>1</a:t>
            </a:fld>
            <a:endParaRPr lang="ko-KR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(F) 4" descr="유럽 지도"/>
          <p:cNvSpPr>
            <a:spLocks noEditPoints="1"/>
          </p:cNvSpPr>
          <p:nvPr/>
        </p:nvSpPr>
        <p:spPr bwMode="auto">
          <a:xfrm>
            <a:off x="3805238" y="0"/>
            <a:ext cx="8380413" cy="6858000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ko-KR" altLang="en-US" noProof="0">
              <a:solidFill>
                <a:schemeClr val="lt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B162E16A-5348-4B50-AFF1-8AF119E8605D}" type="datetime1">
              <a:rPr lang="ko-KR" altLang="en-US" noProof="0" smtClean="0"/>
              <a:t>2021-05-17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F36C87F6-986D-49E6-AF40-1B3A1EE8064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9466A50-9B71-458B-A126-89AFCB55A190}" type="datetime1">
              <a:rPr lang="ko-KR" altLang="en-US" noProof="0" smtClean="0"/>
              <a:t>2021-05-17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F36C87F6-986D-49E6-AF40-1B3A1EE8064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BCA311D4-9412-4844-9022-196A06C94BF4}" type="datetime1">
              <a:rPr lang="ko-KR" altLang="en-US" noProof="0" smtClean="0"/>
              <a:t>2021-05-17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F36C87F6-986D-49E6-AF40-1B3A1EE8064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29513897-BC1B-44A5-82B7-757D144A97CC}" type="datetime1">
              <a:rPr lang="ko-KR" altLang="en-US" noProof="0" smtClean="0"/>
              <a:t>2021-05-17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F36C87F6-986D-49E6-AF40-1B3A1EE8064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 sz="2000"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 sz="1600"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 sz="1600"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 sz="2000"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 sz="1600"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 sz="1600"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68FE600A-7F89-4E03-BB9F-53FEABE8DB39}" type="datetime1">
              <a:rPr lang="ko-KR" altLang="en-US" noProof="0" smtClean="0"/>
              <a:t>2021-05-17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F36C87F6-986D-49E6-AF40-1B3A1EE8064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 sz="1600"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 sz="1400"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 sz="1400"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 sz="1600"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 sz="1400"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 sz="1400"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DDF545E3-763C-45C9-8D88-9670AB519F0E}" type="datetime1">
              <a:rPr lang="ko-KR" altLang="en-US" noProof="0" smtClean="0"/>
              <a:t>2021-05-17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F36C87F6-986D-49E6-AF40-1B3A1EE8064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C3D4132B-DD3C-4AAC-843E-F9EF44061EE3}" type="datetime1">
              <a:rPr lang="ko-KR" altLang="en-US" noProof="0" smtClean="0"/>
              <a:t>2021-05-17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F36C87F6-986D-49E6-AF40-1B3A1EE8064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825D53E-059B-4834-89FB-7496E3FB2FD9}" type="datetime1">
              <a:rPr lang="ko-KR" altLang="en-US" noProof="0" smtClean="0"/>
              <a:t>2021-05-17</a:t>
            </a:fld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F36C87F6-986D-49E6-AF40-1B3A1EE8064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ko-KR" altLang="en-US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 sz="2000"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 sz="1600"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 sz="1600"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11BE2BCC-F0F1-4D4E-85F2-20CB24162A53}" type="datetime1">
              <a:rPr lang="ko-KR" altLang="en-US" noProof="0" smtClean="0"/>
              <a:t>2021-05-17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F36C87F6-986D-49E6-AF40-1B3A1EE8064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ko-KR" altLang="en-US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 hasCustomPrompt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5B406C19-4662-46B0-91C5-BA75D3151BF8}" type="datetime1">
              <a:rPr lang="ko-KR" altLang="en-US" noProof="0" smtClean="0"/>
              <a:t>2021-05-17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F36C87F6-986D-49E6-AF40-1B3A1EE8064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ED3301F6-607D-4AF6-A82C-C4426D89C754}" type="datetime1">
              <a:rPr lang="ko-KR" altLang="en-US" noProof="0" smtClean="0"/>
              <a:t>2021-05-17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F36C87F6-986D-49E6-AF40-1B3A1EE8064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27432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502920" indent="-228600" algn="l" defTabSz="914400" rtl="0" eaLnBrk="1" latinLnBrk="1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731520" indent="-228600" algn="l" defTabSz="914400" rtl="0" eaLnBrk="1" latinLnBrk="1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960120" indent="-228600" algn="l" defTabSz="914400" rtl="0" eaLnBrk="1" latinLnBrk="1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1188720" indent="-228600" algn="l" defTabSz="914400" rtl="0" eaLnBrk="1" latinLnBrk="1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1417320" indent="-22860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3812" y="548680"/>
            <a:ext cx="9753600" cy="3048001"/>
          </a:xfrm>
        </p:spPr>
        <p:txBody>
          <a:bodyPr rtlCol="0"/>
          <a:lstStyle/>
          <a:p>
            <a:pPr rtl="0"/>
            <a:r>
              <a:rPr lang="en-US" altLang="ko-KR" sz="9600" b="1" dirty="0" smtClean="0"/>
              <a:t>G20</a:t>
            </a:r>
            <a:r>
              <a:rPr lang="en-US" altLang="ko-KR" sz="1000" b="1" dirty="0" smtClean="0"/>
              <a:t>group of twenty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7828" y="3501008"/>
            <a:ext cx="7848600" cy="11430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1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30408 </a:t>
            </a:r>
            <a:r>
              <a:rPr lang="en-US" altLang="ko-KR" sz="1400" dirty="0" smtClean="0"/>
              <a:t>RYU</a:t>
            </a:r>
            <a:endParaRPr lang="ko-KR" altLang="en-US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유럽 대륙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</ep:Words>
  <ep:PresentationFormat>사용자 지정</ep:PresentationFormat>
  <ep:Paragraphs>2</ep:Paragraphs>
  <ep:Slides>2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유럽 대륙 16x9</vt:lpstr>
      <vt:lpstr>G20group of twenty</vt:lpstr>
      <vt:lpstr>슬라이드 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2021-05-17T06:21:39.000</dcterms:created>
  <dc:creator>user</dc:creator>
  <cp:lastModifiedBy>user</cp:lastModifiedBy>
  <dcterms:modified xsi:type="dcterms:W3CDTF">2021-05-25T05:18:28.989</dcterms:modified>
  <cp:revision>3</cp:revision>
  <dc:title>G20group of twenty</dc:title>
  <cp:version>0906.0100.01</cp:version>
</cp:coreProperties>
</file>