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86BD3F-26B3-4AAC-9C5E-D60BA81625F4}" type="datetimeFigureOut">
              <a:rPr lang="pl-PL" smtClean="0"/>
              <a:t>2013-03-18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02BA10-3E20-4B32-B2AF-F3D8186EF70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6BD3F-26B3-4AAC-9C5E-D60BA81625F4}" type="datetimeFigureOut">
              <a:rPr lang="pl-PL" smtClean="0"/>
              <a:t>2013-03-18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2BA10-3E20-4B32-B2AF-F3D8186EF70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6BD3F-26B3-4AAC-9C5E-D60BA81625F4}" type="datetimeFigureOut">
              <a:rPr lang="pl-PL" smtClean="0"/>
              <a:t>2013-03-18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2BA10-3E20-4B32-B2AF-F3D8186EF70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6BD3F-26B3-4AAC-9C5E-D60BA81625F4}" type="datetimeFigureOut">
              <a:rPr lang="pl-PL" smtClean="0"/>
              <a:t>2013-03-18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2BA10-3E20-4B32-B2AF-F3D8186EF70B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6BD3F-26B3-4AAC-9C5E-D60BA81625F4}" type="datetimeFigureOut">
              <a:rPr lang="pl-PL" smtClean="0"/>
              <a:t>2013-03-18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2BA10-3E20-4B32-B2AF-F3D8186EF70B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6BD3F-26B3-4AAC-9C5E-D60BA81625F4}" type="datetimeFigureOut">
              <a:rPr lang="pl-PL" smtClean="0"/>
              <a:t>2013-03-18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2BA10-3E20-4B32-B2AF-F3D8186EF70B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6BD3F-26B3-4AAC-9C5E-D60BA81625F4}" type="datetimeFigureOut">
              <a:rPr lang="pl-PL" smtClean="0"/>
              <a:t>2013-03-18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2BA10-3E20-4B32-B2AF-F3D8186EF70B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6BD3F-26B3-4AAC-9C5E-D60BA81625F4}" type="datetimeFigureOut">
              <a:rPr lang="pl-PL" smtClean="0"/>
              <a:t>2013-03-18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2BA10-3E20-4B32-B2AF-F3D8186EF70B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86BD3F-26B3-4AAC-9C5E-D60BA81625F4}" type="datetimeFigureOut">
              <a:rPr lang="pl-PL" smtClean="0"/>
              <a:t>2013-03-18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2BA10-3E20-4B32-B2AF-F3D8186EF70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86BD3F-26B3-4AAC-9C5E-D60BA81625F4}" type="datetimeFigureOut">
              <a:rPr lang="pl-PL" smtClean="0"/>
              <a:t>2013-03-18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2BA10-3E20-4B32-B2AF-F3D8186EF70B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86BD3F-26B3-4AAC-9C5E-D60BA81625F4}" type="datetimeFigureOut">
              <a:rPr lang="pl-PL" smtClean="0"/>
              <a:t>2013-03-18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02BA10-3E20-4B32-B2AF-F3D8186EF70B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A86BD3F-26B3-4AAC-9C5E-D60BA81625F4}" type="datetimeFigureOut">
              <a:rPr lang="pl-PL" smtClean="0"/>
              <a:t>2013-03-18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802BA10-3E20-4B32-B2AF-F3D8186EF70B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GPS (</a:t>
            </a:r>
            <a:r>
              <a:rPr lang="pl-PL" dirty="0" err="1" smtClean="0"/>
              <a:t>ang.global</a:t>
            </a:r>
            <a:r>
              <a:rPr lang="pl-PL" dirty="0" smtClean="0"/>
              <a:t> </a:t>
            </a:r>
            <a:r>
              <a:rPr lang="pl-PL" dirty="0" err="1" smtClean="0"/>
              <a:t>positioning</a:t>
            </a:r>
            <a:r>
              <a:rPr lang="pl-PL" dirty="0" smtClean="0"/>
              <a:t> system) – wyszukiwanie optymalnej trasy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pl-PL" sz="1200" u="sng" dirty="0" smtClean="0"/>
              <a:t>Autorzy</a:t>
            </a:r>
            <a:r>
              <a:rPr lang="pl-PL" sz="1200" dirty="0" smtClean="0"/>
              <a:t>:</a:t>
            </a:r>
          </a:p>
          <a:p>
            <a:pPr lvl="1" algn="l"/>
            <a:r>
              <a:rPr lang="pl-PL" sz="1200" dirty="0" smtClean="0"/>
              <a:t>Banasik Monika</a:t>
            </a:r>
          </a:p>
          <a:p>
            <a:pPr lvl="1" algn="l"/>
            <a:r>
              <a:rPr lang="pl-PL" sz="1200" dirty="0" smtClean="0"/>
              <a:t>Cecot Wojciech</a:t>
            </a:r>
          </a:p>
          <a:p>
            <a:pPr lvl="1" algn="l"/>
            <a:r>
              <a:rPr lang="pl-PL" sz="1200" dirty="0" smtClean="0"/>
              <a:t>Durbajło Ireneusz</a:t>
            </a:r>
          </a:p>
          <a:p>
            <a:pPr lvl="1" algn="l"/>
            <a:r>
              <a:rPr lang="pl-PL" sz="1200" dirty="0" smtClean="0"/>
              <a:t>Kafara Kamil</a:t>
            </a:r>
          </a:p>
          <a:p>
            <a:pPr lvl="1" algn="l"/>
            <a:r>
              <a:rPr lang="pl-PL" sz="1200" dirty="0" smtClean="0"/>
              <a:t>Nocuń Łukasz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4833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Wybór </a:t>
            </a:r>
            <a:r>
              <a:rPr lang="pl-PL" dirty="0"/>
              <a:t>trasy na zasadzie preferencji </a:t>
            </a:r>
            <a:r>
              <a:rPr lang="pl-PL" dirty="0" smtClean="0"/>
              <a:t>użytkownika,</a:t>
            </a:r>
          </a:p>
          <a:p>
            <a:r>
              <a:rPr lang="pl-PL" dirty="0" smtClean="0"/>
              <a:t>Kryteria wprowadzone przez użytkownika algorytmu będą tworzyły warunki ograniczające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zagadnienia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94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Średnia prędkość przejazdu -&gt; czas podróży,</a:t>
            </a:r>
          </a:p>
          <a:p>
            <a:r>
              <a:rPr lang="pl-PL" dirty="0" smtClean="0"/>
              <a:t>Jakość nawierzchni,</a:t>
            </a:r>
          </a:p>
          <a:p>
            <a:r>
              <a:rPr lang="pl-PL" dirty="0"/>
              <a:t>T</a:t>
            </a:r>
            <a:r>
              <a:rPr lang="pl-PL" dirty="0" smtClean="0"/>
              <a:t>yp (klasa) drogi,</a:t>
            </a:r>
          </a:p>
          <a:p>
            <a:r>
              <a:rPr lang="pl-PL" dirty="0" smtClean="0"/>
              <a:t>Ewentualne opłaty,</a:t>
            </a:r>
          </a:p>
          <a:p>
            <a:r>
              <a:rPr lang="pl-PL" dirty="0" smtClean="0"/>
              <a:t>Prom.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Przykładowe kryteria (warunki ograniczające)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65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 smtClean="0"/>
              <a:t>Węzły (między którymi wyszukiwane są połączenia):</a:t>
            </a:r>
          </a:p>
          <a:p>
            <a:pPr>
              <a:buFont typeface="Arial" charset="0"/>
              <a:buChar char="•"/>
            </a:pPr>
            <a:r>
              <a:rPr lang="pl-PL" dirty="0" smtClean="0"/>
              <a:t>Współrzędne (</a:t>
            </a:r>
            <a:r>
              <a:rPr lang="pl-PL" dirty="0" err="1" smtClean="0"/>
              <a:t>x,y</a:t>
            </a:r>
            <a:r>
              <a:rPr lang="pl-PL" dirty="0" smtClean="0"/>
              <a:t>),</a:t>
            </a:r>
          </a:p>
          <a:p>
            <a:pPr>
              <a:buFont typeface="Arial" charset="0"/>
              <a:buChar char="•"/>
            </a:pPr>
            <a:r>
              <a:rPr lang="pl-PL" dirty="0" smtClean="0"/>
              <a:t>opis punktów</a:t>
            </a:r>
            <a:endParaRPr lang="pl-PL" dirty="0"/>
          </a:p>
          <a:p>
            <a:pPr marL="109728" indent="0">
              <a:buNone/>
            </a:pPr>
            <a:r>
              <a:rPr lang="pl-PL" dirty="0" smtClean="0"/>
              <a:t>Połączenia między węzłami: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koszty połączeń (zdefiniowane w przykładowych kryteriach)</a:t>
            </a:r>
            <a:endParaRPr lang="pl-PL" dirty="0"/>
          </a:p>
          <a:p>
            <a:pPr>
              <a:buFont typeface="Arial" pitchFamily="34" charset="0"/>
              <a:buChar char="•"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63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ymbol zastępczy zawartości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 smtClean="0"/>
                  <a:t>Znalezienie ścieżki (drogi) optymalnej pod względem indywidualnych preferencji użytkownika algorytmu</a:t>
                </a:r>
              </a:p>
              <a:p>
                <a:pPr marL="109728" indent="0">
                  <a:buNone/>
                </a:pPr>
                <a:r>
                  <a:rPr lang="pl-PL" dirty="0" smtClean="0"/>
                  <a:t>	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l-PL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/>
                            </a:rPr>
                            <m:t> →</m:t>
                          </m:r>
                          <m:r>
                            <a:rPr lang="pl-PL" b="0" i="1" smtClean="0">
                              <a:latin typeface="Cambria Math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pl-PL" b="0" dirty="0" smtClean="0"/>
              </a:p>
              <a:p>
                <a:pPr marL="109728" indent="0">
                  <a:buNone/>
                </a:pPr>
                <a:r>
                  <a:rPr lang="pl-PL" dirty="0" smtClean="0"/>
                  <a:t>d-poszczególne odcinki drogi,</a:t>
                </a:r>
              </a:p>
              <a:p>
                <a:pPr marL="109728" indent="0">
                  <a:buNone/>
                </a:pPr>
                <a:r>
                  <a:rPr lang="pl-PL" dirty="0" smtClean="0"/>
                  <a:t>w-wagi odcinków drogi.</a:t>
                </a:r>
              </a:p>
            </p:txBody>
          </p:sp>
        </mc:Choice>
        <mc:Fallback>
          <p:sp>
            <p:nvSpPr>
              <p:cNvPr id="2" name="Symbol zastępczy zawartości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celu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38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</TotalTime>
  <Words>109</Words>
  <Application>Microsoft Office PowerPoint</Application>
  <PresentationFormat>Pokaz na ekranie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Hol</vt:lpstr>
      <vt:lpstr>GPS (ang.global positioning system) – wyszukiwanie optymalnej trasy</vt:lpstr>
      <vt:lpstr>Model zagadnienia</vt:lpstr>
      <vt:lpstr>Przykładowe kryteria (warunki ograniczające)</vt:lpstr>
      <vt:lpstr>Struktura danych</vt:lpstr>
      <vt:lpstr>Funkcja celu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(ang.global positioning system) – wyszukiwanie optymalnej trasy</dc:title>
  <dc:creator>cytrus</dc:creator>
  <cp:lastModifiedBy>cytrus</cp:lastModifiedBy>
  <cp:revision>5</cp:revision>
  <dcterms:created xsi:type="dcterms:W3CDTF">2013-03-18T18:49:07Z</dcterms:created>
  <dcterms:modified xsi:type="dcterms:W3CDTF">2013-03-18T19:22:33Z</dcterms:modified>
</cp:coreProperties>
</file>