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9"/>
  </p:notesMasterIdLst>
  <p:sldIdLst>
    <p:sldId id="256" r:id="rId2"/>
    <p:sldId id="263" r:id="rId3"/>
    <p:sldId id="271" r:id="rId4"/>
    <p:sldId id="257" r:id="rId5"/>
    <p:sldId id="262" r:id="rId6"/>
    <p:sldId id="274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67485" autoAdjust="0"/>
  </p:normalViewPr>
  <p:slideViewPr>
    <p:cSldViewPr snapToGrid="0">
      <p:cViewPr varScale="1">
        <p:scale>
          <a:sx n="115" d="100"/>
          <a:sy n="115" d="100"/>
        </p:scale>
        <p:origin x="-21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D9483-F196-441E-8F02-7CC7F7A5ADD4}" type="datetimeFigureOut">
              <a:rPr lang="de-CH" smtClean="0"/>
              <a:t>29.04.2019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747FC-169B-4841-BF99-2F61FA5A45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061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747FC-169B-4841-BF99-2F61FA5A450E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4814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747FC-169B-4841-BF99-2F61FA5A450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5239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747FC-169B-4841-BF99-2F61FA5A450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4462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747FC-169B-4841-BF99-2F61FA5A450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9797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747FC-169B-4841-BF99-2F61FA5A450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2176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747FC-169B-4841-BF99-2F61FA5A450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2176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747FC-169B-4841-BF99-2F61FA5A450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2176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de-DE"/>
              <a:t>29.03.2019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A57A2E6-E6E5-4A35-B4B4-0C39C4531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240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29.03.2019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A2E6-E6E5-4A35-B4B4-0C39C4531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981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29.03.2019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A2E6-E6E5-4A35-B4B4-0C39C4531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5068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29.03.2019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A2E6-E6E5-4A35-B4B4-0C39C45313F0}" type="slidenum">
              <a:rPr lang="de-CH" smtClean="0"/>
              <a:t>‹Nr.›</a:t>
            </a:fld>
            <a:endParaRPr lang="de-CH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5981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29.03.2019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A2E6-E6E5-4A35-B4B4-0C39C4531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3457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29.03.2019</a:t>
            </a:r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A2E6-E6E5-4A35-B4B4-0C39C4531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2159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29.03.2019</a:t>
            </a:r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A2E6-E6E5-4A35-B4B4-0C39C4531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1244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29.03.2019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A2E6-E6E5-4A35-B4B4-0C39C4531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9919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29.03.2019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A2E6-E6E5-4A35-B4B4-0C39C4531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932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29.03.2019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A2E6-E6E5-4A35-B4B4-0C39C4531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336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29.03.2019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A2E6-E6E5-4A35-B4B4-0C39C4531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666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29.03.2019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A2E6-E6E5-4A35-B4B4-0C39C4531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286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29.03.2019</a:t>
            </a:r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A2E6-E6E5-4A35-B4B4-0C39C4531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7257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29.03.2019</a:t>
            </a:r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A2E6-E6E5-4A35-B4B4-0C39C4531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698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29.03.2019</a:t>
            </a:r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A2E6-E6E5-4A35-B4B4-0C39C4531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764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29.03.2019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A2E6-E6E5-4A35-B4B4-0C39C4531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797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29.03.2019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A2E6-E6E5-4A35-B4B4-0C39C4531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666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29.03.2019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7A2E6-E6E5-4A35-B4B4-0C39C4531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3167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F81ED0B-B8B6-4E12-9672-7C925D960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UML Diagrams</a:t>
            </a:r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Team Black</a:t>
            </a:r>
            <a:r>
              <a:rPr lang="en-US" dirty="0"/>
              <a:t/>
            </a:r>
            <a:br>
              <a:rPr lang="en-US" dirty="0"/>
            </a:b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80205BDD-AD36-43F4-9E94-F29D1F0BF7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Bühler Ueli, Jahn Tim </a:t>
            </a:r>
            <a:r>
              <a:rPr lang="de-CH" dirty="0" err="1"/>
              <a:t>Allan</a:t>
            </a:r>
            <a:r>
              <a:rPr lang="de-CH" dirty="0"/>
              <a:t>, Kandiah Rajilatha, </a:t>
            </a:r>
          </a:p>
          <a:p>
            <a:r>
              <a:rPr lang="de-CH" dirty="0" err="1"/>
              <a:t>Klembowski</a:t>
            </a:r>
            <a:r>
              <a:rPr lang="de-CH" dirty="0"/>
              <a:t> Raphael, Ristic Nikola, Sutter Christoph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4988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00A4512-D30B-45C7-9F16-E387F372D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429000"/>
            <a:ext cx="4590103" cy="28219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1026" name="Picture 2" descr="Bildergebnis fÃ¼r spitex">
            <a:extLst>
              <a:ext uri="{FF2B5EF4-FFF2-40B4-BE49-F238E27FC236}">
                <a16:creationId xmlns:a16="http://schemas.microsoft.com/office/drawing/2014/main" xmlns="" id="{12BB9A74-D32F-44AC-832C-7CADCF6B1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026" y="929010"/>
            <a:ext cx="4091684" cy="296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hnliches Foto">
            <a:extLst>
              <a:ext uri="{FF2B5EF4-FFF2-40B4-BE49-F238E27FC236}">
                <a16:creationId xmlns:a16="http://schemas.microsoft.com/office/drawing/2014/main" xmlns="" id="{CF3FA769-2D05-46C4-8E66-DFC6A13CE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560" y="2960482"/>
            <a:ext cx="5001212" cy="282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47CD9D4B-17B8-4A1F-B5C0-36EADFD5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A2E6-E6E5-4A35-B4B4-0C39C45313F0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859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DE9D004-B7A6-41EB-A45F-20F413E4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UML Domain </a:t>
            </a:r>
            <a:r>
              <a:rPr lang="de-CH" dirty="0" err="1" smtClean="0"/>
              <a:t>model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DF76E08B-82B2-403D-B8CF-929D6376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A2E6-E6E5-4A35-B4B4-0C39C45313F0}" type="slidenum">
              <a:rPr lang="de-CH" smtClean="0"/>
              <a:t>3</a:t>
            </a:fld>
            <a:endParaRPr lang="de-CH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2339181"/>
            <a:ext cx="705802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913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BB52385-E566-4C82-B537-C4B61DE00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Uml</a:t>
            </a:r>
            <a:r>
              <a:rPr lang="de-CH" dirty="0" smtClean="0"/>
              <a:t> </a:t>
            </a:r>
            <a:r>
              <a:rPr lang="de-CH" dirty="0" err="1" smtClean="0"/>
              <a:t>sequence</a:t>
            </a:r>
            <a:r>
              <a:rPr lang="de-CH" dirty="0" smtClean="0"/>
              <a:t> </a:t>
            </a:r>
            <a:r>
              <a:rPr lang="de-CH" dirty="0" err="1" smtClean="0"/>
              <a:t>diagrams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3E90F278-325A-47D2-821A-B90AE8A3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A2E6-E6E5-4A35-B4B4-0C39C45313F0}" type="slidenum">
              <a:rPr lang="de-CH" smtClean="0"/>
              <a:t>4</a:t>
            </a:fld>
            <a:endParaRPr lang="de-CH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084" y="1717472"/>
            <a:ext cx="6078484" cy="4995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030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0697B79-0E8F-4B19-8E90-3219C02F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Uml</a:t>
            </a:r>
            <a:r>
              <a:rPr lang="de-CH" dirty="0" smtClean="0"/>
              <a:t> </a:t>
            </a:r>
            <a:r>
              <a:rPr lang="de-CH" dirty="0" err="1" smtClean="0"/>
              <a:t>sequence</a:t>
            </a:r>
            <a:r>
              <a:rPr lang="de-CH" dirty="0" smtClean="0"/>
              <a:t> </a:t>
            </a:r>
            <a:r>
              <a:rPr lang="de-CH" dirty="0" err="1" smtClean="0"/>
              <a:t>diagrams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73F1B74D-5850-422D-AE5E-20822BF2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A2E6-E6E5-4A35-B4B4-0C39C45313F0}" type="slidenum">
              <a:rPr lang="de-CH" smtClean="0"/>
              <a:t>5</a:t>
            </a:fld>
            <a:endParaRPr lang="de-CH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393" y="1626205"/>
            <a:ext cx="5561214" cy="5172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041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0697B79-0E8F-4B19-8E90-3219C02F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Uml</a:t>
            </a:r>
            <a:r>
              <a:rPr lang="de-CH" dirty="0" smtClean="0"/>
              <a:t> </a:t>
            </a:r>
            <a:r>
              <a:rPr lang="de-CH" dirty="0" err="1" smtClean="0"/>
              <a:t>class</a:t>
            </a:r>
            <a:r>
              <a:rPr lang="de-CH" dirty="0" smtClean="0"/>
              <a:t> </a:t>
            </a:r>
            <a:r>
              <a:rPr lang="de-CH" dirty="0" err="1" smtClean="0"/>
              <a:t>diagram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73F1B74D-5850-422D-AE5E-20822BF2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A2E6-E6E5-4A35-B4B4-0C39C45313F0}" type="slidenum">
              <a:rPr lang="de-CH" smtClean="0"/>
              <a:t>6</a:t>
            </a:fld>
            <a:endParaRPr lang="de-CH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1" y="1845426"/>
            <a:ext cx="12099006" cy="3823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086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0697B79-0E8F-4B19-8E90-3219C02F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Behind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scenes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73F1B74D-5850-422D-AE5E-20822BF2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A2E6-E6E5-4A35-B4B4-0C39C45313F0}" type="slidenum">
              <a:rPr lang="de-CH" smtClean="0"/>
              <a:t>7</a:t>
            </a:fld>
            <a:endParaRPr lang="de-CH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46" y="1908665"/>
            <a:ext cx="4722282" cy="354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508" y="3133897"/>
            <a:ext cx="4727377" cy="354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13" y="879178"/>
            <a:ext cx="4422372" cy="3316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3196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48</Words>
  <Application>Microsoft Office PowerPoint</Application>
  <PresentationFormat>Benutzerdefiniert</PresentationFormat>
  <Paragraphs>23</Paragraphs>
  <Slides>7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Schaltkreis</vt:lpstr>
      <vt:lpstr>UML Diagrams Team Black </vt:lpstr>
      <vt:lpstr>PowerPoint-Präsentation</vt:lpstr>
      <vt:lpstr>UML Domain model</vt:lpstr>
      <vt:lpstr>Uml sequence diagrams</vt:lpstr>
      <vt:lpstr>Uml sequence diagrams</vt:lpstr>
      <vt:lpstr>Uml class diagram</vt:lpstr>
      <vt:lpstr>Behind the scenes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Rajilatha Kandiah</dc:creator>
  <cp:lastModifiedBy>suddi</cp:lastModifiedBy>
  <cp:revision>63</cp:revision>
  <dcterms:created xsi:type="dcterms:W3CDTF">2019-03-28T16:02:39Z</dcterms:created>
  <dcterms:modified xsi:type="dcterms:W3CDTF">2019-04-29T12:02:31Z</dcterms:modified>
</cp:coreProperties>
</file>