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4663"/>
  </p:normalViewPr>
  <p:slideViewPr>
    <p:cSldViewPr snapToGrid="0" snapToObjects="1">
      <p:cViewPr>
        <p:scale>
          <a:sx n="149" d="100"/>
          <a:sy n="149" d="100"/>
        </p:scale>
        <p:origin x="-864" y="-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4/8/19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4/8/19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41B1-B7E8-0949-8FEC-91374AD015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Requirements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Team Black</a:t>
            </a:r>
            <a:endParaRPr lang="fi-F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5FAA23-00F5-B642-9D42-9119E6ABDD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 dirty="0"/>
              <a:t>Bühler Ueli, Jahn Tim </a:t>
            </a:r>
            <a:r>
              <a:rPr lang="de-CH" dirty="0" err="1"/>
              <a:t>Allan</a:t>
            </a:r>
            <a:r>
              <a:rPr lang="de-CH" dirty="0"/>
              <a:t>, Kandiah </a:t>
            </a:r>
            <a:r>
              <a:rPr lang="de-CH" dirty="0" err="1"/>
              <a:t>Rajilatha</a:t>
            </a:r>
            <a:r>
              <a:rPr lang="de-CH" dirty="0"/>
              <a:t>, </a:t>
            </a:r>
          </a:p>
          <a:p>
            <a:r>
              <a:rPr lang="de-CH" dirty="0" err="1"/>
              <a:t>Klembowski</a:t>
            </a:r>
            <a:r>
              <a:rPr lang="de-CH" dirty="0"/>
              <a:t> Raphael, Ristic Nikola, Sutter Christoph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451951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E75B2-1507-4440-84CF-0CF9967F4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3251911" cy="1478570"/>
          </a:xfrm>
        </p:spPr>
        <p:txBody>
          <a:bodyPr>
            <a:normAutofit fontScale="90000"/>
          </a:bodyPr>
          <a:lstStyle/>
          <a:p>
            <a:r>
              <a:rPr lang="fi-FI" dirty="0"/>
              <a:t>User </a:t>
            </a:r>
            <a:br>
              <a:rPr lang="fi-FI" dirty="0"/>
            </a:br>
            <a:r>
              <a:rPr lang="fi-FI" dirty="0" err="1"/>
              <a:t>requirement</a:t>
            </a:r>
            <a:r>
              <a:rPr lang="fi-FI" dirty="0"/>
              <a:t> </a:t>
            </a:r>
            <a:br>
              <a:rPr lang="fi-FI" dirty="0"/>
            </a:br>
            <a:r>
              <a:rPr lang="fi-FI" dirty="0" err="1"/>
              <a:t>definitions</a:t>
            </a:r>
            <a:endParaRPr lang="fi-FI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3E11BC-00DA-5643-9E93-439C30BB0E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3886" y="157655"/>
            <a:ext cx="5382489" cy="652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801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6F20-9142-A540-A106-7D6D7EDC2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architecture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D94312F-6057-A24F-B362-7CF16D93D5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813697"/>
            <a:ext cx="9906000" cy="2413294"/>
          </a:xfrm>
        </p:spPr>
      </p:pic>
    </p:spTree>
    <p:extLst>
      <p:ext uri="{BB962C8B-B14F-4D97-AF65-F5344CB8AC3E}">
        <p14:creationId xmlns:p14="http://schemas.microsoft.com/office/powerpoint/2010/main" val="2858468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302830-067D-BA4F-A481-5D1648397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requirements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C8983-9C2E-3548-8599-879A85E45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i-FI" dirty="0" err="1"/>
              <a:t>Functional</a:t>
            </a:r>
            <a:r>
              <a:rPr lang="fi-FI" dirty="0"/>
              <a:t>:</a:t>
            </a:r>
          </a:p>
          <a:p>
            <a:pPr lvl="1"/>
            <a:r>
              <a:rPr lang="de" dirty="0"/>
              <a:t>periodisch überprüfen ob für einen Patienten eine </a:t>
            </a:r>
            <a:r>
              <a:rPr lang="fi-FI" dirty="0"/>
              <a:t>Evaluation</a:t>
            </a:r>
            <a:r>
              <a:rPr lang="de" dirty="0"/>
              <a:t> fällig ist </a:t>
            </a:r>
          </a:p>
          <a:p>
            <a:pPr lvl="1"/>
            <a:r>
              <a:rPr lang="de" dirty="0"/>
              <a:t>Daten in eine Datenbank speichern können</a:t>
            </a:r>
          </a:p>
          <a:p>
            <a:pPr lvl="1"/>
            <a:r>
              <a:rPr lang="fi-FI" dirty="0" err="1"/>
              <a:t>Patientendaten</a:t>
            </a:r>
            <a:r>
              <a:rPr lang="fi-FI" dirty="0"/>
              <a:t> </a:t>
            </a:r>
            <a:r>
              <a:rPr lang="fi-FI" dirty="0" err="1"/>
              <a:t>anzeigen</a:t>
            </a:r>
            <a:r>
              <a:rPr lang="fi-FI" dirty="0"/>
              <a:t> </a:t>
            </a:r>
            <a:r>
              <a:rPr lang="fi-FI" dirty="0" err="1"/>
              <a:t>können</a:t>
            </a:r>
            <a:r>
              <a:rPr lang="fi-FI" dirty="0"/>
              <a:t> </a:t>
            </a:r>
          </a:p>
          <a:p>
            <a:pPr lvl="1"/>
            <a:r>
              <a:rPr lang="fi-FI" dirty="0"/>
              <a:t>Etc.</a:t>
            </a:r>
          </a:p>
          <a:p>
            <a:r>
              <a:rPr lang="fi-FI" dirty="0" err="1"/>
              <a:t>Non-Functional</a:t>
            </a:r>
            <a:r>
              <a:rPr lang="fi-FI" dirty="0"/>
              <a:t>:</a:t>
            </a:r>
          </a:p>
          <a:p>
            <a:pPr lvl="1"/>
            <a:r>
              <a:rPr lang="de" dirty="0"/>
              <a:t>via Website und Smartphone oder Tablet verfügbar sein </a:t>
            </a:r>
          </a:p>
          <a:p>
            <a:pPr lvl="1"/>
            <a:r>
              <a:rPr lang="de" dirty="0"/>
              <a:t>eine benutzerfreundliche Oberfläche bieten</a:t>
            </a:r>
          </a:p>
          <a:p>
            <a:pPr lvl="1"/>
            <a:r>
              <a:rPr lang="fi-FI" dirty="0"/>
              <a:t>E</a:t>
            </a:r>
            <a:r>
              <a:rPr lang="de" dirty="0" err="1"/>
              <a:t>tc</a:t>
            </a:r>
            <a:r>
              <a:rPr lang="de" dirty="0"/>
              <a:t>.</a:t>
            </a:r>
          </a:p>
          <a:p>
            <a:pPr lvl="1"/>
            <a:endParaRPr lang="de" dirty="0"/>
          </a:p>
          <a:p>
            <a:endParaRPr lang="fi-FI" dirty="0"/>
          </a:p>
          <a:p>
            <a:pPr lvl="1"/>
            <a:endParaRPr lang="de" dirty="0"/>
          </a:p>
          <a:p>
            <a:pPr lvl="1"/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3958749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AFF2B-C3B3-8441-AB71-196FA26C5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model</a:t>
            </a:r>
            <a:r>
              <a:rPr lang="fi-FI" dirty="0"/>
              <a:t> </a:t>
            </a:r>
            <a:r>
              <a:rPr lang="fi-FI" dirty="0" err="1"/>
              <a:t>object</a:t>
            </a:r>
            <a:endParaRPr lang="fi-F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D6705-560A-7C41-A4A6-FF907AC3BD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1413" y="2052416"/>
            <a:ext cx="8076329" cy="4313976"/>
          </a:xfrm>
        </p:spPr>
      </p:pic>
    </p:spTree>
    <p:extLst>
      <p:ext uri="{BB962C8B-B14F-4D97-AF65-F5344CB8AC3E}">
        <p14:creationId xmlns:p14="http://schemas.microsoft.com/office/powerpoint/2010/main" val="3345726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9F782-1D09-F54E-91B9-C28EA2C2F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System </a:t>
            </a:r>
            <a:r>
              <a:rPr lang="fi-FI" dirty="0" err="1"/>
              <a:t>evolution</a:t>
            </a:r>
            <a:r>
              <a:rPr lang="fi-FI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E3D34D-E59E-DF49-AB9D-59D0A84CC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" dirty="0"/>
              <a:t>Arbeitsplanverwaltung</a:t>
            </a:r>
          </a:p>
          <a:p>
            <a:r>
              <a:rPr lang="de" dirty="0"/>
              <a:t>Rechnungserstellung für Krankenkasse</a:t>
            </a:r>
          </a:p>
          <a:p>
            <a:r>
              <a:rPr lang="de" dirty="0"/>
              <a:t>Patientenfortschritt</a:t>
            </a:r>
          </a:p>
          <a:p>
            <a:endParaRPr lang="de" dirty="0"/>
          </a:p>
          <a:p>
            <a:endParaRPr lang="de" dirty="0"/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2788370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2C7FE-4738-1049-91CE-24AE6A4A6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41AEE-1150-6D4A-9A18-24BC16E74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Unit</a:t>
            </a:r>
            <a:r>
              <a:rPr lang="fi-FI" dirty="0"/>
              <a:t> </a:t>
            </a:r>
            <a:r>
              <a:rPr lang="fi-FI" dirty="0" err="1"/>
              <a:t>Tests</a:t>
            </a:r>
            <a:endParaRPr lang="fi-FI" dirty="0"/>
          </a:p>
          <a:p>
            <a:r>
              <a:rPr lang="fi-FI" dirty="0" err="1"/>
              <a:t>Integration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r>
              <a:rPr lang="fi-FI" dirty="0"/>
              <a:t>Application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r>
              <a:rPr lang="fi-FI" dirty="0" err="1"/>
              <a:t>Story</a:t>
            </a:r>
            <a:r>
              <a:rPr lang="fi-FI" dirty="0"/>
              <a:t> </a:t>
            </a:r>
            <a:r>
              <a:rPr lang="fi-FI" dirty="0" err="1"/>
              <a:t>Tests</a:t>
            </a:r>
            <a:r>
              <a:rPr lang="fi-FI" dirty="0"/>
              <a:t> </a:t>
            </a:r>
          </a:p>
          <a:p>
            <a:endParaRPr lang="fi-FI" dirty="0"/>
          </a:p>
        </p:txBody>
      </p:sp>
    </p:spTree>
    <p:extLst>
      <p:ext uri="{BB962C8B-B14F-4D97-AF65-F5344CB8AC3E}">
        <p14:creationId xmlns:p14="http://schemas.microsoft.com/office/powerpoint/2010/main" val="19969695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49</TotalTime>
  <Words>83</Words>
  <Application>Microsoft Macintosh PowerPoint</Application>
  <PresentationFormat>Widescreen</PresentationFormat>
  <Paragraphs>28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Tw Cen MT</vt:lpstr>
      <vt:lpstr>Circuit</vt:lpstr>
      <vt:lpstr>Requirements Team Black</vt:lpstr>
      <vt:lpstr>User  requirement  definitions</vt:lpstr>
      <vt:lpstr>System architecture</vt:lpstr>
      <vt:lpstr>System requirements</vt:lpstr>
      <vt:lpstr>System model object</vt:lpstr>
      <vt:lpstr>System evolution </vt:lpstr>
      <vt:lpstr>Testing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Team Black</dc:title>
  <dc:creator>Jahn Tim Allan</dc:creator>
  <cp:lastModifiedBy>Jahn Tim Allan</cp:lastModifiedBy>
  <cp:revision>5</cp:revision>
  <dcterms:created xsi:type="dcterms:W3CDTF">2019-04-08T14:16:25Z</dcterms:created>
  <dcterms:modified xsi:type="dcterms:W3CDTF">2019-04-08T15:22:48Z</dcterms:modified>
</cp:coreProperties>
</file>