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41B1-B7E8-0949-8FEC-91374AD01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Requirements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Team Black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FAA23-00F5-B642-9D42-9119E6ABD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Bühler Ueli, Jahn Tim </a:t>
            </a:r>
            <a:r>
              <a:rPr lang="de-CH" dirty="0" err="1"/>
              <a:t>Allan</a:t>
            </a:r>
            <a:r>
              <a:rPr lang="de-CH" dirty="0"/>
              <a:t>, Kandiah </a:t>
            </a:r>
            <a:r>
              <a:rPr lang="de-CH" dirty="0" err="1"/>
              <a:t>Rajilatha</a:t>
            </a:r>
            <a:r>
              <a:rPr lang="de-CH" dirty="0"/>
              <a:t>, </a:t>
            </a:r>
          </a:p>
          <a:p>
            <a:r>
              <a:rPr lang="de-CH" dirty="0" err="1"/>
              <a:t>Klembowski</a:t>
            </a:r>
            <a:r>
              <a:rPr lang="de-CH" dirty="0"/>
              <a:t> Raphael, Ristic Nikola, Sutter Christoph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19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75B2-1507-4440-84CF-0CF9967F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requirement</a:t>
            </a:r>
            <a:r>
              <a:rPr lang="fi-FI" dirty="0"/>
              <a:t> </a:t>
            </a:r>
            <a:r>
              <a:rPr lang="fi-FI" dirty="0" err="1"/>
              <a:t>definitions</a:t>
            </a:r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A017F-A8F5-4844-87BD-B5A31454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47013"/>
            <a:ext cx="8901747" cy="44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6F20-9142-A540-A106-7D6D7EDC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architecture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4312F-6057-A24F-B362-7CF16D93D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13697"/>
            <a:ext cx="9906000" cy="2413294"/>
          </a:xfrm>
        </p:spPr>
      </p:pic>
    </p:spTree>
    <p:extLst>
      <p:ext uri="{BB962C8B-B14F-4D97-AF65-F5344CB8AC3E}">
        <p14:creationId xmlns:p14="http://schemas.microsoft.com/office/powerpoint/2010/main" val="285846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2830-067D-BA4F-A481-5D164839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requirements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8983-9C2E-3548-8599-879A85E4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Functional</a:t>
            </a:r>
            <a:r>
              <a:rPr lang="fi-FI" dirty="0"/>
              <a:t>:</a:t>
            </a:r>
          </a:p>
          <a:p>
            <a:pPr lvl="1"/>
            <a:r>
              <a:rPr lang="de" dirty="0"/>
              <a:t>periodisch überprüfen ob für einen Patienten eine </a:t>
            </a:r>
            <a:r>
              <a:rPr lang="fi-FI" dirty="0"/>
              <a:t>Evaluation</a:t>
            </a:r>
            <a:r>
              <a:rPr lang="de" dirty="0"/>
              <a:t> fällig ist </a:t>
            </a:r>
          </a:p>
          <a:p>
            <a:pPr lvl="1"/>
            <a:r>
              <a:rPr lang="de" dirty="0"/>
              <a:t>Daten in eine Datenbank speichern können</a:t>
            </a:r>
          </a:p>
          <a:p>
            <a:pPr lvl="1"/>
            <a:r>
              <a:rPr lang="fi-FI" dirty="0" err="1"/>
              <a:t>Patientendaten</a:t>
            </a:r>
            <a:r>
              <a:rPr lang="fi-FI" dirty="0"/>
              <a:t> </a:t>
            </a:r>
            <a:r>
              <a:rPr lang="fi-FI" dirty="0" err="1"/>
              <a:t>anzeigen</a:t>
            </a:r>
            <a:r>
              <a:rPr lang="fi-FI" dirty="0"/>
              <a:t> </a:t>
            </a:r>
            <a:r>
              <a:rPr lang="fi-FI" dirty="0" err="1"/>
              <a:t>können</a:t>
            </a:r>
            <a:r>
              <a:rPr lang="fi-FI" dirty="0"/>
              <a:t> </a:t>
            </a:r>
          </a:p>
          <a:p>
            <a:r>
              <a:rPr lang="fi-FI" dirty="0" err="1"/>
              <a:t>Non-Functional</a:t>
            </a:r>
            <a:r>
              <a:rPr lang="fi-FI" dirty="0"/>
              <a:t>:</a:t>
            </a:r>
          </a:p>
          <a:p>
            <a:pPr lvl="1"/>
            <a:r>
              <a:rPr lang="de" dirty="0"/>
              <a:t>via Website und Smartphone oder Tablet verfügbar sein </a:t>
            </a:r>
          </a:p>
          <a:p>
            <a:pPr lvl="1"/>
            <a:r>
              <a:rPr lang="de" dirty="0"/>
              <a:t>eine benutzerfreundliche Oberfläche bieten</a:t>
            </a:r>
          </a:p>
          <a:p>
            <a:pPr lvl="1"/>
            <a:endParaRPr lang="de" dirty="0"/>
          </a:p>
          <a:p>
            <a:endParaRPr lang="fi-FI" dirty="0"/>
          </a:p>
          <a:p>
            <a:pPr lvl="1"/>
            <a:endParaRPr lang="de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874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FF2B-C3B3-8441-AB71-196FA26C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object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D6705-560A-7C41-A4A6-FF907AC3B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52416"/>
            <a:ext cx="8076329" cy="4313976"/>
          </a:xfrm>
        </p:spPr>
      </p:pic>
    </p:spTree>
    <p:extLst>
      <p:ext uri="{BB962C8B-B14F-4D97-AF65-F5344CB8AC3E}">
        <p14:creationId xmlns:p14="http://schemas.microsoft.com/office/powerpoint/2010/main" val="334572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782-1D09-F54E-91B9-C28EA2C2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evolution</a:t>
            </a:r>
            <a:r>
              <a:rPr lang="fi-FI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D34D-E59E-DF49-AB9D-59D0A84C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Arbeitsplanverwaltung</a:t>
            </a:r>
          </a:p>
          <a:p>
            <a:r>
              <a:rPr lang="de" dirty="0"/>
              <a:t>Rechnungserstellung für Krankenkasse</a:t>
            </a:r>
          </a:p>
          <a:p>
            <a:r>
              <a:rPr lang="de" dirty="0"/>
              <a:t>Patientenfortschritt</a:t>
            </a:r>
          </a:p>
          <a:p>
            <a:endParaRPr lang="de" dirty="0"/>
          </a:p>
          <a:p>
            <a:endParaRPr lang="de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883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C7FE-4738-1049-91CE-24AE6A4A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1AEE-1150-6D4A-9A18-24BC16E7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Unit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r>
              <a:rPr lang="fi-FI" dirty="0" err="1"/>
              <a:t>Integration</a:t>
            </a:r>
            <a:r>
              <a:rPr lang="fi-FI" dirty="0"/>
              <a:t> </a:t>
            </a:r>
            <a:r>
              <a:rPr lang="fi-FI" dirty="0" err="1"/>
              <a:t>Tests</a:t>
            </a:r>
            <a:r>
              <a:rPr lang="fi-FI" dirty="0"/>
              <a:t> </a:t>
            </a:r>
          </a:p>
          <a:p>
            <a:r>
              <a:rPr lang="fi-FI" dirty="0"/>
              <a:t>Application </a:t>
            </a:r>
            <a:r>
              <a:rPr lang="fi-FI" dirty="0" err="1"/>
              <a:t>Tests</a:t>
            </a:r>
            <a:r>
              <a:rPr lang="fi-FI" dirty="0"/>
              <a:t> </a:t>
            </a:r>
          </a:p>
          <a:p>
            <a:r>
              <a:rPr lang="fi-FI" dirty="0" err="1"/>
              <a:t>Story</a:t>
            </a:r>
            <a:r>
              <a:rPr lang="fi-FI" dirty="0"/>
              <a:t> </a:t>
            </a:r>
            <a:r>
              <a:rPr lang="fi-FI" dirty="0" err="1"/>
              <a:t>Tests</a:t>
            </a:r>
            <a:r>
              <a:rPr lang="fi-FI" dirty="0"/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6969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80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Requirements Team Black</vt:lpstr>
      <vt:lpstr>User requirement definitions</vt:lpstr>
      <vt:lpstr>System architecture</vt:lpstr>
      <vt:lpstr>System requirements</vt:lpstr>
      <vt:lpstr>System model object</vt:lpstr>
      <vt:lpstr>System evolution 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Team Black</dc:title>
  <dc:creator>Jahn Tim Allan</dc:creator>
  <cp:lastModifiedBy>Jahn Tim Allan</cp:lastModifiedBy>
  <cp:revision>3</cp:revision>
  <dcterms:created xsi:type="dcterms:W3CDTF">2019-04-08T14:16:25Z</dcterms:created>
  <dcterms:modified xsi:type="dcterms:W3CDTF">2019-04-08T14:47:19Z</dcterms:modified>
</cp:coreProperties>
</file>