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6" r:id="rId3"/>
  </p:sldMasterIdLst>
  <p:handoutMasterIdLst>
    <p:handoutMasterId r:id="rId12"/>
  </p:handoutMasterIdLst>
  <p:sldIdLst>
    <p:sldId id="262" r:id="rId4"/>
    <p:sldId id="263" r:id="rId5"/>
    <p:sldId id="264" r:id="rId6"/>
    <p:sldId id="265" r:id="rId7"/>
    <p:sldId id="266" r:id="rId8"/>
    <p:sldId id="259" r:id="rId9"/>
    <p:sldId id="260" r:id="rId10"/>
    <p:sldId id="25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9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C92"/>
    <a:srgbClr val="008DD1"/>
    <a:srgbClr val="FFD9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19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02" d="100"/>
          <a:sy n="102" d="100"/>
        </p:scale>
        <p:origin x="-70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008DD1"/>
              </a:solidFill>
            </c:spPr>
            <c:extLst>
              <c:ext xmlns:c16="http://schemas.microsoft.com/office/drawing/2014/chart" uri="{C3380CC4-5D6E-409C-BE32-E72D297353CC}">
                <c16:uniqueId val="{00000001-90AE-4057-89BC-01AED5079655}"/>
              </c:ext>
            </c:extLst>
          </c:dPt>
          <c:dPt>
            <c:idx val="1"/>
            <c:bubble3D val="0"/>
            <c:spPr>
              <a:solidFill>
                <a:srgbClr val="0F4C92"/>
              </a:solidFill>
            </c:spPr>
            <c:extLst>
              <c:ext xmlns:c16="http://schemas.microsoft.com/office/drawing/2014/chart" uri="{C3380CC4-5D6E-409C-BE32-E72D297353CC}">
                <c16:uniqueId val="{00000003-90AE-4057-89BC-01AED5079655}"/>
              </c:ext>
            </c:extLst>
          </c:dPt>
          <c:dPt>
            <c:idx val="2"/>
            <c:bubble3D val="0"/>
            <c:spPr>
              <a:solidFill>
                <a:srgbClr val="FFD92A"/>
              </a:solidFill>
            </c:spPr>
            <c:extLst>
              <c:ext xmlns:c16="http://schemas.microsoft.com/office/drawing/2014/chart" uri="{C3380CC4-5D6E-409C-BE32-E72D297353CC}">
                <c16:uniqueId val="{00000005-90AE-4057-89BC-01AED5079655}"/>
              </c:ext>
            </c:extLst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0.33</c:v>
                </c:pt>
                <c:pt idx="1">
                  <c:v>0.33</c:v>
                </c:pt>
                <c:pt idx="2">
                  <c:v>0.33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0AE-4057-89BC-01AED50796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egendEntry>
        <c:idx val="3"/>
        <c:delete val="1"/>
      </c:legendEntry>
      <c:overlay val="0"/>
      <c:txPr>
        <a:bodyPr/>
        <a:lstStyle/>
        <a:p>
          <a:pPr>
            <a:defRPr sz="1400">
              <a:solidFill>
                <a:srgbClr val="0F4C92"/>
              </a:solidFill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653AE-59E1-4F1D-BB9D-2941423564B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90E28-5643-466A-9CEA-6B652A02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526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Header, Georgia, 24pt Bold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2pPr>
              <a:defRPr/>
            </a:lvl2pPr>
          </a:lstStyle>
          <a:p>
            <a:pPr lvl="0"/>
            <a:r>
              <a:rPr lang="en-US" dirty="0"/>
              <a:t>Content, Arial, 20pt Bold</a:t>
            </a:r>
          </a:p>
          <a:p>
            <a:pPr lvl="1"/>
            <a:r>
              <a:rPr lang="en-US" dirty="0"/>
              <a:t>Content, Arial, 16pt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F59C-B1B3-4438-AF07-DF61B618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1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24200" y="4953000"/>
            <a:ext cx="5562600" cy="6286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FFD92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Subhead, Arial, 20pt Bold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24200" y="3276599"/>
            <a:ext cx="5791200" cy="1066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Title, Georgia, 36pt Bold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124200" y="5562600"/>
            <a:ext cx="70866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Second Subhead, Arial, 20pt</a:t>
            </a:r>
          </a:p>
        </p:txBody>
      </p:sp>
    </p:spTree>
    <p:extLst>
      <p:ext uri="{BB962C8B-B14F-4D97-AF65-F5344CB8AC3E}">
        <p14:creationId xmlns:p14="http://schemas.microsoft.com/office/powerpoint/2010/main" val="62400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17850" y="2209800"/>
            <a:ext cx="5111750" cy="13271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Title, Georgia, 36pt Bold</a:t>
            </a:r>
          </a:p>
        </p:txBody>
      </p:sp>
    </p:spTree>
    <p:extLst>
      <p:ext uri="{BB962C8B-B14F-4D97-AF65-F5344CB8AC3E}">
        <p14:creationId xmlns:p14="http://schemas.microsoft.com/office/powerpoint/2010/main" val="360385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" y="-4572"/>
            <a:ext cx="9156192" cy="686714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76200"/>
            <a:ext cx="63246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Header, Georgia, 24pt Bold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6601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Content, Arial, 20pt Bold</a:t>
            </a:r>
          </a:p>
          <a:p>
            <a:pPr lvl="1"/>
            <a:r>
              <a:rPr lang="en-US" dirty="0"/>
              <a:t>Content, Arial, 16pt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4928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DEF59C-B1B3-4438-AF07-DF61B618D38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848600" y="152400"/>
            <a:ext cx="1143000" cy="572226"/>
            <a:chOff x="7848600" y="152400"/>
            <a:chExt cx="1143000" cy="572226"/>
          </a:xfrm>
        </p:grpSpPr>
        <p:sp>
          <p:nvSpPr>
            <p:cNvPr id="5" name="Rectangle 4"/>
            <p:cNvSpPr/>
            <p:nvPr userDrawn="1"/>
          </p:nvSpPr>
          <p:spPr>
            <a:xfrm>
              <a:off x="7848600" y="152400"/>
              <a:ext cx="1143000" cy="572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600" y="178868"/>
              <a:ext cx="1071098" cy="5457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301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bg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b="1" kern="1200">
          <a:solidFill>
            <a:srgbClr val="008DD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8650" indent="-1714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rgbClr val="0F4C9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" y="-3429"/>
            <a:ext cx="9153144" cy="6864858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6781800" y="152400"/>
            <a:ext cx="2209800" cy="1219200"/>
            <a:chOff x="6781800" y="152400"/>
            <a:chExt cx="2209800" cy="1219200"/>
          </a:xfrm>
        </p:grpSpPr>
        <p:sp>
          <p:nvSpPr>
            <p:cNvPr id="2" name="Rectangle 1"/>
            <p:cNvSpPr/>
            <p:nvPr userDrawn="1"/>
          </p:nvSpPr>
          <p:spPr>
            <a:xfrm>
              <a:off x="6781800" y="152400"/>
              <a:ext cx="2209800" cy="1219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578" y="228600"/>
              <a:ext cx="2077209" cy="10589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110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9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Presenter’s Name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Presentation Title </a:t>
            </a:r>
            <a:br>
              <a:rPr lang="en-US" dirty="0"/>
            </a:br>
            <a:r>
              <a:rPr lang="en-US" dirty="0"/>
              <a:t>Goes Here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24200" y="5562600"/>
            <a:ext cx="5562600" cy="762000"/>
          </a:xfrm>
        </p:spPr>
        <p:txBody>
          <a:bodyPr/>
          <a:lstStyle/>
          <a:p>
            <a:r>
              <a:rPr lang="en-US" dirty="0"/>
              <a:t>Presenter’s Title </a:t>
            </a:r>
          </a:p>
        </p:txBody>
      </p:sp>
    </p:spTree>
    <p:extLst>
      <p:ext uri="{BB962C8B-B14F-4D97-AF65-F5344CB8AC3E}">
        <p14:creationId xmlns:p14="http://schemas.microsoft.com/office/powerpoint/2010/main" val="278147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0348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Headline Text Goes Here</a:t>
            </a:r>
            <a:br>
              <a:rPr lang="en-US" dirty="0"/>
            </a:br>
            <a:r>
              <a:rPr lang="en-US" dirty="0"/>
              <a:t>(24pt. Georgia – Bold)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Subhead Text Goes Here (20pt. Arial – Bold)</a:t>
            </a:r>
          </a:p>
          <a:p>
            <a:pPr marL="1027113" indent="-225425">
              <a:lnSpc>
                <a:spcPts val="2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0F4C92"/>
                </a:solidFill>
              </a:rPr>
              <a:t>Bullet Text 1 (18pt. Arial)</a:t>
            </a:r>
          </a:p>
          <a:p>
            <a:pPr marL="1027113" indent="-225425">
              <a:lnSpc>
                <a:spcPts val="2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0F4C92"/>
                </a:solidFill>
              </a:rPr>
              <a:t>Bullet Text 2</a:t>
            </a:r>
          </a:p>
          <a:p>
            <a:pPr marL="1027113" indent="-225425">
              <a:lnSpc>
                <a:spcPts val="2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0F4C92"/>
                </a:solidFill>
              </a:rPr>
              <a:t>Bullet Text 3 </a:t>
            </a:r>
          </a:p>
          <a:p>
            <a:pPr marL="914400" indent="-11271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76200" y="64928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0DEF59C-B1B3-4438-AF07-DF61B618D38F}" type="slidenum">
              <a:rPr lang="en-US" sz="700" smtClean="0">
                <a:solidFill>
                  <a:schemeClr val="tx1"/>
                </a:solidFill>
              </a:rPr>
              <a:pPr algn="ctr"/>
              <a:t>3</a:t>
            </a:fld>
            <a:endParaRPr 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739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76200"/>
            <a:ext cx="6172200" cy="838200"/>
          </a:xfrm>
        </p:spPr>
        <p:txBody>
          <a:bodyPr/>
          <a:lstStyle/>
          <a:p>
            <a:r>
              <a:rPr lang="en-US" dirty="0"/>
              <a:t>Headline Text Goes Here</a:t>
            </a:r>
            <a:br>
              <a:rPr lang="en-US" dirty="0"/>
            </a:br>
            <a:r>
              <a:rPr lang="en-US" dirty="0"/>
              <a:t>(maximum of 2 lines)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 Palette</a:t>
            </a: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>
            <a:off x="685800" y="1981200"/>
            <a:ext cx="1600200" cy="1600200"/>
          </a:xfrm>
          <a:prstGeom prst="rect">
            <a:avLst/>
          </a:prstGeom>
          <a:solidFill>
            <a:srgbClr val="008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DD1"/>
              </a:solidFill>
            </a:endParaRP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3352800" y="1981200"/>
            <a:ext cx="1600200" cy="1600200"/>
          </a:xfrm>
          <a:prstGeom prst="rect">
            <a:avLst/>
          </a:prstGeom>
          <a:solidFill>
            <a:srgbClr val="0F4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DD1"/>
              </a:solidFill>
            </a:endParaRP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6019800" y="1981200"/>
            <a:ext cx="1600200" cy="1600200"/>
          </a:xfrm>
          <a:prstGeom prst="rect">
            <a:avLst/>
          </a:prstGeom>
          <a:solidFill>
            <a:srgbClr val="FFD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DD1"/>
              </a:solidFill>
            </a:endParaRP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6019800" y="3727556"/>
            <a:ext cx="2438400" cy="1758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rgbClr val="008DD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8650" indent="-1714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F4C9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rgbClr val="0F4C92"/>
                </a:solidFill>
              </a:rPr>
              <a:t>R 255</a:t>
            </a:r>
          </a:p>
          <a:p>
            <a:r>
              <a:rPr lang="en-US" b="0" dirty="0">
                <a:solidFill>
                  <a:srgbClr val="0F4C92"/>
                </a:solidFill>
              </a:rPr>
              <a:t>G 217</a:t>
            </a:r>
          </a:p>
          <a:p>
            <a:r>
              <a:rPr lang="en-US" b="0" dirty="0">
                <a:solidFill>
                  <a:srgbClr val="0F4C92"/>
                </a:solidFill>
              </a:rPr>
              <a:t>B 42</a:t>
            </a:r>
          </a:p>
          <a:p>
            <a:r>
              <a:rPr lang="en-US" b="0" dirty="0">
                <a:solidFill>
                  <a:srgbClr val="0F4C92"/>
                </a:solidFill>
              </a:rPr>
              <a:t>Hex </a:t>
            </a: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#FFD92A</a:t>
            </a:r>
          </a:p>
          <a:p>
            <a:endParaRPr lang="en-US" b="0" dirty="0">
              <a:solidFill>
                <a:srgbClr val="0F4C92"/>
              </a:solidFill>
            </a:endParaRPr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3352800" y="3810000"/>
            <a:ext cx="1752600" cy="1758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rgbClr val="008DD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8650" indent="-1714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F4C9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0" dirty="0">
                <a:solidFill>
                  <a:srgbClr val="0F4C92"/>
                </a:solidFill>
              </a:rPr>
              <a:t>R 15</a:t>
            </a:r>
          </a:p>
          <a:p>
            <a:r>
              <a:rPr lang="pt-BR" b="0" dirty="0">
                <a:solidFill>
                  <a:srgbClr val="0F4C92"/>
                </a:solidFill>
              </a:rPr>
              <a:t>G 76</a:t>
            </a:r>
          </a:p>
          <a:p>
            <a:r>
              <a:rPr lang="pt-BR" b="0" dirty="0">
                <a:solidFill>
                  <a:srgbClr val="0F4C92"/>
                </a:solidFill>
              </a:rPr>
              <a:t>B 146</a:t>
            </a:r>
          </a:p>
          <a:p>
            <a:r>
              <a:rPr lang="en-US" b="0" dirty="0">
                <a:solidFill>
                  <a:srgbClr val="0F4C92"/>
                </a:solidFill>
              </a:rPr>
              <a:t>Hex </a:t>
            </a: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#0F4C92</a:t>
            </a:r>
          </a:p>
          <a:p>
            <a:endParaRPr lang="en-US" b="0" dirty="0">
              <a:solidFill>
                <a:srgbClr val="0F4C92"/>
              </a:solidFill>
            </a:endParaRPr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685800" y="3810000"/>
            <a:ext cx="19812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rgbClr val="008DD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8650" indent="-1714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F4C9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0" dirty="0">
                <a:solidFill>
                  <a:srgbClr val="0F4C92"/>
                </a:solidFill>
              </a:rPr>
              <a:t>R 0</a:t>
            </a:r>
          </a:p>
          <a:p>
            <a:r>
              <a:rPr lang="pt-BR" b="0" dirty="0">
                <a:solidFill>
                  <a:srgbClr val="0F4C92"/>
                </a:solidFill>
              </a:rPr>
              <a:t>G 141</a:t>
            </a:r>
          </a:p>
          <a:p>
            <a:r>
              <a:rPr lang="pt-BR" b="0" dirty="0">
                <a:solidFill>
                  <a:srgbClr val="0F4C92"/>
                </a:solidFill>
              </a:rPr>
              <a:t>B 209</a:t>
            </a:r>
          </a:p>
          <a:p>
            <a:r>
              <a:rPr lang="pt-BR" b="0" dirty="0">
                <a:solidFill>
                  <a:srgbClr val="0F4C92"/>
                </a:solidFill>
              </a:rPr>
              <a:t>Hex </a:t>
            </a: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#008DD1</a:t>
            </a:r>
          </a:p>
          <a:p>
            <a:endParaRPr lang="en-US" b="0" dirty="0">
              <a:solidFill>
                <a:srgbClr val="0F4C92"/>
              </a:solidFill>
            </a:endParaRP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76200" y="64928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0DEF59C-B1B3-4438-AF07-DF61B618D38F}" type="slidenum">
              <a:rPr lang="en-US" sz="700" smtClean="0">
                <a:solidFill>
                  <a:schemeClr val="tx1"/>
                </a:solidFill>
              </a:rPr>
              <a:pPr algn="ctr"/>
              <a:t>4</a:t>
            </a:fld>
            <a:endParaRPr 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640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Headline Text Goes Here</a:t>
            </a:r>
            <a:br>
              <a:rPr lang="en-US" dirty="0"/>
            </a:br>
            <a:r>
              <a:rPr lang="en-US" dirty="0"/>
              <a:t>(maximum of 2 lines)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371600"/>
            <a:ext cx="3505200" cy="510382"/>
          </a:xfrm>
        </p:spPr>
        <p:txBody>
          <a:bodyPr/>
          <a:lstStyle/>
          <a:p>
            <a:pPr algn="ctr"/>
            <a:r>
              <a:rPr lang="en-US" dirty="0"/>
              <a:t>Bar Chart Title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9200" y="3124200"/>
            <a:ext cx="381000" cy="1600200"/>
          </a:xfrm>
          <a:prstGeom prst="rect">
            <a:avLst/>
          </a:prstGeom>
          <a:solidFill>
            <a:srgbClr val="008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762000" y="4724400"/>
            <a:ext cx="2971800" cy="0"/>
          </a:xfrm>
          <a:prstGeom prst="line">
            <a:avLst/>
          </a:prstGeom>
          <a:ln w="12700">
            <a:solidFill>
              <a:srgbClr val="0F4C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076450" y="2438400"/>
            <a:ext cx="381000" cy="2286000"/>
          </a:xfrm>
          <a:prstGeom prst="rect">
            <a:avLst/>
          </a:prstGeom>
          <a:solidFill>
            <a:srgbClr val="008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33700" y="2819400"/>
            <a:ext cx="381000" cy="1905000"/>
          </a:xfrm>
          <a:prstGeom prst="rect">
            <a:avLst/>
          </a:prstGeom>
          <a:solidFill>
            <a:srgbClr val="008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74987" y="4724400"/>
            <a:ext cx="6473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F4C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FY17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43415" y="4726473"/>
            <a:ext cx="6473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F4C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FY18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00507" y="4721435"/>
            <a:ext cx="6473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F4C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FY19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86007" y="2724090"/>
            <a:ext cx="647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F4C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r>
              <a:rPr lang="en-US" sz="1400" b="1" dirty="0">
                <a:solidFill>
                  <a:srgbClr val="0F4C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1200" b="1" dirty="0">
              <a:solidFill>
                <a:srgbClr val="0F4C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43415" y="2038290"/>
            <a:ext cx="647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F4C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lang="en-US" sz="1400" b="1" dirty="0">
                <a:solidFill>
                  <a:srgbClr val="0F4C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1200" b="1" dirty="0">
              <a:solidFill>
                <a:srgbClr val="0F4C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00507" y="2429996"/>
            <a:ext cx="647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F4C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  <a:r>
              <a:rPr lang="en-US" sz="1400" b="1" dirty="0">
                <a:solidFill>
                  <a:srgbClr val="0F4C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1200" b="1" dirty="0">
              <a:solidFill>
                <a:srgbClr val="0F4C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4137227506"/>
              </p:ext>
            </p:extLst>
          </p:nvPr>
        </p:nvGraphicFramePr>
        <p:xfrm>
          <a:off x="4724400" y="1821033"/>
          <a:ext cx="3886201" cy="345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Content Placeholder 4"/>
          <p:cNvSpPr txBox="1">
            <a:spLocks/>
          </p:cNvSpPr>
          <p:nvPr/>
        </p:nvSpPr>
        <p:spPr>
          <a:xfrm>
            <a:off x="4648200" y="1371600"/>
            <a:ext cx="3505200" cy="510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rgbClr val="008DD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8650" indent="-1714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F4C9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Pie Chart Title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34000" y="2980400"/>
            <a:ext cx="647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F4C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  <a:r>
              <a:rPr lang="en-US" sz="1400" b="1" dirty="0">
                <a:solidFill>
                  <a:srgbClr val="0F4C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1200" b="1" dirty="0">
              <a:solidFill>
                <a:srgbClr val="0F4C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33785" y="4191000"/>
            <a:ext cx="647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98304" y="2980400"/>
            <a:ext cx="647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76200" y="64928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0DEF59C-B1B3-4438-AF07-DF61B618D38F}" type="slidenum">
              <a:rPr lang="en-US" sz="700" smtClean="0">
                <a:solidFill>
                  <a:schemeClr val="tx1"/>
                </a:solidFill>
              </a:rPr>
              <a:pPr algn="ctr"/>
              <a:t>5</a:t>
            </a:fld>
            <a:endParaRPr 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616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Subhead, Arial, 20pt Bold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Title, Georgia, 36pt Bold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24200" y="5562600"/>
            <a:ext cx="5562600" cy="762000"/>
          </a:xfrm>
        </p:spPr>
        <p:txBody>
          <a:bodyPr/>
          <a:lstStyle/>
          <a:p>
            <a:pPr lvl="0"/>
            <a:r>
              <a:rPr lang="en-US" dirty="0"/>
              <a:t>Second Subhead, Arial, 20pt</a:t>
            </a:r>
          </a:p>
        </p:txBody>
      </p:sp>
    </p:spTree>
    <p:extLst>
      <p:ext uri="{BB962C8B-B14F-4D97-AF65-F5344CB8AC3E}">
        <p14:creationId xmlns:p14="http://schemas.microsoft.com/office/powerpoint/2010/main" val="2093629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Title, Georgia, 36pt Bold</a:t>
            </a:r>
          </a:p>
        </p:txBody>
      </p:sp>
    </p:spTree>
    <p:extLst>
      <p:ext uri="{BB962C8B-B14F-4D97-AF65-F5344CB8AC3E}">
        <p14:creationId xmlns:p14="http://schemas.microsoft.com/office/powerpoint/2010/main" val="3931265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Header, Georgia, 24pt Bold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76200" y="64928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0DEF59C-B1B3-4438-AF07-DF61B618D38F}" type="slidenum">
              <a:rPr lang="en-US" sz="700" smtClean="0">
                <a:solidFill>
                  <a:schemeClr val="tx1"/>
                </a:solidFill>
              </a:rPr>
              <a:pPr algn="ctr"/>
              <a:t>8</a:t>
            </a:fld>
            <a:endParaRPr 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410067"/>
      </p:ext>
    </p:extLst>
  </p:cSld>
  <p:clrMapOvr>
    <a:masterClrMapping/>
  </p:clrMapOvr>
</p:sld>
</file>

<file path=ppt/theme/theme1.xml><?xml version="1.0" encoding="utf-8"?>
<a:theme xmlns:a="http://schemas.openxmlformats.org/drawingml/2006/main" name="Body Slide">
  <a:themeElements>
    <a:clrScheme name="Custom 5">
      <a:dk1>
        <a:srgbClr val="000000"/>
      </a:dk1>
      <a:lt1>
        <a:srgbClr val="FFFFFF"/>
      </a:lt1>
      <a:dk2>
        <a:srgbClr val="0F4C92"/>
      </a:dk2>
      <a:lt2>
        <a:srgbClr val="008DD1"/>
      </a:lt2>
      <a:accent1>
        <a:srgbClr val="0F4C92"/>
      </a:accent1>
      <a:accent2>
        <a:srgbClr val="008DD1"/>
      </a:accent2>
      <a:accent3>
        <a:srgbClr val="FFD92A"/>
      </a:accent3>
      <a:accent4>
        <a:srgbClr val="00984D"/>
      </a:accent4>
      <a:accent5>
        <a:srgbClr val="0066B3"/>
      </a:accent5>
      <a:accent6>
        <a:srgbClr val="555759"/>
      </a:accent6>
      <a:hlink>
        <a:srgbClr val="0000FF"/>
      </a:hlink>
      <a:folHlink>
        <a:srgbClr val="800080"/>
      </a:folHlink>
    </a:clrScheme>
    <a:fontScheme name="CloroxPro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ver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Opener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163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Georgia</vt:lpstr>
      <vt:lpstr>Roboto</vt:lpstr>
      <vt:lpstr>Body Slide</vt:lpstr>
      <vt:lpstr>Cover Design</vt:lpstr>
      <vt:lpstr>Section Opener Design</vt:lpstr>
      <vt:lpstr>Presenter’s Name </vt:lpstr>
      <vt:lpstr>PowerPoint Presentation</vt:lpstr>
      <vt:lpstr>Headline Text Goes Here (24pt. Georgia – Bold) </vt:lpstr>
      <vt:lpstr>Headline Text Goes Here (maximum of 2 lines) </vt:lpstr>
      <vt:lpstr>Headline Text Goes Here (maximum of 2 lines) </vt:lpstr>
      <vt:lpstr>Subhead, Arial, 20pt Bold</vt:lpstr>
      <vt:lpstr>PowerPoint Presentation</vt:lpstr>
      <vt:lpstr>Header, Georgia, 24pt Bold</vt:lpstr>
    </vt:vector>
  </TitlesOfParts>
  <Company>Clorox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Clorox User</dc:creator>
  <cp:lastModifiedBy>Kirsten Hochberg</cp:lastModifiedBy>
  <cp:revision>26</cp:revision>
  <dcterms:created xsi:type="dcterms:W3CDTF">2018-09-24T21:53:57Z</dcterms:created>
  <dcterms:modified xsi:type="dcterms:W3CDTF">2021-05-27T22:55:01Z</dcterms:modified>
</cp:coreProperties>
</file>